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86" r:id="rId2"/>
    <p:sldId id="287" r:id="rId3"/>
    <p:sldId id="288" r:id="rId4"/>
    <p:sldId id="289" r:id="rId5"/>
    <p:sldId id="268" r:id="rId6"/>
    <p:sldId id="259" r:id="rId7"/>
    <p:sldId id="256" r:id="rId8"/>
    <p:sldId id="260" r:id="rId9"/>
    <p:sldId id="257" r:id="rId10"/>
    <p:sldId id="258" r:id="rId11"/>
    <p:sldId id="269" r:id="rId12"/>
    <p:sldId id="261" r:id="rId13"/>
    <p:sldId id="262" r:id="rId14"/>
    <p:sldId id="263" r:id="rId15"/>
    <p:sldId id="264" r:id="rId16"/>
    <p:sldId id="265" r:id="rId17"/>
    <p:sldId id="272" r:id="rId18"/>
    <p:sldId id="270" r:id="rId19"/>
    <p:sldId id="271" r:id="rId20"/>
    <p:sldId id="274" r:id="rId21"/>
    <p:sldId id="311" r:id="rId22"/>
    <p:sldId id="310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309" r:id="rId33"/>
    <p:sldId id="290" r:id="rId34"/>
    <p:sldId id="292" r:id="rId35"/>
    <p:sldId id="296" r:id="rId36"/>
    <p:sldId id="298" r:id="rId37"/>
    <p:sldId id="299" r:id="rId38"/>
    <p:sldId id="300" r:id="rId39"/>
    <p:sldId id="302" r:id="rId40"/>
    <p:sldId id="303" r:id="rId41"/>
    <p:sldId id="304" r:id="rId42"/>
    <p:sldId id="306" r:id="rId43"/>
    <p:sldId id="307" r:id="rId44"/>
    <p:sldId id="308" r:id="rId4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77" autoAdjust="0"/>
  </p:normalViewPr>
  <p:slideViewPr>
    <p:cSldViewPr snapToGrid="0">
      <p:cViewPr>
        <p:scale>
          <a:sx n="70" d="100"/>
          <a:sy n="70" d="100"/>
        </p:scale>
        <p:origin x="-648" y="-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50B72-11D6-4B54-BDC8-24A79BECDC41}" type="datetimeFigureOut">
              <a:rPr lang="en-US" smtClean="0"/>
              <a:t>3/22/2023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B5172-38BD-4318-B5D5-B00C232D75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073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41F3B-E9E0-4A5B-99A6-EE2526BBF126}" type="datetimeFigureOut">
              <a:rPr lang="en-US" smtClean="0"/>
              <a:t>3/22/2023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5963" y="1162050"/>
            <a:ext cx="5578475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F745D-2D27-46A2-8745-9B086D19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631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0C16-9E45-4E19-BF6B-FF7F79D116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257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27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178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44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AF745D-2D27-46A2-8745-9B086D19DDD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438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AFA4031-6861-4F84-A370-E283A4874D41}" type="slidenum">
              <a:rPr lang="ar-SA" altLang="en-US"/>
              <a:pPr eaLnBrk="1" hangingPunct="1"/>
              <a:t>8</a:t>
            </a:fld>
            <a:endParaRPr lang="en-US" alt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60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FDA3786-A792-41C0-8695-BD82544B8B29}" type="slidenum">
              <a:rPr lang="ar-SA" altLang="en-US"/>
              <a:pPr eaLnBrk="1" hangingPunct="1"/>
              <a:t>12</a:t>
            </a:fld>
            <a:endParaRPr lang="en-US" alt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075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ED817C-ACB6-4F28-A8C1-DA48AA3F8287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60957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379FBB-0147-4678-8524-2F5717D3DA6D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393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3F736E-9417-4C99-9EF0-06C13D74DC57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01356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66DC8CA-CC5F-4AD4-B8C3-E753CFFB22BA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905711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AF8046-0263-F74C-BDB1-E6E78A850B0B}" type="slidenum">
              <a:rPr lang="en-AU">
                <a:solidFill>
                  <a:srgbClr val="000000"/>
                </a:solidFill>
              </a:rPr>
              <a:pPr/>
              <a:t>32</a:t>
            </a:fld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206852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 pitchFamily="-107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34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34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414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37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30490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AF745D-2D27-46A2-8745-9B086D19DDDB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4274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39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43305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41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27539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43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54666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AF52-412D-4444-BA4A-9D9DC2C81834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0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7CCE-2D52-46BD-9F62-28E889D44BE3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9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57873-24DA-4A71-83B3-70B3D29ADF63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777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44FD3-046C-4A8A-82E4-9BE0BF6A26EF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39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02AD1-6739-4416-B916-5A00A3801C5A}" type="datetime1">
              <a:rPr lang="en-US" smtClean="0"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74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6A98-F283-41F0-90B1-9AC3BDD9098F}" type="datetime1">
              <a:rPr lang="en-US" smtClean="0"/>
              <a:t>3/22/2023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869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80772-63D4-4AE8-86FA-165B2A09A2EF}" type="datetime1">
              <a:rPr lang="en-US" smtClean="0"/>
              <a:t>3/22/2023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275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18D0-17C4-4828-9EB0-C9A17021CAE2}" type="datetime1">
              <a:rPr lang="en-US" smtClean="0"/>
              <a:t>3/22/2023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9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744822" y="318858"/>
            <a:ext cx="6958503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58508" y="1825625"/>
            <a:ext cx="9495292" cy="4069337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0614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690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0B120-0FE4-4CD1-9483-B1320A928A31}" type="datetime1">
              <a:rPr lang="en-US" smtClean="0"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15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A17CF-E718-4945-A61B-8EB780F215B1}" type="datetime1">
              <a:rPr lang="en-US" smtClean="0"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E284-ABD0-42B9-B279-195A5D38FDE6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500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0F146-9FCD-4A59-B308-0C43D0E018C8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366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A95809-704D-4B4B-8829-118F4E91E2F3}" type="datetime1">
              <a:rPr lang="en-US" altLang="en-US" smtClean="0"/>
              <a:t>3/22/2023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4354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A6B94-5F09-4942-B47C-90072360D309}" type="datetime1">
              <a:rPr lang="en-US" altLang="en-US" smtClean="0"/>
              <a:t>3/22/2023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135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74164" y="1825625"/>
            <a:ext cx="9479635" cy="4057292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71206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80839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47826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6ED18-76EB-49F5-B96E-EA0CC0ED87DC}" type="datetime1">
              <a:rPr lang="en-US" smtClean="0"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2E81A-B113-4F6B-ABE1-D04915A8B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422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google.com/imgres?imgurl=www.thinkgeek.com/images/products/zoom/fingerprint-mouse.jpg&amp;imgrefurl=http://www.thinkgeek.com/gadgets/security/5f11/zoom/&amp;h=228&amp;w=400&amp;sz=8&amp;tbnid=vXp2LqdOKTwJ:&amp;tbnh=68&amp;tbnw=119&amp;start=1&amp;prev=/images?q%3Dfingerprint%2Bmouse%26hl%3Den%26lr%3D%26ie%3DUTF-8%26oe%3DUTF-8%26safe%3Doff%26sa%3DN" TargetMode="Externa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4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image" Target="../media/image28.wmf"/><Relationship Id="rId5" Type="http://schemas.openxmlformats.org/officeDocument/2006/relationships/image" Target="../media/image25.wmf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2102" y="261049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7402" y="770162"/>
            <a:ext cx="6146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Secure Operating systems  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Dr. Hesham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Elfetouh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4213509" y="5202019"/>
            <a:ext cx="4220509" cy="9883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0906" y="5403789"/>
            <a:ext cx="3278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32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9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0"/>
    </mc:Choice>
    <mc:Fallback xmlns="">
      <p:transition spd="slow" advTm="1328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0870" y="1462064"/>
            <a:ext cx="814195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 Previous</a:t>
            </a:r>
            <a:r>
              <a:rPr lang="ar-EG" sz="3200" b="1" dirty="0" smtClean="0"/>
              <a:t> </a:t>
            </a:r>
            <a:r>
              <a:rPr lang="en-US" sz="3200" b="1" dirty="0" smtClean="0"/>
              <a:t>Lecture you learned:</a:t>
            </a:r>
            <a:endParaRPr lang="en-US" sz="3200" b="1" dirty="0"/>
          </a:p>
          <a:p>
            <a:endParaRPr lang="en-US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Password</a:t>
            </a:r>
            <a:r>
              <a:rPr lang="en-US" sz="2800" b="1" dirty="0"/>
              <a:t> </a:t>
            </a:r>
            <a:r>
              <a:rPr lang="en-US" sz="2400" b="1" dirty="0"/>
              <a:t>Selection Criteria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One-Time Passwords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b="1" dirty="0"/>
              <a:t>Challenge-response Authentication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Attacks on Passwords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>
          <a:xfrm>
            <a:off x="1874165" y="1705744"/>
            <a:ext cx="7997456" cy="420157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20000"/>
              </a:lnSpc>
            </a:pPr>
            <a:endParaRPr lang="en-US" b="1" dirty="0" smtClean="0"/>
          </a:p>
          <a:p>
            <a:pPr marL="0" indent="0">
              <a:buNone/>
            </a:pPr>
            <a:r>
              <a:rPr lang="en-US" altLang="en-US" b="1" dirty="0" smtClean="0"/>
              <a:t>In the user authentication:</a:t>
            </a:r>
          </a:p>
          <a:p>
            <a:pPr marL="0" indent="0">
              <a:buNone/>
            </a:pPr>
            <a:r>
              <a:rPr lang="en-US" altLang="en-US" b="1" dirty="0" smtClean="0"/>
              <a:t>     </a:t>
            </a:r>
            <a:endParaRPr lang="en-US" altLang="en-US" sz="2400" b="1" dirty="0"/>
          </a:p>
          <a:p>
            <a:pPr marL="0" indent="0">
              <a:buNone/>
            </a:pPr>
            <a:endParaRPr lang="en-US" altLang="en-US" sz="2400" b="1" dirty="0" smtClean="0"/>
          </a:p>
          <a:p>
            <a:pPr marL="0" indent="0">
              <a:buNone/>
            </a:pPr>
            <a:endParaRPr lang="en-US" altLang="en-US" sz="2400" b="1" dirty="0"/>
          </a:p>
          <a:p>
            <a:pPr marL="0" indent="0">
              <a:buNone/>
            </a:pPr>
            <a:endParaRPr lang="en-US" altLang="en-US" sz="2400" b="1" dirty="0"/>
          </a:p>
          <a:p>
            <a:pPr marL="342900" indent="-342900">
              <a:lnSpc>
                <a:spcPct val="150000"/>
              </a:lnSpc>
            </a:pP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06267" y="617800"/>
            <a:ext cx="4439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08</a:t>
            </a:r>
            <a:r>
              <a:rPr lang="en-US" sz="3200" b="1" dirty="0" smtClean="0">
                <a:solidFill>
                  <a:srgbClr val="FF0000"/>
                </a:solidFill>
              </a:rPr>
              <a:t>              Introduction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8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57"/>
    </mc:Choice>
    <mc:Fallback xmlns="">
      <p:transition spd="slow" advTm="3075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6332" y="532982"/>
            <a:ext cx="4053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Lecture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 </a:t>
            </a:r>
            <a:r>
              <a:rPr lang="en-US" sz="3200" b="1" dirty="0" smtClean="0">
                <a:solidFill>
                  <a:schemeClr val="bg1"/>
                </a:solidFill>
              </a:rPr>
              <a:t> TOPICS</a:t>
            </a:r>
            <a:endParaRPr lang="en-US" sz="3200" b="1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66256"/>
            <a:ext cx="217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71701" y="1243200"/>
            <a:ext cx="849976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This chapter covers the following topics and concepts: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600" b="1" dirty="0" smtClean="0"/>
              <a:t>Biometrics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Why Biometrics?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Problems with Biometrics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Biometrics Usage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Phases of Biometric </a:t>
            </a:r>
            <a:r>
              <a:rPr lang="en-US" dirty="0" smtClean="0"/>
              <a:t>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Authentication in distributed systems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/>
              <a:t>Databases Security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Basic </a:t>
            </a:r>
            <a:r>
              <a:rPr lang="en-US" dirty="0"/>
              <a:t>database terminology and concepts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Security requirements for databases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Implementing access controls in databases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Protecting sensitive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Data mining and big data</a:t>
            </a:r>
          </a:p>
          <a:p>
            <a:pPr>
              <a:lnSpc>
                <a:spcPct val="150000"/>
              </a:lnSpc>
            </a:pP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46036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12"/>
    </mc:Choice>
    <mc:Fallback xmlns="">
      <p:transition spd="slow" advTm="8431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1172" y="625296"/>
            <a:ext cx="593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  08            Lecture</a:t>
            </a:r>
            <a:r>
              <a:rPr lang="en-US" sz="32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8  GOALS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8279" y="1427941"/>
            <a:ext cx="96662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/>
              <a:t>When you complete this chapter, you will be able to</a:t>
            </a:r>
            <a:r>
              <a:rPr lang="en-US" sz="2400" b="1" dirty="0" smtClean="0"/>
              <a:t>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Describe </a:t>
            </a:r>
            <a:r>
              <a:rPr lang="en-US" sz="2400" dirty="0"/>
              <a:t>Why </a:t>
            </a:r>
            <a:r>
              <a:rPr lang="en-US" sz="2400" dirty="0" smtClean="0"/>
              <a:t>we use biometrics</a:t>
            </a:r>
            <a:endParaRPr lang="en-US" sz="2400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Explain the p</a:t>
            </a:r>
            <a:r>
              <a:rPr lang="en-US" sz="2400" dirty="0" smtClean="0"/>
              <a:t>hases </a:t>
            </a:r>
            <a:r>
              <a:rPr lang="en-US" sz="2400" dirty="0"/>
              <a:t>of </a:t>
            </a:r>
            <a:r>
              <a:rPr lang="en-US" sz="2400" dirty="0" smtClean="0"/>
              <a:t>biometric system</a:t>
            </a:r>
            <a:endParaRPr lang="en-US" sz="2400" dirty="0"/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Describe </a:t>
            </a:r>
            <a:r>
              <a:rPr lang="en-US" sz="2400" dirty="0" smtClean="0"/>
              <a:t>the </a:t>
            </a:r>
            <a:r>
              <a:rPr lang="en-US" altLang="en-US" sz="2400" dirty="0" smtClean="0"/>
              <a:t>Authentication </a:t>
            </a:r>
            <a:r>
              <a:rPr lang="en-US" altLang="en-US" sz="2400" dirty="0"/>
              <a:t>in distributed systems</a:t>
            </a:r>
            <a:endParaRPr lang="en-US" sz="2400" dirty="0"/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Explain the t</a:t>
            </a:r>
            <a:r>
              <a:rPr lang="en-US" altLang="en-US" sz="2400" dirty="0" smtClean="0"/>
              <a:t>oken-based authentication</a:t>
            </a:r>
            <a:endParaRPr 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52911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923"/>
    </mc:Choice>
    <mc:Fallback xmlns="">
      <p:transition spd="slow" advTm="469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469572" y="217051"/>
            <a:ext cx="4876801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Biometrics</a:t>
            </a:r>
          </a:p>
        </p:txBody>
      </p:sp>
      <p:sp>
        <p:nvSpPr>
          <p:cNvPr id="23777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Use a person’s physical characteristics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fingerprint, voice, face, keyboard timing, …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 Cannot be disclosed, lost, forgotten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Disadvantages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Cost, installation, maintenance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Reliability of comparison algorithms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False positive: Allow access to unauthorized person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False negative: Disallow access to authorized person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Privacy?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If forged, how do you revoke?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E9A2E81A-B113-4F6B-ABE1-D04915A8B715}" type="slidenum">
              <a:rPr lang="en-US" smtClean="0"/>
              <a:t>5</a:t>
            </a:fld>
            <a:endParaRPr lang="en-US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4"/>
          <a:stretch>
            <a:fillRect/>
          </a:stretch>
        </p:blipFill>
        <p:spPr bwMode="auto">
          <a:xfrm>
            <a:off x="8017453" y="1778716"/>
            <a:ext cx="25050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0" y="3776230"/>
            <a:ext cx="8001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55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900"/>
    </mc:Choice>
    <mc:Fallback xmlns="">
      <p:transition spd="slow" advTm="364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77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773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781300" y="136525"/>
            <a:ext cx="5437909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</a:rPr>
              <a:t>Biometrics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A biometric should be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Universal: The ideal biometric should apply to virtually everyone.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Distinguishing: The ideal biometric should distinguish with virtual certainty.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Permanent: The physical characteristic being measured should never change.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Collectible: The physical characteristic should be easy to collect without any potential to cause harm to the subject.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Reliable, robust, and user-friendly</a:t>
            </a:r>
          </a:p>
          <a:p>
            <a:pPr eaLnBrk="1" hangingPunct="1"/>
            <a:endParaRPr lang="en-US" altLang="en-US" dirty="0" smtClean="0"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E9A2E81A-B113-4F6B-ABE1-D04915A8B71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02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151"/>
    </mc:Choice>
    <mc:Fallback xmlns="">
      <p:transition spd="slow" advTm="14215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4628" y="178089"/>
            <a:ext cx="10584872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en-US" b="1" dirty="0" smtClean="0">
                <a:solidFill>
                  <a:schemeClr val="bg1"/>
                </a:solidFill>
              </a:rPr>
              <a:t>           </a:t>
            </a:r>
            <a:r>
              <a:rPr lang="en-US" sz="3200" b="1" dirty="0" smtClean="0">
                <a:solidFill>
                  <a:schemeClr val="bg1"/>
                </a:solidFill>
              </a:rPr>
              <a:t>Identification versus Authentication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Biometrics are very </a:t>
            </a:r>
            <a:r>
              <a:rPr lang="en-US" i="1" dirty="0" smtClean="0"/>
              <a:t>reliable</a:t>
            </a:r>
            <a:r>
              <a:rPr lang="en-US" dirty="0" smtClean="0"/>
              <a:t> for </a:t>
            </a:r>
            <a:r>
              <a:rPr lang="en-US" b="1" dirty="0"/>
              <a:t>Identification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dirty="0" smtClean="0"/>
              <a:t>but much less </a:t>
            </a:r>
            <a:r>
              <a:rPr lang="en-US" i="1" dirty="0" smtClean="0"/>
              <a:t>effective</a:t>
            </a:r>
            <a:r>
              <a:rPr lang="en-US" dirty="0" smtClean="0"/>
              <a:t> for </a:t>
            </a:r>
            <a:r>
              <a:rPr lang="en-US" b="1" dirty="0" smtClean="0"/>
              <a:t>authentication</a:t>
            </a:r>
          </a:p>
          <a:p>
            <a:r>
              <a:rPr lang="en-US" dirty="0" smtClean="0"/>
              <a:t>The difference is between a system that looks at a hand geometry and says "this is Captain Hook" (identification) versus a man who says "</a:t>
            </a:r>
            <a:r>
              <a:rPr lang="en-US" dirty="0"/>
              <a:t>I am, </a:t>
            </a:r>
            <a:r>
              <a:rPr lang="en-US" dirty="0" smtClean="0"/>
              <a:t>Captain Hook, presenting my hand to prove who I am" and the system confirms "this hand matches Captain Hook's template" (authentication).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3058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43"/>
    </mc:Choice>
    <mc:Fallback xmlns="">
      <p:transition spd="slow" advTm="12694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>
          <a:xfrm>
            <a:off x="2428009" y="146916"/>
            <a:ext cx="6693413" cy="1325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bg1"/>
                </a:solidFill>
              </a:rPr>
              <a:t>Identification versus Authentication</a:t>
            </a:r>
            <a:endParaRPr lang="en-US" sz="3200" dirty="0" smtClean="0">
              <a:solidFill>
                <a:schemeClr val="bg1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Identification: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Identify the subject from a list of many possible subjects.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E.g., a suspicious fingerprint from a crime scene is sent to the FBI fingerprint database for comparison with all records on file. In this case, the comparison is one to many.</a:t>
            </a:r>
          </a:p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Authentication: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The comparison is one to one</a:t>
            </a:r>
          </a:p>
          <a:p>
            <a:pPr lvl="1" eaLnBrk="1" hangingPunct="1"/>
            <a:r>
              <a:rPr lang="en-US" altLang="en-US" dirty="0" smtClean="0">
                <a:cs typeface="Times New Roman" panose="02020603050405020304" pitchFamily="18" charset="0"/>
              </a:rPr>
              <a:t>E.g., if someone claiming to be Alice uses a thumbprint mouse biometric, the captured thumbprint image is only compared with the stored thumbprint of Alice.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95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676"/>
    </mc:Choice>
    <mc:Fallback xmlns="">
      <p:transition spd="slow" advTm="23567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054" y="146916"/>
            <a:ext cx="5001491" cy="1325563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bg1"/>
                </a:solidFill>
              </a:rPr>
              <a:t>Why Biometrics?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More secure replacement for passwords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Cheap and reliable biometrics needed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 smtClean="0">
                <a:cs typeface="Times New Roman" panose="02020603050405020304" pitchFamily="18" charset="0"/>
              </a:rPr>
              <a:t>An active </a:t>
            </a:r>
            <a:r>
              <a:rPr lang="en-US" altLang="en-US" dirty="0">
                <a:cs typeface="Times New Roman" panose="02020603050405020304" pitchFamily="18" charset="0"/>
              </a:rPr>
              <a:t>area of research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Biometrics </a:t>
            </a:r>
            <a:r>
              <a:rPr lang="en-US" altLang="en-US" dirty="0" smtClean="0">
                <a:cs typeface="Times New Roman" panose="02020603050405020304" pitchFamily="18" charset="0"/>
              </a:rPr>
              <a:t>used </a:t>
            </a:r>
            <a:r>
              <a:rPr lang="en-US" altLang="en-US" dirty="0">
                <a:cs typeface="Times New Roman" panose="02020603050405020304" pitchFamily="18" charset="0"/>
              </a:rPr>
              <a:t>in </a:t>
            </a:r>
            <a:r>
              <a:rPr lang="en-US" altLang="en-US" dirty="0" smtClean="0">
                <a:cs typeface="Times New Roman" panose="02020603050405020304" pitchFamily="18" charset="0"/>
              </a:rPr>
              <a:t>security </a:t>
            </a:r>
            <a:r>
              <a:rPr lang="en-US" altLang="en-US" dirty="0">
                <a:cs typeface="Times New Roman" panose="02020603050405020304" pitchFamily="18" charset="0"/>
              </a:rPr>
              <a:t>are</a:t>
            </a:r>
            <a:r>
              <a:rPr lang="en-US" altLang="en-US" dirty="0" smtClean="0">
                <a:cs typeface="Times New Roman" panose="02020603050405020304" pitchFamily="18" charset="0"/>
              </a:rPr>
              <a:t> :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Thumbprint mouse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Palm print for secure entry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Fingerprint to unlock car door, etc.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But biometrics not too popular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Has not lived up to its promise (yet?)</a:t>
            </a:r>
          </a:p>
          <a:p>
            <a:endParaRPr lang="en-US" altLang="en-US" dirty="0" smtClean="0"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31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753"/>
    </mc:Choice>
    <mc:Fallback xmlns="">
      <p:transition spd="slow" advTm="15875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3709" y="500063"/>
            <a:ext cx="6393873" cy="1172874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Problems with Biometrics</a:t>
            </a:r>
            <a:br>
              <a:rPr lang="en-US" b="1" dirty="0" smtClean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Biometric recognition devices are costly</a:t>
            </a:r>
          </a:p>
          <a:p>
            <a:r>
              <a:rPr lang="en-US" dirty="0" smtClean="0"/>
              <a:t>All biometric readers use sampling and establish a threshold for when a match is close enough to accept.</a:t>
            </a:r>
          </a:p>
          <a:p>
            <a:r>
              <a:rPr lang="en-US" dirty="0" smtClean="0"/>
              <a:t>Biometrics can become a single point of failure.</a:t>
            </a:r>
          </a:p>
          <a:p>
            <a:r>
              <a:rPr lang="en-US" dirty="0" smtClean="0"/>
              <a:t>although equipment is improving, there are still false readings</a:t>
            </a:r>
          </a:p>
          <a:p>
            <a:r>
              <a:rPr lang="en-US" dirty="0" smtClean="0"/>
              <a:t>The speed at which a recognition must be done limits accuracy.</a:t>
            </a:r>
          </a:p>
          <a:p>
            <a:r>
              <a:rPr lang="en-US" dirty="0" smtClean="0"/>
              <a:t>Although we like to think of biometrics as unique parts of an individual, forgeries are possible.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41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48"/>
    </mc:Choice>
    <mc:Fallback xmlns="">
      <p:transition spd="slow" advTm="25144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108" y="105352"/>
            <a:ext cx="4107873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Biometrics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Common uses</a:t>
            </a:r>
          </a:p>
          <a:p>
            <a:pPr lvl="1" eaLnBrk="1" hangingPunct="1"/>
            <a:r>
              <a:rPr lang="en-US" altLang="en-US" dirty="0" smtClean="0"/>
              <a:t>Specialized situations, physical security Combine :</a:t>
            </a:r>
          </a:p>
          <a:p>
            <a:pPr lvl="2" eaLnBrk="1" hangingPunct="1"/>
            <a:r>
              <a:rPr lang="en-US" altLang="en-US" dirty="0" smtClean="0"/>
              <a:t>Multiple biometrics</a:t>
            </a:r>
          </a:p>
          <a:p>
            <a:pPr lvl="2" eaLnBrk="1" hangingPunct="1"/>
            <a:r>
              <a:rPr lang="en-US" altLang="en-US" dirty="0" smtClean="0"/>
              <a:t>Biometric and PIN</a:t>
            </a:r>
          </a:p>
          <a:p>
            <a:pPr lvl="2" eaLnBrk="1" hangingPunct="1"/>
            <a:r>
              <a:rPr lang="en-US" altLang="en-US" dirty="0" smtClean="0"/>
              <a:t>Biometric and token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11</a:t>
            </a:fld>
            <a:endParaRPr lang="en-US"/>
          </a:p>
        </p:txBody>
      </p:sp>
      <p:pic>
        <p:nvPicPr>
          <p:cNvPr id="29700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3886201"/>
            <a:ext cx="2276475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988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4"/>
    </mc:Choice>
    <mc:Fallback xmlns="">
      <p:transition spd="slow" advTm="6444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303318" y="200999"/>
            <a:ext cx="6892636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</a:rPr>
              <a:t>Phases of Biometric System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The Enrollment Phase: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dirty="0" smtClean="0">
                <a:cs typeface="Times New Roman" panose="02020603050405020304" pitchFamily="18" charset="0"/>
              </a:rPr>
              <a:t>	      subjects have their biometric information entered into a database.</a:t>
            </a:r>
          </a:p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The Recognition Phase: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dirty="0" smtClean="0">
                <a:cs typeface="Times New Roman" panose="02020603050405020304" pitchFamily="18" charset="0"/>
              </a:rPr>
              <a:t>	      subjects have their biometric information </a:t>
            </a:r>
            <a:r>
              <a:rPr lang="en-US" altLang="en-US" dirty="0" smtClean="0">
                <a:cs typeface="Times New Roman" panose="02020603050405020304" pitchFamily="18" charset="0"/>
              </a:rPr>
              <a:t>compared with that stored in the database</a:t>
            </a:r>
            <a:r>
              <a:rPr lang="en-US" altLang="en-US" dirty="0" smtClean="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04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26"/>
    </mc:Choice>
    <mc:Fallback xmlns="">
      <p:transition spd="slow" advTm="7132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381250" y="216261"/>
            <a:ext cx="6061364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</a:rPr>
              <a:t>Biometric Examples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Fingerprints</a:t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r>
              <a:rPr lang="en-US" altLang="en-US" dirty="0" smtClean="0">
                <a:cs typeface="Times New Roman" panose="02020603050405020304" pitchFamily="18" charset="0"/>
              </a:rPr>
              <a:t/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r>
              <a:rPr lang="en-US" altLang="en-US" dirty="0" smtClean="0">
                <a:cs typeface="Times New Roman" panose="02020603050405020304" pitchFamily="18" charset="0"/>
              </a:rPr>
              <a:t/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endParaRPr lang="en-US" altLang="en-US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Hand Geometry</a:t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r>
              <a:rPr lang="en-US" altLang="en-US" dirty="0" smtClean="0">
                <a:cs typeface="Times New Roman" panose="02020603050405020304" pitchFamily="18" charset="0"/>
              </a:rPr>
              <a:t/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r>
              <a:rPr lang="en-US" altLang="en-US" dirty="0" smtClean="0">
                <a:cs typeface="Times New Roman" panose="02020603050405020304" pitchFamily="18" charset="0"/>
              </a:rPr>
              <a:t/>
            </a:r>
            <a:br>
              <a:rPr lang="en-US" altLang="en-US" dirty="0" smtClean="0">
                <a:cs typeface="Times New Roman" panose="02020603050405020304" pitchFamily="18" charset="0"/>
              </a:rPr>
            </a:br>
            <a:endParaRPr lang="en-US" altLang="en-US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Iris Scan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13</a:t>
            </a:fld>
            <a:endParaRPr lang="en-US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32"/>
          <a:stretch>
            <a:fillRect/>
          </a:stretch>
        </p:blipFill>
        <p:spPr bwMode="auto">
          <a:xfrm>
            <a:off x="2175813" y="2281227"/>
            <a:ext cx="4165600" cy="118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6" y="2000251"/>
            <a:ext cx="3116263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819" y="3551240"/>
            <a:ext cx="264318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932" y="5056717"/>
            <a:ext cx="1858963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028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32"/>
    </mc:Choice>
    <mc:Fallback xmlns="">
      <p:transition spd="slow" advTm="6943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86446" y="146916"/>
            <a:ext cx="5832764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</a:rPr>
              <a:t>Biometric Error Rates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For </a:t>
            </a:r>
            <a:r>
              <a:rPr lang="en-US" altLang="en-US" dirty="0">
                <a:cs typeface="Times New Roman" panose="02020603050405020304" pitchFamily="18" charset="0"/>
              </a:rPr>
              <a:t>fingerprint biometric systems, the error rate is about 5%</a:t>
            </a:r>
            <a:endParaRPr lang="en-US" altLang="en-US" dirty="0" smtClean="0">
              <a:cs typeface="Times New Roman" panose="02020603050405020304" pitchFamily="18" charset="0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hand geometry has an equal error rate of about 10</a:t>
            </a:r>
            <a:r>
              <a:rPr lang="en-US" altLang="en-US" baseline="30000" dirty="0" smtClean="0">
                <a:cs typeface="Times New Roman" panose="02020603050405020304" pitchFamily="18" charset="0"/>
              </a:rPr>
              <a:t>−3</a:t>
            </a:r>
          </a:p>
          <a:p>
            <a:pPr eaLnBrk="1" hangingPunct="1"/>
            <a:endParaRPr lang="en-US" altLang="en-US" dirty="0" smtClean="0"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6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16"/>
    </mc:Choice>
    <mc:Fallback xmlns="">
      <p:transition spd="slow" advTm="2611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8236" y="136525"/>
            <a:ext cx="7131628" cy="1325563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Biometrics: Authentication Not Using Passwords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Biometrics are biological authenticators, based on some physical characteristics of the human body.</a:t>
            </a:r>
          </a:p>
          <a:p>
            <a:r>
              <a:rPr lang="en-US" dirty="0" smtClean="0"/>
              <a:t>Now there are devices to recognize the following biometrics:</a:t>
            </a:r>
          </a:p>
          <a:p>
            <a:pPr lvl="1"/>
            <a:r>
              <a:rPr lang="en-US" dirty="0" smtClean="0"/>
              <a:t> fingerprints</a:t>
            </a:r>
          </a:p>
          <a:p>
            <a:pPr lvl="1"/>
            <a:r>
              <a:rPr lang="en-US" dirty="0" smtClean="0"/>
              <a:t>hand geometry (shape and size of fingers)</a:t>
            </a:r>
          </a:p>
          <a:p>
            <a:pPr lvl="1"/>
            <a:r>
              <a:rPr lang="en-US" dirty="0" smtClean="0"/>
              <a:t>retina and iris (parts of the eye)</a:t>
            </a:r>
          </a:p>
          <a:p>
            <a:pPr lvl="1"/>
            <a:r>
              <a:rPr lang="en-US" dirty="0" smtClean="0"/>
              <a:t>voice</a:t>
            </a:r>
          </a:p>
          <a:p>
            <a:pPr lvl="1"/>
            <a:r>
              <a:rPr lang="en-US" dirty="0" smtClean="0"/>
              <a:t>handwriting</a:t>
            </a:r>
          </a:p>
          <a:p>
            <a:pPr lvl="1"/>
            <a:r>
              <a:rPr lang="en-US" dirty="0" smtClean="0"/>
              <a:t>blood vessels in the finger</a:t>
            </a:r>
          </a:p>
          <a:p>
            <a:pPr lvl="1"/>
            <a:r>
              <a:rPr lang="en-US" dirty="0" smtClean="0"/>
              <a:t> face.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15</a:t>
            </a:fld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7536" y="3272123"/>
            <a:ext cx="2514600" cy="2453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3012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223"/>
    </mc:Choice>
    <mc:Fallback xmlns="">
      <p:transition spd="slow" advTm="13622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973" y="157307"/>
            <a:ext cx="7110845" cy="1325563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Biometrics: Authentication Not Using Passwords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Authentication with biometrics has advantages over passwords because:</a:t>
            </a:r>
          </a:p>
          <a:p>
            <a:pPr lvl="1"/>
            <a:r>
              <a:rPr lang="en-US" dirty="0" smtClean="0"/>
              <a:t> a biometric cannot be lost,</a:t>
            </a:r>
          </a:p>
          <a:p>
            <a:pPr lvl="1"/>
            <a:r>
              <a:rPr lang="en-US" dirty="0" smtClean="0"/>
              <a:t> stolen,</a:t>
            </a:r>
          </a:p>
          <a:p>
            <a:pPr lvl="1"/>
            <a:r>
              <a:rPr lang="en-US" dirty="0" smtClean="0"/>
              <a:t> forgotten, </a:t>
            </a:r>
          </a:p>
          <a:p>
            <a:pPr lvl="1"/>
            <a:r>
              <a:rPr lang="en-US" dirty="0" smtClean="0"/>
              <a:t>lent, </a:t>
            </a:r>
          </a:p>
          <a:p>
            <a:pPr lvl="1"/>
            <a:r>
              <a:rPr lang="en-US" dirty="0" smtClean="0"/>
              <a:t>or forged and is </a:t>
            </a:r>
          </a:p>
          <a:p>
            <a:pPr lvl="1"/>
            <a:r>
              <a:rPr lang="en-US" dirty="0" smtClean="0"/>
              <a:t>always available, </a:t>
            </a:r>
          </a:p>
          <a:p>
            <a:pPr lvl="1"/>
            <a:r>
              <a:rPr lang="en-US" dirty="0" smtClean="0"/>
              <a:t>always at hand.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41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69"/>
    </mc:Choice>
    <mc:Fallback xmlns="">
      <p:transition spd="slow" advTm="9796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428009" y="188480"/>
            <a:ext cx="6445827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chemeClr val="bg1"/>
                </a:solidFill>
              </a:rPr>
              <a:t>Authentication in distributed </a:t>
            </a:r>
            <a:r>
              <a:rPr lang="en-US" altLang="en-US" sz="3200" b="1" dirty="0" smtClean="0">
                <a:solidFill>
                  <a:schemeClr val="bg1"/>
                </a:solidFill>
              </a:rPr>
              <a:t>systems</a:t>
            </a:r>
            <a:endParaRPr lang="en-US" altLang="en-US" sz="3200" dirty="0" smtClean="0">
              <a:solidFill>
                <a:schemeClr val="bg1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lnSpc>
                <a:spcPct val="200000"/>
              </a:lnSpc>
            </a:pPr>
            <a:r>
              <a:rPr lang="en-US" altLang="en-US" dirty="0" smtClean="0"/>
              <a:t>Single </a:t>
            </a:r>
            <a:r>
              <a:rPr lang="en-US" altLang="en-US" dirty="0"/>
              <a:t>sign-on, Microsoft Passport</a:t>
            </a:r>
          </a:p>
          <a:p>
            <a:pPr lvl="1" eaLnBrk="1" hangingPunct="1">
              <a:lnSpc>
                <a:spcPct val="200000"/>
              </a:lnSpc>
            </a:pPr>
            <a:r>
              <a:rPr lang="en-US" altLang="en-US" dirty="0"/>
              <a:t>Trusted Intermediaries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37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98"/>
    </mc:Choice>
    <mc:Fallback xmlns="">
      <p:transition spd="slow" advTm="4629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44882" y="406688"/>
            <a:ext cx="6715991" cy="13255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Token-based </a:t>
            </a:r>
            <a:r>
              <a:rPr lang="en-US" altLang="en-US" sz="3600" dirty="0" smtClean="0">
                <a:solidFill>
                  <a:schemeClr val="bg1"/>
                </a:solidFill>
              </a:rPr>
              <a:t>Authentication</a:t>
            </a:r>
            <a:br>
              <a:rPr lang="en-US" altLang="en-US" sz="3600" dirty="0" smtClean="0">
                <a:solidFill>
                  <a:schemeClr val="bg1"/>
                </a:solidFill>
              </a:rPr>
            </a:br>
            <a:r>
              <a:rPr lang="en-US" altLang="en-US" sz="3600" dirty="0">
                <a:solidFill>
                  <a:schemeClr val="bg1"/>
                </a:solidFill>
              </a:rPr>
              <a:t/>
            </a:r>
            <a:br>
              <a:rPr lang="en-US" altLang="en-US" sz="3600" dirty="0">
                <a:solidFill>
                  <a:schemeClr val="bg1"/>
                </a:solidFill>
              </a:rPr>
            </a:br>
            <a:r>
              <a:rPr lang="en-US" altLang="en-US" sz="4000" b="1" dirty="0"/>
              <a:t>Smart Card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With embedded CPU and memory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Carries conversation with a small card reader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Various forms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PIN protected memory card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Enter PIN to get the password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Cryptographic challenge/response cards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A cryptographic key in memory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Computer create a random challenge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Enter PIN to encrypt/decrypt the challenge </a:t>
            </a:r>
            <a:r>
              <a:rPr lang="en-US" altLang="en-US" dirty="0" smtClean="0"/>
              <a:t>with </a:t>
            </a:r>
            <a:r>
              <a:rPr lang="en-US" altLang="en-US" dirty="0" smtClean="0"/>
              <a:t>the card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Cryptographic Calculator (readerless smart card)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Simulating a smartcard: user enter the encrypted result</a:t>
            </a:r>
            <a:endParaRPr lang="en-US" altLang="en-US" sz="2800" baseline="-25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18</a:t>
            </a:fld>
            <a:endParaRPr lang="en-US"/>
          </a:p>
        </p:txBody>
      </p:sp>
      <p:pic>
        <p:nvPicPr>
          <p:cNvPr id="30724" name="Picture 4" descr="eToken NG-OT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541" y="2215573"/>
            <a:ext cx="16573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23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170"/>
    </mc:Choice>
    <mc:Fallback xmlns="">
      <p:transition spd="slow" advTm="27517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95093" y="107156"/>
            <a:ext cx="6882245" cy="13255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Smart Card Example</a:t>
            </a:r>
            <a:endParaRPr lang="en-US" altLang="en-US" sz="3600" dirty="0">
              <a:solidFill>
                <a:schemeClr val="bg1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endParaRPr lang="en-US" altLang="en-US" sz="2400" dirty="0" smtClean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 smtClean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 smtClean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 smtClean="0"/>
          </a:p>
          <a:p>
            <a:pPr eaLnBrk="1" hangingPunct="1"/>
            <a:r>
              <a:rPr lang="en-US" altLang="en-US" sz="2400" dirty="0" smtClean="0"/>
              <a:t>Some </a:t>
            </a:r>
            <a:r>
              <a:rPr lang="en-US" altLang="en-US" sz="2400" dirty="0"/>
              <a:t>complications</a:t>
            </a:r>
          </a:p>
          <a:p>
            <a:pPr lvl="1" eaLnBrk="1" hangingPunct="1"/>
            <a:r>
              <a:rPr lang="en-US" altLang="en-US" sz="2000" dirty="0"/>
              <a:t>Initial data shared with server</a:t>
            </a:r>
          </a:p>
          <a:p>
            <a:pPr lvl="2" eaLnBrk="1" hangingPunct="1"/>
            <a:r>
              <a:rPr lang="en-US" altLang="en-US" sz="1800" dirty="0"/>
              <a:t>Need to set this up securely</a:t>
            </a:r>
          </a:p>
          <a:p>
            <a:pPr lvl="2" eaLnBrk="1" hangingPunct="1"/>
            <a:r>
              <a:rPr lang="en-US" altLang="en-US" sz="1800" dirty="0"/>
              <a:t>Shared database for many sites</a:t>
            </a:r>
          </a:p>
          <a:p>
            <a:pPr lvl="1" eaLnBrk="1" hangingPunct="1"/>
            <a:r>
              <a:rPr lang="en-US" altLang="en-US" sz="2000" dirty="0"/>
              <a:t>Clock skew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19</a:t>
            </a:fld>
            <a:endParaRPr lang="en-US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2524125"/>
            <a:ext cx="16478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781425" y="2514600"/>
            <a:ext cx="1911350" cy="1123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800601" y="1676400"/>
            <a:ext cx="1495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Challenge</a:t>
            </a:r>
          </a:p>
        </p:txBody>
      </p:sp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1" y="2409826"/>
            <a:ext cx="2697163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733801" y="1676400"/>
            <a:ext cx="847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Time</a:t>
            </a:r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>
            <a:off x="4114800" y="2166938"/>
            <a:ext cx="304800" cy="576262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>
            <a:off x="5105400" y="2166938"/>
            <a:ext cx="304800" cy="576262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3886200" y="2743200"/>
            <a:ext cx="1676400" cy="5667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>
                <a:solidFill>
                  <a:schemeClr val="bg1"/>
                </a:solidFill>
                <a:latin typeface="Tahoma" panose="020B0604030504040204" pitchFamily="34" charset="0"/>
              </a:rPr>
              <a:t>function</a:t>
            </a:r>
          </a:p>
        </p:txBody>
      </p:sp>
      <p:sp>
        <p:nvSpPr>
          <p:cNvPr id="32780" name="AutoShape 12"/>
          <p:cNvSpPr>
            <a:spLocks noChangeArrowheads="1"/>
          </p:cNvSpPr>
          <p:nvPr/>
        </p:nvSpPr>
        <p:spPr bwMode="auto">
          <a:xfrm>
            <a:off x="4572000" y="3349626"/>
            <a:ext cx="304800" cy="576263"/>
          </a:xfrm>
          <a:prstGeom prst="downArrow">
            <a:avLst>
              <a:gd name="adj1" fmla="val 50000"/>
              <a:gd name="adj2" fmla="val 47266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8753476" y="1676400"/>
            <a:ext cx="847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latin typeface="Tahoma" panose="020B0604030504040204" pitchFamily="34" charset="0"/>
              </a:rPr>
              <a:t>Time</a:t>
            </a:r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 flipH="1">
            <a:off x="6296026" y="2743200"/>
            <a:ext cx="10191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3" name="Line 15"/>
          <p:cNvSpPr>
            <a:spLocks noChangeShapeType="1"/>
          </p:cNvSpPr>
          <p:nvPr/>
        </p:nvSpPr>
        <p:spPr bwMode="auto">
          <a:xfrm flipH="1">
            <a:off x="6296026" y="3152775"/>
            <a:ext cx="10191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lg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4" name="Line 16"/>
          <p:cNvSpPr>
            <a:spLocks noChangeShapeType="1"/>
          </p:cNvSpPr>
          <p:nvPr/>
        </p:nvSpPr>
        <p:spPr bwMode="auto">
          <a:xfrm flipV="1">
            <a:off x="6296025" y="2166938"/>
            <a:ext cx="0" cy="5762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 flipV="1">
            <a:off x="6296025" y="3152776"/>
            <a:ext cx="0" cy="7858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6" name="Line 18"/>
          <p:cNvSpPr>
            <a:spLocks noChangeShapeType="1"/>
          </p:cNvSpPr>
          <p:nvPr/>
        </p:nvSpPr>
        <p:spPr bwMode="auto">
          <a:xfrm flipH="1" flipV="1">
            <a:off x="4719639" y="3938588"/>
            <a:ext cx="15763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7" name="Line 19"/>
          <p:cNvSpPr>
            <a:spLocks noChangeShapeType="1"/>
          </p:cNvSpPr>
          <p:nvPr/>
        </p:nvSpPr>
        <p:spPr bwMode="auto">
          <a:xfrm flipH="1" flipV="1">
            <a:off x="5257801" y="2179638"/>
            <a:ext cx="10382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88" name="Text Box 20"/>
          <p:cNvSpPr txBox="1">
            <a:spLocks noChangeArrowheads="1"/>
          </p:cNvSpPr>
          <p:nvPr/>
        </p:nvSpPr>
        <p:spPr bwMode="auto">
          <a:xfrm>
            <a:off x="1358901" y="1447800"/>
            <a:ext cx="162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Initial data</a:t>
            </a:r>
          </a:p>
        </p:txBody>
      </p:sp>
      <p:sp>
        <p:nvSpPr>
          <p:cNvPr id="32789" name="Line 21"/>
          <p:cNvSpPr>
            <a:spLocks noChangeShapeType="1"/>
          </p:cNvSpPr>
          <p:nvPr/>
        </p:nvSpPr>
        <p:spPr bwMode="auto">
          <a:xfrm>
            <a:off x="2895600" y="1380764"/>
            <a:ext cx="56388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90" name="Line 22"/>
          <p:cNvSpPr>
            <a:spLocks noChangeShapeType="1"/>
          </p:cNvSpPr>
          <p:nvPr/>
        </p:nvSpPr>
        <p:spPr bwMode="auto">
          <a:xfrm>
            <a:off x="8534400" y="1371600"/>
            <a:ext cx="0" cy="1938338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91" name="Line 23"/>
          <p:cNvSpPr>
            <a:spLocks noChangeShapeType="1"/>
          </p:cNvSpPr>
          <p:nvPr/>
        </p:nvSpPr>
        <p:spPr bwMode="auto">
          <a:xfrm>
            <a:off x="2895600" y="1371600"/>
            <a:ext cx="0" cy="1143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2792" name="Line 24"/>
          <p:cNvSpPr>
            <a:spLocks noChangeShapeType="1"/>
          </p:cNvSpPr>
          <p:nvPr/>
        </p:nvSpPr>
        <p:spPr bwMode="auto">
          <a:xfrm>
            <a:off x="8849591" y="1987261"/>
            <a:ext cx="0" cy="1176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05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782"/>
    </mc:Choice>
    <mc:Fallback xmlns="">
      <p:transition spd="slow" advTm="2057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964" x="755650" y="5264150"/>
          <p14:tracePt t="5063" x="755650" y="5251450"/>
          <p14:tracePt t="5079" x="755650" y="5232400"/>
          <p14:tracePt t="5096" x="787400" y="5200650"/>
          <p14:tracePt t="5112" x="831850" y="5181600"/>
          <p14:tracePt t="5118" x="844550" y="5175250"/>
          <p14:tracePt t="5129" x="869950" y="5168900"/>
          <p14:tracePt t="5146" x="908050" y="5137150"/>
          <p14:tracePt t="5163" x="952500" y="5111750"/>
          <p14:tracePt t="5179" x="971550" y="5099050"/>
          <p14:tracePt t="5196" x="977900" y="5080000"/>
          <p14:tracePt t="5213" x="990600" y="5067300"/>
          <p14:tracePt t="5229" x="990600" y="5060950"/>
          <p14:tracePt t="5247" x="1009650" y="5035550"/>
          <p14:tracePt t="5263" x="1028700" y="5022850"/>
          <p14:tracePt t="5279" x="1066800" y="4997450"/>
          <p14:tracePt t="5296" x="1104900" y="4972050"/>
          <p14:tracePt t="5313" x="1136650" y="4946650"/>
          <p14:tracePt t="5329" x="1174750" y="4914900"/>
          <p14:tracePt t="5347" x="1225550" y="4876800"/>
          <p14:tracePt t="5363" x="1270000" y="4857750"/>
          <p14:tracePt t="5379" x="1320800" y="4832350"/>
          <p14:tracePt t="5396" x="1358900" y="4806950"/>
          <p14:tracePt t="5413" x="1384300" y="4787900"/>
          <p14:tracePt t="5429" x="1409700" y="4775200"/>
          <p14:tracePt t="5446" x="1416050" y="4768850"/>
          <p14:tracePt t="5490" x="1422400" y="4768850"/>
          <p14:tracePt t="5513" x="1428750" y="4768850"/>
          <p14:tracePt t="5522" x="1428750" y="4762500"/>
          <p14:tracePt t="5534" x="1428750" y="4756150"/>
          <p14:tracePt t="5550" x="1428750" y="4749800"/>
          <p14:tracePt t="5563" x="1428750" y="4737100"/>
          <p14:tracePt t="5579" x="1435100" y="4724400"/>
          <p14:tracePt t="5596" x="1441450" y="4724400"/>
          <p14:tracePt t="5613" x="1441450" y="4711700"/>
          <p14:tracePt t="5629" x="1447800" y="4705350"/>
          <p14:tracePt t="5647" x="1454150" y="4692650"/>
          <p14:tracePt t="5663" x="1460500" y="4686300"/>
          <p14:tracePt t="5679" x="1460500" y="4679950"/>
          <p14:tracePt t="5712" x="1460500" y="4673600"/>
          <p14:tracePt t="5729" x="1460500" y="4667250"/>
          <p14:tracePt t="5746" x="1460500" y="4660900"/>
          <p14:tracePt t="5762" x="1466850" y="4648200"/>
          <p14:tracePt t="5779" x="1466850" y="4641850"/>
          <p14:tracePt t="5796" x="1473200" y="4629150"/>
          <p14:tracePt t="5812" x="1479550" y="4616450"/>
          <p14:tracePt t="5829" x="1479550" y="4603750"/>
          <p14:tracePt t="5846" x="1479550" y="4597400"/>
          <p14:tracePt t="5863" x="1479550" y="4584700"/>
          <p14:tracePt t="5896" x="1479550" y="4578350"/>
          <p14:tracePt t="5933" x="1479550" y="4572000"/>
          <p14:tracePt t="5969" x="1479550" y="4565650"/>
          <p14:tracePt t="6238" x="1479550" y="4559300"/>
          <p14:tracePt t="6698" x="1479550" y="4552950"/>
          <p14:tracePt t="7654" x="1479550" y="4546600"/>
          <p14:tracePt t="7786" x="1479550" y="4540250"/>
          <p14:tracePt t="7792" x="1473200" y="4540250"/>
          <p14:tracePt t="8109" x="1473200" y="4533900"/>
          <p14:tracePt t="8137" x="1473200" y="4527550"/>
          <p14:tracePt t="8274" x="1473200" y="4521200"/>
          <p14:tracePt t="8285" x="1473200" y="4514850"/>
          <p14:tracePt t="8295" x="1473200" y="4508500"/>
          <p14:tracePt t="8312" x="1473200" y="4502150"/>
          <p14:tracePt t="8328" x="1466850" y="4489450"/>
          <p14:tracePt t="8345" x="1454150" y="4489450"/>
          <p14:tracePt t="8502" x="1454150" y="4483100"/>
          <p14:tracePt t="8510" x="1454150" y="4476750"/>
          <p14:tracePt t="8522" x="1454150" y="4470400"/>
          <p14:tracePt t="8534" x="1454150" y="4464050"/>
          <p14:tracePt t="8545" x="1454150" y="4457700"/>
          <p14:tracePt t="8562" x="1447800" y="4451350"/>
          <p14:tracePt t="8578" x="1441450" y="4438650"/>
          <p14:tracePt t="8595" x="1441450" y="4425950"/>
          <p14:tracePt t="8612" x="1441450" y="4419600"/>
          <p14:tracePt t="8628" x="1441450" y="4413250"/>
          <p14:tracePt t="8645" x="1435100" y="4400550"/>
          <p14:tracePt t="8662" x="1435100" y="4394200"/>
          <p14:tracePt t="8679" x="1428750" y="4375150"/>
          <p14:tracePt t="8695" x="1428750" y="4362450"/>
          <p14:tracePt t="8712" x="1422400" y="4349750"/>
          <p14:tracePt t="8728" x="1422400" y="4330700"/>
          <p14:tracePt t="8745" x="1422400" y="4324350"/>
          <p14:tracePt t="8761" x="1422400" y="4318000"/>
          <p14:tracePt t="8870" x="1422400" y="4311650"/>
          <p14:tracePt t="9074" x="1416050" y="4305300"/>
          <p14:tracePt t="9081" x="1409700" y="4305300"/>
          <p14:tracePt t="9099" x="1397000" y="4305300"/>
          <p14:tracePt t="9111" x="1390650" y="4305300"/>
          <p14:tracePt t="9197" x="1384300" y="4305300"/>
          <p14:tracePt t="9225" x="1377950" y="4305300"/>
          <p14:tracePt t="9336" x="1371600" y="4305300"/>
          <p14:tracePt t="9363" x="1365250" y="4305300"/>
          <p14:tracePt t="9720" x="1358900" y="4298950"/>
          <p14:tracePt t="9740" x="1352550" y="4298950"/>
          <p14:tracePt t="9749" x="1346200" y="4292600"/>
          <p14:tracePt t="9761" x="1346200" y="4286250"/>
          <p14:tracePt t="9778" x="1339850" y="4286250"/>
          <p14:tracePt t="9795" x="1333500" y="4279900"/>
          <p14:tracePt t="9836" x="1333500" y="4273550"/>
          <p14:tracePt t="9845" x="1333500" y="4260850"/>
          <p14:tracePt t="9861" x="1333500" y="4241800"/>
          <p14:tracePt t="9878" x="1333500" y="4222750"/>
          <p14:tracePt t="9894" x="1333500" y="4191000"/>
          <p14:tracePt t="9911" x="1333500" y="4165600"/>
          <p14:tracePt t="9928" x="1333500" y="4133850"/>
          <p14:tracePt t="9945" x="1327150" y="4102100"/>
          <p14:tracePt t="9961" x="1314450" y="4070350"/>
          <p14:tracePt t="9978" x="1314450" y="4051300"/>
          <p14:tracePt t="9994" x="1314450" y="4025900"/>
          <p14:tracePt t="10011" x="1308100" y="4013200"/>
          <p14:tracePt t="10028" x="1308100" y="4000500"/>
          <p14:tracePt t="10051" x="1308100" y="3994150"/>
          <p14:tracePt t="10061" x="1308100" y="3987800"/>
          <p14:tracePt t="10078" x="1308100" y="3981450"/>
          <p14:tracePt t="10094" x="1295400" y="3968750"/>
          <p14:tracePt t="10111" x="1295400" y="3956050"/>
          <p14:tracePt t="10145" x="1295400" y="3949700"/>
          <p14:tracePt t="10860" x="1295400" y="3943350"/>
          <p14:tracePt t="10866" x="1301750" y="3937000"/>
          <p14:tracePt t="10878" x="1314450" y="3924300"/>
          <p14:tracePt t="10894" x="1339850" y="3898900"/>
          <p14:tracePt t="10911" x="1365250" y="3879850"/>
          <p14:tracePt t="10927" x="1384300" y="3860800"/>
          <p14:tracePt t="10944" x="1390650" y="3848100"/>
          <p14:tracePt t="10961" x="1390650" y="3835400"/>
          <p14:tracePt t="10977" x="1390650" y="3822700"/>
          <p14:tracePt t="10995" x="1390650" y="3816350"/>
          <p14:tracePt t="11104" x="1390650" y="3810000"/>
          <p14:tracePt t="11111" x="1390650" y="3803650"/>
          <p14:tracePt t="11132" x="1390650" y="3797300"/>
          <p14:tracePt t="12052" x="1397000" y="3797300"/>
          <p14:tracePt t="12063" x="1403350" y="3797300"/>
          <p14:tracePt t="12072" x="1409700" y="3797300"/>
          <p14:tracePt t="12084" x="1416050" y="3797300"/>
          <p14:tracePt t="12094" x="1422400" y="3797300"/>
          <p14:tracePt t="12110" x="1435100" y="3803650"/>
          <p14:tracePt t="12204" x="1441450" y="3803650"/>
          <p14:tracePt t="12236" x="1447800" y="3803650"/>
          <p14:tracePt t="12240" x="1454150" y="3803650"/>
          <p14:tracePt t="12260" x="1460500" y="3803650"/>
          <p14:tracePt t="12268" x="1466850" y="3803650"/>
          <p14:tracePt t="12277" x="1473200" y="3803650"/>
          <p14:tracePt t="12294" x="1485900" y="3803650"/>
          <p14:tracePt t="12310" x="1498600" y="3803650"/>
          <p14:tracePt t="12327" x="1511300" y="3803650"/>
          <p14:tracePt t="12344" x="1517650" y="3803650"/>
          <p14:tracePt t="12360" x="1524000" y="3803650"/>
          <p14:tracePt t="12419" x="1530350" y="3803650"/>
          <p14:tracePt t="12431" x="1536700" y="3803650"/>
          <p14:tracePt t="12447" x="1543050" y="3803650"/>
          <p14:tracePt t="12455" x="1549400" y="3803650"/>
          <p14:tracePt t="12471" x="1555750" y="3803650"/>
          <p14:tracePt t="12477" x="1562100" y="3803650"/>
          <p14:tracePt t="12493" x="1568450" y="3803650"/>
          <p14:tracePt t="12509" x="1581150" y="3803650"/>
          <p14:tracePt t="12526" x="1587500" y="3803650"/>
          <p14:tracePt t="12543" x="1600200" y="3803650"/>
          <p14:tracePt t="12559" x="1612900" y="3803650"/>
          <p14:tracePt t="12577" x="1625600" y="3803650"/>
          <p14:tracePt t="12594" x="1638300" y="3797300"/>
          <p14:tracePt t="12610" x="1651000" y="3797300"/>
          <p14:tracePt t="12627" x="1676400" y="3790950"/>
          <p14:tracePt t="12644" x="1682750" y="3784600"/>
          <p14:tracePt t="12646" x="1689100" y="3784600"/>
          <p14:tracePt t="12660" x="1695450" y="3778250"/>
          <p14:tracePt t="12677" x="1701800" y="3771900"/>
          <p14:tracePt t="12693" x="1708150" y="3771900"/>
          <p14:tracePt t="12864" x="1708150" y="3765550"/>
          <p14:tracePt t="12870" x="1720850" y="3765550"/>
          <p14:tracePt t="12877" x="1727200" y="3759200"/>
          <p14:tracePt t="12894" x="1733550" y="3752850"/>
          <p14:tracePt t="12910" x="1739900" y="3752850"/>
          <p14:tracePt t="12927" x="1758950" y="3746500"/>
          <p14:tracePt t="12943" x="1758950" y="3733800"/>
          <p14:tracePt t="12960" x="1771650" y="3727450"/>
          <p14:tracePt t="12977" x="1778000" y="3721100"/>
          <p14:tracePt t="12993" x="1784350" y="3721100"/>
          <p14:tracePt t="13010" x="1797050" y="3721100"/>
          <p14:tracePt t="13043" x="1797050" y="3708400"/>
          <p14:tracePt t="13060" x="1803400" y="3702050"/>
          <p14:tracePt t="13131" x="1809750" y="3695700"/>
          <p14:tracePt t="13415" x="1809750" y="3689350"/>
          <p14:tracePt t="13452" x="1809750" y="3683000"/>
          <p14:tracePt t="13459" x="1809750" y="3676650"/>
          <p14:tracePt t="13476" x="1809750" y="3670300"/>
          <p14:tracePt t="13484" x="1816100" y="3670300"/>
          <p14:tracePt t="13493" x="1816100" y="3663950"/>
          <p14:tracePt t="13510" x="1828800" y="3657600"/>
          <p14:tracePt t="13527" x="1841500" y="3657600"/>
          <p14:tracePt t="13543" x="1860550" y="3651250"/>
          <p14:tracePt t="13560" x="1879600" y="3644900"/>
          <p14:tracePt t="13577" x="1892300" y="3638550"/>
          <p14:tracePt t="13593" x="1898650" y="3638550"/>
          <p14:tracePt t="13684" x="1905000" y="3638550"/>
          <p14:tracePt t="13700" x="1911350" y="3638550"/>
          <p14:tracePt t="13712" x="1917700" y="3638550"/>
          <p14:tracePt t="13720" x="1924050" y="3638550"/>
          <p14:tracePt t="13726" x="1930400" y="3638550"/>
          <p14:tracePt t="13743" x="1943100" y="3638550"/>
          <p14:tracePt t="13760" x="1962150" y="3638550"/>
          <p14:tracePt t="13777" x="1968500" y="3638550"/>
          <p14:tracePt t="13783" x="1974850" y="3638550"/>
          <p14:tracePt t="13793" x="1987550" y="3644900"/>
          <p14:tracePt t="13810" x="2012950" y="3651250"/>
          <p14:tracePt t="13827" x="2044700" y="3657600"/>
          <p14:tracePt t="13843" x="2070100" y="3657600"/>
          <p14:tracePt t="13860" x="2095500" y="3657600"/>
          <p14:tracePt t="13863" x="2101850" y="3657600"/>
          <p14:tracePt t="13876" x="2114550" y="3657600"/>
          <p14:tracePt t="13893" x="2120900" y="3657600"/>
          <p14:tracePt t="13910" x="2133600" y="3657600"/>
          <p14:tracePt t="13926" x="2146300" y="3657600"/>
          <p14:tracePt t="13943" x="2171700" y="3657600"/>
          <p14:tracePt t="13960" x="2190750" y="3657600"/>
          <p14:tracePt t="13962" x="2197100" y="3657600"/>
          <p14:tracePt t="13977" x="2216150" y="3651250"/>
          <p14:tracePt t="13993" x="2228850" y="3651250"/>
          <p14:tracePt t="14364" x="2222500" y="3651250"/>
          <p14:tracePt t="14391" x="2216150" y="3651250"/>
          <p14:tracePt t="14424" x="2209800" y="3651250"/>
          <p14:tracePt t="14429" x="2203450" y="3651250"/>
          <p14:tracePt t="14443" x="2190750" y="3651250"/>
          <p14:tracePt t="14859" x="2184400" y="3651250"/>
          <p14:tracePt t="14866" x="2171700" y="3651250"/>
          <p14:tracePt t="14876" x="2165350" y="3651250"/>
          <p14:tracePt t="14893" x="2159000" y="3651250"/>
          <p14:tracePt t="14909" x="2146300" y="3651250"/>
          <p14:tracePt t="14926" x="2133600" y="3651250"/>
          <p14:tracePt t="14943" x="2127250" y="3651250"/>
          <p14:tracePt t="14976" x="2120900" y="3651250"/>
          <p14:tracePt t="15032" x="2114550" y="3651250"/>
          <p14:tracePt t="15060" x="2108200" y="3651250"/>
          <p14:tracePt t="15068" x="2101850" y="3651250"/>
          <p14:tracePt t="15080" x="2095500" y="3651250"/>
          <p14:tracePt t="15152" x="2089150" y="3651250"/>
          <p14:tracePt t="15164" x="2082800" y="3651250"/>
          <p14:tracePt t="15224" x="2082800" y="3644900"/>
          <p14:tracePt t="15229" x="2076450" y="3644900"/>
          <p14:tracePt t="15243" x="2076450" y="3638550"/>
          <p14:tracePt t="15268" x="2076450" y="3632200"/>
          <p14:tracePt t="15282" x="2076450" y="3625850"/>
          <p14:tracePt t="15293" x="2076450" y="3619500"/>
          <p14:tracePt t="15316" x="2082800" y="3619500"/>
          <p14:tracePt t="15326" x="2089150" y="3613150"/>
          <p14:tracePt t="15343" x="2095500" y="3606800"/>
          <p14:tracePt t="15404" x="2101850" y="3606800"/>
          <p14:tracePt t="15440" x="2101850" y="3600450"/>
          <p14:tracePt t="15456" x="2101850" y="3594100"/>
          <p14:tracePt t="15476" x="2101850" y="3587750"/>
          <p14:tracePt t="15481" x="2101850" y="3581400"/>
          <p14:tracePt t="15493" x="2101850" y="3575050"/>
          <p14:tracePt t="15509" x="2101850" y="3568700"/>
          <p14:tracePt t="15526" x="2101850" y="3556000"/>
          <p14:tracePt t="15543" x="2101850" y="3543300"/>
          <p14:tracePt t="15560" x="2101850" y="3530600"/>
          <p14:tracePt t="15576" x="2101850" y="3511550"/>
          <p14:tracePt t="15593" x="2095500" y="3492500"/>
          <p14:tracePt t="15609" x="2082800" y="3467100"/>
          <p14:tracePt t="15626" x="2070100" y="3441700"/>
          <p14:tracePt t="15643" x="2044700" y="3403600"/>
          <p14:tracePt t="15659" x="2025650" y="3365500"/>
          <p14:tracePt t="15676" x="2000250" y="3321050"/>
          <p14:tracePt t="15679" x="1993900" y="3321050"/>
          <p14:tracePt t="15693" x="1968500" y="3270250"/>
          <p14:tracePt t="15709" x="1949450" y="3232150"/>
          <p14:tracePt t="15725" x="1924050" y="3194050"/>
          <p14:tracePt t="15742" x="1911350" y="3162300"/>
          <p14:tracePt t="15758" x="1905000" y="3130550"/>
          <p14:tracePt t="15775" x="1892300" y="3098800"/>
          <p14:tracePt t="15792" x="1885950" y="3067050"/>
          <p14:tracePt t="15809" x="1879600" y="3028950"/>
          <p14:tracePt t="15815" x="1873250" y="3022600"/>
          <p14:tracePt t="15826" x="1860550" y="2997200"/>
          <p14:tracePt t="15842" x="1860550" y="2959100"/>
          <p14:tracePt t="15859" x="1847850" y="2921000"/>
          <p14:tracePt t="15876" x="1841500" y="2882900"/>
          <p14:tracePt t="15893" x="1828800" y="2832100"/>
          <p14:tracePt t="15909" x="1822450" y="2781300"/>
          <p14:tracePt t="15926" x="1816100" y="2755900"/>
          <p14:tracePt t="15942" x="1816100" y="2711450"/>
          <p14:tracePt t="15959" x="1816100" y="2679700"/>
          <p14:tracePt t="15976" x="1816100" y="2635250"/>
          <p14:tracePt t="15979" x="1816100" y="2628900"/>
          <p14:tracePt t="15993" x="1816100" y="2597150"/>
          <p14:tracePt t="16009" x="1835150" y="2578100"/>
          <p14:tracePt t="16026" x="1854200" y="2552700"/>
          <p14:tracePt t="16042" x="1866900" y="2540000"/>
          <p14:tracePt t="16059" x="1898650" y="2514600"/>
          <p14:tracePt t="16076" x="1917700" y="2489200"/>
          <p14:tracePt t="16093" x="1936750" y="2457450"/>
          <p14:tracePt t="16109" x="1949450" y="2425700"/>
          <p14:tracePt t="16126" x="1962150" y="2406650"/>
          <p14:tracePt t="16142" x="1987550" y="2387600"/>
          <p14:tracePt t="16159" x="2006600" y="2362200"/>
          <p14:tracePt t="16176" x="2044700" y="2343150"/>
          <p14:tracePt t="16193" x="2076450" y="2330450"/>
          <p14:tracePt t="16209" x="2101850" y="2311400"/>
          <p14:tracePt t="16226" x="2127250" y="2305050"/>
          <p14:tracePt t="16242" x="2165350" y="2292350"/>
          <p14:tracePt t="16259" x="2197100" y="2292350"/>
          <p14:tracePt t="16276" x="2247900" y="2292350"/>
          <p14:tracePt t="16278" x="2260600" y="2292350"/>
          <p14:tracePt t="16293" x="2343150" y="2292350"/>
          <p14:tracePt t="16309" x="2432050" y="2292350"/>
          <p14:tracePt t="16315" x="2463800" y="2292350"/>
          <p14:tracePt t="16326" x="2508250" y="2292350"/>
          <p14:tracePt t="16343" x="2584450" y="2298700"/>
          <p14:tracePt t="16359" x="2628900" y="2305050"/>
          <p14:tracePt t="16376" x="2647950" y="2311400"/>
          <p14:tracePt t="16392" x="2647950" y="2317750"/>
          <p14:tracePt t="16530" x="2654300" y="2317750"/>
          <p14:tracePt t="16538" x="2660650" y="2324100"/>
          <p14:tracePt t="16570" x="2660650" y="2330450"/>
          <p14:tracePt t="16578" x="2667000" y="2330450"/>
          <p14:tracePt t="16592" x="2673350" y="2343150"/>
          <p14:tracePt t="16609" x="2679700" y="2355850"/>
          <p14:tracePt t="16626" x="2679700" y="2362200"/>
          <p14:tracePt t="16642" x="2692400" y="2368550"/>
          <p14:tracePt t="16745" x="2698750" y="2368550"/>
          <p14:tracePt t="16761" x="2705100" y="2362200"/>
          <p14:tracePt t="16767" x="2711450" y="2349500"/>
          <p14:tracePt t="16791" x="2717800" y="2336800"/>
          <p14:tracePt t="16808" x="2717800" y="2317750"/>
          <p14:tracePt t="16825" x="2717800" y="2305050"/>
          <p14:tracePt t="16831" x="2717800" y="2292350"/>
          <p14:tracePt t="16843" x="2724150" y="2279650"/>
          <p14:tracePt t="16859" x="2730500" y="2266950"/>
          <p14:tracePt t="16876" x="2736850" y="2247900"/>
          <p14:tracePt t="16892" x="2743200" y="2235200"/>
          <p14:tracePt t="16909" x="2755900" y="2216150"/>
          <p14:tracePt t="16926" x="2755900" y="2209800"/>
          <p14:tracePt t="16942" x="2755900" y="2190750"/>
          <p14:tracePt t="16959" x="2755900" y="2178050"/>
          <p14:tracePt t="16976" x="2755900" y="2159000"/>
          <p14:tracePt t="16993" x="2755900" y="2152650"/>
          <p14:tracePt t="17009" x="2755900" y="2139950"/>
          <p14:tracePt t="17026" x="2755900" y="2120900"/>
          <p14:tracePt t="17028" x="2755900" y="2114550"/>
          <p14:tracePt t="17043" x="2755900" y="2101850"/>
          <p14:tracePt t="17059" x="2755900" y="2089150"/>
          <p14:tracePt t="17075" x="2762250" y="2070100"/>
          <p14:tracePt t="17092" x="2762250" y="2063750"/>
          <p14:tracePt t="17109" x="2768600" y="2044700"/>
          <p14:tracePt t="17125" x="2768600" y="2038350"/>
          <p14:tracePt t="17142" x="2768600" y="2019300"/>
          <p14:tracePt t="17159" x="2768600" y="2006600"/>
          <p14:tracePt t="17210" x="2768600" y="2000250"/>
          <p14:tracePt t="17218" x="2768600" y="1987550"/>
          <p14:tracePt t="17246" x="2768600" y="1981200"/>
          <p14:tracePt t="17259" x="2768600" y="1974850"/>
          <p14:tracePt t="17276" x="2768600" y="1962150"/>
          <p14:tracePt t="17292" x="2768600" y="1955800"/>
          <p14:tracePt t="17309" x="2768600" y="1943100"/>
          <p14:tracePt t="17342" x="2768600" y="1930400"/>
          <p14:tracePt t="17359" x="2768600" y="1924050"/>
          <p14:tracePt t="17376" x="2768600" y="1911350"/>
          <p14:tracePt t="17505" x="2768600" y="1905000"/>
          <p14:tracePt t="17511" x="2768600" y="1898650"/>
          <p14:tracePt t="17526" x="2768600" y="1892300"/>
          <p14:tracePt t="17543" x="2768600" y="1879600"/>
          <p14:tracePt t="17559" x="2768600" y="1866900"/>
          <p14:tracePt t="17575" x="2774950" y="1847850"/>
          <p14:tracePt t="17592" x="2774950" y="1841500"/>
          <p14:tracePt t="19086" x="2774950" y="1835150"/>
          <p14:tracePt t="19097" x="2774950" y="1828800"/>
          <p14:tracePt t="19108" x="2774950" y="1816100"/>
          <p14:tracePt t="19125" x="2774950" y="1803400"/>
          <p14:tracePt t="19141" x="2774950" y="1790700"/>
          <p14:tracePt t="19159" x="2774950" y="1784350"/>
          <p14:tracePt t="19191" x="2774950" y="1778000"/>
          <p14:tracePt t="19208" x="2774950" y="1771650"/>
          <p14:tracePt t="19225" x="2774950" y="1758950"/>
          <p14:tracePt t="19241" x="2774950" y="1746250"/>
          <p14:tracePt t="19259" x="2774950" y="1733550"/>
          <p14:tracePt t="19275" x="2774950" y="1727200"/>
          <p14:tracePt t="19310" x="2774950" y="1720850"/>
          <p14:tracePt t="19325" x="2774950" y="1714500"/>
          <p14:tracePt t="20933" x="2774950" y="1708150"/>
          <p14:tracePt t="20946" x="2781300" y="1708150"/>
          <p14:tracePt t="20951" x="2787650" y="1695450"/>
          <p14:tracePt t="20975" x="2806700" y="1682750"/>
          <p14:tracePt t="20991" x="2825750" y="1676400"/>
          <p14:tracePt t="21024" x="2832100" y="1670050"/>
          <p14:tracePt t="21246" x="2832100" y="1663700"/>
          <p14:tracePt t="21273" x="2838450" y="1663700"/>
          <p14:tracePt t="21370" x="2844800" y="1657350"/>
          <p14:tracePt t="21394" x="2844800" y="1651000"/>
          <p14:tracePt t="21406" x="2844800" y="1644650"/>
          <p14:tracePt t="21414" x="2851150" y="1644650"/>
          <p14:tracePt t="21424" x="2857500" y="1631950"/>
          <p14:tracePt t="21441" x="2870200" y="1619250"/>
          <p14:tracePt t="21457" x="2901950" y="1612900"/>
          <p14:tracePt t="21475" x="2927350" y="1606550"/>
          <p14:tracePt t="21491" x="2959100" y="1593850"/>
          <p14:tracePt t="21507" x="2971800" y="1593850"/>
          <p14:tracePt t="21524" x="2984500" y="1593850"/>
          <p14:tracePt t="21541" x="3003550" y="1581150"/>
          <p14:tracePt t="21557" x="3016250" y="1581150"/>
          <p14:tracePt t="21575" x="3035300" y="1574800"/>
          <p14:tracePt t="21591" x="3060700" y="1562100"/>
          <p14:tracePt t="21607" x="3086100" y="1555750"/>
          <p14:tracePt t="21624" x="3105150" y="1549400"/>
          <p14:tracePt t="21640" x="3124200" y="1543050"/>
          <p14:tracePt t="21657" x="3136900" y="1543050"/>
          <p14:tracePt t="21674" x="3155950" y="1543050"/>
          <p14:tracePt t="21677" x="3155950" y="1536700"/>
          <p14:tracePt t="21694" x="3162300" y="1536700"/>
          <p14:tracePt t="21707" x="3168650" y="1536700"/>
          <p14:tracePt t="21724" x="3175000" y="1530350"/>
          <p14:tracePt t="21740" x="3187700" y="1530350"/>
          <p14:tracePt t="21757" x="3206750" y="1524000"/>
          <p14:tracePt t="21774" x="3225800" y="1517650"/>
          <p14:tracePt t="21791" x="3244850" y="1517650"/>
          <p14:tracePt t="21807" x="3251200" y="1511300"/>
          <p14:tracePt t="21824" x="3263900" y="1504950"/>
          <p14:tracePt t="21961" x="3270250" y="1504950"/>
          <p14:tracePt t="21970" x="3276600" y="1504950"/>
          <p14:tracePt t="22014" x="3282950" y="1504950"/>
          <p14:tracePt t="22042" x="3289300" y="1504950"/>
          <p14:tracePt t="22221" x="3295650" y="1504950"/>
          <p14:tracePt t="22286" x="3302000" y="1504950"/>
          <p14:tracePt t="22301" x="3308350" y="1504950"/>
          <p14:tracePt t="22334" x="3314700" y="1504950"/>
          <p14:tracePt t="22342" x="3327400" y="1504950"/>
          <p14:tracePt t="22363" x="3340100" y="1504950"/>
          <p14:tracePt t="22374" x="3346450" y="1504950"/>
          <p14:tracePt t="22391" x="3359150" y="1504950"/>
          <p14:tracePt t="22407" x="3371850" y="1504950"/>
          <p14:tracePt t="22424" x="3390900" y="1504950"/>
          <p14:tracePt t="22440" x="3409950" y="1504950"/>
          <p14:tracePt t="22457" x="3448050" y="1504950"/>
          <p14:tracePt t="22474" x="3486150" y="1511300"/>
          <p14:tracePt t="22491" x="3530600" y="1511300"/>
          <p14:tracePt t="22507" x="3575050" y="1511300"/>
          <p14:tracePt t="22524" x="3606800" y="1511300"/>
          <p14:tracePt t="22540" x="3632200" y="1517650"/>
          <p14:tracePt t="22557" x="3657600" y="1524000"/>
          <p14:tracePt t="22574" x="3689350" y="1524000"/>
          <p14:tracePt t="22591" x="3752850" y="1536700"/>
          <p14:tracePt t="22607" x="3803650" y="1536700"/>
          <p14:tracePt t="22624" x="3860800" y="1536700"/>
          <p14:tracePt t="22640" x="3905250" y="1536700"/>
          <p14:tracePt t="22657" x="3956050" y="1536700"/>
          <p14:tracePt t="22674" x="4006850" y="1536700"/>
          <p14:tracePt t="22691" x="4102100" y="1536700"/>
          <p14:tracePt t="22707" x="4184650" y="1536700"/>
          <p14:tracePt t="22724" x="4260850" y="1536700"/>
          <p14:tracePt t="22740" x="4343400" y="1536700"/>
          <p14:tracePt t="22757" x="4425950" y="1543050"/>
          <p14:tracePt t="22773" x="4514850" y="1543050"/>
          <p14:tracePt t="22791" x="4622800" y="1549400"/>
          <p14:tracePt t="22807" x="4711700" y="1549400"/>
          <p14:tracePt t="22823" x="4819650" y="1549400"/>
          <p14:tracePt t="22840" x="4921250" y="1549400"/>
          <p14:tracePt t="22857" x="5029200" y="1549400"/>
          <p14:tracePt t="22874" x="5118100" y="1549400"/>
          <p14:tracePt t="22891" x="5226050" y="1568450"/>
          <p14:tracePt t="22907" x="5334000" y="1581150"/>
          <p14:tracePt t="22923" x="5441950" y="1587500"/>
          <p14:tracePt t="22929" x="5467350" y="1587500"/>
          <p14:tracePt t="22940" x="5556250" y="1587500"/>
          <p14:tracePt t="22957" x="5676900" y="1587500"/>
          <p14:tracePt t="22973" x="5797550" y="1587500"/>
          <p14:tracePt t="22991" x="5969000" y="1587500"/>
          <p14:tracePt t="23007" x="6134100" y="1587500"/>
          <p14:tracePt t="23023" x="6305550" y="1587500"/>
          <p14:tracePt t="23040" x="6477000" y="1587500"/>
          <p14:tracePt t="23057" x="6648450" y="1587500"/>
          <p14:tracePt t="23073" x="6800850" y="1587500"/>
          <p14:tracePt t="23091" x="6985000" y="1587500"/>
          <p14:tracePt t="23107" x="7118350" y="1593850"/>
          <p14:tracePt t="23123" x="7239000" y="1606550"/>
          <p14:tracePt t="23140" x="7385050" y="1631950"/>
          <p14:tracePt t="23157" x="7562850" y="1651000"/>
          <p14:tracePt t="23173" x="7708900" y="1670050"/>
          <p14:tracePt t="23191" x="7867650" y="1682750"/>
          <p14:tracePt t="23207" x="7956550" y="1682750"/>
          <p14:tracePt t="23223" x="8032750" y="1695450"/>
          <p14:tracePt t="23240" x="8089900" y="1708150"/>
          <p14:tracePt t="23257" x="8147050" y="1714500"/>
          <p14:tracePt t="23273" x="8204200" y="1727200"/>
          <p14:tracePt t="23289" x="8267700" y="1733550"/>
          <p14:tracePt t="23291" x="8286750" y="1739900"/>
          <p14:tracePt t="23306" x="8337550" y="1746250"/>
          <p14:tracePt t="23322" x="8394700" y="1752600"/>
          <p14:tracePt t="23341" x="8432800" y="1758950"/>
          <p14:tracePt t="23357" x="8464550" y="1765300"/>
          <p14:tracePt t="23373" x="8489950" y="1771650"/>
          <p14:tracePt t="23390" x="8540750" y="1784350"/>
          <p14:tracePt t="23407" x="8591550" y="1790700"/>
          <p14:tracePt t="23423" x="8629650" y="1797050"/>
          <p14:tracePt t="23441" x="8667750" y="1803400"/>
          <p14:tracePt t="23447" x="8674100" y="1803400"/>
          <p14:tracePt t="23457" x="8686800" y="1809750"/>
          <p14:tracePt t="23540" x="8693150" y="1809750"/>
          <p14:tracePt t="23548" x="8699500" y="1809750"/>
          <p14:tracePt t="23568" x="8699500" y="1816100"/>
          <p14:tracePt t="23573" x="8699500" y="1822450"/>
          <p14:tracePt t="23590" x="8712200" y="1828800"/>
          <p14:tracePt t="23606" x="8712200" y="1841500"/>
          <p14:tracePt t="23623" x="8712200" y="1854200"/>
          <p14:tracePt t="23640" x="8718550" y="1866900"/>
          <p14:tracePt t="23657" x="8718550" y="1885950"/>
          <p14:tracePt t="23673" x="8731250" y="1898650"/>
          <p14:tracePt t="23690" x="8731250" y="1917700"/>
          <p14:tracePt t="23706" x="8737600" y="1936750"/>
          <p14:tracePt t="23723" x="8737600" y="1955800"/>
          <p14:tracePt t="23741" x="8743950" y="1981200"/>
          <p14:tracePt t="23757" x="8743950" y="1993900"/>
          <p14:tracePt t="23773" x="8750300" y="2019300"/>
          <p14:tracePt t="23790" x="8750300" y="2044700"/>
          <p14:tracePt t="23807" x="8750300" y="2057400"/>
          <p14:tracePt t="23823" x="8750300" y="2076450"/>
          <p14:tracePt t="23840" x="8750300" y="2089150"/>
          <p14:tracePt t="23857" x="8750300" y="2108200"/>
          <p14:tracePt t="23873" x="8750300" y="2127250"/>
          <p14:tracePt t="23890" x="8750300" y="2152650"/>
          <p14:tracePt t="23906" x="8737600" y="2178050"/>
          <p14:tracePt t="23923" x="8731250" y="2203450"/>
          <p14:tracePt t="23940" x="8724900" y="2247900"/>
          <p14:tracePt t="23943" x="8724900" y="2254250"/>
          <p14:tracePt t="23957" x="8705850" y="2298700"/>
          <p14:tracePt t="23973" x="8699500" y="2355850"/>
          <p14:tracePt t="23990" x="8680450" y="2400300"/>
          <p14:tracePt t="24007" x="8674100" y="2451100"/>
          <p14:tracePt t="24023" x="8661400" y="2495550"/>
          <p14:tracePt t="24040" x="8648700" y="2527300"/>
          <p14:tracePt t="24042" x="8642350" y="2540000"/>
          <p14:tracePt t="24057" x="8629650" y="2565400"/>
          <p14:tracePt t="24073" x="8623300" y="2590800"/>
          <p14:tracePt t="24090" x="8623300" y="2603500"/>
          <p14:tracePt t="24106" x="8623300" y="2622550"/>
          <p14:tracePt t="24123" x="8616950" y="2641600"/>
          <p14:tracePt t="24140" x="8610600" y="2654300"/>
          <p14:tracePt t="24157" x="8597900" y="2679700"/>
          <p14:tracePt t="24173" x="8591550" y="2692400"/>
          <p14:tracePt t="24206" x="8591550" y="2705100"/>
          <p14:tracePt t="24223" x="8585200" y="2717800"/>
          <p14:tracePt t="24240" x="8585200" y="2724150"/>
          <p14:tracePt t="24256" x="8585200" y="2743200"/>
          <p14:tracePt t="24273" x="8585200" y="2755900"/>
          <p14:tracePt t="24290" x="8585200" y="2768600"/>
          <p14:tracePt t="24306" x="8578850" y="2774950"/>
          <p14:tracePt t="24323" x="8578850" y="2787650"/>
          <p14:tracePt t="24340" x="8578850" y="2800350"/>
          <p14:tracePt t="24356" x="8578850" y="2813050"/>
          <p14:tracePt t="24372" x="8578850" y="2825750"/>
          <p14:tracePt t="24389" x="8578850" y="2832100"/>
          <p14:tracePt t="24423" x="8578850" y="2838450"/>
          <p14:tracePt t="24440" x="8572500" y="2844800"/>
          <p14:tracePt t="24456" x="8566150" y="2851150"/>
          <p14:tracePt t="24491" x="8566150" y="2857500"/>
          <p14:tracePt t="24504" x="8566150" y="2863850"/>
          <p14:tracePt t="24588" x="8566150" y="2870200"/>
          <p14:tracePt t="24616" x="8559800" y="2876550"/>
          <p14:tracePt t="24708" x="8559800" y="2882900"/>
          <p14:tracePt t="25462" x="8559800" y="2889250"/>
          <p14:tracePt t="30453" x="8553450" y="2889250"/>
          <p14:tracePt t="30462" x="8547100" y="2895600"/>
          <p14:tracePt t="30471" x="8540750" y="2908300"/>
          <p14:tracePt t="30488" x="8534400" y="2921000"/>
          <p14:tracePt t="33418" x="8534400" y="2927350"/>
          <p14:tracePt t="33465" x="8534400" y="2933700"/>
          <p14:tracePt t="33474" x="8534400" y="2940050"/>
          <p14:tracePt t="33490" x="8534400" y="2946400"/>
          <p14:tracePt t="33542" x="8534400" y="2952750"/>
          <p14:tracePt t="33554" x="8534400" y="2959100"/>
          <p14:tracePt t="33574" x="8534400" y="2965450"/>
          <p14:tracePt t="33582" x="8534400" y="2971800"/>
          <p14:tracePt t="33602" x="8534400" y="2978150"/>
          <p14:tracePt t="33622" x="8534400" y="2984500"/>
          <p14:tracePt t="33630" x="8534400" y="2990850"/>
          <p14:tracePt t="33678" x="8534400" y="2997200"/>
          <p14:tracePt t="33686" x="8534400" y="3003550"/>
          <p14:tracePt t="33838" x="8540750" y="3003550"/>
          <p14:tracePt t="33866" x="8540750" y="3009900"/>
          <p14:tracePt t="33885" x="8540750" y="3016250"/>
          <p14:tracePt t="33894" x="8540750" y="3022600"/>
          <p14:tracePt t="33907" x="8540750" y="3028950"/>
          <p14:tracePt t="33920" x="8540750" y="3035300"/>
          <p14:tracePt t="33936" x="8540750" y="3041650"/>
          <p14:tracePt t="33953" x="8540750" y="3054350"/>
          <p14:tracePt t="34178" x="8540750" y="3060700"/>
          <p14:tracePt t="34202" x="8540750" y="3067050"/>
          <p14:tracePt t="34257" x="8540750" y="3073400"/>
          <p14:tracePt t="34270" x="8540750" y="3079750"/>
          <p14:tracePt t="34275" x="8547100" y="3086100"/>
          <p14:tracePt t="34303" x="8547100" y="3092450"/>
          <p14:tracePt t="34320" x="8553450" y="3111500"/>
          <p14:tracePt t="34336" x="8559800" y="3117850"/>
          <p14:tracePt t="34353" x="8559800" y="3130550"/>
          <p14:tracePt t="34370" x="8559800" y="3149600"/>
          <p14:tracePt t="34372" x="8566150" y="3155950"/>
          <p14:tracePt t="34387" x="8566150" y="3168650"/>
          <p14:tracePt t="34403" x="8566150" y="3175000"/>
          <p14:tracePt t="34439" x="8566150" y="3181350"/>
          <p14:tracePt t="34482" x="8566150" y="3187700"/>
          <p14:tracePt t="34489" x="8572500" y="3187700"/>
          <p14:tracePt t="34503" x="8572500" y="3194050"/>
          <p14:tracePt t="40040" x="8572500" y="3187700"/>
          <p14:tracePt t="40064" x="8578850" y="3187700"/>
          <p14:tracePt t="40080" x="8585200" y="3181350"/>
          <p14:tracePt t="40136" x="8585200" y="3175000"/>
          <p14:tracePt t="40148" x="8585200" y="3168650"/>
          <p14:tracePt t="40168" x="8585200" y="3162300"/>
          <p14:tracePt t="40174" x="8585200" y="3155950"/>
          <p14:tracePt t="40204" x="8585200" y="3149600"/>
          <p14:tracePt t="41048" x="8585200" y="3143250"/>
          <p14:tracePt t="41056" x="8585200" y="3136900"/>
          <p14:tracePt t="41067" x="8585200" y="3130550"/>
          <p14:tracePt t="41084" x="8585200" y="3124200"/>
          <p14:tracePt t="41112" x="8585200" y="3117850"/>
          <p14:tracePt t="41120" x="8585200" y="3111500"/>
          <p14:tracePt t="41144" x="8585200" y="3105150"/>
          <p14:tracePt t="41153" x="8578850" y="3098800"/>
          <p14:tracePt t="41167" x="8578850" y="3092450"/>
          <p14:tracePt t="41185" x="8578850" y="3079750"/>
          <p14:tracePt t="41201" x="8566150" y="3060700"/>
          <p14:tracePt t="41217" x="8559800" y="3048000"/>
          <p14:tracePt t="41234" x="8553450" y="3035300"/>
          <p14:tracePt t="41251" x="8540750" y="3016250"/>
          <p14:tracePt t="41256" x="8534400" y="3016250"/>
          <p14:tracePt t="41267" x="8528050" y="3003550"/>
          <p14:tracePt t="41284" x="8515350" y="2984500"/>
          <p14:tracePt t="41301" x="8496300" y="2965450"/>
          <p14:tracePt t="41317" x="8489950" y="2952750"/>
          <p14:tracePt t="41334" x="8483600" y="2933700"/>
          <p14:tracePt t="41350" x="8470900" y="2927350"/>
          <p14:tracePt t="41367" x="8470900" y="2921000"/>
          <p14:tracePt t="41385" x="8464550" y="2908300"/>
          <p14:tracePt t="41401" x="8451850" y="2895600"/>
          <p14:tracePt t="41417" x="8445500" y="2889250"/>
          <p14:tracePt t="41434" x="8432800" y="2876550"/>
          <p14:tracePt t="41450" x="8426450" y="2870200"/>
          <p14:tracePt t="41467" x="8420100" y="2857500"/>
          <p14:tracePt t="41484" x="8407400" y="2857500"/>
          <p14:tracePt t="41501" x="8407400" y="2851150"/>
          <p14:tracePt t="41517" x="8394700" y="2844800"/>
          <p14:tracePt t="41534" x="8388350" y="2838450"/>
          <p14:tracePt t="41551" x="8382000" y="2832100"/>
          <p14:tracePt t="41567" x="8375650" y="2825750"/>
          <p14:tracePt t="41584" x="8369300" y="2813050"/>
          <p14:tracePt t="41601" x="8356600" y="2794000"/>
          <p14:tracePt t="41617" x="8337550" y="2781300"/>
          <p14:tracePt t="41634" x="8337550" y="2768600"/>
          <p14:tracePt t="41650" x="8324850" y="2755900"/>
          <p14:tracePt t="41667" x="8312150" y="2743200"/>
          <p14:tracePt t="41684" x="8312150" y="2736850"/>
          <p14:tracePt t="41700" x="8305800" y="2730500"/>
          <p14:tracePt t="41721" x="8305800" y="2724150"/>
          <p14:tracePt t="41734" x="8299450" y="2717800"/>
          <p14:tracePt t="41752" x="8293100" y="2717800"/>
          <p14:tracePt t="41812" x="8293100" y="2711450"/>
          <p14:tracePt t="41820" x="8293100" y="2705100"/>
          <p14:tracePt t="41867" x="8293100" y="2698750"/>
          <p14:tracePt t="41888" x="8293100" y="2692400"/>
          <p14:tracePt t="41904" x="8293100" y="2686050"/>
          <p14:tracePt t="42108" x="8293100" y="2679700"/>
          <p14:tracePt t="42152" x="8299450" y="2679700"/>
          <p14:tracePt t="42172" x="8305800" y="2679700"/>
          <p14:tracePt t="42188" x="8312150" y="2679700"/>
          <p14:tracePt t="42212" x="8312150" y="2686050"/>
          <p14:tracePt t="42220" x="8312150" y="2692400"/>
          <p14:tracePt t="42234" x="8318500" y="2698750"/>
          <p14:tracePt t="42335" x="8318500" y="2705100"/>
          <p14:tracePt t="42344" x="8324850" y="2705100"/>
          <p14:tracePt t="42353" x="8331200" y="2705100"/>
          <p14:tracePt t="42372" x="8337550" y="2705100"/>
          <p14:tracePt t="42508" x="8343900" y="2705100"/>
          <p14:tracePt t="42513" x="8343900" y="2711450"/>
          <p14:tracePt t="42751" x="8337550" y="2711450"/>
          <p14:tracePt t="42760" x="8324850" y="2711450"/>
          <p14:tracePt t="42769" x="8305800" y="2711450"/>
          <p14:tracePt t="42783" x="8280400" y="2711450"/>
          <p14:tracePt t="42790" x="8248650" y="2711450"/>
          <p14:tracePt t="42801" x="8197850" y="2711450"/>
          <p14:tracePt t="42817" x="8140700" y="2711450"/>
          <p14:tracePt t="42833" x="8077200" y="2711450"/>
          <p14:tracePt t="42850" x="8039100" y="2711450"/>
          <p14:tracePt t="42867" x="8001000" y="2711450"/>
          <p14:tracePt t="42883" x="7981950" y="2711450"/>
          <p14:tracePt t="42901" x="7956550" y="2711450"/>
          <p14:tracePt t="42917" x="7950200" y="2711450"/>
          <p14:tracePt t="42934" x="7937500" y="2711450"/>
          <p14:tracePt t="42950" x="7931150" y="2711450"/>
          <p14:tracePt t="42967" x="7918450" y="2711450"/>
          <p14:tracePt t="42983" x="7899400" y="2698750"/>
          <p14:tracePt t="43001" x="7861300" y="2686050"/>
          <p14:tracePt t="43017" x="7823200" y="2660650"/>
          <p14:tracePt t="43033" x="7785100" y="2647950"/>
          <p14:tracePt t="43050" x="7753350" y="2628900"/>
          <p14:tracePt t="43067" x="7721600" y="2616200"/>
          <p14:tracePt t="43083" x="7702550" y="2616200"/>
          <p14:tracePt t="43100" x="7689850" y="2603500"/>
          <p14:tracePt t="43117" x="7683500" y="2597150"/>
          <p14:tracePt t="43133" x="7677150" y="2597150"/>
          <p14:tracePt t="43172" x="7670800" y="2597150"/>
          <p14:tracePt t="43183" x="7658100" y="2597150"/>
          <p14:tracePt t="43200" x="7632700" y="2597150"/>
          <p14:tracePt t="43203" x="7620000" y="2597150"/>
          <p14:tracePt t="43217" x="7575550" y="2609850"/>
          <p14:tracePt t="43233" x="7537450" y="2609850"/>
          <p14:tracePt t="43250" x="7505700" y="2616200"/>
          <p14:tracePt t="43267" x="7493000" y="2616200"/>
          <p14:tracePt t="43283" x="7493000" y="2622550"/>
          <p14:tracePt t="43336" x="7486650" y="2622550"/>
          <p14:tracePt t="43344" x="7480300" y="2622550"/>
          <p14:tracePt t="43350" x="7473950" y="2622550"/>
          <p14:tracePt t="43366" x="7461250" y="2628900"/>
          <p14:tracePt t="43383" x="7454900" y="2635250"/>
          <p14:tracePt t="43400" x="7442200" y="2641600"/>
          <p14:tracePt t="43402" x="7435850" y="2647950"/>
          <p14:tracePt t="43417" x="7429500" y="2647950"/>
          <p14:tracePt t="43433" x="7416800" y="2654300"/>
          <p14:tracePt t="43450" x="7416800" y="2660650"/>
          <p14:tracePt t="43466" x="7397750" y="2660650"/>
          <p14:tracePt t="43483" x="7391400" y="2667000"/>
          <p14:tracePt t="43500" x="7378700" y="2679700"/>
          <p14:tracePt t="43502" x="7372350" y="2679700"/>
          <p14:tracePt t="43517" x="7359650" y="2679700"/>
          <p14:tracePt t="43533" x="7346950" y="2686050"/>
          <p14:tracePt t="43550" x="7334250" y="2692400"/>
          <p14:tracePt t="43566" x="7327900" y="2698750"/>
          <p14:tracePt t="43583" x="7308850" y="2711450"/>
          <p14:tracePt t="43600" x="7302500" y="2717800"/>
          <p14:tracePt t="43603" x="7296150" y="2717800"/>
          <p14:tracePt t="43617" x="7289800" y="2724150"/>
          <p14:tracePt t="43633" x="7283450" y="2724150"/>
          <p14:tracePt t="43650" x="7277100" y="2724150"/>
          <p14:tracePt t="43956" x="7270750" y="2724150"/>
          <p14:tracePt t="43976" x="7270750" y="2730500"/>
          <p14:tracePt t="43981" x="7264400" y="2730500"/>
          <p14:tracePt t="43988" x="7264400" y="2736850"/>
          <p14:tracePt t="44000" x="7264400" y="2743200"/>
          <p14:tracePt t="44016" x="7264400" y="2755900"/>
          <p14:tracePt t="44033" x="7264400" y="2762250"/>
          <p14:tracePt t="44050" x="7258050" y="2768600"/>
          <p14:tracePt t="44180" x="7258050" y="2774950"/>
          <p14:tracePt t="44450" x="7258050" y="2781300"/>
          <p14:tracePt t="44482" x="7251700" y="2781300"/>
          <p14:tracePt t="44487" x="7245350" y="2781300"/>
          <p14:tracePt t="44499" x="7239000" y="2781300"/>
          <p14:tracePt t="44516" x="7226300" y="2781300"/>
          <p14:tracePt t="44533" x="7213600" y="2781300"/>
          <p14:tracePt t="44550" x="7194550" y="2781300"/>
          <p14:tracePt t="44567" x="7181850" y="2781300"/>
          <p14:tracePt t="44583" x="7162800" y="2781300"/>
          <p14:tracePt t="44599" x="7143750" y="2781300"/>
          <p14:tracePt t="44616" x="7118350" y="2781300"/>
          <p14:tracePt t="44633" x="7092950" y="2781300"/>
          <p14:tracePt t="44649" x="7080250" y="2787650"/>
          <p14:tracePt t="44667" x="7061200" y="2794000"/>
          <p14:tracePt t="44683" x="7042150" y="2800350"/>
          <p14:tracePt t="44699" x="7029450" y="2806700"/>
          <p14:tracePt t="44716" x="7023100" y="2806700"/>
          <p14:tracePt t="44748" x="7016750" y="2806700"/>
          <p14:tracePt t="44773" x="7016750" y="2813050"/>
          <p14:tracePt t="44790" x="7010400" y="2813050"/>
          <p14:tracePt t="44799" x="6991350" y="2813050"/>
          <p14:tracePt t="44816" x="6959600" y="2813050"/>
          <p14:tracePt t="44822" x="6953250" y="2813050"/>
          <p14:tracePt t="44833" x="6940550" y="2813050"/>
          <p14:tracePt t="44849" x="6927850" y="2813050"/>
          <p14:tracePt t="44866" x="6902450" y="2813050"/>
          <p14:tracePt t="44883" x="6889750" y="2813050"/>
          <p14:tracePt t="44899" x="6877050" y="2813050"/>
          <p14:tracePt t="44916" x="6864350" y="2813050"/>
          <p14:tracePt t="44933" x="6845300" y="2813050"/>
          <p14:tracePt t="44949" x="6819900" y="2813050"/>
          <p14:tracePt t="44967" x="6794500" y="2813050"/>
          <p14:tracePt t="44983" x="6775450" y="2813050"/>
          <p14:tracePt t="44999" x="6762750" y="2813050"/>
          <p14:tracePt t="45016" x="6750050" y="2813050"/>
          <p14:tracePt t="45033" x="6743700" y="2813050"/>
          <p14:tracePt t="45049" x="6731000" y="2806700"/>
          <p14:tracePt t="45066" x="6718300" y="2806700"/>
          <p14:tracePt t="45083" x="6705600" y="2806700"/>
          <p14:tracePt t="45099" x="6699250" y="2806700"/>
          <p14:tracePt t="45116" x="6686550" y="2806700"/>
          <p14:tracePt t="45134" x="6680200" y="2806700"/>
          <p14:tracePt t="45154" x="6673850" y="2806700"/>
          <p14:tracePt t="45186" x="6654800" y="2806700"/>
          <p14:tracePt t="45199" x="6642100" y="2806700"/>
          <p14:tracePt t="45216" x="6623050" y="2806700"/>
          <p14:tracePt t="45233" x="6623050" y="2800350"/>
          <p14:tracePt t="45249" x="6610350" y="2800350"/>
          <p14:tracePt t="45267" x="6597650" y="2787650"/>
          <p14:tracePt t="45283" x="6584950" y="2787650"/>
          <p14:tracePt t="45299" x="6559550" y="2781300"/>
          <p14:tracePt t="45316" x="6540500" y="2781300"/>
          <p14:tracePt t="45322" x="6534150" y="2781300"/>
          <p14:tracePt t="45333" x="6521450" y="2774950"/>
          <p14:tracePt t="45349" x="6489700" y="2768600"/>
          <p14:tracePt t="45367" x="6477000" y="2762250"/>
          <p14:tracePt t="45383" x="6457950" y="2755900"/>
          <p14:tracePt t="45399" x="6438900" y="2749550"/>
          <p14:tracePt t="45416" x="6426200" y="2749550"/>
          <p14:tracePt t="45432" x="6413500" y="2743200"/>
          <p14:tracePt t="45449" x="6407150" y="2743200"/>
          <p14:tracePt t="45602" x="6400800" y="2743200"/>
          <p14:tracePt t="46318" x="6400800" y="2736850"/>
          <p14:tracePt t="46334" x="6400800" y="2730500"/>
          <p14:tracePt t="46351" x="6400800" y="2717800"/>
          <p14:tracePt t="46381" x="6400800" y="2711450"/>
          <p14:tracePt t="46389" x="6400800" y="2705100"/>
          <p14:tracePt t="46399" x="6400800" y="2698750"/>
          <p14:tracePt t="46426" x="6400800" y="2692400"/>
          <p14:tracePt t="46474" x="6400800" y="2686050"/>
          <p14:tracePt t="46514" x="6400800" y="2679700"/>
          <p14:tracePt t="46518" x="6394450" y="2673350"/>
          <p14:tracePt t="46546" x="6394450" y="2667000"/>
          <p14:tracePt t="46582" x="6394450" y="2660650"/>
          <p14:tracePt t="46590" x="6394450" y="2654300"/>
          <p14:tracePt t="46614" x="6394450" y="2647950"/>
          <p14:tracePt t="46634" x="6394450" y="2641600"/>
          <p14:tracePt t="46650" x="6394450" y="2635250"/>
          <p14:tracePt t="46662" x="6394450" y="2628900"/>
          <p14:tracePt t="46670" x="6394450" y="2622550"/>
          <p14:tracePt t="46690" x="6394450" y="2616200"/>
          <p14:tracePt t="46699" x="6394450" y="2609850"/>
          <p14:tracePt t="46719" x="6394450" y="2603500"/>
          <p14:tracePt t="46738" x="6394450" y="2597150"/>
          <p14:tracePt t="46751" x="6394450" y="2590800"/>
          <p14:tracePt t="46770" x="6394450" y="2584450"/>
          <p14:tracePt t="46790" x="6394450" y="2578100"/>
          <p14:tracePt t="46818" x="6394450" y="2571750"/>
          <p14:tracePt t="46826" x="6394450" y="2565400"/>
          <p14:tracePt t="46845" x="6394450" y="2559050"/>
          <p14:tracePt t="46966" x="6394450" y="2552700"/>
          <p14:tracePt t="46978" x="6394450" y="2546350"/>
          <p14:tracePt t="46983" x="6388100" y="2546350"/>
          <p14:tracePt t="47122" x="6388100" y="2540000"/>
          <p14:tracePt t="47162" x="6388100" y="2533650"/>
          <p14:tracePt t="47173" x="6388100" y="2527300"/>
          <p14:tracePt t="47198" x="6388100" y="2520950"/>
          <p14:tracePt t="47206" x="6388100" y="2514600"/>
          <p14:tracePt t="47215" x="6381750" y="2514600"/>
          <p14:tracePt t="47232" x="6381750" y="2508250"/>
          <p14:tracePt t="47270" x="6381750" y="2501900"/>
          <p14:tracePt t="47278" x="6381750" y="2495550"/>
          <p14:tracePt t="47306" x="6381750" y="2489200"/>
          <p14:tracePt t="47318" x="6381750" y="2482850"/>
          <p14:tracePt t="47335" x="6381750" y="2470150"/>
          <p14:tracePt t="47351" x="6381750" y="2463800"/>
          <p14:tracePt t="47366" x="6375400" y="2457450"/>
          <p14:tracePt t="47383" x="6375400" y="2444750"/>
          <p14:tracePt t="47403" x="6375400" y="2438400"/>
          <p14:tracePt t="47454" x="6375400" y="2432050"/>
          <p14:tracePt t="47486" x="6375400" y="2425700"/>
          <p14:tracePt t="47492" x="6369050" y="2419350"/>
          <p14:tracePt t="47519" x="6369050" y="2413000"/>
          <p14:tracePt t="47532" x="6369050" y="2406650"/>
          <p14:tracePt t="47633" x="6369050" y="2400300"/>
          <p14:tracePt t="47658" x="6369050" y="2393950"/>
          <p14:tracePt t="47678" x="6369050" y="2387600"/>
          <p14:tracePt t="47690" x="6369050" y="2381250"/>
          <p14:tracePt t="47830" x="6375400" y="2381250"/>
          <p14:tracePt t="47929" x="6381750" y="2381250"/>
          <p14:tracePt t="47941" x="6388100" y="2381250"/>
          <p14:tracePt t="47948" x="6394450" y="2381250"/>
          <p14:tracePt t="47965" x="6394450" y="2387600"/>
          <p14:tracePt t="47981" x="6394450" y="2400300"/>
          <p14:tracePt t="48102" x="6394450" y="2406650"/>
          <p14:tracePt t="48122" x="6388100" y="2406650"/>
          <p14:tracePt t="48130" x="6381750" y="2406650"/>
          <p14:tracePt t="48230" x="6375400" y="2406650"/>
          <p14:tracePt t="48246" x="6369050" y="2406650"/>
          <p14:tracePt t="48258" x="6362700" y="2406650"/>
          <p14:tracePt t="48270" x="6356350" y="2406650"/>
          <p14:tracePt t="48282" x="6350000" y="2406650"/>
          <p14:tracePt t="48299" x="6330950" y="2406650"/>
          <p14:tracePt t="48315" x="6299200" y="2393950"/>
          <p14:tracePt t="48332" x="6280150" y="2387600"/>
          <p14:tracePt t="48348" x="6267450" y="2387600"/>
          <p14:tracePt t="48365" x="6261100" y="2381250"/>
          <p14:tracePt t="48399" x="6261100" y="2368550"/>
          <p14:tracePt t="48415" x="6286500" y="2368550"/>
          <p14:tracePt t="48432" x="6318250" y="2355850"/>
          <p14:tracePt t="48448" x="6324600" y="2349500"/>
          <p14:tracePt t="48465" x="6330950" y="2349500"/>
          <p14:tracePt t="48510" x="6324600" y="2349500"/>
          <p14:tracePt t="48517" x="6318250" y="2349500"/>
          <p14:tracePt t="48532" x="6305550" y="2349500"/>
          <p14:tracePt t="48548" x="6305550" y="2355850"/>
          <p14:tracePt t="48565" x="6299200" y="2355850"/>
          <p14:tracePt t="48582" x="6292850" y="2362200"/>
          <p14:tracePt t="48598" x="6286500" y="2368550"/>
          <p14:tracePt t="48615" x="6273800" y="2374900"/>
          <p14:tracePt t="48632" x="6261100" y="2381250"/>
          <p14:tracePt t="48648" x="6248400" y="2387600"/>
          <p14:tracePt t="48774" x="6248400" y="2381250"/>
          <p14:tracePt t="48790" x="6248400" y="2374900"/>
          <p14:tracePt t="48797" x="6248400" y="2368550"/>
          <p14:tracePt t="48813" x="6248400" y="2362200"/>
          <p14:tracePt t="48820" x="6248400" y="2355850"/>
          <p14:tracePt t="48831" x="6248400" y="2349500"/>
          <p14:tracePt t="48848" x="6235700" y="2343150"/>
          <p14:tracePt t="48853" x="6235700" y="2336800"/>
          <p14:tracePt t="48874" x="6235700" y="2330450"/>
          <p14:tracePt t="48881" x="6229350" y="2330450"/>
          <p14:tracePt t="48938" x="6229350" y="2324100"/>
          <p14:tracePt t="48954" x="6229350" y="2317750"/>
          <p14:tracePt t="48967" x="6216650" y="2305050"/>
          <p14:tracePt t="48972" x="6210300" y="2305050"/>
          <p14:tracePt t="48982" x="6178550" y="2298700"/>
          <p14:tracePt t="48999" x="6115050" y="2279650"/>
          <p14:tracePt t="49015" x="6051550" y="2266950"/>
          <p14:tracePt t="49031" x="5975350" y="2254250"/>
          <p14:tracePt t="49048" x="5867400" y="2247900"/>
          <p14:tracePt t="49065" x="5772150" y="2247900"/>
          <p14:tracePt t="49081" x="5676900" y="2247900"/>
          <p14:tracePt t="49099" x="5581650" y="2247900"/>
          <p14:tracePt t="49115" x="5499100" y="2241550"/>
          <p14:tracePt t="49131" x="5422900" y="2241550"/>
          <p14:tracePt t="49148" x="5372100" y="2241550"/>
          <p14:tracePt t="49165" x="5314950" y="2241550"/>
          <p14:tracePt t="49182" x="5264150" y="2235200"/>
          <p14:tracePt t="49199" x="5175250" y="2222500"/>
          <p14:tracePt t="49215" x="5130800" y="2222500"/>
          <p14:tracePt t="49231" x="5092700" y="2222500"/>
          <p14:tracePt t="49248" x="5054600" y="2222500"/>
          <p14:tracePt t="49265" x="4997450" y="2222500"/>
          <p14:tracePt t="49281" x="4940300" y="2222500"/>
          <p14:tracePt t="49298" x="4883150" y="2222500"/>
          <p14:tracePt t="49315" x="4819650" y="2216150"/>
          <p14:tracePt t="49331" x="4775200" y="2203450"/>
          <p14:tracePt t="49348" x="4749800" y="2197100"/>
          <p14:tracePt t="49364" x="4730750" y="2190750"/>
          <p14:tracePt t="49370" x="4718050" y="2184400"/>
          <p14:tracePt t="49381" x="4705350" y="2184400"/>
          <p14:tracePt t="49399" x="4673600" y="2165350"/>
          <p14:tracePt t="49415" x="4635500" y="2159000"/>
          <p14:tracePt t="49431" x="4616450" y="2146300"/>
          <p14:tracePt t="49448" x="4597400" y="2146300"/>
          <p14:tracePt t="49465" x="4584700" y="2146300"/>
          <p14:tracePt t="49498" x="4572000" y="2139950"/>
          <p14:tracePt t="49515" x="4565650" y="2139950"/>
          <p14:tracePt t="49531" x="4546600" y="2139950"/>
          <p14:tracePt t="49548" x="4508500" y="2139950"/>
          <p14:tracePt t="49564" x="4470400" y="2139950"/>
          <p14:tracePt t="49581" x="4425950" y="2139950"/>
          <p14:tracePt t="49598" x="4381500" y="2139950"/>
          <p14:tracePt t="49600" x="4375150" y="2139950"/>
          <p14:tracePt t="49615" x="4330700" y="2139950"/>
          <p14:tracePt t="49631" x="4286250" y="2139950"/>
          <p14:tracePt t="49648" x="4235450" y="2139950"/>
          <p14:tracePt t="49664" x="4191000" y="2139950"/>
          <p14:tracePt t="49681" x="4146550" y="2139950"/>
          <p14:tracePt t="49698" x="4102100" y="2120900"/>
          <p14:tracePt t="49715" x="4076700" y="2120900"/>
          <p14:tracePt t="49731" x="4070350" y="2120900"/>
          <p14:tracePt t="49748" x="4057650" y="2114550"/>
          <p14:tracePt t="49764" x="4044950" y="2114550"/>
          <p14:tracePt t="49781" x="4025900" y="2114550"/>
          <p14:tracePt t="49798" x="4013200" y="2114550"/>
          <p14:tracePt t="49800" x="4006850" y="2114550"/>
          <p14:tracePt t="49815" x="3994150" y="2114550"/>
          <p14:tracePt t="49831" x="3975100" y="2114550"/>
          <p14:tracePt t="49848" x="3949700" y="2114550"/>
          <p14:tracePt t="49864" x="3930650" y="2114550"/>
          <p14:tracePt t="49881" x="3898900" y="2114550"/>
          <p14:tracePt t="49888" x="3886200" y="2114550"/>
          <p14:tracePt t="49898" x="3867150" y="2114550"/>
          <p14:tracePt t="49915" x="3835400" y="2114550"/>
          <p14:tracePt t="49931" x="3816350" y="2114550"/>
          <p14:tracePt t="49948" x="3803650" y="2114550"/>
          <p14:tracePt t="49964" x="3790950" y="2114550"/>
          <p14:tracePt t="49981" x="3790950" y="2108200"/>
          <p14:tracePt t="49998" x="3778250" y="2101850"/>
          <p14:tracePt t="50015" x="3771900" y="2095500"/>
          <p14:tracePt t="50031" x="3759200" y="2089150"/>
          <p14:tracePt t="50067" x="3759200" y="2082800"/>
          <p14:tracePt t="50081" x="3759200" y="2076450"/>
          <p14:tracePt t="50106" x="3759200" y="2070100"/>
          <p14:tracePt t="50115" x="3759200" y="2057400"/>
          <p14:tracePt t="50148" x="3752850" y="2051050"/>
          <p14:tracePt t="50176" x="3752850" y="2044700"/>
          <p14:tracePt t="50205" x="3752850" y="2038350"/>
          <p14:tracePt t="50221" x="3752850" y="2032000"/>
          <p14:tracePt t="50237" x="3752850" y="2025650"/>
          <p14:tracePt t="50250" x="3752850" y="2019300"/>
          <p14:tracePt t="50262" x="3752850" y="2012950"/>
          <p14:tracePt t="50290" x="3752850" y="2006600"/>
          <p14:tracePt t="50298" x="3752850" y="2000250"/>
          <p14:tracePt t="50306" x="3752850" y="1993900"/>
          <p14:tracePt t="50326" x="3752850" y="1987550"/>
          <p14:tracePt t="50335" x="3752850" y="1981200"/>
          <p14:tracePt t="50351" x="3752850" y="1974850"/>
          <p14:tracePt t="50365" x="3752850" y="1968500"/>
          <p14:tracePt t="50381" x="3752850" y="1962150"/>
          <p14:tracePt t="50398" x="3752850" y="1949450"/>
          <p14:tracePt t="50431" x="3759200" y="1943100"/>
          <p14:tracePt t="50448" x="3765550" y="1936750"/>
          <p14:tracePt t="50465" x="3771900" y="1917700"/>
          <p14:tracePt t="50498" x="3778250" y="1917700"/>
          <p14:tracePt t="50514" x="3784600" y="1905000"/>
          <p14:tracePt t="50531" x="3803650" y="1885950"/>
          <p14:tracePt t="50548" x="3810000" y="1879600"/>
          <p14:tracePt t="50564" x="3816350" y="1873250"/>
          <p14:tracePt t="50581" x="3829050" y="1866900"/>
          <p14:tracePt t="50598" x="3841750" y="1854200"/>
          <p14:tracePt t="50615" x="3848100" y="1847850"/>
          <p14:tracePt t="50648" x="3860800" y="1841500"/>
          <p14:tracePt t="50665" x="3867150" y="1835150"/>
          <p14:tracePt t="50681" x="3873500" y="1835150"/>
          <p14:tracePt t="50697" x="3886200" y="1828800"/>
          <p14:tracePt t="50715" x="3892550" y="1822450"/>
          <p14:tracePt t="50731" x="3905250" y="1822450"/>
          <p14:tracePt t="50748" x="3911600" y="1816100"/>
          <p14:tracePt t="50764" x="3917950" y="1816100"/>
          <p14:tracePt t="50783" x="3924300" y="1809750"/>
          <p14:tracePt t="50802" x="3930650" y="1803400"/>
          <p14:tracePt t="50818" x="3937000" y="1803400"/>
          <p14:tracePt t="50831" x="3943350" y="1797050"/>
          <p14:tracePt t="50848" x="3956050" y="1790700"/>
          <p14:tracePt t="50864" x="3962400" y="1790700"/>
          <p14:tracePt t="50881" x="3975100" y="1784350"/>
          <p14:tracePt t="50915" x="4000500" y="1778000"/>
          <p14:tracePt t="50931" x="4006850" y="1778000"/>
          <p14:tracePt t="50947" x="4013200" y="1778000"/>
          <p14:tracePt t="50964" x="4025900" y="1771650"/>
          <p14:tracePt t="50981" x="4038600" y="1765300"/>
          <p14:tracePt t="50998" x="4051300" y="1765300"/>
          <p14:tracePt t="51014" x="4070350" y="1765300"/>
          <p14:tracePt t="51032" x="4083050" y="1758950"/>
          <p14:tracePt t="51047" x="4095750" y="1758950"/>
          <p14:tracePt t="51064" x="4108450" y="1758950"/>
          <p14:tracePt t="51081" x="4114800" y="1758950"/>
          <p14:tracePt t="51097" x="4127500" y="1758950"/>
          <p14:tracePt t="51115" x="4146550" y="1752600"/>
          <p14:tracePt t="51131" x="4165600" y="1752600"/>
          <p14:tracePt t="51147" x="4184650" y="1746250"/>
          <p14:tracePt t="51164" x="4203700" y="1746250"/>
          <p14:tracePt t="51181" x="4229100" y="1746250"/>
          <p14:tracePt t="51197" x="4260850" y="1746250"/>
          <p14:tracePt t="51214" x="4286250" y="1746250"/>
          <p14:tracePt t="51217" x="4292600" y="1746250"/>
          <p14:tracePt t="51231" x="4324350" y="1746250"/>
          <p14:tracePt t="51246" x="4337050" y="1746250"/>
          <p14:tracePt t="51263" x="4356100" y="1746250"/>
          <p14:tracePt t="51280" x="4368800" y="1746250"/>
          <p14:tracePt t="51297" x="4387850" y="1746250"/>
          <p14:tracePt t="51315" x="4400550" y="1746250"/>
          <p14:tracePt t="51331" x="4425950" y="1746250"/>
          <p14:tracePt t="51348" x="4451350" y="1758950"/>
          <p14:tracePt t="51364" x="4470400" y="1765300"/>
          <p14:tracePt t="51381" x="4483100" y="1771650"/>
          <p14:tracePt t="51397" x="4502150" y="1778000"/>
          <p14:tracePt t="51414" x="4508500" y="1784350"/>
          <p14:tracePt t="51433" x="4514850" y="1790700"/>
          <p14:tracePt t="51447" x="4521200" y="1803400"/>
          <p14:tracePt t="51464" x="4527550" y="1809750"/>
          <p14:tracePt t="51481" x="4546600" y="1816100"/>
          <p14:tracePt t="51497" x="4559300" y="1822450"/>
          <p14:tracePt t="51514" x="4572000" y="1835150"/>
          <p14:tracePt t="51530" x="4578350" y="1847850"/>
          <p14:tracePt t="51547" x="4584700" y="1854200"/>
          <p14:tracePt t="51564" x="4591050" y="1866900"/>
          <p14:tracePt t="51580" x="4591050" y="1879600"/>
          <p14:tracePt t="51597" x="4597400" y="1885950"/>
          <p14:tracePt t="51614" x="4603750" y="1898650"/>
          <p14:tracePt t="51647" x="4603750" y="1911350"/>
          <p14:tracePt t="51665" x="4603750" y="1924050"/>
          <p14:tracePt t="51681" x="4603750" y="1936750"/>
          <p14:tracePt t="51697" x="4603750" y="1943100"/>
          <p14:tracePt t="51714" x="4603750" y="1955800"/>
          <p14:tracePt t="51731" x="4603750" y="1962150"/>
          <p14:tracePt t="51747" x="4603750" y="1974850"/>
          <p14:tracePt t="51764" x="4603750" y="1981200"/>
          <p14:tracePt t="51781" x="4603750" y="1987550"/>
          <p14:tracePt t="51797" x="4603750" y="2006600"/>
          <p14:tracePt t="51814" x="4603750" y="2012950"/>
          <p14:tracePt t="51831" x="4597400" y="2019300"/>
          <p14:tracePt t="51847" x="4597400" y="2032000"/>
          <p14:tracePt t="51864" x="4584700" y="2038350"/>
          <p14:tracePt t="51881" x="4572000" y="2051050"/>
          <p14:tracePt t="51897" x="4565650" y="2057400"/>
          <p14:tracePt t="51914" x="4552950" y="2063750"/>
          <p14:tracePt t="51931" x="4533900" y="2070100"/>
          <p14:tracePt t="51947" x="4521200" y="2076450"/>
          <p14:tracePt t="51964" x="4502150" y="2082800"/>
          <p14:tracePt t="51980" x="4476750" y="2082800"/>
          <p14:tracePt t="51997" x="4457700" y="2089150"/>
          <p14:tracePt t="52014" x="4438650" y="2101850"/>
          <p14:tracePt t="52031" x="4425950" y="2101850"/>
          <p14:tracePt t="52047" x="4413250" y="2108200"/>
          <p14:tracePt t="52064" x="4400550" y="2108200"/>
          <p14:tracePt t="52081" x="4381500" y="2114550"/>
          <p14:tracePt t="52097" x="4368800" y="2114550"/>
          <p14:tracePt t="52114" x="4349750" y="2120900"/>
          <p14:tracePt t="52130" x="4337050" y="2127250"/>
          <p14:tracePt t="52147" x="4311650" y="2133600"/>
          <p14:tracePt t="52164" x="4298950" y="2133600"/>
          <p14:tracePt t="52181" x="4267200" y="2133600"/>
          <p14:tracePt t="52197" x="4248150" y="2146300"/>
          <p14:tracePt t="52214" x="4229100" y="2146300"/>
          <p14:tracePt t="52230" x="4210050" y="2152650"/>
          <p14:tracePt t="52247" x="4191000" y="2152650"/>
          <p14:tracePt t="52264" x="4171950" y="2152650"/>
          <p14:tracePt t="52281" x="4146550" y="2159000"/>
          <p14:tracePt t="52297" x="4114800" y="2165350"/>
          <p14:tracePt t="52314" x="4089400" y="2165350"/>
          <p14:tracePt t="52330" x="4051300" y="2171700"/>
          <p14:tracePt t="52347" x="4025900" y="2171700"/>
          <p14:tracePt t="52364" x="4006850" y="2171700"/>
          <p14:tracePt t="52381" x="3981450" y="2171700"/>
          <p14:tracePt t="52397" x="3968750" y="2171700"/>
          <p14:tracePt t="52414" x="3949700" y="2171700"/>
          <p14:tracePt t="52430" x="3930650" y="2171700"/>
          <p14:tracePt t="52447" x="3898900" y="2171700"/>
          <p14:tracePt t="52464" x="3860800" y="2171700"/>
          <p14:tracePt t="52481" x="3810000" y="2171700"/>
          <p14:tracePt t="52497" x="3771900" y="2171700"/>
          <p14:tracePt t="52513" x="3746500" y="2171700"/>
          <p14:tracePt t="52530" x="3721100" y="2171700"/>
          <p14:tracePt t="52547" x="3689350" y="2165350"/>
          <p14:tracePt t="52564" x="3663950" y="2159000"/>
          <p14:tracePt t="52581" x="3638550" y="2146300"/>
          <p14:tracePt t="52597" x="3632200" y="2139950"/>
          <p14:tracePt t="52613" x="3619500" y="2139950"/>
          <p14:tracePt t="52631" x="3613150" y="2127250"/>
          <p14:tracePt t="52647" x="3600450" y="2120900"/>
          <p14:tracePt t="52664" x="3587750" y="2108200"/>
          <p14:tracePt t="52681" x="3575050" y="2089150"/>
          <p14:tracePt t="52697" x="3562350" y="2076450"/>
          <p14:tracePt t="52713" x="3556000" y="2057400"/>
          <p14:tracePt t="52730" x="3543300" y="2038350"/>
          <p14:tracePt t="52747" x="3536950" y="2025650"/>
          <p14:tracePt t="52763" x="3530600" y="2006600"/>
          <p14:tracePt t="52781" x="3517900" y="1993900"/>
          <p14:tracePt t="52797" x="3517900" y="1981200"/>
          <p14:tracePt t="52813" x="3511550" y="1968500"/>
          <p14:tracePt t="52830" x="3511550" y="1949450"/>
          <p14:tracePt t="52847" x="3511550" y="1936750"/>
          <p14:tracePt t="52863" x="3511550" y="1917700"/>
          <p14:tracePt t="52881" x="3511550" y="1898650"/>
          <p14:tracePt t="52897" x="3524250" y="1885950"/>
          <p14:tracePt t="52913" x="3530600" y="1866900"/>
          <p14:tracePt t="52930" x="3536950" y="1854200"/>
          <p14:tracePt t="52947" x="3543300" y="1841500"/>
          <p14:tracePt t="52963" x="3556000" y="1835150"/>
          <p14:tracePt t="52981" x="3562350" y="1822450"/>
          <p14:tracePt t="52997" x="3568700" y="1816100"/>
          <p14:tracePt t="53014" x="3581400" y="1809750"/>
          <p14:tracePt t="53031" x="3594100" y="1809750"/>
          <p14:tracePt t="53047" x="3613150" y="1803400"/>
          <p14:tracePt t="53063" x="3632200" y="1803400"/>
          <p14:tracePt t="53081" x="3663950" y="1797050"/>
          <p14:tracePt t="53097" x="3695700" y="1790700"/>
          <p14:tracePt t="53113" x="3727450" y="1790700"/>
          <p14:tracePt t="53130" x="3752850" y="1790700"/>
          <p14:tracePt t="53146" x="3778250" y="1790700"/>
          <p14:tracePt t="53163" x="3803650" y="1790700"/>
          <p14:tracePt t="53181" x="3822700" y="1790700"/>
          <p14:tracePt t="53197" x="3835400" y="1790700"/>
          <p14:tracePt t="53213" x="3854450" y="1790700"/>
          <p14:tracePt t="53230" x="3886200" y="1790700"/>
          <p14:tracePt t="53247" x="3911600" y="1790700"/>
          <p14:tracePt t="53263" x="3943350" y="1790700"/>
          <p14:tracePt t="53266" x="3949700" y="1784350"/>
          <p14:tracePt t="53280" x="3975100" y="1784350"/>
          <p14:tracePt t="53297" x="4019550" y="1784350"/>
          <p14:tracePt t="53313" x="4064000" y="1784350"/>
          <p14:tracePt t="53330" x="4089400" y="1784350"/>
          <p14:tracePt t="53347" x="4121150" y="1784350"/>
          <p14:tracePt t="53363" x="4165600" y="1784350"/>
          <p14:tracePt t="53380" x="4197350" y="1778000"/>
          <p14:tracePt t="53397" x="4235450" y="1778000"/>
          <p14:tracePt t="53413" x="4260850" y="1778000"/>
          <p14:tracePt t="53430" x="4286250" y="1778000"/>
          <p14:tracePt t="53446" x="4305300" y="1778000"/>
          <p14:tracePt t="53452" x="4311650" y="1778000"/>
          <p14:tracePt t="53462" x="4330700" y="1778000"/>
          <p14:tracePt t="53479" x="4349750" y="1778000"/>
          <p14:tracePt t="53496" x="4368800" y="1778000"/>
          <p14:tracePt t="53513" x="4394200" y="1778000"/>
          <p14:tracePt t="53530" x="4413250" y="1778000"/>
          <p14:tracePt t="53546" x="4438650" y="1778000"/>
          <p14:tracePt t="53563" x="4457700" y="1778000"/>
          <p14:tracePt t="53580" x="4483100" y="1778000"/>
          <p14:tracePt t="53582" x="4489450" y="1778000"/>
          <p14:tracePt t="53597" x="4502150" y="1778000"/>
          <p14:tracePt t="53613" x="4514850" y="1778000"/>
          <p14:tracePt t="53647" x="4521200" y="1778000"/>
          <p14:tracePt t="53666" x="4533900" y="1784350"/>
          <p14:tracePt t="53681" x="4540250" y="1790700"/>
          <p14:tracePt t="53697" x="4552950" y="1797050"/>
          <p14:tracePt t="53713" x="4565650" y="1809750"/>
          <p14:tracePt t="53730" x="4572000" y="1822450"/>
          <p14:tracePt t="53747" x="4584700" y="1828800"/>
          <p14:tracePt t="53763" x="4591050" y="1841500"/>
          <p14:tracePt t="53780" x="4597400" y="1847850"/>
          <p14:tracePt t="53797" x="4616450" y="1854200"/>
          <p14:tracePt t="53813" x="4616450" y="1866900"/>
          <p14:tracePt t="53830" x="4622800" y="1879600"/>
          <p14:tracePt t="53846" x="4629150" y="1885950"/>
          <p14:tracePt t="53863" x="4629150" y="1892300"/>
          <p14:tracePt t="53880" x="4635500" y="1905000"/>
          <p14:tracePt t="53897" x="4641850" y="1911350"/>
          <p14:tracePt t="53913" x="4648200" y="1917700"/>
          <p14:tracePt t="53930" x="4654550" y="1930400"/>
          <p14:tracePt t="53946" x="4660900" y="1943100"/>
          <p14:tracePt t="53963" x="4660900" y="1949450"/>
          <p14:tracePt t="53980" x="4660900" y="1955800"/>
          <p14:tracePt t="53997" x="4667250" y="1962150"/>
          <p14:tracePt t="54013" x="4667250" y="1968500"/>
          <p14:tracePt t="54047" x="4673600" y="1968500"/>
          <p14:tracePt t="54068" x="4673600" y="1974850"/>
          <p14:tracePt t="54080" x="4673600" y="1981200"/>
          <p14:tracePt t="54100" x="4673600" y="1987550"/>
          <p14:tracePt t="54120" x="4673600" y="1993900"/>
          <p14:tracePt t="54130" x="4679950" y="1993900"/>
          <p14:tracePt t="54147" x="4679950" y="2000250"/>
          <p14:tracePt t="54192" x="4679950" y="2006600"/>
          <p14:tracePt t="54208" x="4679950" y="2012950"/>
          <p14:tracePt t="54224" x="4679950" y="2019300"/>
          <p14:tracePt t="54230" x="4679950" y="2025650"/>
          <p14:tracePt t="54247" x="4673600" y="2032000"/>
          <p14:tracePt t="54276" x="4667250" y="2038350"/>
          <p14:tracePt t="54896" x="4667250" y="2044700"/>
          <p14:tracePt t="54904" x="4673600" y="2044700"/>
          <p14:tracePt t="54920" x="4673600" y="2051050"/>
          <p14:tracePt t="54929" x="4673600" y="2057400"/>
          <p14:tracePt t="54946" x="4679950" y="2070100"/>
          <p14:tracePt t="54965" x="4686300" y="2082800"/>
          <p14:tracePt t="54971" x="4686300" y="2089150"/>
          <p14:tracePt t="54980" x="4692650" y="2095500"/>
          <p14:tracePt t="54997" x="4692650" y="2114550"/>
          <p14:tracePt t="55013" x="4699000" y="2120900"/>
          <p14:tracePt t="55029" x="4705350" y="2139950"/>
          <p14:tracePt t="55046" x="4705350" y="2146300"/>
          <p14:tracePt t="55063" x="4705350" y="2152650"/>
          <p14:tracePt t="55079" x="4718050" y="2171700"/>
          <p14:tracePt t="55097" x="4724400" y="2178050"/>
          <p14:tracePt t="55113" x="4743450" y="2203450"/>
          <p14:tracePt t="55129" x="4749800" y="2222500"/>
          <p14:tracePt t="55146" x="4768850" y="2241550"/>
          <p14:tracePt t="55163" x="4781550" y="2266950"/>
          <p14:tracePt t="55179" x="4787900" y="2279650"/>
          <p14:tracePt t="55196" x="4800600" y="2298700"/>
          <p14:tracePt t="55213" x="4813300" y="2317750"/>
          <p14:tracePt t="55230" x="4819650" y="2343150"/>
          <p14:tracePt t="55246" x="4819650" y="2368550"/>
          <p14:tracePt t="55263" x="4832350" y="2393950"/>
          <p14:tracePt t="55279" x="4838700" y="2419350"/>
          <p14:tracePt t="55296" x="4851400" y="2438400"/>
          <p14:tracePt t="55313" x="4857750" y="2457450"/>
          <p14:tracePt t="55329" x="4864100" y="2470150"/>
          <p14:tracePt t="55346" x="4870450" y="2470150"/>
          <p14:tracePt t="55362" x="4876800" y="2489200"/>
          <p14:tracePt t="55396" x="4883150" y="2501900"/>
          <p14:tracePt t="55413" x="4889500" y="2508250"/>
          <p14:tracePt t="55429" x="4889500" y="2520950"/>
          <p14:tracePt t="55446" x="4895850" y="2533650"/>
          <p14:tracePt t="55462" x="4902200" y="2552700"/>
          <p14:tracePt t="55469" x="4902200" y="2559050"/>
          <p14:tracePt t="55479" x="4902200" y="2565400"/>
          <p14:tracePt t="55496" x="4902200" y="2578100"/>
          <p14:tracePt t="55513" x="4908550" y="2584450"/>
          <p14:tracePt t="55530" x="4908550" y="2597150"/>
          <p14:tracePt t="55546" x="4914900" y="2609850"/>
          <p14:tracePt t="55562" x="4914900" y="2622550"/>
          <p14:tracePt t="55579" x="4921250" y="2628900"/>
          <p14:tracePt t="55595" x="4921250" y="2635250"/>
          <p14:tracePt t="55611" x="4927600" y="2641600"/>
          <p14:tracePt t="55628" x="4927600" y="2647950"/>
          <p14:tracePt t="55645" x="4927600" y="2660650"/>
          <p14:tracePt t="55662" x="4933950" y="2673350"/>
          <p14:tracePt t="55679" x="4933950" y="2679700"/>
          <p14:tracePt t="55696" x="4933950" y="2692400"/>
          <p14:tracePt t="55729" x="4940300" y="2698750"/>
          <p14:tracePt t="55780" x="4946650" y="2698750"/>
          <p14:tracePt t="55785" x="4946650" y="2705100"/>
          <p14:tracePt t="55896" x="4946650" y="2711450"/>
          <p14:tracePt t="55904" x="4946650" y="2717800"/>
          <p14:tracePt t="56024" x="4946650" y="2724150"/>
          <p14:tracePt t="56048" x="4946650" y="2730500"/>
          <p14:tracePt t="56053" x="4946650" y="2736850"/>
          <p14:tracePt t="56062" x="4940300" y="2736850"/>
          <p14:tracePt t="56084" x="4933950" y="2743200"/>
          <p14:tracePt t="56096" x="4921250" y="2755900"/>
          <p14:tracePt t="56113" x="4895850" y="2762250"/>
          <p14:tracePt t="56129" x="4870450" y="2768600"/>
          <p14:tracePt t="56146" x="4826000" y="2781300"/>
          <p14:tracePt t="56162" x="4787900" y="2787650"/>
          <p14:tracePt t="56179" x="4762500" y="2794000"/>
          <p14:tracePt t="56196" x="4737100" y="2794000"/>
          <p14:tracePt t="56213" x="4711700" y="2794000"/>
          <p14:tracePt t="56229" x="4686300" y="2794000"/>
          <p14:tracePt t="56246" x="4660900" y="2794000"/>
          <p14:tracePt t="56262" x="4635500" y="2794000"/>
          <p14:tracePt t="56279" x="4610100" y="2800350"/>
          <p14:tracePt t="56296" x="4584700" y="2800350"/>
          <p14:tracePt t="56313" x="4552950" y="2800350"/>
          <p14:tracePt t="56329" x="4527550" y="2800350"/>
          <p14:tracePt t="56346" x="4502150" y="2800350"/>
          <p14:tracePt t="56362" x="4476750" y="2800350"/>
          <p14:tracePt t="56379" x="4457700" y="2800350"/>
          <p14:tracePt t="56395" x="4438650" y="2800350"/>
          <p14:tracePt t="56413" x="4413250" y="2800350"/>
          <p14:tracePt t="56429" x="4400550" y="2800350"/>
          <p14:tracePt t="56445" x="4381500" y="2800350"/>
          <p14:tracePt t="56462" x="4356100" y="2800350"/>
          <p14:tracePt t="56479" x="4330700" y="2806700"/>
          <p14:tracePt t="56495" x="4305300" y="2806700"/>
          <p14:tracePt t="56513" x="4279900" y="2806700"/>
          <p14:tracePt t="56529" x="4260850" y="2806700"/>
          <p14:tracePt t="56545" x="4248150" y="2806700"/>
          <p14:tracePt t="56562" x="4235450" y="2806700"/>
          <p14:tracePt t="56579" x="4222750" y="2806700"/>
          <p14:tracePt t="56596" x="4210050" y="2813050"/>
          <p14:tracePt t="56613" x="4171950" y="2813050"/>
          <p14:tracePt t="56629" x="4140200" y="2819400"/>
          <p14:tracePt t="56646" x="4108450" y="2819400"/>
          <p14:tracePt t="56662" x="4095750" y="2819400"/>
          <p14:tracePt t="56678" x="4083050" y="2819400"/>
          <p14:tracePt t="56694" x="4070350" y="2825750"/>
          <p14:tracePt t="56711" x="4064000" y="2832100"/>
          <p14:tracePt t="56729" x="4051300" y="2832100"/>
          <p14:tracePt t="56745" x="4038600" y="2838450"/>
          <p14:tracePt t="56762" x="4032250" y="2844800"/>
          <p14:tracePt t="56779" x="4025900" y="2851150"/>
          <p14:tracePt t="56795" x="4006850" y="2863850"/>
          <p14:tracePt t="56813" x="3994150" y="2876550"/>
          <p14:tracePt t="56829" x="3975100" y="2889250"/>
          <p14:tracePt t="56845" x="3956050" y="2901950"/>
          <p14:tracePt t="56862" x="3943350" y="2914650"/>
          <p14:tracePt t="56879" x="3924300" y="2927350"/>
          <p14:tracePt t="56895" x="3911600" y="2933700"/>
          <p14:tracePt t="56929" x="3905250" y="2933700"/>
          <p14:tracePt t="56949" x="3898900" y="2940050"/>
          <p14:tracePt t="56964" x="3892550" y="2946400"/>
          <p14:tracePt t="56979" x="3892550" y="2959100"/>
          <p14:tracePt t="56995" x="3892550" y="2971800"/>
          <p14:tracePt t="57012" x="3879850" y="2990850"/>
          <p14:tracePt t="57029" x="3873500" y="3016250"/>
          <p14:tracePt t="57045" x="3867150" y="3028950"/>
          <p14:tracePt t="57062" x="3860800" y="3041650"/>
          <p14:tracePt t="57079" x="3860800" y="3054350"/>
          <p14:tracePt t="57095" x="3860800" y="3067050"/>
          <p14:tracePt t="57112" x="3860800" y="3079750"/>
          <p14:tracePt t="57129" x="3860800" y="3098800"/>
          <p14:tracePt t="57145" x="3860800" y="3105150"/>
          <p14:tracePt t="57162" x="3860800" y="3124200"/>
          <p14:tracePt t="57179" x="3867150" y="3130550"/>
          <p14:tracePt t="57195" x="3879850" y="3143250"/>
          <p14:tracePt t="57212" x="3886200" y="3162300"/>
          <p14:tracePt t="57229" x="3917950" y="3187700"/>
          <p14:tracePt t="57245" x="3937000" y="3206750"/>
          <p14:tracePt t="57262" x="3949700" y="3225800"/>
          <p14:tracePt t="57278" x="3968750" y="3238500"/>
          <p14:tracePt t="57295" x="3975100" y="3244850"/>
          <p14:tracePt t="57312" x="3981450" y="3257550"/>
          <p14:tracePt t="57329" x="3987800" y="3257550"/>
          <p14:tracePt t="57388" x="3994150" y="3257550"/>
          <p14:tracePt t="57393" x="3994150" y="3263900"/>
          <p14:tracePt t="57412" x="4006850" y="3263900"/>
          <p14:tracePt t="57429" x="4025900" y="3270250"/>
          <p14:tracePt t="57445" x="4051300" y="3276600"/>
          <p14:tracePt t="57462" x="4070350" y="3282950"/>
          <p14:tracePt t="57478" x="4114800" y="3289300"/>
          <p14:tracePt t="57485" x="4133850" y="3289300"/>
          <p14:tracePt t="57495" x="4152900" y="3295650"/>
          <p14:tracePt t="57512" x="4210050" y="3295650"/>
          <p14:tracePt t="57515" x="4216400" y="3295650"/>
          <p14:tracePt t="57529" x="4273550" y="3295650"/>
          <p14:tracePt t="57546" x="4318000" y="3295650"/>
          <p14:tracePt t="57562" x="4349750" y="3295650"/>
          <p14:tracePt t="57578" x="4375150" y="3295650"/>
          <p14:tracePt t="57595" x="4400550" y="3295650"/>
          <p14:tracePt t="57612" x="4419600" y="3295650"/>
          <p14:tracePt t="57629" x="4451350" y="3295650"/>
          <p14:tracePt t="57645" x="4464050" y="3295650"/>
          <p14:tracePt t="57662" x="4489450" y="3295650"/>
          <p14:tracePt t="57678" x="4508500" y="3289300"/>
          <p14:tracePt t="57695" x="4546600" y="3282950"/>
          <p14:tracePt t="57712" x="4565650" y="3282950"/>
          <p14:tracePt t="57729" x="4616450" y="3282950"/>
          <p14:tracePt t="57745" x="4641850" y="3270250"/>
          <p14:tracePt t="57761" x="4667250" y="3270250"/>
          <p14:tracePt t="57777" x="4705350" y="3270250"/>
          <p14:tracePt t="57794" x="4724400" y="3270250"/>
          <p14:tracePt t="57812" x="4762500" y="3270250"/>
          <p14:tracePt t="57829" x="4806950" y="3270250"/>
          <p14:tracePt t="57845" x="4845050" y="3270250"/>
          <p14:tracePt t="57861" x="4895850" y="3270250"/>
          <p14:tracePt t="57878" x="4933950" y="3270250"/>
          <p14:tracePt t="57895" x="4972050" y="3270250"/>
          <p14:tracePt t="57911" x="5016500" y="3270250"/>
          <p14:tracePt t="57929" x="5054600" y="3270250"/>
          <p14:tracePt t="57945" x="5086350" y="3270250"/>
          <p14:tracePt t="57961" x="5118100" y="3270250"/>
          <p14:tracePt t="57978" x="5137150" y="3270250"/>
          <p14:tracePt t="57995" x="5162550" y="3270250"/>
          <p14:tracePt t="58001" x="5168900" y="3270250"/>
          <p14:tracePt t="58011" x="5181600" y="3270250"/>
          <p14:tracePt t="58029" x="5200650" y="3276600"/>
          <p14:tracePt t="58045" x="5232400" y="3276600"/>
          <p14:tracePt t="58061" x="5270500" y="3276600"/>
          <p14:tracePt t="58078" x="5321300" y="3276600"/>
          <p14:tracePt t="58095" x="5365750" y="3276600"/>
          <p14:tracePt t="58111" x="5403850" y="3276600"/>
          <p14:tracePt t="58129" x="5441950" y="3276600"/>
          <p14:tracePt t="58145" x="5448300" y="3276600"/>
          <p14:tracePt t="58200" x="5454650" y="3276600"/>
          <p14:tracePt t="58217" x="5461000" y="3276600"/>
          <p14:tracePt t="58224" x="5467350" y="3276600"/>
          <p14:tracePt t="58236" x="5473700" y="3270250"/>
          <p14:tracePt t="58256" x="5480050" y="3270250"/>
          <p14:tracePt t="58265" x="5486400" y="3270250"/>
          <p14:tracePt t="58285" x="5492750" y="3263900"/>
          <p14:tracePt t="58312" x="5499100" y="3263900"/>
          <p14:tracePt t="58328" x="5505450" y="3263900"/>
          <p14:tracePt t="58346" x="5518150" y="3257550"/>
          <p14:tracePt t="58362" x="5530850" y="3251200"/>
          <p14:tracePt t="58378" x="5537200" y="3244850"/>
          <p14:tracePt t="58395" x="5549900" y="3232150"/>
          <p14:tracePt t="58411" x="5562600" y="3225800"/>
          <p14:tracePt t="58428" x="5568950" y="3225800"/>
          <p14:tracePt t="58478" x="5568950" y="3219450"/>
          <p14:tracePt t="58518" x="5568950" y="3213100"/>
          <p14:tracePt t="58525" x="5568950" y="3206750"/>
          <p14:tracePt t="58542" x="5568950" y="3200400"/>
          <p14:tracePt t="58554" x="5568950" y="3194050"/>
          <p14:tracePt t="58566" x="5568950" y="3187700"/>
          <p14:tracePt t="58594" x="5575300" y="3181350"/>
          <p14:tracePt t="58902" x="5575300" y="3175000"/>
          <p14:tracePt t="58966" x="5568950" y="3175000"/>
          <p14:tracePt t="59002" x="5562600" y="3181350"/>
          <p14:tracePt t="59014" x="5556250" y="3181350"/>
          <p14:tracePt t="59034" x="5556250" y="3187700"/>
          <p14:tracePt t="59090" x="5549900" y="3187700"/>
          <p14:tracePt t="59102" x="5543550" y="3187700"/>
          <p14:tracePt t="59111" x="5543550" y="3194050"/>
          <p14:tracePt t="59128" x="5530850" y="3200400"/>
          <p14:tracePt t="59144" x="5524500" y="3206750"/>
          <p14:tracePt t="59162" x="5511800" y="3219450"/>
          <p14:tracePt t="59179" x="5486400" y="3232150"/>
          <p14:tracePt t="59195" x="5461000" y="3244850"/>
          <p14:tracePt t="59211" x="5448300" y="3263900"/>
          <p14:tracePt t="59228" x="5429250" y="3282950"/>
          <p14:tracePt t="59244" x="5410200" y="3295650"/>
          <p14:tracePt t="59261" x="5397500" y="3314700"/>
          <p14:tracePt t="59277" x="5384800" y="3333750"/>
          <p14:tracePt t="59294" x="5359400" y="3352800"/>
          <p14:tracePt t="59311" x="5334000" y="3371850"/>
          <p14:tracePt t="59327" x="5308600" y="3378200"/>
          <p14:tracePt t="59344" x="5289550" y="3390900"/>
          <p14:tracePt t="59361" x="5270500" y="3397250"/>
          <p14:tracePt t="59378" x="5257800" y="3403600"/>
          <p14:tracePt t="59395" x="5232400" y="3409950"/>
          <p14:tracePt t="59411" x="5207000" y="3416300"/>
          <p14:tracePt t="59428" x="5181600" y="3429000"/>
          <p14:tracePt t="59444" x="5156200" y="3435350"/>
          <p14:tracePt t="59461" x="5137150" y="3435350"/>
          <p14:tracePt t="59478" x="5124450" y="3441700"/>
          <p14:tracePt t="59480" x="5118100" y="3441700"/>
          <p14:tracePt t="59499" x="5111750" y="3448050"/>
          <p14:tracePt t="59511" x="5105400" y="3448050"/>
          <p14:tracePt t="59714" x="5105400" y="3454400"/>
          <p14:tracePt t="59720" x="5092700" y="3460750"/>
          <p14:tracePt t="59728" x="5086350" y="3460750"/>
          <p14:tracePt t="59744" x="5080000" y="3479800"/>
          <p14:tracePt t="59761" x="5073650" y="3492500"/>
          <p14:tracePt t="59778" x="5067300" y="3517900"/>
          <p14:tracePt t="59780" x="5067300" y="3530600"/>
          <p14:tracePt t="59795" x="5060950" y="3549650"/>
          <p14:tracePt t="59811" x="5054600" y="3568700"/>
          <p14:tracePt t="59828" x="5048250" y="3587750"/>
          <p14:tracePt t="59844" x="5041900" y="3594100"/>
          <p14:tracePt t="59866" x="5041900" y="3600450"/>
          <p14:tracePt t="59878" x="5035550" y="3606800"/>
          <p14:tracePt t="59894" x="5035550" y="3613150"/>
          <p14:tracePt t="59927" x="5035550" y="3619500"/>
          <p14:tracePt t="59943" x="5035550" y="3632200"/>
          <p14:tracePt t="59978" x="5035550" y="3644900"/>
          <p14:tracePt t="59994" x="5022850" y="3651250"/>
          <p14:tracePt t="60011" x="5022850" y="3663950"/>
          <p14:tracePt t="60028" x="5022850" y="3676650"/>
          <p14:tracePt t="60034" x="5016500" y="3683000"/>
          <p14:tracePt t="60044" x="5016500" y="3695700"/>
          <p14:tracePt t="60061" x="5016500" y="3721100"/>
          <p14:tracePt t="60077" x="5016500" y="3740150"/>
          <p14:tracePt t="60095" x="5010150" y="3765550"/>
          <p14:tracePt t="60111" x="5003800" y="3771900"/>
          <p14:tracePt t="60128" x="5003800" y="3784600"/>
          <p14:tracePt t="60170" x="5003800" y="3790950"/>
          <p14:tracePt t="60190" x="5003800" y="3797300"/>
          <p14:tracePt t="60202" x="5003800" y="3803650"/>
          <p14:tracePt t="60226" x="5003800" y="3810000"/>
          <p14:tracePt t="60325" x="5003800" y="3816350"/>
          <p14:tracePt t="60346" x="5003800" y="3822700"/>
          <p14:tracePt t="60374" x="5003800" y="3829050"/>
          <p14:tracePt t="60382" x="5003800" y="3835400"/>
          <p14:tracePt t="60422" x="5003800" y="3841750"/>
          <p14:tracePt t="60442" x="5010150" y="3841750"/>
          <p14:tracePt t="60448" x="5010150" y="3848100"/>
          <p14:tracePt t="60551" x="5010150" y="3854450"/>
          <p14:tracePt t="60558" x="5016500" y="3860800"/>
          <p14:tracePt t="60566" x="5016500" y="3867150"/>
          <p14:tracePt t="60706" x="5022850" y="3867150"/>
          <p14:tracePt t="60750" x="5029200" y="3867150"/>
          <p14:tracePt t="60755" x="5029200" y="3873500"/>
          <p14:tracePt t="60766" x="5035550" y="3873500"/>
          <p14:tracePt t="60777" x="5035550" y="3879850"/>
          <p14:tracePt t="60795" x="5048250" y="3898900"/>
          <p14:tracePt t="60828" x="5048250" y="3905250"/>
          <p14:tracePt t="60845" x="5054600" y="3911600"/>
          <p14:tracePt t="60861" x="5054600" y="3924300"/>
          <p14:tracePt t="60878" x="5054600" y="3930650"/>
          <p14:tracePt t="60942" x="5060950" y="3937000"/>
          <p14:tracePt t="60950" x="5060950" y="3943350"/>
          <p14:tracePt t="61457" x="5060950" y="3949700"/>
          <p14:tracePt t="61578" x="5060950" y="3956050"/>
          <p14:tracePt t="61583" x="5067300" y="3956050"/>
          <p14:tracePt t="61595" x="5080000" y="3956050"/>
          <p14:tracePt t="61611" x="5099050" y="3956050"/>
          <p14:tracePt t="61627" x="5124450" y="3956050"/>
          <p14:tracePt t="61644" x="5143500" y="3956050"/>
          <p14:tracePt t="61660" x="5156200" y="3956050"/>
          <p14:tracePt t="61677" x="5162550" y="3956050"/>
          <p14:tracePt t="61738" x="5168900" y="3956050"/>
          <p14:tracePt t="61744" x="5181600" y="3956050"/>
          <p14:tracePt t="61760" x="5194300" y="3956050"/>
          <p14:tracePt t="61777" x="5207000" y="3956050"/>
          <p14:tracePt t="61794" x="5219700" y="3956050"/>
          <p14:tracePt t="61810" x="5226050" y="3956050"/>
          <p14:tracePt t="61827" x="5238750" y="3956050"/>
          <p14:tracePt t="61844" x="5257800" y="3956050"/>
          <p14:tracePt t="61860" x="5289550" y="3956050"/>
          <p14:tracePt t="61877" x="5308600" y="3962400"/>
          <p14:tracePt t="61894" x="5340350" y="3962400"/>
          <p14:tracePt t="61911" x="5384800" y="3962400"/>
          <p14:tracePt t="61927" x="5410200" y="3962400"/>
          <p14:tracePt t="61944" x="5422900" y="3962400"/>
          <p14:tracePt t="61960" x="5435600" y="3962400"/>
          <p14:tracePt t="61977" x="5454650" y="3968750"/>
          <p14:tracePt t="61994" x="5473700" y="3975100"/>
          <p14:tracePt t="62011" x="5505450" y="3975100"/>
          <p14:tracePt t="62027" x="5518150" y="3975100"/>
          <p14:tracePt t="62044" x="5530850" y="3975100"/>
          <p14:tracePt t="62060" x="5549900" y="3981450"/>
          <p14:tracePt t="62077" x="5556250" y="3981450"/>
          <p14:tracePt t="62094" x="5562600" y="3981450"/>
          <p14:tracePt t="62110" x="5588000" y="3981450"/>
          <p14:tracePt t="62126" x="5619750" y="3981450"/>
          <p14:tracePt t="62143" x="5645150" y="3981450"/>
          <p14:tracePt t="62159" x="5683250" y="3981450"/>
          <p14:tracePt t="62176" x="5702300" y="3981450"/>
          <p14:tracePt t="62194" x="5734050" y="3981450"/>
          <p14:tracePt t="62211" x="5753100" y="3981450"/>
          <p14:tracePt t="62227" x="5765800" y="3981450"/>
          <p14:tracePt t="62244" x="5797550" y="3994150"/>
          <p14:tracePt t="62260" x="5810250" y="4000500"/>
          <p14:tracePt t="62277" x="5822950" y="4006850"/>
          <p14:tracePt t="62293" x="5829300" y="4006850"/>
          <p14:tracePt t="62311" x="5835650" y="4006850"/>
          <p14:tracePt t="62402" x="5842000" y="4006850"/>
          <p14:tracePt t="62408" x="5848350" y="4006850"/>
          <p14:tracePt t="62418" x="5854700" y="4006850"/>
          <p14:tracePt t="62427" x="5873750" y="4006850"/>
          <p14:tracePt t="62443" x="5905500" y="4006850"/>
          <p14:tracePt t="62460" x="5937250" y="4006850"/>
          <p14:tracePt t="62477" x="5981700" y="4006850"/>
          <p14:tracePt t="62493" x="6019800" y="3994150"/>
          <p14:tracePt t="62511" x="6045200" y="3994150"/>
          <p14:tracePt t="62527" x="6051550" y="3994150"/>
          <p14:tracePt t="62694" x="6057900" y="3987800"/>
          <p14:tracePt t="62714" x="6057900" y="3981450"/>
          <p14:tracePt t="62730" x="6064250" y="3975100"/>
          <p14:tracePt t="62834" x="6070600" y="3975100"/>
          <p14:tracePt t="62842" x="6076950" y="3975100"/>
          <p14:tracePt t="62859" x="6089650" y="3975100"/>
          <p14:tracePt t="62886" x="6096000" y="3968750"/>
          <p14:tracePt t="62902" x="6102350" y="3962400"/>
          <p14:tracePt t="62922" x="6108700" y="3962400"/>
          <p14:tracePt t="62934" x="6115050" y="3962400"/>
          <p14:tracePt t="62944" x="6121400" y="3962400"/>
          <p14:tracePt t="62960" x="6121400" y="3956050"/>
          <p14:tracePt t="63070" x="6121400" y="3949700"/>
          <p14:tracePt t="63106" x="6127750" y="3949700"/>
          <p14:tracePt t="63117" x="6134100" y="3949700"/>
          <p14:tracePt t="63141" x="6140450" y="3943350"/>
          <p14:tracePt t="63172" x="6140450" y="3937000"/>
          <p14:tracePt t="63177" x="6146800" y="3937000"/>
          <p14:tracePt t="63192" x="6153150" y="3930650"/>
          <p14:tracePt t="63209" x="6159500" y="3930650"/>
          <p14:tracePt t="63227" x="6178550" y="3917950"/>
          <p14:tracePt t="63243" x="6191250" y="3911600"/>
          <p14:tracePt t="63260" x="6197600" y="3905250"/>
          <p14:tracePt t="63295" x="6203950" y="3898900"/>
          <p14:tracePt t="63614" x="6210300" y="3898900"/>
          <p14:tracePt t="63638" x="6210300" y="3892550"/>
          <p14:tracePt t="63654" x="6210300" y="3886200"/>
          <p14:tracePt t="63681" x="6210300" y="3879850"/>
          <p14:tracePt t="63690" x="6210300" y="3873500"/>
          <p14:tracePt t="63699" x="6210300" y="3867150"/>
          <p14:tracePt t="63711" x="6216650" y="3854450"/>
          <p14:tracePt t="63727" x="6216650" y="3841750"/>
          <p14:tracePt t="63743" x="6216650" y="3835400"/>
          <p14:tracePt t="63760" x="6216650" y="3822700"/>
          <p14:tracePt t="63776" x="6223000" y="3810000"/>
          <p14:tracePt t="63793" x="6229350" y="3797300"/>
          <p14:tracePt t="63810" x="6235700" y="3790950"/>
          <p14:tracePt t="63827" x="6235700" y="3778250"/>
          <p14:tracePt t="63843" x="6242050" y="3771900"/>
          <p14:tracePt t="63942" x="6242050" y="3765550"/>
          <p14:tracePt t="63958" x="6248400" y="3759200"/>
          <p14:tracePt t="63974" x="6254750" y="3752850"/>
          <p14:tracePt t="63990" x="6261100" y="3746500"/>
          <p14:tracePt t="64006" x="6261100" y="3740150"/>
          <p14:tracePt t="64011" x="6267450" y="3733800"/>
          <p14:tracePt t="64026" x="6273800" y="3727450"/>
          <p14:tracePt t="64043" x="6280150" y="3714750"/>
          <p14:tracePt t="64060" x="6286500" y="3695700"/>
          <p14:tracePt t="64076" x="6286500" y="3689350"/>
          <p14:tracePt t="64093" x="6292850" y="3683000"/>
          <p14:tracePt t="64099" x="6292850" y="3670300"/>
          <p14:tracePt t="64110" x="6299200" y="3670300"/>
          <p14:tracePt t="64127" x="6299200" y="3657600"/>
          <p14:tracePt t="64143" x="6299200" y="3644900"/>
          <p14:tracePt t="64162" x="6305550" y="3632200"/>
          <p14:tracePt t="64176" x="6305550" y="3619500"/>
          <p14:tracePt t="64193" x="6311900" y="3600450"/>
          <p14:tracePt t="64209" x="6318250" y="3587750"/>
          <p14:tracePt t="64226" x="6318250" y="3581400"/>
          <p14:tracePt t="64242" x="6318250" y="3568700"/>
          <p14:tracePt t="64275" x="6318250" y="3562350"/>
          <p14:tracePt t="64294" x="6318250" y="3556000"/>
          <p14:tracePt t="64310" x="6324600" y="3556000"/>
          <p14:tracePt t="64338" x="6324600" y="3549650"/>
          <p14:tracePt t="64390" x="6324600" y="3543300"/>
          <p14:tracePt t="64406" x="6324600" y="3536950"/>
          <p14:tracePt t="64415" x="6324600" y="3524250"/>
          <p14:tracePt t="64443" x="6324600" y="3517900"/>
          <p14:tracePt t="64459" x="6324600" y="3511550"/>
          <p14:tracePt t="64476" x="6324600" y="3498850"/>
          <p14:tracePt t="64510" x="6324600" y="3492500"/>
          <p14:tracePt t="64526" x="6324600" y="3479800"/>
          <p14:tracePt t="64882" x="6330950" y="3479800"/>
          <p14:tracePt t="64893" x="6337300" y="3479800"/>
          <p14:tracePt t="64902" x="6343650" y="3473450"/>
          <p14:tracePt t="64930" x="6350000" y="3473450"/>
          <p14:tracePt t="64936" x="6356350" y="3467100"/>
          <p14:tracePt t="64966" x="6362700" y="3467100"/>
          <p14:tracePt t="65006" x="6369050" y="3467100"/>
          <p14:tracePt t="65058" x="6369050" y="3460750"/>
          <p14:tracePt t="65064" x="6381750" y="3460750"/>
          <p14:tracePt t="65076" x="6388100" y="3460750"/>
          <p14:tracePt t="65093" x="6388100" y="3454400"/>
          <p14:tracePt t="65099" x="6394450" y="3454400"/>
          <p14:tracePt t="65109" x="6400800" y="3454400"/>
          <p14:tracePt t="65127" x="6413500" y="3448050"/>
          <p14:tracePt t="65143" x="6432550" y="3435350"/>
          <p14:tracePt t="65159" x="6451600" y="3422650"/>
          <p14:tracePt t="65176" x="6470650" y="3409950"/>
          <p14:tracePt t="65192" x="6489700" y="3403600"/>
          <p14:tracePt t="65209" x="6502400" y="3397250"/>
          <p14:tracePt t="65226" x="6515100" y="3384550"/>
          <p14:tracePt t="65243" x="6521450" y="3384550"/>
          <p14:tracePt t="65259" x="6534150" y="3378200"/>
          <p14:tracePt t="65276" x="6546850" y="3365500"/>
          <p14:tracePt t="65292" x="6565900" y="3352800"/>
          <p14:tracePt t="65308" x="6578600" y="3340100"/>
          <p14:tracePt t="65325" x="6591300" y="3333750"/>
          <p14:tracePt t="65343" x="6591300" y="3327400"/>
          <p14:tracePt t="65398" x="6591300" y="3321050"/>
          <p14:tracePt t="65418" x="6597650" y="3321050"/>
          <p14:tracePt t="65437" x="6597650" y="3314700"/>
          <p14:tracePt t="65450" x="6597650" y="3308350"/>
          <p14:tracePt t="65460" x="6604000" y="3302000"/>
          <p14:tracePt t="65496" x="6610350" y="3302000"/>
          <p14:tracePt t="65502" x="6610350" y="3295650"/>
          <p14:tracePt t="65564" x="6616700" y="3289300"/>
          <p14:tracePt t="65575" x="6623050" y="3289300"/>
          <p14:tracePt t="65581" x="6623050" y="3276600"/>
          <p14:tracePt t="65593" x="6629400" y="3270250"/>
          <p14:tracePt t="65609" x="6642100" y="3257550"/>
          <p14:tracePt t="65626" x="6648450" y="3251200"/>
          <p14:tracePt t="65642" x="6661150" y="3244850"/>
          <p14:tracePt t="65659" x="6667500" y="3244850"/>
          <p14:tracePt t="65724" x="6667500" y="3238500"/>
          <p14:tracePt t="65731" x="6673850" y="3232150"/>
          <p14:tracePt t="65746" x="6673850" y="3225800"/>
          <p14:tracePt t="65759" x="6680200" y="3225800"/>
          <p14:tracePt t="65777" x="6686550" y="3213100"/>
          <p14:tracePt t="65793" x="6692900" y="3206750"/>
          <p14:tracePt t="65809" x="6699250" y="3194050"/>
          <p14:tracePt t="65826" x="6705600" y="3194050"/>
          <p14:tracePt t="65843" x="6711950" y="3194050"/>
          <p14:tracePt t="65884" x="6718300" y="3187700"/>
          <p14:tracePt t="65900" x="6718300" y="3181350"/>
          <p14:tracePt t="65906" x="6724650" y="3181350"/>
          <p14:tracePt t="65913" x="6731000" y="3181350"/>
          <p14:tracePt t="65926" x="6743700" y="3175000"/>
          <p14:tracePt t="65942" x="6756400" y="3162300"/>
          <p14:tracePt t="65959" x="6769100" y="3162300"/>
          <p14:tracePt t="65976" x="6794500" y="3155950"/>
          <p14:tracePt t="65993" x="6813550" y="3155950"/>
          <p14:tracePt t="66009" x="6826250" y="3155950"/>
          <p14:tracePt t="66026" x="6832600" y="3149600"/>
          <p14:tracePt t="66043" x="6838950" y="3149600"/>
          <p14:tracePt t="66059" x="6845300" y="3149600"/>
          <p14:tracePt t="66093" x="6851650" y="3143250"/>
          <p14:tracePt t="66109" x="6858000" y="3143250"/>
          <p14:tracePt t="66136" x="6864350" y="3136900"/>
          <p14:tracePt t="66145" x="6870700" y="3136900"/>
          <p14:tracePt t="66208" x="6877050" y="3136900"/>
          <p14:tracePt t="66224" x="6883400" y="3136900"/>
          <p14:tracePt t="66230" x="6889750" y="3136900"/>
          <p14:tracePt t="66242" x="6902450" y="3136900"/>
          <p14:tracePt t="66259" x="6915150" y="3136900"/>
          <p14:tracePt t="66275" x="6927850" y="3136900"/>
          <p14:tracePt t="66293" x="6940550" y="3136900"/>
          <p14:tracePt t="66332" x="6946900" y="3136900"/>
          <p14:tracePt t="66648" x="6953250" y="3136900"/>
          <p14:tracePt t="66908" x="6959600" y="3136900"/>
          <p14:tracePt t="66920" x="6965950" y="3136900"/>
          <p14:tracePt t="66929" x="6972300" y="3130550"/>
          <p14:tracePt t="66959" x="6978650" y="3124200"/>
          <p14:tracePt t="66975" x="6985000" y="3117850"/>
          <p14:tracePt t="67127" x="6991350" y="3111500"/>
          <p14:tracePt t="72376" x="6991350" y="3117850"/>
          <p14:tracePt t="72384" x="6991350" y="3124200"/>
          <p14:tracePt t="72390" x="6991350" y="3130550"/>
          <p14:tracePt t="72407" x="6991350" y="3143250"/>
          <p14:tracePt t="72424" x="6991350" y="3155950"/>
          <p14:tracePt t="72440" x="6991350" y="3162300"/>
          <p14:tracePt t="72457" x="6991350" y="3175000"/>
          <p14:tracePt t="72473" x="6991350" y="3181350"/>
          <p14:tracePt t="72507" x="6991350" y="3187700"/>
          <p14:tracePt t="72546" x="6985000" y="3194050"/>
          <p14:tracePt t="72553" x="6978650" y="3206750"/>
          <p14:tracePt t="72562" x="6972300" y="3213100"/>
          <p14:tracePt t="72573" x="6965950" y="3219450"/>
          <p14:tracePt t="72591" x="6946900" y="3251200"/>
          <p14:tracePt t="72607" x="6927850" y="3270250"/>
          <p14:tracePt t="72624" x="6921500" y="3289300"/>
          <p14:tracePt t="72639" x="6908800" y="3308350"/>
          <p14:tracePt t="72656" x="6902450" y="3352800"/>
          <p14:tracePt t="72673" x="6877050" y="3397250"/>
          <p14:tracePt t="72691" x="6838950" y="3448050"/>
          <p14:tracePt t="72707" x="6813550" y="3479800"/>
          <p14:tracePt t="72723" x="6788150" y="3511550"/>
          <p14:tracePt t="72740" x="6762750" y="3549650"/>
          <p14:tracePt t="72747" x="6750050" y="3568700"/>
          <p14:tracePt t="72757" x="6737350" y="3594100"/>
          <p14:tracePt t="72773" x="6705600" y="3644900"/>
          <p14:tracePt t="72790" x="6673850" y="3695700"/>
          <p14:tracePt t="72793" x="6667500" y="3702050"/>
          <p14:tracePt t="72807" x="6635750" y="3746500"/>
          <p14:tracePt t="72823" x="6597650" y="3790950"/>
          <p14:tracePt t="72839" x="6546850" y="3835400"/>
          <p14:tracePt t="72855" x="6464300" y="3898900"/>
          <p14:tracePt t="72872" x="6369050" y="3937000"/>
          <p14:tracePt t="72889" x="6273800" y="3981450"/>
          <p14:tracePt t="72907" x="6153150" y="4038600"/>
          <p14:tracePt t="72923" x="6026150" y="4095750"/>
          <p14:tracePt t="72940" x="5810250" y="4184650"/>
          <p14:tracePt t="72957" x="5543550" y="4267200"/>
          <p14:tracePt t="72973" x="5264150" y="4330700"/>
          <p14:tracePt t="72990" x="5022850" y="4343400"/>
          <p14:tracePt t="73007" x="4781550" y="4343400"/>
          <p14:tracePt t="73023" x="4667250" y="4343400"/>
          <p14:tracePt t="73040" x="4572000" y="4343400"/>
          <p14:tracePt t="73056" x="4508500" y="4343400"/>
          <p14:tracePt t="73073" x="4457700" y="4330700"/>
          <p14:tracePt t="73091" x="4413250" y="4311650"/>
          <p14:tracePt t="73107" x="4362450" y="4292600"/>
          <p14:tracePt t="73123" x="4311650" y="4260850"/>
          <p14:tracePt t="73140" x="4260850" y="4216400"/>
          <p14:tracePt t="73156" x="4203700" y="4165600"/>
          <p14:tracePt t="73173" x="4127500" y="4102100"/>
          <p14:tracePt t="73190" x="4051300" y="4038600"/>
          <p14:tracePt t="73192" x="4032250" y="4025900"/>
          <p14:tracePt t="73207" x="3962400" y="3968750"/>
          <p14:tracePt t="73223" x="3879850" y="3905250"/>
          <p14:tracePt t="73240" x="3803650" y="3841750"/>
          <p14:tracePt t="73257" x="3733800" y="3784600"/>
          <p14:tracePt t="73263" x="3695700" y="3759200"/>
          <p14:tracePt t="73273" x="3670300" y="3727450"/>
          <p14:tracePt t="73290" x="3625850" y="3676650"/>
          <p14:tracePt t="73307" x="3613150" y="3632200"/>
          <p14:tracePt t="73323" x="3600450" y="3587750"/>
          <p14:tracePt t="73340" x="3594100" y="3543300"/>
          <p14:tracePt t="73356" x="3581400" y="3511550"/>
          <p14:tracePt t="73373" x="3575050" y="3479800"/>
          <p14:tracePt t="73390" x="3575050" y="3448050"/>
          <p14:tracePt t="73407" x="3575050" y="3409950"/>
          <p14:tracePt t="73423" x="3562350" y="3378200"/>
          <p14:tracePt t="73440" x="3556000" y="3359150"/>
          <p14:tracePt t="73456" x="3543300" y="3333750"/>
          <p14:tracePt t="73473" x="3530600" y="3302000"/>
          <p14:tracePt t="73490" x="3517900" y="3276600"/>
          <p14:tracePt t="73507" x="3511550" y="3244850"/>
          <p14:tracePt t="73523" x="3498850" y="3219450"/>
          <p14:tracePt t="73540" x="3498850" y="3206750"/>
          <p14:tracePt t="73557" x="3498850" y="3194050"/>
          <p14:tracePt t="73573" x="3486150" y="3187700"/>
          <p14:tracePt t="73590" x="3486150" y="3181350"/>
          <p14:tracePt t="73607" x="3486150" y="3175000"/>
          <p14:tracePt t="73623" x="3479800" y="3168650"/>
          <p14:tracePt t="73794" x="3473450" y="3168650"/>
          <p14:tracePt t="73799" x="3467100" y="3168650"/>
          <p14:tracePt t="73810" x="3460750" y="3168650"/>
          <p14:tracePt t="73823" x="3441700" y="3168650"/>
          <p14:tracePt t="73840" x="3429000" y="3181350"/>
          <p14:tracePt t="73856" x="3409950" y="3187700"/>
          <p14:tracePt t="73873" x="3403600" y="3200400"/>
          <p14:tracePt t="73889" x="3390900" y="3206750"/>
          <p14:tracePt t="73922" x="3390900" y="3213100"/>
          <p14:tracePt t="74050" x="3390900" y="3206750"/>
          <p14:tracePt t="74146" x="3384550" y="3206750"/>
          <p14:tracePt t="74152" x="3371850" y="3206750"/>
          <p14:tracePt t="74162" x="3365500" y="3206750"/>
          <p14:tracePt t="74173" x="3340100" y="3206750"/>
          <p14:tracePt t="74189" x="3308350" y="3206750"/>
          <p14:tracePt t="74207" x="3276600" y="3213100"/>
          <p14:tracePt t="74223" x="3257550" y="3219450"/>
          <p14:tracePt t="74239" x="3238500" y="3225800"/>
          <p14:tracePt t="74256" x="3206750" y="3238500"/>
          <p14:tracePt t="74273" x="3175000" y="3263900"/>
          <p14:tracePt t="74290" x="3130550" y="3282950"/>
          <p14:tracePt t="74296" x="3105150" y="3289300"/>
          <p14:tracePt t="74307" x="3067050" y="3295650"/>
          <p14:tracePt t="74323" x="3009900" y="3308350"/>
          <p14:tracePt t="74339" x="2946400" y="3308350"/>
          <p14:tracePt t="74356" x="2914650" y="3314700"/>
          <p14:tracePt t="74373" x="2901950" y="3314700"/>
          <p14:tracePt t="74389" x="2895600" y="3314700"/>
          <p14:tracePt t="74662" x="2889250" y="3314700"/>
          <p14:tracePt t="74673" x="2889250" y="3308350"/>
          <p14:tracePt t="74686" x="2889250" y="3302000"/>
          <p14:tracePt t="74726" x="2889250" y="3295650"/>
          <p14:tracePt t="74734" x="2889250" y="3289300"/>
          <p14:tracePt t="74743" x="2889250" y="3282950"/>
          <p14:tracePt t="74922" x="2895600" y="3282950"/>
          <p14:tracePt t="74929" x="2901950" y="3282950"/>
          <p14:tracePt t="74939" x="2908300" y="3282950"/>
          <p14:tracePt t="75078" x="2914650" y="3282950"/>
          <p14:tracePt t="75294" x="2921000" y="3282950"/>
          <p14:tracePt t="75822" x="2927350" y="3276600"/>
          <p14:tracePt t="75829" x="2927350" y="3270250"/>
          <p14:tracePt t="75843" x="2927350" y="3257550"/>
          <p14:tracePt t="75856" x="2927350" y="3244850"/>
          <p14:tracePt t="75872" x="2927350" y="3238500"/>
          <p14:tracePt t="75889" x="2927350" y="3232150"/>
          <p14:tracePt t="76073" x="2927350" y="3225800"/>
          <p14:tracePt t="76185" x="2933700" y="3219450"/>
          <p14:tracePt t="76434" x="2933700" y="3213100"/>
          <p14:tracePt t="76442" x="2933700" y="3206750"/>
          <p14:tracePt t="76466" x="2933700" y="3200400"/>
          <p14:tracePt t="76490" x="2933700" y="3194050"/>
          <p14:tracePt t="76586" x="2933700" y="3187700"/>
          <p14:tracePt t="76625" x="2933700" y="3181350"/>
          <p14:tracePt t="76634" x="2933700" y="3175000"/>
          <p14:tracePt t="76734" x="2933700" y="3168650"/>
          <p14:tracePt t="76754" x="2933700" y="3162300"/>
          <p14:tracePt t="76770" x="2933700" y="3155950"/>
          <p14:tracePt t="76782" x="2940050" y="3149600"/>
          <p14:tracePt t="76843" x="2940050" y="3143250"/>
          <p14:tracePt t="76978" x="2940050" y="3136900"/>
          <p14:tracePt t="76984" x="2940050" y="3130550"/>
          <p14:tracePt t="77093" x="2940050" y="3124200"/>
          <p14:tracePt t="77100" x="2940050" y="3117850"/>
          <p14:tracePt t="77116" x="2946400" y="3111500"/>
          <p14:tracePt t="77124" x="2952750" y="3105150"/>
          <p14:tracePt t="77137" x="2952750" y="3098800"/>
          <p14:tracePt t="77154" x="2959100" y="3086100"/>
          <p14:tracePt t="77171" x="2965450" y="3073400"/>
          <p14:tracePt t="77187" x="2965450" y="3067050"/>
          <p14:tracePt t="77222" x="2965450" y="3060700"/>
          <p14:tracePt t="77239" x="2971800" y="3054350"/>
          <p14:tracePt t="77266" x="2978150" y="3048000"/>
          <p14:tracePt t="77438" x="2984500" y="3048000"/>
          <p14:tracePt t="77446" x="2984500" y="3041650"/>
          <p14:tracePt t="77594" x="2984500" y="3035300"/>
          <p14:tracePt t="77914" x="2990850" y="3035300"/>
          <p14:tracePt t="78546" x="2997200" y="3035300"/>
          <p14:tracePt t="79402" x="3003550" y="3041650"/>
          <p14:tracePt t="79426" x="3009900" y="3041650"/>
          <p14:tracePt t="79432" x="3016250" y="3054350"/>
          <p14:tracePt t="79454" x="3022600" y="3073400"/>
          <p14:tracePt t="79471" x="3035300" y="3092450"/>
          <p14:tracePt t="79488" x="3067050" y="3117850"/>
          <p14:tracePt t="79505" x="3105150" y="3149600"/>
          <p14:tracePt t="79521" x="3130550" y="3162300"/>
          <p14:tracePt t="79538" x="3149600" y="3175000"/>
          <p14:tracePt t="79555" x="3162300" y="3181350"/>
          <p14:tracePt t="79656" x="3168650" y="3175000"/>
          <p14:tracePt t="79675" x="3168650" y="3168650"/>
          <p14:tracePt t="79685" x="3175000" y="3155950"/>
          <p14:tracePt t="79712" x="3175000" y="3149600"/>
          <p14:tracePt t="79721" x="3181350" y="3149600"/>
          <p14:tracePt t="79738" x="3187700" y="3143250"/>
          <p14:tracePt t="79772" x="3194050" y="3136900"/>
          <p14:tracePt t="79828" x="3200400" y="3136900"/>
          <p14:tracePt t="79833" x="3206750" y="3136900"/>
          <p14:tracePt t="79848" x="3213100" y="3136900"/>
          <p14:tracePt t="79854" x="3225800" y="3136900"/>
          <p14:tracePt t="79871" x="3270250" y="3136900"/>
          <p14:tracePt t="79877" x="3295650" y="3136900"/>
          <p14:tracePt t="79888" x="3314700" y="3136900"/>
          <p14:tracePt t="79905" x="3365500" y="3143250"/>
          <p14:tracePt t="79921" x="3416300" y="3149600"/>
          <p14:tracePt t="79938" x="3473450" y="3168650"/>
          <p14:tracePt t="79954" x="3530600" y="3187700"/>
          <p14:tracePt t="79971" x="3600450" y="3213100"/>
          <p14:tracePt t="79988" x="3625850" y="3219450"/>
          <p14:tracePt t="80005" x="3663950" y="3225800"/>
          <p14:tracePt t="80021" x="3689350" y="3232150"/>
          <p14:tracePt t="80038" x="3702050" y="3244850"/>
          <p14:tracePt t="80054" x="3714750" y="3251200"/>
          <p14:tracePt t="80071" x="3752850" y="3270250"/>
          <p14:tracePt t="80087" x="3778250" y="3282950"/>
          <p14:tracePt t="80105" x="3803650" y="3302000"/>
          <p14:tracePt t="80121" x="3822700" y="3314700"/>
          <p14:tracePt t="80138" x="3829050" y="3327400"/>
          <p14:tracePt t="80155" x="3829050" y="3333750"/>
          <p14:tracePt t="80189" x="3829050" y="3340100"/>
          <p14:tracePt t="80291" x="3829050" y="3346450"/>
          <p14:tracePt t="80299" x="3835400" y="3346450"/>
          <p14:tracePt t="80305" x="3841750" y="3352800"/>
          <p14:tracePt t="80321" x="3848100" y="3359150"/>
          <p14:tracePt t="80337" x="3860800" y="3359150"/>
          <p14:tracePt t="80353" x="3898900" y="3359150"/>
          <p14:tracePt t="80371" x="3943350" y="3359150"/>
          <p14:tracePt t="80387" x="4000500" y="3359150"/>
          <p14:tracePt t="80394" x="4025900" y="3359150"/>
          <p14:tracePt t="80405" x="4076700" y="3359150"/>
          <p14:tracePt t="80421" x="4127500" y="3359150"/>
          <p14:tracePt t="80438" x="4171950" y="3359150"/>
          <p14:tracePt t="80454" x="4197350" y="3359150"/>
          <p14:tracePt t="80471" x="4216400" y="3359150"/>
          <p14:tracePt t="80487" x="4222750" y="3359150"/>
          <p14:tracePt t="80505" x="4241800" y="3359150"/>
          <p14:tracePt t="80521" x="4260850" y="3359150"/>
          <p14:tracePt t="80537" x="4279900" y="3359150"/>
          <p14:tracePt t="80554" x="4311650" y="3352800"/>
          <p14:tracePt t="80571" x="4343400" y="3352800"/>
          <p14:tracePt t="80587" x="4381500" y="3352800"/>
          <p14:tracePt t="80605" x="4413250" y="3346450"/>
          <p14:tracePt t="80621" x="4438650" y="3333750"/>
          <p14:tracePt t="80637" x="4483100" y="3333750"/>
          <p14:tracePt t="80654" x="4527550" y="3333750"/>
          <p14:tracePt t="80671" x="4572000" y="3333750"/>
          <p14:tracePt t="80687" x="4616450" y="3333750"/>
          <p14:tracePt t="80705" x="4711700" y="3333750"/>
          <p14:tracePt t="80721" x="4794250" y="3333750"/>
          <p14:tracePt t="80737" x="4857750" y="3327400"/>
          <p14:tracePt t="80754" x="4895850" y="3327400"/>
          <p14:tracePt t="80771" x="4908550" y="3314700"/>
          <p14:tracePt t="80787" x="4946650" y="3308350"/>
          <p14:tracePt t="80804" x="4978400" y="3295650"/>
          <p14:tracePt t="80807" x="4984750" y="3295650"/>
          <p14:tracePt t="80821" x="5029200" y="3276600"/>
          <p14:tracePt t="80837" x="5073650" y="3270250"/>
          <p14:tracePt t="80854" x="5124450" y="3251200"/>
          <p14:tracePt t="80871" x="5168900" y="3244850"/>
          <p14:tracePt t="80887" x="5213350" y="3232150"/>
          <p14:tracePt t="80894" x="5238750" y="3225800"/>
          <p14:tracePt t="80905" x="5276850" y="3219450"/>
          <p14:tracePt t="80921" x="5340350" y="3206750"/>
          <p14:tracePt t="80937" x="5422900" y="3194050"/>
          <p14:tracePt t="80954" x="5492750" y="3181350"/>
          <p14:tracePt t="80971" x="5530850" y="3168650"/>
          <p14:tracePt t="80987" x="5543550" y="3162300"/>
          <p14:tracePt t="81004" x="5549900" y="3162300"/>
          <p14:tracePt t="81021" x="5549900" y="3149600"/>
          <p14:tracePt t="81037" x="5556250" y="3143250"/>
          <p14:tracePt t="81054" x="5562600" y="3130550"/>
          <p14:tracePt t="81070" x="5575300" y="3111500"/>
          <p14:tracePt t="81087" x="5588000" y="3086100"/>
          <p14:tracePt t="81104" x="5600700" y="3067050"/>
          <p14:tracePt t="81121" x="5600700" y="3048000"/>
          <p14:tracePt t="81137" x="5607050" y="3028950"/>
          <p14:tracePt t="81154" x="5607050" y="3003550"/>
          <p14:tracePt t="81170" x="5607050" y="2984500"/>
          <p14:tracePt t="81187" x="5607050" y="2971800"/>
          <p14:tracePt t="81204" x="5607050" y="2959100"/>
          <p14:tracePt t="81221" x="5607050" y="2946400"/>
          <p14:tracePt t="81237" x="5607050" y="2940050"/>
          <p14:tracePt t="81254" x="5600700" y="2933700"/>
          <p14:tracePt t="81270" x="5594350" y="2921000"/>
          <p14:tracePt t="81287" x="5575300" y="2914650"/>
          <p14:tracePt t="81304" x="5556250" y="2895600"/>
          <p14:tracePt t="81321" x="5524500" y="2882900"/>
          <p14:tracePt t="81337" x="5499100" y="2870200"/>
          <p14:tracePt t="81354" x="5473700" y="2857500"/>
          <p14:tracePt t="81371" x="5454650" y="2844800"/>
          <p14:tracePt t="81387" x="5422900" y="2832100"/>
          <p14:tracePt t="81404" x="5397500" y="2825750"/>
          <p14:tracePt t="81406" x="5397500" y="2819400"/>
          <p14:tracePt t="81421" x="5378450" y="2819400"/>
          <p14:tracePt t="81437" x="5359400" y="2813050"/>
          <p14:tracePt t="81454" x="5346700" y="2806700"/>
          <p14:tracePt t="81470" x="5314950" y="2806700"/>
          <p14:tracePt t="81487" x="5289550" y="2806700"/>
          <p14:tracePt t="81504" x="5245100" y="2806700"/>
          <p14:tracePt t="81521" x="5194300" y="2806700"/>
          <p14:tracePt t="81537" x="5143500" y="2806700"/>
          <p14:tracePt t="81555" x="5086350" y="2806700"/>
          <p14:tracePt t="81570" x="5035550" y="2806700"/>
          <p14:tracePt t="81587" x="4984750" y="2800350"/>
          <p14:tracePt t="81604" x="4940300" y="2800350"/>
          <p14:tracePt t="81607" x="4927600" y="2800350"/>
          <p14:tracePt t="81621" x="4895850" y="2800350"/>
          <p14:tracePt t="81637" x="4864100" y="2800350"/>
          <p14:tracePt t="81654" x="4832350" y="2800350"/>
          <p14:tracePt t="81670" x="4800600" y="2800350"/>
          <p14:tracePt t="81687" x="4775200" y="2800350"/>
          <p14:tracePt t="81704" x="4737100" y="2800350"/>
          <p14:tracePt t="81721" x="4673600" y="2800350"/>
          <p14:tracePt t="81737" x="4622800" y="2800350"/>
          <p14:tracePt t="81754" x="4559300" y="2800350"/>
          <p14:tracePt t="81770" x="4502150" y="2800350"/>
          <p14:tracePt t="81787" x="4451350" y="2800350"/>
          <p14:tracePt t="81804" x="4419600" y="2800350"/>
          <p14:tracePt t="81821" x="4375150" y="2800350"/>
          <p14:tracePt t="81837" x="4337050" y="2800350"/>
          <p14:tracePt t="81854" x="4318000" y="2800350"/>
          <p14:tracePt t="81870" x="4292600" y="2800350"/>
          <p14:tracePt t="81887" x="4279900" y="2800350"/>
          <p14:tracePt t="81904" x="4273550" y="2800350"/>
          <p14:tracePt t="81921" x="4267200" y="2806700"/>
          <p14:tracePt t="81941" x="4260850" y="2806700"/>
          <p14:tracePt t="81954" x="4248150" y="2813050"/>
          <p14:tracePt t="81970" x="4235450" y="2819400"/>
          <p14:tracePt t="81987" x="4210050" y="2819400"/>
          <p14:tracePt t="82004" x="4197350" y="2825750"/>
          <p14:tracePt t="82020" x="4184650" y="2832100"/>
          <p14:tracePt t="82037" x="4178300" y="2832100"/>
          <p14:tracePt t="82054" x="4171950" y="2838450"/>
          <p14:tracePt t="82070" x="4159250" y="2838450"/>
          <p14:tracePt t="82087" x="4152900" y="2838450"/>
          <p14:tracePt t="82104" x="4146550" y="2851150"/>
          <p14:tracePt t="82120" x="4140200" y="2851150"/>
          <p14:tracePt t="82232" x="4133850" y="2857500"/>
          <p14:tracePt t="82260" x="4127500" y="2857500"/>
          <p14:tracePt t="82304" x="4121150" y="2857500"/>
          <p14:tracePt t="83364" x="4121150" y="2863850"/>
          <p14:tracePt t="83572" x="4127500" y="2863850"/>
          <p14:tracePt t="85830" x="4121150" y="2870200"/>
          <p14:tracePt t="85854" x="4114800" y="2876550"/>
          <p14:tracePt t="86055" x="4108450" y="2882900"/>
          <p14:tracePt t="86217" x="4108450" y="2889250"/>
          <p14:tracePt t="86230" x="4102100" y="2889250"/>
          <p14:tracePt t="86238" x="4095750" y="2895600"/>
          <p14:tracePt t="86251" x="4095750" y="2901950"/>
          <p14:tracePt t="86267" x="4083050" y="2901950"/>
          <p14:tracePt t="86284" x="4076700" y="2901950"/>
          <p14:tracePt t="86301" x="4070350" y="2914650"/>
          <p14:tracePt t="86317" x="4064000" y="2921000"/>
          <p14:tracePt t="87274" x="4064000" y="2927350"/>
          <p14:tracePt t="87282" x="4064000" y="2933700"/>
          <p14:tracePt t="87290" x="4064000" y="2940050"/>
          <p14:tracePt t="87302" x="4064000" y="2952750"/>
          <p14:tracePt t="87319" x="4064000" y="2990850"/>
          <p14:tracePt t="87335" x="4064000" y="3035300"/>
          <p14:tracePt t="87352" x="4064000" y="3092450"/>
          <p14:tracePt t="87368" x="4064000" y="3168650"/>
          <p14:tracePt t="87385" x="4064000" y="3238500"/>
          <p14:tracePt t="87402" x="4083050" y="3295650"/>
          <p14:tracePt t="87419" x="4108450" y="3371850"/>
          <p14:tracePt t="87435" x="4152900" y="3416300"/>
          <p14:tracePt t="87452" x="4159250" y="3454400"/>
          <p14:tracePt t="87468" x="4178300" y="3492500"/>
          <p14:tracePt t="87485" x="4197350" y="3511550"/>
          <p14:tracePt t="87502" x="4210050" y="3530600"/>
          <p14:tracePt t="87519" x="4241800" y="3562350"/>
          <p14:tracePt t="87523" x="4260850" y="3562350"/>
          <p14:tracePt t="87535" x="4311650" y="3575050"/>
          <p14:tracePt t="87552" x="4406900" y="3587750"/>
          <p14:tracePt t="87569" x="4489450" y="3600450"/>
          <p14:tracePt t="87585" x="4603750" y="3632200"/>
          <p14:tracePt t="87602" x="4711700" y="3663950"/>
          <p14:tracePt t="87619" x="4845050" y="3702050"/>
          <p14:tracePt t="87635" x="4940300" y="3733800"/>
          <p14:tracePt t="87652" x="5016500" y="3759200"/>
          <p14:tracePt t="87669" x="5092700" y="3765550"/>
          <p14:tracePt t="87685" x="5162550" y="3765550"/>
          <p14:tracePt t="87702" x="5213350" y="3765550"/>
          <p14:tracePt t="87719" x="5314950" y="3765550"/>
          <p14:tracePt t="87735" x="5403850" y="3765550"/>
          <p14:tracePt t="87752" x="5499100" y="3765550"/>
          <p14:tracePt t="87768" x="5588000" y="3765550"/>
          <p14:tracePt t="87785" x="5689600" y="3765550"/>
          <p14:tracePt t="87802" x="5810250" y="3784600"/>
          <p14:tracePt t="87819" x="5988050" y="3784600"/>
          <p14:tracePt t="87835" x="6191250" y="3784600"/>
          <p14:tracePt t="87851" x="6413500" y="3784600"/>
          <p14:tracePt t="87867" x="6616700" y="3784600"/>
          <p14:tracePt t="87884" x="6769100" y="3784600"/>
          <p14:tracePt t="87901" x="6908800" y="3784600"/>
          <p14:tracePt t="87917" x="7004050" y="3784600"/>
          <p14:tracePt t="87934" x="7118350" y="3790950"/>
          <p14:tracePt t="87951" x="7194550" y="3790950"/>
          <p14:tracePt t="87967" x="7258050" y="3790950"/>
          <p14:tracePt t="87984" x="7321550" y="3790950"/>
          <p14:tracePt t="88001" x="7397750" y="3790950"/>
          <p14:tracePt t="88017" x="7531100" y="3790950"/>
          <p14:tracePt t="88034" x="7747000" y="3790950"/>
          <p14:tracePt t="88052" x="7918450" y="3790950"/>
          <p14:tracePt t="88068" x="8070850" y="3790950"/>
          <p14:tracePt t="88085" x="8191500" y="3790950"/>
          <p14:tracePt t="88101" x="8286750" y="3790950"/>
          <p14:tracePt t="88119" x="8401050" y="3790950"/>
          <p14:tracePt t="88135" x="8477250" y="3790950"/>
          <p14:tracePt t="88152" x="8528050" y="3790950"/>
          <p14:tracePt t="88168" x="8572500" y="3790950"/>
          <p14:tracePt t="88185" x="8597900" y="3790950"/>
          <p14:tracePt t="88201" x="8610600" y="3790950"/>
          <p14:tracePt t="88218" x="8616950" y="3790950"/>
          <p14:tracePt t="88250" x="8623300" y="3790950"/>
          <p14:tracePt t="88256" x="8629650" y="3797300"/>
          <p14:tracePt t="88268" x="8648700" y="3803650"/>
          <p14:tracePt t="88285" x="8667750" y="3816350"/>
          <p14:tracePt t="88301" x="8680450" y="3822700"/>
          <p14:tracePt t="88318" x="8699500" y="3829050"/>
          <p14:tracePt t="88320" x="8712200" y="3835400"/>
          <p14:tracePt t="88335" x="8724900" y="3841750"/>
          <p14:tracePt t="88368" x="8731250" y="3848100"/>
          <p14:tracePt t="88401" x="8731250" y="3860800"/>
          <p14:tracePt t="88418" x="8718550" y="3873500"/>
          <p14:tracePt t="88421" x="8718550" y="3879850"/>
          <p14:tracePt t="88435" x="8718550" y="3905250"/>
          <p14:tracePt t="88451" x="8705850" y="3930650"/>
          <p14:tracePt t="88468" x="8699500" y="3943350"/>
          <p14:tracePt t="88485" x="8699500" y="3956050"/>
          <p14:tracePt t="88502" x="8699500" y="3968750"/>
          <p14:tracePt t="88590" x="8693150" y="3968750"/>
          <p14:tracePt t="88595" x="8674100" y="3975100"/>
          <p14:tracePt t="88601" x="8655050" y="3975100"/>
          <p14:tracePt t="88618" x="8585200" y="3968750"/>
          <p14:tracePt t="88635" x="8521700" y="3962400"/>
          <p14:tracePt t="88651" x="8483600" y="3956050"/>
          <p14:tracePt t="88668" x="8464550" y="3956050"/>
          <p14:tracePt t="88685" x="8439150" y="3949700"/>
          <p14:tracePt t="88701" x="8413750" y="3943350"/>
          <p14:tracePt t="88718" x="8356600" y="3930650"/>
          <p14:tracePt t="88720" x="8343900" y="3924300"/>
          <p14:tracePt t="88735" x="8248650" y="3917950"/>
          <p14:tracePt t="88751" x="8159750" y="3898900"/>
          <p14:tracePt t="88768" x="8096250" y="3892550"/>
          <p14:tracePt t="88785" x="8058150" y="3886200"/>
          <p14:tracePt t="88801" x="8032750" y="3886200"/>
          <p14:tracePt t="88818" x="8020050" y="3886200"/>
          <p14:tracePt t="88835" x="8013700" y="3886200"/>
          <p14:tracePt t="88873" x="8007350" y="3886200"/>
          <p14:tracePt t="88879" x="8007350" y="3892550"/>
          <p14:tracePt t="88890" x="8007350" y="3898900"/>
          <p14:tracePt t="88901" x="8007350" y="3905250"/>
          <p14:tracePt t="88917" x="8007350" y="3917950"/>
          <p14:tracePt t="88934" x="8001000" y="3930650"/>
          <p14:tracePt t="88950" x="7988300" y="3943350"/>
          <p14:tracePt t="88952" x="7981950" y="3949700"/>
          <p14:tracePt t="88967" x="7969250" y="3962400"/>
          <p14:tracePt t="88983" x="7962900" y="3968750"/>
          <p14:tracePt t="89000" x="7956550" y="3987800"/>
          <p14:tracePt t="89017" x="7943850" y="4000500"/>
          <p14:tracePt t="89033" x="7931150" y="4013200"/>
          <p14:tracePt t="89051" x="7924800" y="4032250"/>
          <p14:tracePt t="89067" x="7918450" y="4051300"/>
          <p14:tracePt t="89084" x="7912100" y="4076700"/>
          <p14:tracePt t="89101" x="7912100" y="4083050"/>
          <p14:tracePt t="89118" x="7912100" y="4095750"/>
          <p14:tracePt t="89134" x="7912100" y="4114800"/>
          <p14:tracePt t="89151" x="7924800" y="4114800"/>
          <p14:tracePt t="89194" x="7931150" y="4114800"/>
          <p14:tracePt t="89214" x="7931150" y="4108450"/>
          <p14:tracePt t="89226" x="7931150" y="4102100"/>
          <p14:tracePt t="89235" x="7937500" y="4089400"/>
          <p14:tracePt t="89251" x="7943850" y="4076700"/>
          <p14:tracePt t="89268" x="7962900" y="4057650"/>
          <p14:tracePt t="89284" x="7981950" y="4044950"/>
          <p14:tracePt t="89301" x="8007350" y="4025900"/>
          <p14:tracePt t="89318" x="8020050" y="4006850"/>
          <p14:tracePt t="89334" x="8032750" y="3994150"/>
          <p14:tracePt t="89351" x="8051800" y="3975100"/>
          <p14:tracePt t="89368" x="8077200" y="3968750"/>
          <p14:tracePt t="89385" x="8102600" y="3962400"/>
          <p14:tracePt t="89401" x="8128000" y="3956050"/>
          <p14:tracePt t="89418" x="8159750" y="3949700"/>
          <p14:tracePt t="89436" x="8191500" y="3937000"/>
          <p14:tracePt t="89452" x="8216900" y="3930650"/>
          <p14:tracePt t="89468" x="8248650" y="3911600"/>
          <p14:tracePt t="89485" x="8267700" y="3905250"/>
          <p14:tracePt t="89501" x="8286750" y="3905250"/>
          <p14:tracePt t="89518" x="8305800" y="3892550"/>
          <p14:tracePt t="89535" x="8324850" y="3892550"/>
          <p14:tracePt t="89540" x="8324850" y="3886200"/>
          <p14:tracePt t="89551" x="8343900" y="3886200"/>
          <p14:tracePt t="89568" x="8369300" y="3873500"/>
          <p14:tracePt t="89584" x="8375650" y="3867150"/>
          <p14:tracePt t="89601" x="8388350" y="3867150"/>
          <p14:tracePt t="89618" x="8394700" y="3860800"/>
          <p14:tracePt t="89634" x="8401050" y="3860800"/>
          <p14:tracePt t="89651" x="8413750" y="3860800"/>
          <p14:tracePt t="89778" x="8420100" y="3860800"/>
          <p14:tracePt t="89830" x="8426450" y="3860800"/>
          <p14:tracePt t="89838" x="8432800" y="3860800"/>
          <p14:tracePt t="89993" x="8426450" y="3860800"/>
          <p14:tracePt t="89998" x="8420100" y="3860800"/>
          <p14:tracePt t="90004" x="8413750" y="3860800"/>
          <p14:tracePt t="90017" x="8401050" y="3860800"/>
          <p14:tracePt t="90033" x="8375650" y="3860800"/>
          <p14:tracePt t="90050" x="8337550" y="3854450"/>
          <p14:tracePt t="90054" x="8331200" y="3848100"/>
          <p14:tracePt t="90067" x="8305800" y="3841750"/>
          <p14:tracePt t="90084" x="8280400" y="3841750"/>
          <p14:tracePt t="90101" x="8267700" y="3841750"/>
          <p14:tracePt t="90118" x="8255000" y="3841750"/>
          <p14:tracePt t="90135" x="8235950" y="3841750"/>
          <p14:tracePt t="90151" x="8216900" y="3848100"/>
          <p14:tracePt t="90168" x="8191500" y="3848100"/>
          <p14:tracePt t="90184" x="8159750" y="3860800"/>
          <p14:tracePt t="90201" x="8134350" y="3867150"/>
          <p14:tracePt t="90217" x="8121650" y="3867150"/>
          <p14:tracePt t="90235" x="8096250" y="3879850"/>
          <p14:tracePt t="90251" x="8089900" y="3879850"/>
          <p14:tracePt t="90268" x="8077200" y="3886200"/>
          <p14:tracePt t="90284" x="8070850" y="3886200"/>
          <p14:tracePt t="90301" x="8064500" y="3886200"/>
          <p14:tracePt t="90317" x="8058150" y="3892550"/>
          <p14:tracePt t="90373" x="8051800" y="3892550"/>
          <p14:tracePt t="90438" x="8045450" y="3892550"/>
          <p14:tracePt t="90444" x="8039100" y="3898900"/>
          <p14:tracePt t="90451" x="8020050" y="3905250"/>
          <p14:tracePt t="90467" x="8007350" y="3924300"/>
          <p14:tracePt t="90484" x="7975600" y="3949700"/>
          <p14:tracePt t="90501" x="7950200" y="3975100"/>
          <p14:tracePt t="90517" x="7943850" y="4000500"/>
          <p14:tracePt t="90535" x="7937500" y="4025900"/>
          <p14:tracePt t="90551" x="7937500" y="4038600"/>
          <p14:tracePt t="90567" x="7937500" y="4051300"/>
          <p14:tracePt t="90584" x="7937500" y="4064000"/>
          <p14:tracePt t="90601" x="7937500" y="4083050"/>
          <p14:tracePt t="90617" x="7937500" y="4095750"/>
          <p14:tracePt t="90635" x="7937500" y="4114800"/>
          <p14:tracePt t="90667" x="7937500" y="4121150"/>
          <p14:tracePt t="91814" x="7937500" y="4127500"/>
          <p14:tracePt t="92156" x="7937500" y="4133850"/>
          <p14:tracePt t="92214" x="7943850" y="4133850"/>
          <p14:tracePt t="92339" x="7943850" y="4127500"/>
          <p14:tracePt t="92366" x="7943850" y="4121150"/>
          <p14:tracePt t="92371" x="7937500" y="4121150"/>
          <p14:tracePt t="92413" x="7937500" y="4114800"/>
          <p14:tracePt t="92450" x="7937500" y="4108450"/>
          <p14:tracePt t="92455" x="7937500" y="4102100"/>
          <p14:tracePt t="92471" x="7931150" y="4102100"/>
          <p14:tracePt t="92502" x="7931150" y="4095750"/>
          <p14:tracePt t="92507" x="7924800" y="4095750"/>
          <p14:tracePt t="92642" x="7918450" y="4095750"/>
          <p14:tracePt t="92710" x="7912100" y="4095750"/>
          <p14:tracePt t="92718" x="7905750" y="4095750"/>
          <p14:tracePt t="92790" x="7899400" y="4095750"/>
          <p14:tracePt t="92818" x="7893050" y="4095750"/>
          <p14:tracePt t="92830" x="7886700" y="4095750"/>
          <p14:tracePt t="92906" x="7880350" y="4095750"/>
          <p14:tracePt t="93025" x="7880350" y="4102100"/>
          <p14:tracePt t="93045" x="7880350" y="4108450"/>
          <p14:tracePt t="93070" x="7880350" y="4114800"/>
          <p14:tracePt t="93098" x="7880350" y="4121150"/>
          <p14:tracePt t="93149" x="7880350" y="4127500"/>
          <p14:tracePt t="93366" x="7880350" y="4133850"/>
          <p14:tracePt t="93374" x="7880350" y="4140200"/>
          <p14:tracePt t="93466" x="7874000" y="4140200"/>
          <p14:tracePt t="93503" x="7861300" y="4140200"/>
          <p14:tracePt t="93516" x="7854950" y="4140200"/>
          <p14:tracePt t="93522" x="7842250" y="4140200"/>
          <p14:tracePt t="93533" x="7816850" y="4140200"/>
          <p14:tracePt t="93550" x="7766050" y="4114800"/>
          <p14:tracePt t="93566" x="7734300" y="4114800"/>
          <p14:tracePt t="93583" x="7696200" y="4114800"/>
          <p14:tracePt t="93600" x="7670800" y="4114800"/>
          <p14:tracePt t="93617" x="7639050" y="4114800"/>
          <p14:tracePt t="93633" x="7620000" y="4114800"/>
          <p14:tracePt t="93650" x="7607300" y="4114800"/>
          <p14:tracePt t="93666" x="7588250" y="4121150"/>
          <p14:tracePt t="93683" x="7581900" y="4127500"/>
          <p14:tracePt t="93700" x="7575550" y="4127500"/>
          <p14:tracePt t="93717" x="7562850" y="4133850"/>
          <p14:tracePt t="93733" x="7556500" y="4140200"/>
          <p14:tracePt t="93750" x="7543800" y="4146550"/>
          <p14:tracePt t="93766" x="7524750" y="4159250"/>
          <p14:tracePt t="93783" x="7505700" y="4165600"/>
          <p14:tracePt t="93800" x="7493000" y="4178300"/>
          <p14:tracePt t="93817" x="7480300" y="4184650"/>
          <p14:tracePt t="93833" x="7480300" y="4191000"/>
          <p14:tracePt t="93850" x="7473950" y="4191000"/>
          <p14:tracePt t="93866" x="7461250" y="4197350"/>
          <p14:tracePt t="93883" x="7454900" y="4203700"/>
          <p14:tracePt t="93900" x="7448550" y="4210050"/>
          <p14:tracePt t="93917" x="7429500" y="4229100"/>
          <p14:tracePt t="93933" x="7423150" y="4248150"/>
          <p14:tracePt t="93950" x="7410450" y="4267200"/>
          <p14:tracePt t="93966" x="7404100" y="4273550"/>
          <p14:tracePt t="93983" x="7397750" y="4286250"/>
          <p14:tracePt t="94000" x="7397750" y="4298950"/>
          <p14:tracePt t="94017" x="7391400" y="4318000"/>
          <p14:tracePt t="94033" x="7378700" y="4337050"/>
          <p14:tracePt t="94050" x="7366000" y="4362450"/>
          <p14:tracePt t="94066" x="7353300" y="4381500"/>
          <p14:tracePt t="94083" x="7353300" y="4400550"/>
          <p14:tracePt t="94099" x="7340600" y="4419600"/>
          <p14:tracePt t="94117" x="7334250" y="4432300"/>
          <p14:tracePt t="94133" x="7327900" y="4445000"/>
          <p14:tracePt t="94149" x="7327900" y="4451350"/>
          <p14:tracePt t="94172" x="7327900" y="4457700"/>
          <p14:tracePt t="94184" x="7327900" y="4464050"/>
          <p14:tracePt t="94199" x="7327900" y="4476750"/>
          <p14:tracePt t="94217" x="7321550" y="4489450"/>
          <p14:tracePt t="94233" x="7321550" y="4502150"/>
          <p14:tracePt t="94249" x="7315200" y="4514850"/>
          <p14:tracePt t="94266" x="7315200" y="4527550"/>
          <p14:tracePt t="94283" x="7308850" y="4540250"/>
          <p14:tracePt t="94298" x="7308850" y="4552950"/>
          <p14:tracePt t="94315" x="7308850" y="4565650"/>
          <p14:tracePt t="94332" x="7308850" y="4591050"/>
          <p14:tracePt t="94349" x="7308850" y="4616450"/>
          <p14:tracePt t="94366" x="7308850" y="4641850"/>
          <p14:tracePt t="94383" x="7308850" y="4660900"/>
          <p14:tracePt t="94399" x="7308850" y="4673600"/>
          <p14:tracePt t="94417" x="7308850" y="4692650"/>
          <p14:tracePt t="94433" x="7308850" y="4705350"/>
          <p14:tracePt t="94449" x="7308850" y="4711700"/>
          <p14:tracePt t="94466" x="7308850" y="4724400"/>
          <p14:tracePt t="94483" x="7308850" y="4737100"/>
          <p14:tracePt t="94499" x="7308850" y="4756150"/>
          <p14:tracePt t="94516" x="7315200" y="4768850"/>
          <p14:tracePt t="94533" x="7315200" y="4787900"/>
          <p14:tracePt t="94549" x="7321550" y="4800600"/>
          <p14:tracePt t="94566" x="7327900" y="4819650"/>
          <p14:tracePt t="94583" x="7327900" y="4838700"/>
          <p14:tracePt t="94599" x="7334250" y="4845050"/>
          <p14:tracePt t="94617" x="7340600" y="4864100"/>
          <p14:tracePt t="94633" x="7340600" y="4870450"/>
          <p14:tracePt t="94649" x="7346950" y="4883150"/>
          <p14:tracePt t="94666" x="7346950" y="4889500"/>
          <p14:tracePt t="94683" x="7346950" y="4895850"/>
          <p14:tracePt t="94699" x="7353300" y="4902200"/>
          <p14:tracePt t="94716" x="7359650" y="4902200"/>
          <p14:tracePt t="94733" x="7366000" y="4908550"/>
          <p14:tracePt t="94749" x="7372350" y="4914900"/>
          <p14:tracePt t="94766" x="7378700" y="4927600"/>
          <p14:tracePt t="94783" x="7391400" y="4940300"/>
          <p14:tracePt t="94799" x="7397750" y="4946650"/>
          <p14:tracePt t="94817" x="7404100" y="4959350"/>
          <p14:tracePt t="94833" x="7416800" y="4965700"/>
          <p14:tracePt t="94849" x="7435850" y="4978400"/>
          <p14:tracePt t="94866" x="7442200" y="4984750"/>
          <p14:tracePt t="94882" x="7454900" y="4991100"/>
          <p14:tracePt t="94899" x="7473950" y="5003800"/>
          <p14:tracePt t="94916" x="7499350" y="5003800"/>
          <p14:tracePt t="94918" x="7499350" y="5010150"/>
          <p14:tracePt t="94933" x="7518400" y="5010150"/>
          <p14:tracePt t="94949" x="7537450" y="5016500"/>
          <p14:tracePt t="94966" x="7550150" y="5016500"/>
          <p14:tracePt t="94983" x="7562850" y="5016500"/>
          <p14:tracePt t="94999" x="7581900" y="5016500"/>
          <p14:tracePt t="95016" x="7613650" y="5016500"/>
          <p14:tracePt t="95033" x="7645400" y="5022850"/>
          <p14:tracePt t="95049" x="7670800" y="5035550"/>
          <p14:tracePt t="95066" x="7708900" y="5041900"/>
          <p14:tracePt t="95082" x="7740650" y="5054600"/>
          <p14:tracePt t="95099" x="7766050" y="5060950"/>
          <p14:tracePt t="95116" x="7797800" y="5067300"/>
          <p14:tracePt t="95119" x="7810500" y="5073650"/>
          <p14:tracePt t="95133" x="7874000" y="5086350"/>
          <p14:tracePt t="95149" x="7937500" y="5086350"/>
          <p14:tracePt t="95166" x="8007350" y="5086350"/>
          <p14:tracePt t="95183" x="8058150" y="5086350"/>
          <p14:tracePt t="95189" x="8064500" y="5086350"/>
          <p14:tracePt t="95199" x="8070850" y="5086350"/>
          <p14:tracePt t="95216" x="8102600" y="5086350"/>
          <p14:tracePt t="95233" x="8134350" y="5080000"/>
          <p14:tracePt t="95249" x="8178800" y="5073650"/>
          <p14:tracePt t="95266" x="8248650" y="5054600"/>
          <p14:tracePt t="95282" x="8350250" y="5029200"/>
          <p14:tracePt t="95299" x="8458200" y="5003800"/>
          <p14:tracePt t="95316" x="8521700" y="4972050"/>
          <p14:tracePt t="95333" x="8559800" y="4927600"/>
          <p14:tracePt t="95349" x="8572500" y="4895850"/>
          <p14:tracePt t="95366" x="8585200" y="4857750"/>
          <p14:tracePt t="95383" x="8597900" y="4826000"/>
          <p14:tracePt t="95398" x="8597900" y="4781550"/>
          <p14:tracePt t="95415" x="8597900" y="4743450"/>
          <p14:tracePt t="95431" x="8597900" y="4699000"/>
          <p14:tracePt t="95449" x="8597900" y="4654550"/>
          <p14:tracePt t="95466" x="8597900" y="4622800"/>
          <p14:tracePt t="95482" x="8597900" y="4597400"/>
          <p14:tracePt t="95499" x="8597900" y="4584700"/>
          <p14:tracePt t="95517" x="8597900" y="4578350"/>
          <p14:tracePt t="95533" x="8597900" y="4565650"/>
          <p14:tracePt t="95549" x="8591550" y="4559300"/>
          <p14:tracePt t="95566" x="8578850" y="4546600"/>
          <p14:tracePt t="95582" x="8566150" y="4527550"/>
          <p14:tracePt t="95599" x="8534400" y="4521200"/>
          <p14:tracePt t="95616" x="8515350" y="4508500"/>
          <p14:tracePt t="95633" x="8477250" y="4495800"/>
          <p14:tracePt t="95649" x="8458200" y="4476750"/>
          <p14:tracePt t="95666" x="8420100" y="4451350"/>
          <p14:tracePt t="95682" x="8388350" y="4419600"/>
          <p14:tracePt t="95688" x="8375650" y="4413250"/>
          <p14:tracePt t="95699" x="8362950" y="4387850"/>
          <p14:tracePt t="95716" x="8337550" y="4343400"/>
          <p14:tracePt t="95733" x="8293100" y="4279900"/>
          <p14:tracePt t="95749" x="8242300" y="4222750"/>
          <p14:tracePt t="95766" x="8191500" y="4165600"/>
          <p14:tracePt t="95782" x="8147050" y="4121150"/>
          <p14:tracePt t="95799" x="8121650" y="4083050"/>
          <p14:tracePt t="95816" x="8102600" y="4057650"/>
          <p14:tracePt t="95833" x="8089900" y="4025900"/>
          <p14:tracePt t="95849" x="8083550" y="3987800"/>
          <p14:tracePt t="95866" x="8083550" y="3962400"/>
          <p14:tracePt t="95882" x="8089900" y="3924300"/>
          <p14:tracePt t="95899" x="8102600" y="3873500"/>
          <p14:tracePt t="95915" x="8115300" y="3822700"/>
          <p14:tracePt t="95933" x="8121650" y="3771900"/>
          <p14:tracePt t="95949" x="8128000" y="3727450"/>
          <p14:tracePt t="95966" x="8134350" y="3702050"/>
          <p14:tracePt t="95982" x="8153400" y="3657600"/>
          <p14:tracePt t="95999" x="8159750" y="3632200"/>
          <p14:tracePt t="96016" x="8185150" y="3594100"/>
          <p14:tracePt t="96033" x="8210550" y="3549650"/>
          <p14:tracePt t="96049" x="8235950" y="3517900"/>
          <p14:tracePt t="96065" x="8267700" y="3479800"/>
          <p14:tracePt t="96082" x="8293100" y="3454400"/>
          <p14:tracePt t="96099" x="8318500" y="3422650"/>
          <p14:tracePt t="96115" x="8337550" y="3403600"/>
          <p14:tracePt t="96133" x="8356600" y="3371850"/>
          <p14:tracePt t="96149" x="8375650" y="3346450"/>
          <p14:tracePt t="96165" x="8401050" y="3327400"/>
          <p14:tracePt t="96182" x="8420100" y="3314700"/>
          <p14:tracePt t="96189" x="8426450" y="3302000"/>
          <p14:tracePt t="96199" x="8439150" y="3302000"/>
          <p14:tracePt t="96215" x="8451850" y="3289300"/>
          <p14:tracePt t="96233" x="8470900" y="3282950"/>
          <p14:tracePt t="96249" x="8483600" y="3270250"/>
          <p14:tracePt t="96265" x="8496300" y="3263900"/>
          <p14:tracePt t="96282" x="8515350" y="3251200"/>
          <p14:tracePt t="96299" x="8534400" y="3238500"/>
          <p14:tracePt t="96315" x="8553450" y="3232150"/>
          <p14:tracePt t="96332" x="8572500" y="3225800"/>
          <p14:tracePt t="96349" x="8604250" y="3206750"/>
          <p14:tracePt t="96365" x="8623300" y="3206750"/>
          <p14:tracePt t="96382" x="8636000" y="3206750"/>
          <p14:tracePt t="96399" x="8655050" y="3206750"/>
          <p14:tracePt t="96415" x="8686800" y="3206750"/>
          <p14:tracePt t="96433" x="8731250" y="3206750"/>
          <p14:tracePt t="96449" x="8763000" y="3206750"/>
          <p14:tracePt t="96465" x="8801100" y="3213100"/>
          <p14:tracePt t="96482" x="8813800" y="3213100"/>
          <p14:tracePt t="96499" x="8826500" y="3213100"/>
          <p14:tracePt t="96515" x="8832850" y="3213100"/>
          <p14:tracePt t="96532" x="8839200" y="3219450"/>
          <p14:tracePt t="96550" x="8845550" y="3219450"/>
          <p14:tracePt t="96565" x="8851900" y="3219450"/>
          <p14:tracePt t="96581" x="8864600" y="3219450"/>
          <p14:tracePt t="96598" x="8883650" y="3232150"/>
          <p14:tracePt t="96615" x="8890000" y="3238500"/>
          <p14:tracePt t="96632" x="8902700" y="3238500"/>
          <p14:tracePt t="96670" x="8909050" y="3244850"/>
          <p14:tracePt t="96682" x="8921750" y="3251200"/>
          <p14:tracePt t="96688" x="8928100" y="3251200"/>
          <p14:tracePt t="96699" x="8934450" y="3257550"/>
          <p14:tracePt t="96715" x="8953500" y="3270250"/>
          <p14:tracePt t="96732" x="8966200" y="3282950"/>
          <p14:tracePt t="96749" x="8985250" y="3302000"/>
          <p14:tracePt t="96765" x="9010650" y="3327400"/>
          <p14:tracePt t="96782" x="9042400" y="3352800"/>
          <p14:tracePt t="96798" x="9055100" y="3359150"/>
          <p14:tracePt t="96815" x="9074150" y="3371850"/>
          <p14:tracePt t="96892" x="9080500" y="3371850"/>
          <p14:tracePt t="96898" x="9093200" y="3378200"/>
          <p14:tracePt t="96915" x="9105900" y="3390900"/>
          <p14:tracePt t="96932" x="9124950" y="3409950"/>
          <p14:tracePt t="96949" x="9137650" y="3435350"/>
          <p14:tracePt t="96965" x="9144000" y="3441700"/>
          <p14:tracePt t="96982" x="9150350" y="3460750"/>
          <p14:tracePt t="96999" x="9156700" y="3473450"/>
          <p14:tracePt t="97015" x="9169400" y="3498850"/>
          <p14:tracePt t="97032" x="9188450" y="3517900"/>
          <p14:tracePt t="97049" x="9201150" y="3517900"/>
          <p14:tracePt t="97065" x="9220200" y="3517900"/>
          <p14:tracePt t="97082" x="9232900" y="3517900"/>
          <p14:tracePt t="97099" x="9239250" y="3517900"/>
          <p14:tracePt t="97115" x="9251950" y="3517900"/>
          <p14:tracePt t="97132" x="9258300" y="3517900"/>
          <p14:tracePt t="97149" x="9271000" y="3511550"/>
          <p14:tracePt t="97165" x="9283700" y="3511550"/>
          <p14:tracePt t="97182" x="9309100" y="3498850"/>
          <p14:tracePt t="97189" x="9315450" y="3492500"/>
          <p14:tracePt t="97199" x="9334500" y="3486150"/>
          <p14:tracePt t="97215" x="9366250" y="3467100"/>
          <p14:tracePt t="97232" x="9385300" y="3454400"/>
          <p14:tracePt t="97249" x="9404350" y="3422650"/>
          <p14:tracePt t="97265" x="9423400" y="3397250"/>
          <p14:tracePt t="97282" x="9429750" y="3371850"/>
          <p14:tracePt t="97298" x="9436100" y="3352800"/>
          <p14:tracePt t="97315" x="9442450" y="3340100"/>
          <p14:tracePt t="97332" x="9455150" y="3321050"/>
          <p14:tracePt t="97349" x="9467850" y="3302000"/>
          <p14:tracePt t="97365" x="9474200" y="3295650"/>
          <p14:tracePt t="97382" x="9474200" y="3289300"/>
          <p14:tracePt t="97547" x="9480550" y="3289300"/>
          <p14:tracePt t="97556" x="9486900" y="3295650"/>
          <p14:tracePt t="97565" x="9486900" y="3314700"/>
          <p14:tracePt t="97581" x="9493250" y="3359150"/>
          <p14:tracePt t="97598" x="9512300" y="3403600"/>
          <p14:tracePt t="97615" x="9525000" y="3441700"/>
          <p14:tracePt t="97632" x="9537700" y="3486150"/>
          <p14:tracePt t="97649" x="9544050" y="3549650"/>
          <p14:tracePt t="97665" x="9550400" y="3594100"/>
          <p14:tracePt t="97682" x="9550400" y="3613150"/>
          <p14:tracePt t="97698" x="9550400" y="3619500"/>
          <p14:tracePt t="97840" x="9550400" y="3625850"/>
          <p14:tracePt t="97846" x="9556750" y="3632200"/>
          <p14:tracePt t="97853" x="9563100" y="3651250"/>
          <p14:tracePt t="97865" x="9582150" y="3676650"/>
          <p14:tracePt t="97882" x="9607550" y="3733800"/>
          <p14:tracePt t="97898" x="9632950" y="3784600"/>
          <p14:tracePt t="97915" x="9652000" y="3841750"/>
          <p14:tracePt t="97932" x="9677400" y="3905250"/>
          <p14:tracePt t="97949" x="9702800" y="4019550"/>
          <p14:tracePt t="97965" x="9721850" y="4083050"/>
          <p14:tracePt t="97982" x="9728200" y="4127500"/>
          <p14:tracePt t="97998" x="9728200" y="4152900"/>
          <p14:tracePt t="98015" x="9728200" y="4165600"/>
          <p14:tracePt t="98031" x="9728200" y="4184650"/>
          <p14:tracePt t="98049" x="9728200" y="4235450"/>
          <p14:tracePt t="98066" x="9728200" y="4311650"/>
          <p14:tracePt t="98082" x="9728200" y="4356100"/>
          <p14:tracePt t="98098" x="9728200" y="4375150"/>
          <p14:tracePt t="98133" x="9728200" y="4387850"/>
          <p14:tracePt t="98149" x="9728200" y="4413250"/>
          <p14:tracePt t="98165" x="9728200" y="4464050"/>
          <p14:tracePt t="98181" x="9728200" y="4514850"/>
          <p14:tracePt t="98198" x="9728200" y="4559300"/>
          <p14:tracePt t="98215" x="9728200" y="4572000"/>
          <p14:tracePt t="98232" x="9728200" y="4578350"/>
          <p14:tracePt t="98300" x="9715500" y="4578350"/>
          <p14:tracePt t="98309" x="9696450" y="4578350"/>
          <p14:tracePt t="98332" x="9645650" y="4603750"/>
          <p14:tracePt t="98349" x="9601200" y="4641850"/>
          <p14:tracePt t="98365" x="9556750" y="4673600"/>
          <p14:tracePt t="98381" x="9493250" y="4699000"/>
          <p14:tracePt t="98398" x="9423400" y="4718050"/>
          <p14:tracePt t="98415" x="9340850" y="4737100"/>
          <p14:tracePt t="98431" x="9251950" y="4768850"/>
          <p14:tracePt t="98449" x="9118600" y="4800600"/>
          <p14:tracePt t="98465" x="8972550" y="4813300"/>
          <p14:tracePt t="98481" x="8801100" y="4819650"/>
          <p14:tracePt t="98498" x="8616950" y="4819650"/>
          <p14:tracePt t="98515" x="8426450" y="4794250"/>
          <p14:tracePt t="98531" x="8223250" y="4743450"/>
          <p14:tracePt t="98549" x="7950200" y="4679950"/>
          <p14:tracePt t="98565" x="7804150" y="4654550"/>
          <p14:tracePt t="98581" x="7759700" y="4648200"/>
          <p14:tracePt t="98598" x="7753350" y="4648200"/>
          <p14:tracePt t="98650" x="7759700" y="4648200"/>
          <p14:tracePt t="98756" x="7759700" y="4654550"/>
          <p14:tracePt t="98762" x="7753350" y="4660900"/>
          <p14:tracePt t="98772" x="7740650" y="4660900"/>
          <p14:tracePt t="98781" x="7727950" y="4673600"/>
          <p14:tracePt t="98798" x="7708900" y="4673600"/>
          <p14:tracePt t="98832" x="7708900" y="4679950"/>
          <p14:tracePt t="98848" x="7708900" y="4692650"/>
          <p14:tracePt t="98865" x="7708900" y="4705350"/>
          <p14:tracePt t="98882" x="7708900" y="4724400"/>
          <p14:tracePt t="98898" x="7727950" y="4737100"/>
          <p14:tracePt t="98915" x="7759700" y="4743450"/>
          <p14:tracePt t="98931" x="7804150" y="4743450"/>
          <p14:tracePt t="98949" x="7861300" y="4743450"/>
          <p14:tracePt t="98965" x="7886700" y="4743450"/>
          <p14:tracePt t="98982" x="7899400" y="4743450"/>
          <p14:tracePt t="99068" x="7899400" y="4737100"/>
          <p14:tracePt t="99073" x="7893050" y="4737100"/>
          <p14:tracePt t="99085" x="7886700" y="4730750"/>
          <p14:tracePt t="99098" x="7880350" y="4730750"/>
          <p14:tracePt t="99114" x="7874000" y="4718050"/>
          <p14:tracePt t="99131" x="7861300" y="4711700"/>
          <p14:tracePt t="99148" x="7835900" y="4699000"/>
          <p14:tracePt t="99150" x="7829550" y="4699000"/>
          <p14:tracePt t="99165" x="7804150" y="4686300"/>
          <p14:tracePt t="99181" x="7785100" y="4679950"/>
          <p14:tracePt t="99198" x="7772400" y="4667250"/>
          <p14:tracePt t="99280" x="7772400" y="4660900"/>
          <p14:tracePt t="99285" x="7766050" y="4660900"/>
          <p14:tracePt t="99301" x="7753350" y="4660900"/>
          <p14:tracePt t="99314" x="7740650" y="4660900"/>
          <p14:tracePt t="99331" x="7734300" y="4660900"/>
          <p14:tracePt t="99348" x="7721600" y="4660900"/>
          <p14:tracePt t="99421" x="7715250" y="4654550"/>
          <p14:tracePt t="99425" x="7715250" y="4648200"/>
          <p14:tracePt t="99448" x="7721600" y="4635500"/>
          <p14:tracePt t="99465" x="7721600" y="4616450"/>
          <p14:tracePt t="99484" x="7721600" y="4610100"/>
          <p14:tracePt t="99498" x="7721600" y="4603750"/>
          <p14:tracePt t="99515" x="7689850" y="4616450"/>
          <p14:tracePt t="99532" x="7626350" y="4641850"/>
          <p14:tracePt t="99548" x="7575550" y="4673600"/>
          <p14:tracePt t="99550" x="7562850" y="4679950"/>
          <p14:tracePt t="99565" x="7505700" y="4718050"/>
          <p14:tracePt t="99581" x="7442200" y="4762500"/>
          <p14:tracePt t="99598" x="7340600" y="4819650"/>
          <p14:tracePt t="99614" x="7245350" y="4845050"/>
          <p14:tracePt t="99631" x="7150100" y="4864100"/>
          <p14:tracePt t="99648" x="7023100" y="4870450"/>
          <p14:tracePt t="99665" x="6877050" y="4845050"/>
          <p14:tracePt t="99681" x="6794500" y="4819650"/>
          <p14:tracePt t="99697" x="6718300" y="4787900"/>
          <p14:tracePt t="99714" x="6654800" y="4756150"/>
          <p14:tracePt t="99718" x="6642100" y="4749800"/>
          <p14:tracePt t="99730" x="6616700" y="4730750"/>
          <p14:tracePt t="99747" x="6578600" y="4705350"/>
          <p14:tracePt t="99765" x="6527800" y="4679950"/>
          <p14:tracePt t="99781" x="6464300" y="4667250"/>
          <p14:tracePt t="99798" x="6350000" y="4667250"/>
          <p14:tracePt t="99814" x="6140450" y="4667250"/>
          <p14:tracePt t="99831" x="5861050" y="4667250"/>
          <p14:tracePt t="99848" x="5619750" y="4667250"/>
          <p14:tracePt t="99850" x="5568950" y="4667250"/>
          <p14:tracePt t="99865" x="5391150" y="4667250"/>
          <p14:tracePt t="99881" x="5270500" y="4673600"/>
          <p14:tracePt t="99898" x="5187950" y="4673600"/>
          <p14:tracePt t="99914" x="5137150" y="4654550"/>
          <p14:tracePt t="99931" x="5060950" y="4629150"/>
          <p14:tracePt t="99948" x="4978400" y="4603750"/>
          <p14:tracePt t="99965" x="4857750" y="4578350"/>
          <p14:tracePt t="99981" x="4749800" y="4572000"/>
          <p14:tracePt t="99997" x="4648200" y="4572000"/>
          <p14:tracePt t="100014" x="4552950" y="4565650"/>
          <p14:tracePt t="100031" x="4483100" y="4559300"/>
          <p14:tracePt t="100047" x="4438650" y="4559300"/>
          <p14:tracePt t="100065" x="4362450" y="4559300"/>
          <p14:tracePt t="100081" x="4273550" y="4559300"/>
          <p14:tracePt t="100098" x="4133850" y="4559300"/>
          <p14:tracePt t="100114" x="4019550" y="4559300"/>
          <p14:tracePt t="100131" x="3917950" y="4559300"/>
          <p14:tracePt t="100148" x="3829050" y="4559300"/>
          <p14:tracePt t="100165" x="3727450" y="4559300"/>
          <p14:tracePt t="100181" x="3644900" y="4552950"/>
          <p14:tracePt t="100198" x="3530600" y="4540250"/>
          <p14:tracePt t="100214" x="3409950" y="4521200"/>
          <p14:tracePt t="100220" x="3378200" y="4514850"/>
          <p14:tracePt t="100231" x="3289300" y="4514850"/>
          <p14:tracePt t="100247" x="3168650" y="4514850"/>
          <p14:tracePt t="100265" x="3060700" y="4514850"/>
          <p14:tracePt t="100281" x="3003550" y="4514850"/>
          <p14:tracePt t="100299" x="2971800" y="4514850"/>
          <p14:tracePt t="100315" x="2940050" y="4521200"/>
          <p14:tracePt t="100331" x="2921000" y="4521200"/>
          <p14:tracePt t="100347" x="2914650" y="4521200"/>
          <p14:tracePt t="100380" x="2908300" y="4521200"/>
          <p14:tracePt t="100396" x="2901950" y="4521200"/>
          <p14:tracePt t="100404" x="2895600" y="4521200"/>
          <p14:tracePt t="100414" x="2876550" y="4521200"/>
          <p14:tracePt t="100431" x="2838450" y="4521200"/>
          <p14:tracePt t="100447" x="2800350" y="4508500"/>
          <p14:tracePt t="100464" x="2736850" y="4495800"/>
          <p14:tracePt t="100466" x="2730500" y="4495800"/>
          <p14:tracePt t="100481" x="2705100" y="4495800"/>
          <p14:tracePt t="100497" x="2692400" y="4495800"/>
          <p14:tracePt t="100514" x="2679700" y="4495800"/>
          <p14:tracePt t="100531" x="2673350" y="4495800"/>
          <p14:tracePt t="100570" x="2667000" y="4495800"/>
          <p14:tracePt t="100587" x="2667000" y="4508500"/>
          <p14:tracePt t="100598" x="2667000" y="4514850"/>
          <p14:tracePt t="100615" x="2673350" y="4559300"/>
          <p14:tracePt t="100632" x="2679700" y="4591050"/>
          <p14:tracePt t="100647" x="2698750" y="4610100"/>
          <p14:tracePt t="100664" x="2698750" y="4629150"/>
          <p14:tracePt t="100680" x="2711450" y="4641850"/>
          <p14:tracePt t="100697" x="2724150" y="4660900"/>
          <p14:tracePt t="100714" x="2736850" y="4667250"/>
          <p14:tracePt t="100731" x="2755900" y="4667250"/>
          <p14:tracePt t="100737" x="2762250" y="4667250"/>
          <p14:tracePt t="100751" x="2774950" y="4667250"/>
          <p14:tracePt t="100764" x="2794000" y="4667250"/>
          <p14:tracePt t="100780" x="2800350" y="4667250"/>
          <p14:tracePt t="100797" x="2819400" y="4667250"/>
          <p14:tracePt t="100814" x="2832100" y="4667250"/>
          <p14:tracePt t="100831" x="2857500" y="4667250"/>
          <p14:tracePt t="100847" x="2870200" y="4667250"/>
          <p14:tracePt t="100864" x="2889250" y="4667250"/>
          <p14:tracePt t="100880" x="2901950" y="4667250"/>
          <p14:tracePt t="100897" x="2921000" y="4667250"/>
          <p14:tracePt t="100915" x="2946400" y="4667250"/>
          <p14:tracePt t="100931" x="2984500" y="4667250"/>
          <p14:tracePt t="100947" x="3028950" y="4667250"/>
          <p14:tracePt t="100964" x="3060700" y="4667250"/>
          <p14:tracePt t="100980" x="3086100" y="4667250"/>
          <p14:tracePt t="100997" x="3098800" y="4667250"/>
          <p14:tracePt t="101014" x="3111500" y="4667250"/>
          <p14:tracePt t="101031" x="3124200" y="4667250"/>
          <p14:tracePt t="101047" x="3143250" y="4667250"/>
          <p14:tracePt t="101064" x="3168650" y="4667250"/>
          <p14:tracePt t="101081" x="3194050" y="4667250"/>
          <p14:tracePt t="101097" x="3232150" y="4660900"/>
          <p14:tracePt t="101114" x="3238500" y="4660900"/>
          <p14:tracePt t="101131" x="3251200" y="4660900"/>
          <p14:tracePt t="101198" x="3257550" y="4660900"/>
          <p14:tracePt t="101205" x="3270250" y="4660900"/>
          <p14:tracePt t="101219" x="3282950" y="4660900"/>
          <p14:tracePt t="101232" x="3295650" y="4660900"/>
          <p14:tracePt t="101239" x="3308350" y="4660900"/>
          <p14:tracePt t="101248" x="3321050" y="4660900"/>
          <p14:tracePt t="101264" x="3340100" y="4654550"/>
          <p14:tracePt t="101280" x="3371850" y="4648200"/>
          <p14:tracePt t="101297" x="3397250" y="4648200"/>
          <p14:tracePt t="101314" x="3435350" y="4648200"/>
          <p14:tracePt t="101331" x="3473450" y="4641850"/>
          <p14:tracePt t="101347" x="3511550" y="4641850"/>
          <p14:tracePt t="101364" x="3568700" y="4641850"/>
          <p14:tracePt t="101380" x="3606800" y="4641850"/>
          <p14:tracePt t="101397" x="3638550" y="4641850"/>
          <p14:tracePt t="101414" x="3663950" y="4641850"/>
          <p14:tracePt t="101431" x="3695700" y="4641850"/>
          <p14:tracePt t="101494" x="3702050" y="4641850"/>
          <p14:tracePt t="101500" x="3708400" y="4641850"/>
          <p14:tracePt t="101514" x="3727450" y="4641850"/>
          <p14:tracePt t="101531" x="3765550" y="4641850"/>
          <p14:tracePt t="101547" x="3803650" y="4654550"/>
          <p14:tracePt t="101564" x="3854450" y="4667250"/>
          <p14:tracePt t="101580" x="3917950" y="4692650"/>
          <p14:tracePt t="101597" x="3975100" y="4718050"/>
          <p14:tracePt t="101614" x="4032250" y="4737100"/>
          <p14:tracePt t="101631" x="4070350" y="4756150"/>
          <p14:tracePt t="101647" x="4089400" y="4756150"/>
          <p14:tracePt t="101664" x="4102100" y="4756150"/>
          <p14:tracePt t="101681" x="4114800" y="4756150"/>
          <p14:tracePt t="101697" x="4127500" y="4756150"/>
          <p14:tracePt t="101714" x="4133850" y="4756150"/>
          <p14:tracePt t="101731" x="4146550" y="4756150"/>
          <p14:tracePt t="101747" x="4171950" y="4756150"/>
          <p14:tracePt t="101753" x="4178300" y="4756150"/>
          <p14:tracePt t="101764" x="4203700" y="4756150"/>
          <p14:tracePt t="101780" x="4229100" y="4756150"/>
          <p14:tracePt t="101797" x="4260850" y="4756150"/>
          <p14:tracePt t="101814" x="4279900" y="4756150"/>
          <p14:tracePt t="101830" x="4292600" y="4756150"/>
          <p14:tracePt t="101870" x="4298950" y="4749800"/>
          <p14:tracePt t="101917" x="4305300" y="4749800"/>
          <p14:tracePt t="101986" x="4305300" y="4743450"/>
          <p14:tracePt t="101994" x="4305300" y="4737100"/>
          <p14:tracePt t="102000" x="4305300" y="4730750"/>
          <p14:tracePt t="102013" x="4305300" y="4718050"/>
          <p14:tracePt t="102031" x="4305300" y="4686300"/>
          <p14:tracePt t="102047" x="4305300" y="4679950"/>
          <p14:tracePt t="102064" x="4305300" y="4673600"/>
          <p14:tracePt t="102110" x="4305300" y="4667250"/>
          <p14:tracePt t="102142" x="4311650" y="4660900"/>
          <p14:tracePt t="102155" x="4318000" y="4654550"/>
          <p14:tracePt t="102198" x="4324350" y="4654550"/>
          <p14:tracePt t="102282" x="4330700" y="4654550"/>
          <p14:tracePt t="102291" x="4343400" y="4654550"/>
          <p14:tracePt t="102313" x="4375150" y="4660900"/>
          <p14:tracePt t="102330" x="4413250" y="4660900"/>
          <p14:tracePt t="102333" x="4432300" y="4660900"/>
          <p14:tracePt t="102347" x="4489450" y="4660900"/>
          <p14:tracePt t="102363" x="4552950" y="4660900"/>
          <p14:tracePt t="102380" x="4597400" y="4660900"/>
          <p14:tracePt t="102397" x="4616450" y="4660900"/>
          <p14:tracePt t="102438" x="4622800" y="4660900"/>
          <p14:tracePt t="102458" x="4629150" y="4654550"/>
          <p14:tracePt t="102478" x="4635500" y="4648200"/>
          <p14:tracePt t="102485" x="4648200" y="4641850"/>
          <p14:tracePt t="102497" x="4660900" y="4629150"/>
          <p14:tracePt t="102513" x="4679950" y="4616450"/>
          <p14:tracePt t="102530" x="4705350" y="4603750"/>
          <p14:tracePt t="102533" x="4711700" y="4597400"/>
          <p14:tracePt t="102547" x="4737100" y="4584700"/>
          <p14:tracePt t="102563" x="4756150" y="4584700"/>
          <p14:tracePt t="102580" x="4775200" y="4584700"/>
          <p14:tracePt t="102597" x="4787900" y="4578350"/>
          <p14:tracePt t="102613" x="4794250" y="4578350"/>
          <p14:tracePt t="102630" x="4800600" y="4578350"/>
          <p14:tracePt t="103186" x="4806950" y="4578350"/>
          <p14:tracePt t="103202" x="4813300" y="4578350"/>
          <p14:tracePt t="103230" x="4813300" y="4572000"/>
          <p14:tracePt t="104118" x="4819650" y="4572000"/>
          <p14:tracePt t="104830" x="4826000" y="4565650"/>
          <p14:tracePt t="105998" x="4826000" y="4559300"/>
          <p14:tracePt t="106007" x="4826000" y="4552950"/>
          <p14:tracePt t="106031" x="4819650" y="4546600"/>
          <p14:tracePt t="106046" x="4819650" y="4540250"/>
          <p14:tracePt t="106134" x="4813300" y="4540250"/>
          <p14:tracePt t="106157" x="4806950" y="4540250"/>
          <p14:tracePt t="106177" x="4800600" y="4540250"/>
          <p14:tracePt t="106185" x="4794250" y="4540250"/>
          <p14:tracePt t="106196" x="4787900" y="4533900"/>
          <p14:tracePt t="106211" x="4775200" y="4533900"/>
          <p14:tracePt t="106229" x="4737100" y="4533900"/>
          <p14:tracePt t="106245" x="4718050" y="4533900"/>
          <p14:tracePt t="106262" x="4705350" y="4533900"/>
          <p14:tracePt t="106279" x="4686300" y="4533900"/>
          <p14:tracePt t="106295" x="4673600" y="4533900"/>
          <p14:tracePt t="106312" x="4667250" y="4533900"/>
          <p14:tracePt t="106318" x="4660900" y="4533900"/>
          <p14:tracePt t="106329" x="4654550" y="4527550"/>
          <p14:tracePt t="106345" x="4654550" y="4521200"/>
          <p14:tracePt t="106362" x="4635500" y="4521200"/>
          <p14:tracePt t="106379" x="4616450" y="4521200"/>
          <p14:tracePt t="106395" x="4603750" y="4521200"/>
          <p14:tracePt t="106412" x="4591050" y="4521200"/>
          <p14:tracePt t="106429" x="4584700" y="4514850"/>
          <p14:tracePt t="106445" x="4578350" y="4514850"/>
          <p14:tracePt t="106462" x="4565650" y="4514850"/>
          <p14:tracePt t="106479" x="4546600" y="4514850"/>
          <p14:tracePt t="106495" x="4540250" y="4514850"/>
          <p14:tracePt t="106512" x="4533900" y="4514850"/>
          <p14:tracePt t="106602" x="4527550" y="4514850"/>
          <p14:tracePt t="106613" x="4527550" y="4508500"/>
          <p14:tracePt t="106618" x="4521200" y="4508500"/>
          <p14:tracePt t="107288" x="4521200" y="4502150"/>
          <p14:tracePt t="107301" x="4521200" y="4495800"/>
          <p14:tracePt t="107320" x="4521200" y="4489450"/>
          <p14:tracePt t="107346" x="4521200" y="4483100"/>
          <p14:tracePt t="107353" x="4521200" y="4476750"/>
          <p14:tracePt t="107386" x="4521200" y="4470400"/>
          <p14:tracePt t="107391" x="4514850" y="4464050"/>
          <p14:tracePt t="107395" x="4514850" y="4457700"/>
          <p14:tracePt t="107411" x="4502150" y="4451350"/>
          <p14:tracePt t="107428" x="4483100" y="4432300"/>
          <p14:tracePt t="107445" x="4451350" y="4419600"/>
          <p14:tracePt t="107462" x="4406900" y="4400550"/>
          <p14:tracePt t="107479" x="4330700" y="4381500"/>
          <p14:tracePt t="107495" x="4222750" y="4356100"/>
          <p14:tracePt t="107512" x="4127500" y="4324350"/>
          <p14:tracePt t="107528" x="4025900" y="4298950"/>
          <p14:tracePt t="107545" x="3905250" y="4260850"/>
          <p14:tracePt t="107562" x="3790950" y="4229100"/>
          <p14:tracePt t="107578" x="3619500" y="4197350"/>
          <p14:tracePt t="107581" x="3581400" y="4191000"/>
          <p14:tracePt t="107595" x="3486150" y="4171950"/>
          <p14:tracePt t="107612" x="3371850" y="4140200"/>
          <p14:tracePt t="107629" x="3244850" y="4095750"/>
          <p14:tracePt t="107646" x="3168650" y="4076700"/>
          <p14:tracePt t="107662" x="3124200" y="4057650"/>
          <p14:tracePt t="107678" x="3079750" y="4051300"/>
          <p14:tracePt t="107695" x="3041650" y="4032250"/>
          <p14:tracePt t="107712" x="3009900" y="4019550"/>
          <p14:tracePt t="107729" x="2971800" y="3994150"/>
          <p14:tracePt t="107745" x="2940050" y="3968750"/>
          <p14:tracePt t="107762" x="2908300" y="3956050"/>
          <p14:tracePt t="107778" x="2870200" y="3924300"/>
          <p14:tracePt t="107795" x="2825750" y="3892550"/>
          <p14:tracePt t="107812" x="2787650" y="3873500"/>
          <p14:tracePt t="107829" x="2755900" y="3854450"/>
          <p14:tracePt t="107845" x="2743200" y="3841750"/>
          <p14:tracePt t="107862" x="2736850" y="3835400"/>
          <p14:tracePt t="107878" x="2736850" y="3829050"/>
          <p14:tracePt t="107895" x="2724150" y="3816350"/>
          <p14:tracePt t="109467" x="2724150" y="3822700"/>
          <p14:tracePt t="109480" x="2724150" y="3829050"/>
          <p14:tracePt t="109488" x="2724150" y="3835400"/>
          <p14:tracePt t="109500" x="2724150" y="3841750"/>
          <p14:tracePt t="109936" x="2724150" y="3848100"/>
          <p14:tracePt t="110032" x="2724150" y="3854450"/>
          <p14:tracePt t="110044" x="2724150" y="3860800"/>
          <p14:tracePt t="110056" x="2717800" y="3867150"/>
          <p14:tracePt t="110062" x="2711450" y="3873500"/>
          <p14:tracePt t="110077" x="2698750" y="3898900"/>
          <p14:tracePt t="110094" x="2686050" y="3911600"/>
          <p14:tracePt t="110111" x="2679700" y="3924300"/>
          <p14:tracePt t="110127" x="2673350" y="3937000"/>
          <p14:tracePt t="110145" x="2667000" y="3943350"/>
          <p14:tracePt t="110392" x="2667000" y="3949700"/>
          <p14:tracePt t="110398" x="2660650" y="3949700"/>
          <p14:tracePt t="110411" x="2647950" y="3968750"/>
          <p14:tracePt t="110427" x="2635250" y="3981450"/>
          <p14:tracePt t="110444" x="2628900" y="3987800"/>
          <p14:tracePt t="110461" x="2622550" y="4000500"/>
          <p14:tracePt t="110477" x="2616200" y="4000500"/>
          <p14:tracePt t="110648" x="2609850" y="4000500"/>
          <p14:tracePt t="110664" x="2603500" y="4000500"/>
          <p14:tracePt t="110692" x="2597150" y="4000500"/>
          <p14:tracePt t="110744" x="2590800" y="4000500"/>
          <p14:tracePt t="110752" x="2584450" y="4000500"/>
          <p14:tracePt t="110768" x="2578100" y="4000500"/>
          <p14:tracePt t="110777" x="2571750" y="4000500"/>
          <p14:tracePt t="110794" x="2552700" y="4000500"/>
          <p14:tracePt t="110811" x="2540000" y="4000500"/>
          <p14:tracePt t="110827" x="2520950" y="4006850"/>
          <p14:tracePt t="110844" x="2508250" y="4019550"/>
          <p14:tracePt t="110861" x="2482850" y="4038600"/>
          <p14:tracePt t="110877" x="2457450" y="4064000"/>
          <p14:tracePt t="110894" x="2425700" y="4089400"/>
          <p14:tracePt t="110910" x="2400300" y="4108450"/>
          <p14:tracePt t="110927" x="2368550" y="4121150"/>
          <p14:tracePt t="110944" x="2330450" y="4140200"/>
          <p14:tracePt t="110961" x="2305050" y="4140200"/>
          <p14:tracePt t="110977" x="2266950" y="4146550"/>
          <p14:tracePt t="110994" x="2222500" y="4159250"/>
          <p14:tracePt t="111010" x="2178050" y="4165600"/>
          <p14:tracePt t="111027" x="2120900" y="4171950"/>
          <p14:tracePt t="111044" x="2063750" y="4178300"/>
          <p14:tracePt t="111061" x="2012950" y="4197350"/>
          <p14:tracePt t="111077" x="1962150" y="4203700"/>
          <p14:tracePt t="111094" x="1924050" y="4210050"/>
          <p14:tracePt t="111110" x="1892300" y="4216400"/>
          <p14:tracePt t="111127" x="1854200" y="4216400"/>
          <p14:tracePt t="111144" x="1828800" y="4222750"/>
          <p14:tracePt t="111146" x="1822450" y="4222750"/>
          <p14:tracePt t="111160" x="1809750" y="4229100"/>
          <p14:tracePt t="111177" x="1803400" y="4229100"/>
          <p14:tracePt t="111194" x="1797050" y="4229100"/>
          <p14:tracePt t="111210" x="1790700" y="4235450"/>
          <p14:tracePt t="111244" x="1784350" y="4235450"/>
          <p14:tracePt t="111260" x="1771650" y="4235450"/>
          <p14:tracePt t="111324" x="1765300" y="4235450"/>
          <p14:tracePt t="111330" x="1758950" y="4235450"/>
          <p14:tracePt t="111344" x="1733550" y="4235450"/>
          <p14:tracePt t="111361" x="1676400" y="4248150"/>
          <p14:tracePt t="111377" x="1663700" y="4254500"/>
          <p14:tracePt t="111383" x="1663700" y="4260850"/>
          <p14:tracePt t="111394" x="1657350" y="4286250"/>
          <p14:tracePt t="111410" x="1657350" y="4330700"/>
          <p14:tracePt t="111427" x="1657350" y="4387850"/>
          <p14:tracePt t="111444" x="1670050" y="4438650"/>
          <p14:tracePt t="111461" x="1689100" y="4489450"/>
          <p14:tracePt t="111477" x="1714500" y="4533900"/>
          <p14:tracePt t="111494" x="1752600" y="4578350"/>
          <p14:tracePt t="111510" x="1816100" y="4635500"/>
          <p14:tracePt t="111527" x="1860550" y="4667250"/>
          <p14:tracePt t="111544" x="1911350" y="4686300"/>
          <p14:tracePt t="111561" x="1943100" y="4699000"/>
          <p14:tracePt t="111576" x="1955800" y="4705350"/>
          <p14:tracePt t="111593" x="1974850" y="4711700"/>
          <p14:tracePt t="111609" x="1981200" y="4730750"/>
          <p14:tracePt t="111626" x="1993900" y="4730750"/>
          <p14:tracePt t="111643" x="1993900" y="4743450"/>
          <p14:tracePt t="111661" x="2006600" y="4749800"/>
          <p14:tracePt t="111677" x="2025650" y="4756150"/>
          <p14:tracePt t="111694" x="2051050" y="4762500"/>
          <p14:tracePt t="111710" x="2101850" y="4762500"/>
          <p14:tracePt t="111727" x="2190750" y="4781550"/>
          <p14:tracePt t="111744" x="2298700" y="4806950"/>
          <p14:tracePt t="111761" x="2387600" y="4832350"/>
          <p14:tracePt t="111777" x="2444750" y="4857750"/>
          <p14:tracePt t="111794" x="2489200" y="4883150"/>
          <p14:tracePt t="111810" x="2514600" y="4889500"/>
          <p14:tracePt t="111827" x="2546350" y="4908550"/>
          <p14:tracePt t="111844" x="2559050" y="4908550"/>
          <p14:tracePt t="111861" x="2584450" y="4914900"/>
          <p14:tracePt t="111878" x="2597150" y="4921250"/>
          <p14:tracePt t="111885" x="2616200" y="4921250"/>
          <p14:tracePt t="111893" x="2635250" y="4927600"/>
          <p14:tracePt t="111910" x="2673350" y="4927600"/>
          <p14:tracePt t="111927" x="2736850" y="4927600"/>
          <p14:tracePt t="111944" x="2806700" y="4927600"/>
          <p14:tracePt t="111960" x="2882900" y="4927600"/>
          <p14:tracePt t="111963" x="2895600" y="4927600"/>
          <p14:tracePt t="111977" x="2940050" y="4933950"/>
          <p14:tracePt t="111994" x="2971800" y="4940300"/>
          <p14:tracePt t="112010" x="3009900" y="4946650"/>
          <p14:tracePt t="112027" x="3060700" y="4946650"/>
          <p14:tracePt t="112043" x="3124200" y="4946650"/>
          <p14:tracePt t="112061" x="3187700" y="4946650"/>
          <p14:tracePt t="112077" x="3225800" y="4946650"/>
          <p14:tracePt t="112094" x="3244850" y="4933950"/>
          <p14:tracePt t="112110" x="3257550" y="4933950"/>
          <p14:tracePt t="112127" x="3263900" y="4933950"/>
          <p14:tracePt t="112143" x="3276600" y="4933950"/>
          <p14:tracePt t="112161" x="3289300" y="4933950"/>
          <p14:tracePt t="112177" x="3321050" y="4933950"/>
          <p14:tracePt t="112193" x="3346450" y="4933950"/>
          <p14:tracePt t="112210" x="3378200" y="4933950"/>
          <p14:tracePt t="112227" x="3409950" y="4933950"/>
          <p14:tracePt t="112243" x="3448050" y="4933950"/>
          <p14:tracePt t="112260" x="3479800" y="4933950"/>
          <p14:tracePt t="112277" x="3517900" y="4933950"/>
          <p14:tracePt t="112293" x="3536950" y="4933950"/>
          <p14:tracePt t="112310" x="3543300" y="4933950"/>
          <p14:tracePt t="112327" x="3549650" y="4933950"/>
          <p14:tracePt t="112343" x="3562350" y="4933950"/>
          <p14:tracePt t="112360" x="3581400" y="4933950"/>
          <p14:tracePt t="112363" x="3587750" y="4933950"/>
          <p14:tracePt t="112377" x="3600450" y="4933950"/>
          <p14:tracePt t="112393" x="3625850" y="4933950"/>
          <p14:tracePt t="112410" x="3651250" y="4933950"/>
          <p14:tracePt t="112427" x="3683000" y="4933950"/>
          <p14:tracePt t="112443" x="3727450" y="4933950"/>
          <p14:tracePt t="112460" x="3784600" y="4940300"/>
          <p14:tracePt t="112463" x="3797300" y="4946650"/>
          <p14:tracePt t="112477" x="3860800" y="4946650"/>
          <p14:tracePt t="112493" x="3911600" y="4946650"/>
          <p14:tracePt t="112510" x="3956050" y="4946650"/>
          <p14:tracePt t="112527" x="3981450" y="4946650"/>
          <p14:tracePt t="112543" x="3994150" y="4946650"/>
          <p14:tracePt t="112560" x="4000500" y="4940300"/>
          <p14:tracePt t="112612" x="4006850" y="4940300"/>
          <p14:tracePt t="112617" x="4019550" y="4940300"/>
          <p14:tracePt t="112627" x="4025900" y="4940300"/>
          <p14:tracePt t="112643" x="4051300" y="4940300"/>
          <p14:tracePt t="112659" x="4083050" y="4940300"/>
          <p14:tracePt t="112676" x="4108450" y="4940300"/>
          <p14:tracePt t="112693" x="4140200" y="4940300"/>
          <p14:tracePt t="112849" x="4152900" y="4940300"/>
          <p14:tracePt t="112853" x="4159250" y="4940300"/>
          <p14:tracePt t="112877" x="4184650" y="4933950"/>
          <p14:tracePt t="112893" x="4210050" y="4933950"/>
          <p14:tracePt t="112899" x="4216400" y="4927600"/>
          <p14:tracePt t="112910" x="4241800" y="4927600"/>
          <p14:tracePt t="112927" x="4286250" y="4927600"/>
          <p14:tracePt t="112943" x="4337050" y="4927600"/>
          <p14:tracePt t="112960" x="4368800" y="4927600"/>
          <p14:tracePt t="112977" x="4406900" y="4927600"/>
          <p14:tracePt t="112993" x="4425950" y="4927600"/>
          <p14:tracePt t="113026" x="4438650" y="4927600"/>
          <p14:tracePt t="113043" x="4451350" y="4927600"/>
          <p14:tracePt t="113060" x="4489450" y="4927600"/>
          <p14:tracePt t="113077" x="4540250" y="4927600"/>
          <p14:tracePt t="113093" x="4565650" y="4927600"/>
          <p14:tracePt t="113110" x="4597400" y="4927600"/>
          <p14:tracePt t="113126" x="4610100" y="4927600"/>
          <p14:tracePt t="113143" x="4616450" y="4927600"/>
          <p14:tracePt t="113177" x="4622800" y="4927600"/>
          <p14:tracePt t="113193" x="4641850" y="4927600"/>
          <p14:tracePt t="113210" x="4660900" y="4927600"/>
          <p14:tracePt t="113227" x="4686300" y="4927600"/>
          <p14:tracePt t="113243" x="4724400" y="4933950"/>
          <p14:tracePt t="113260" x="4749800" y="4940300"/>
          <p14:tracePt t="113277" x="4787900" y="4940300"/>
          <p14:tracePt t="113293" x="4826000" y="4946650"/>
          <p14:tracePt t="113310" x="4851400" y="4946650"/>
          <p14:tracePt t="113326" x="4876800" y="4946650"/>
          <p14:tracePt t="113343" x="4883150" y="4946650"/>
          <p14:tracePt t="113448" x="4889500" y="4946650"/>
          <p14:tracePt t="113476" x="4895850" y="4946650"/>
          <p14:tracePt t="113484" x="4902200" y="4946650"/>
          <p14:tracePt t="113493" x="4902200" y="4933950"/>
          <p14:tracePt t="113510" x="4902200" y="4927600"/>
          <p14:tracePt t="113526" x="4889500" y="4902200"/>
          <p14:tracePt t="113543" x="4870450" y="4883150"/>
          <p14:tracePt t="113560" x="4832350" y="4864100"/>
          <p14:tracePt t="113577" x="4775200" y="4819650"/>
          <p14:tracePt t="113593" x="4699000" y="4756150"/>
          <p14:tracePt t="113610" x="4565650" y="4654550"/>
          <p14:tracePt t="113626" x="4457700" y="4533900"/>
          <p14:tracePt t="113643" x="4318000" y="4394200"/>
          <p14:tracePt t="113660" x="4184650" y="4267200"/>
          <p14:tracePt t="113677" x="4013200" y="4102100"/>
          <p14:tracePt t="113693" x="3898900" y="3987800"/>
          <p14:tracePt t="113710" x="3841750" y="3898900"/>
          <p14:tracePt t="113726" x="3803650" y="3803650"/>
          <p14:tracePt t="113742" x="3771900" y="3708400"/>
          <p14:tracePt t="113760" x="3721100" y="3600450"/>
          <p14:tracePt t="113777" x="3651250" y="3479800"/>
          <p14:tracePt t="113793" x="3600450" y="3390900"/>
          <p14:tracePt t="113810" x="3549650" y="3314700"/>
          <p14:tracePt t="113826" x="3505200" y="3251200"/>
          <p14:tracePt t="113843" x="3467100" y="3181350"/>
          <p14:tracePt t="113859" x="3429000" y="3098800"/>
          <p14:tracePt t="113877" x="3359150" y="2984500"/>
          <p14:tracePt t="113893" x="3295650" y="2895600"/>
          <p14:tracePt t="113910" x="3232150" y="2813050"/>
          <p14:tracePt t="113926" x="3168650" y="2749550"/>
          <p14:tracePt t="113933" x="3149600" y="2724150"/>
          <p14:tracePt t="113943" x="3124200" y="2692400"/>
          <p14:tracePt t="113960" x="3073400" y="2647950"/>
          <p14:tracePt t="113977" x="3003550" y="2590800"/>
          <p14:tracePt t="113994" x="2921000" y="2520950"/>
          <p14:tracePt t="114009" x="2838450" y="2444750"/>
          <p14:tracePt t="114026" x="2755900" y="2374900"/>
          <p14:tracePt t="114043" x="2724150" y="2336800"/>
          <p14:tracePt t="114059" x="2705100" y="2311400"/>
          <p14:tracePt t="114077" x="2692400" y="2260600"/>
          <p14:tracePt t="114093" x="2679700" y="2216150"/>
          <p14:tracePt t="114110" x="2673350" y="2178050"/>
          <p14:tracePt t="114126" x="2660650" y="2139950"/>
          <p14:tracePt t="114143" x="2641600" y="2095500"/>
          <p14:tracePt t="114159" x="2622550" y="2057400"/>
          <p14:tracePt t="114177" x="2616200" y="2038350"/>
          <p14:tracePt t="114193" x="2609850" y="2025650"/>
          <p14:tracePt t="114209" x="2603500" y="2019300"/>
          <p14:tracePt t="114480" x="2603500" y="2025650"/>
          <p14:tracePt t="114485" x="2603500" y="2032000"/>
          <p14:tracePt t="114493" x="2603500" y="2044700"/>
          <p14:tracePt t="114509" x="2603500" y="2063750"/>
          <p14:tracePt t="114526" x="2603500" y="2076450"/>
          <p14:tracePt t="114543" x="2603500" y="2089150"/>
          <p14:tracePt t="114559" x="2603500" y="2101850"/>
          <p14:tracePt t="114576" x="2609850" y="2101850"/>
          <p14:tracePt t="114918" x="2609850" y="2108200"/>
          <p14:tracePt t="114923" x="2616200" y="2108200"/>
          <p14:tracePt t="114934" x="2622550" y="2108200"/>
          <p14:tracePt t="114950" x="2628900" y="2108200"/>
          <p14:tracePt t="114974" x="2635250" y="2101850"/>
          <p14:tracePt t="114982" x="2641600" y="2095500"/>
          <p14:tracePt t="114993" x="2641600" y="2089150"/>
          <p14:tracePt t="115010" x="2641600" y="2082800"/>
          <p14:tracePt t="115026" x="2641600" y="2070100"/>
          <p14:tracePt t="115043" x="2647950" y="2051050"/>
          <p14:tracePt t="115059" x="2647950" y="2038350"/>
          <p14:tracePt t="115076" x="2654300" y="2012950"/>
          <p14:tracePt t="115092" x="2654300" y="2000250"/>
          <p14:tracePt t="115109" x="2660650" y="1981200"/>
          <p14:tracePt t="115126" x="2660650" y="1974850"/>
          <p14:tracePt t="115143" x="2660650" y="1955800"/>
          <p14:tracePt t="115159" x="2660650" y="1936750"/>
          <p14:tracePt t="115176" x="2660650" y="1911350"/>
          <p14:tracePt t="115192" x="2660650" y="1892300"/>
          <p14:tracePt t="115209" x="2660650" y="1866900"/>
          <p14:tracePt t="115226" x="2660650" y="1847850"/>
          <p14:tracePt t="115243" x="2673350" y="1828800"/>
          <p14:tracePt t="115259" x="2673350" y="1816100"/>
          <p14:tracePt t="115276" x="2673350" y="1797050"/>
          <p14:tracePt t="115292" x="2679700" y="1778000"/>
          <p14:tracePt t="115309" x="2692400" y="1765300"/>
          <p14:tracePt t="115326" x="2698750" y="1752600"/>
          <p14:tracePt t="115342" x="2711450" y="1733550"/>
          <p14:tracePt t="115359" x="2730500" y="1727200"/>
          <p14:tracePt t="115376" x="2743200" y="1720850"/>
          <p14:tracePt t="115392" x="2768600" y="1708150"/>
          <p14:tracePt t="115409" x="2794000" y="1695450"/>
          <p14:tracePt t="115426" x="2825750" y="1682750"/>
          <p14:tracePt t="115443" x="2851150" y="1663700"/>
          <p14:tracePt t="115459" x="2882900" y="1657350"/>
          <p14:tracePt t="115476" x="2914650" y="1651000"/>
          <p14:tracePt t="115481" x="2927350" y="1651000"/>
          <p14:tracePt t="115492" x="2965450" y="1651000"/>
          <p14:tracePt t="115509" x="3009900" y="1644650"/>
          <p14:tracePt t="115525" x="3073400" y="1638300"/>
          <p14:tracePt t="115543" x="3187700" y="1619250"/>
          <p14:tracePt t="115559" x="3263900" y="1606550"/>
          <p14:tracePt t="115576" x="3340100" y="1593850"/>
          <p14:tracePt t="115592" x="3403600" y="1587500"/>
          <p14:tracePt t="115609" x="3473450" y="1587500"/>
          <p14:tracePt t="115626" x="3549650" y="1581150"/>
          <p14:tracePt t="115643" x="3657600" y="1574800"/>
          <p14:tracePt t="115659" x="3752850" y="1562100"/>
          <p14:tracePt t="115676" x="3854450" y="1543050"/>
          <p14:tracePt t="115692" x="3943350" y="1536700"/>
          <p14:tracePt t="115709" x="4038600" y="1530350"/>
          <p14:tracePt t="115726" x="4184650" y="1530350"/>
          <p14:tracePt t="115743" x="4343400" y="1530350"/>
          <p14:tracePt t="115759" x="4502150" y="1511300"/>
          <p14:tracePt t="115775" x="4616450" y="1498600"/>
          <p14:tracePt t="115792" x="4711700" y="1498600"/>
          <p14:tracePt t="115809" x="4806950" y="1498600"/>
          <p14:tracePt t="115825" x="4908550" y="1498600"/>
          <p14:tracePt t="115843" x="5060950" y="1498600"/>
          <p14:tracePt t="115859" x="5194300" y="1498600"/>
          <p14:tracePt t="115876" x="5334000" y="1498600"/>
          <p14:tracePt t="115892" x="5467350" y="1498600"/>
          <p14:tracePt t="115909" x="5568950" y="1498600"/>
          <p14:tracePt t="115925" x="5657850" y="1498600"/>
          <p14:tracePt t="115941" x="5759450" y="1498600"/>
          <p14:tracePt t="115958" x="5867400" y="1498600"/>
          <p14:tracePt t="115975" x="6019800" y="1498600"/>
          <p14:tracePt t="115992" x="6153150" y="1498600"/>
          <p14:tracePt t="116009" x="6273800" y="1498600"/>
          <p14:tracePt t="116025" x="6369050" y="1498600"/>
          <p14:tracePt t="116043" x="6470650" y="1498600"/>
          <p14:tracePt t="116059" x="6527800" y="1498600"/>
          <p14:tracePt t="116076" x="6565900" y="1498600"/>
          <p14:tracePt t="116092" x="6604000" y="1498600"/>
          <p14:tracePt t="116109" x="6642100" y="1498600"/>
          <p14:tracePt t="116126" x="6686550" y="1498600"/>
          <p14:tracePt t="116143" x="6743700" y="1498600"/>
          <p14:tracePt t="116159" x="6781800" y="1498600"/>
          <p14:tracePt t="116175" x="6826250" y="1498600"/>
          <p14:tracePt t="116192" x="6858000" y="1498600"/>
          <p14:tracePt t="116209" x="6908800" y="1498600"/>
          <p14:tracePt t="116225" x="6953250" y="1498600"/>
          <p14:tracePt t="116243" x="7010400" y="1498600"/>
          <p14:tracePt t="116259" x="7061200" y="1498600"/>
          <p14:tracePt t="116275" x="7143750" y="1498600"/>
          <p14:tracePt t="116292" x="7232650" y="1498600"/>
          <p14:tracePt t="116309" x="7308850" y="1498600"/>
          <p14:tracePt t="116325" x="7385050" y="1498600"/>
          <p14:tracePt t="116343" x="7473950" y="1498600"/>
          <p14:tracePt t="116359" x="7556500" y="1498600"/>
          <p14:tracePt t="116375" x="7600950" y="1498600"/>
          <p14:tracePt t="116392" x="7651750" y="1511300"/>
          <p14:tracePt t="116409" x="7734300" y="1517650"/>
          <p14:tracePt t="116425" x="7810500" y="1530350"/>
          <p14:tracePt t="116442" x="7880350" y="1530350"/>
          <p14:tracePt t="116445" x="7893050" y="1530350"/>
          <p14:tracePt t="116459" x="7943850" y="1530350"/>
          <p14:tracePt t="116476" x="7981950" y="1530350"/>
          <p14:tracePt t="116492" x="8032750" y="1530350"/>
          <p14:tracePt t="116499" x="8058150" y="1530350"/>
          <p14:tracePt t="116508" x="8083550" y="1530350"/>
          <p14:tracePt t="116525" x="8140700" y="1530350"/>
          <p14:tracePt t="116542" x="8210550" y="1530350"/>
          <p14:tracePt t="116559" x="8299450" y="1530350"/>
          <p14:tracePt t="116575" x="8343900" y="1530350"/>
          <p14:tracePt t="116592" x="8375650" y="1530350"/>
          <p14:tracePt t="116609" x="8401050" y="1530350"/>
          <p14:tracePt t="116625" x="8413750" y="1530350"/>
          <p14:tracePt t="116659" x="8432800" y="1530350"/>
          <p14:tracePt t="116675" x="8445500" y="1530350"/>
          <p14:tracePt t="116692" x="8464550" y="1530350"/>
          <p14:tracePt t="116709" x="8483600" y="1530350"/>
          <p14:tracePt t="116725" x="8496300" y="1530350"/>
          <p14:tracePt t="116742" x="8509000" y="1530350"/>
          <p14:tracePt t="116759" x="8528050" y="1536700"/>
          <p14:tracePt t="116776" x="8534400" y="1536700"/>
          <p14:tracePt t="116795" x="8540750" y="1536700"/>
          <p14:tracePt t="116907" x="8547100" y="1543050"/>
          <p14:tracePt t="116941" x="8553450" y="1543050"/>
          <p14:tracePt t="116949" x="8559800" y="1543050"/>
          <p14:tracePt t="116959" x="8559800" y="1549400"/>
          <p14:tracePt t="116975" x="8566150" y="1555750"/>
          <p14:tracePt t="116992" x="8566150" y="1562100"/>
          <p14:tracePt t="117008" x="8578850" y="1574800"/>
          <p14:tracePt t="117012" x="8578850" y="1581150"/>
          <p14:tracePt t="117025" x="8578850" y="1593850"/>
          <p14:tracePt t="117042" x="8585200" y="1606550"/>
          <p14:tracePt t="117059" x="8591550" y="1625600"/>
          <p14:tracePt t="117075" x="8604250" y="1644650"/>
          <p14:tracePt t="117092" x="8604250" y="1663700"/>
          <p14:tracePt t="117108" x="8604250" y="1682750"/>
          <p14:tracePt t="117125" x="8604250" y="1701800"/>
          <p14:tracePt t="117142" x="8610600" y="1720850"/>
          <p14:tracePt t="117159" x="8610600" y="1746250"/>
          <p14:tracePt t="117175" x="8610600" y="1771650"/>
          <p14:tracePt t="117192" x="8610600" y="1803400"/>
          <p14:tracePt t="117208" x="8623300" y="1841500"/>
          <p14:tracePt t="117225" x="8623300" y="1873250"/>
          <p14:tracePt t="117242" x="8629650" y="1917700"/>
          <p14:tracePt t="117259" x="8636000" y="1974850"/>
          <p14:tracePt t="117275" x="8642350" y="2012950"/>
          <p14:tracePt t="117292" x="8655050" y="2070100"/>
          <p14:tracePt t="117308" x="8661400" y="2120900"/>
          <p14:tracePt t="117325" x="8661400" y="2165350"/>
          <p14:tracePt t="117342" x="8674100" y="2216150"/>
          <p14:tracePt t="117359" x="8680450" y="2279650"/>
          <p14:tracePt t="117376" x="8686800" y="2336800"/>
          <p14:tracePt t="117392" x="8693150" y="2406650"/>
          <p14:tracePt t="117408" x="8693150" y="2482850"/>
          <p14:tracePt t="117425" x="8705850" y="2546350"/>
          <p14:tracePt t="117442" x="8705850" y="2603500"/>
          <p14:tracePt t="117459" x="8718550" y="2673350"/>
          <p14:tracePt t="117475" x="8718550" y="2705100"/>
          <p14:tracePt t="117492" x="8718550" y="2743200"/>
          <p14:tracePt t="117508" x="8718550" y="2768600"/>
          <p14:tracePt t="117515" x="8718550" y="2787650"/>
          <p14:tracePt t="117525" x="8718550" y="2813050"/>
          <p14:tracePt t="117542" x="8718550" y="2857500"/>
          <p14:tracePt t="117559" x="8718550" y="2921000"/>
          <p14:tracePt t="117575" x="8718550" y="2971800"/>
          <p14:tracePt t="117591" x="8718550" y="3016250"/>
          <p14:tracePt t="117608" x="8718550" y="3054350"/>
          <p14:tracePt t="117625" x="8718550" y="3073400"/>
          <p14:tracePt t="117642" x="8718550" y="3105150"/>
          <p14:tracePt t="117659" x="8718550" y="3143250"/>
          <p14:tracePt t="117675" x="8718550" y="3168650"/>
          <p14:tracePt t="117692" x="8718550" y="3187700"/>
          <p14:tracePt t="117708" x="8718550" y="3200400"/>
          <p14:tracePt t="117725" x="8718550" y="3213100"/>
          <p14:tracePt t="117742" x="8718550" y="3225800"/>
          <p14:tracePt t="117759" x="8718550" y="3257550"/>
          <p14:tracePt t="117775" x="8718550" y="3276600"/>
          <p14:tracePt t="117792" x="8718550" y="3308350"/>
          <p14:tracePt t="117808" x="8718550" y="3327400"/>
          <p14:tracePt t="117825" x="8718550" y="3333750"/>
          <p14:tracePt t="117842" x="8718550" y="3346450"/>
          <p14:tracePt t="117859" x="8718550" y="3365500"/>
          <p14:tracePt t="117875" x="8718550" y="3378200"/>
          <p14:tracePt t="117892" x="8718550" y="3384550"/>
          <p14:tracePt t="118258" x="8718550" y="3390900"/>
          <p14:tracePt t="118282" x="8718550" y="3397250"/>
          <p14:tracePt t="118288" x="8718550" y="3403600"/>
          <p14:tracePt t="122084" x="8712200" y="3409950"/>
          <p14:tracePt t="122612" x="8712200" y="3416300"/>
          <p14:tracePt t="122620" x="8712200" y="3422650"/>
          <p14:tracePt t="123380" x="8705850" y="3422650"/>
          <p14:tracePt t="123388" x="8699500" y="3429000"/>
          <p14:tracePt t="123520" x="8693150" y="3435350"/>
          <p14:tracePt t="123528" x="8686800" y="3435350"/>
          <p14:tracePt t="123641" x="8680450" y="3435350"/>
          <p14:tracePt t="123652" x="8674100" y="3435350"/>
          <p14:tracePt t="123660" x="8667750" y="3435350"/>
          <p14:tracePt t="123820" x="8667750" y="3441700"/>
          <p14:tracePt t="123828" x="8667750" y="3448050"/>
          <p14:tracePt t="123839" x="8661400" y="3454400"/>
          <p14:tracePt t="123856" x="8648700" y="3467100"/>
          <p14:tracePt t="123873" x="8642350" y="3467100"/>
          <p14:tracePt t="123890" x="8636000" y="3479800"/>
          <p14:tracePt t="123906" x="8636000" y="3486150"/>
          <p14:tracePt t="123939" x="8623300" y="3498850"/>
          <p14:tracePt t="123956" x="8616950" y="3498850"/>
          <p14:tracePt t="123973" x="8597900" y="3505200"/>
          <p14:tracePt t="123989" x="8585200" y="3517900"/>
          <p14:tracePt t="124006" x="8572500" y="3517900"/>
          <p14:tracePt t="124023" x="8566150" y="3517900"/>
          <p14:tracePt t="124039" x="8559800" y="3517900"/>
          <p14:tracePt t="124056" x="8553450" y="3524250"/>
          <p14:tracePt t="124073" x="8534400" y="3524250"/>
          <p14:tracePt t="124089" x="8521700" y="3530600"/>
          <p14:tracePt t="124106" x="8483600" y="3530600"/>
          <p14:tracePt t="124123" x="8458200" y="3530600"/>
          <p14:tracePt t="124139" x="8445500" y="3530600"/>
          <p14:tracePt t="124157" x="8432800" y="3530600"/>
          <p14:tracePt t="124236" x="8432800" y="3524250"/>
          <p14:tracePt t="124242" x="8420100" y="3517900"/>
          <p14:tracePt t="124256" x="8394700" y="3498850"/>
          <p14:tracePt t="124273" x="8318500" y="3441700"/>
          <p14:tracePt t="124289" x="8242300" y="3371850"/>
          <p14:tracePt t="124306" x="8159750" y="3333750"/>
          <p14:tracePt t="124323" x="8115300" y="3308350"/>
          <p14:tracePt t="124339" x="8102600" y="3308350"/>
          <p14:tracePt t="124373" x="8102600" y="3314700"/>
          <p14:tracePt t="124389" x="8115300" y="3321050"/>
          <p14:tracePt t="124406" x="8128000" y="3333750"/>
          <p14:tracePt t="124422" x="8134350" y="3333750"/>
          <p14:tracePt t="124439" x="8140700" y="3340100"/>
          <p14:tracePt t="124471" x="8147050" y="3346450"/>
          <p14:tracePt t="124526" x="8147050" y="3352800"/>
          <p14:tracePt t="124542" x="8147050" y="3359150"/>
          <p14:tracePt t="124545" x="8147050" y="3365500"/>
          <p14:tracePt t="124555" x="8147050" y="3371850"/>
          <p14:tracePt t="124571" x="8147050" y="3384550"/>
          <p14:tracePt t="124588" x="8134350" y="3397250"/>
          <p14:tracePt t="124605" x="8121650" y="3397250"/>
          <p14:tracePt t="124621" x="8102600" y="3397250"/>
          <p14:tracePt t="124638" x="8064500" y="3403600"/>
          <p14:tracePt t="124655" x="7994650" y="3416300"/>
          <p14:tracePt t="124671" x="7823200" y="3416300"/>
          <p14:tracePt t="124674" x="7804150" y="3416300"/>
          <p14:tracePt t="124688" x="7702550" y="3416300"/>
          <p14:tracePt t="124705" x="7575550" y="3416300"/>
          <p14:tracePt t="124721" x="7512050" y="3390900"/>
          <p14:tracePt t="124738" x="7454900" y="3365500"/>
          <p14:tracePt t="124754" x="7385050" y="3327400"/>
          <p14:tracePt t="124771" x="7340600" y="3302000"/>
          <p14:tracePt t="124788" x="7302500" y="3270250"/>
          <p14:tracePt t="124805" x="7251700" y="3238500"/>
          <p14:tracePt t="124821" x="7200900" y="3194050"/>
          <p14:tracePt t="124838" x="7118350" y="3143250"/>
          <p14:tracePt t="124854" x="7010400" y="3092450"/>
          <p14:tracePt t="124873" x="6946900" y="3048000"/>
          <p14:tracePt t="124889" x="6921500" y="3022600"/>
          <p14:tracePt t="124906" x="6908800" y="2990850"/>
          <p14:tracePt t="124922" x="6908800" y="2952750"/>
          <p14:tracePt t="124939" x="6908800" y="2901950"/>
          <p14:tracePt t="124956" x="6927850" y="2857500"/>
          <p14:tracePt t="124973" x="6946900" y="2819400"/>
          <p14:tracePt t="124989" x="6965950" y="2787650"/>
          <p14:tracePt t="125006" x="6978650" y="2774950"/>
          <p14:tracePt t="125022" x="6985000" y="2762250"/>
          <p14:tracePt t="125039" x="6985000" y="2755900"/>
          <p14:tracePt t="125056" x="6985000" y="2743200"/>
          <p14:tracePt t="125072" x="6985000" y="2724150"/>
          <p14:tracePt t="125089" x="6985000" y="2711450"/>
          <p14:tracePt t="125106" x="6985000" y="2705100"/>
          <p14:tracePt t="125122" x="6978650" y="2692400"/>
          <p14:tracePt t="125139" x="6940550" y="2686050"/>
          <p14:tracePt t="125156" x="6877050" y="2686050"/>
          <p14:tracePt t="125173" x="6807200" y="2686050"/>
          <p14:tracePt t="125189" x="6756400" y="2686050"/>
          <p14:tracePt t="125206" x="6680200" y="2698750"/>
          <p14:tracePt t="125222" x="6591300" y="2711450"/>
          <p14:tracePt t="125239" x="6489700" y="2711450"/>
          <p14:tracePt t="125256" x="6413500" y="2711450"/>
          <p14:tracePt t="125273" x="6362700" y="2711450"/>
          <p14:tracePt t="125289" x="6350000" y="2711450"/>
          <p14:tracePt t="125395" x="6350000" y="2705100"/>
          <p14:tracePt t="125401" x="6350000" y="2698750"/>
          <p14:tracePt t="125409" x="6350000" y="2686050"/>
          <p14:tracePt t="125422" x="6350000" y="2673350"/>
          <p14:tracePt t="125439" x="6350000" y="2647950"/>
          <p14:tracePt t="125456" x="6350000" y="2622550"/>
          <p14:tracePt t="125473" x="6343650" y="2603500"/>
          <p14:tracePt t="125477" x="6343650" y="2597150"/>
          <p14:tracePt t="125489" x="6337300" y="2590800"/>
          <p14:tracePt t="125506" x="6318250" y="2571750"/>
          <p14:tracePt t="125523" x="6305550" y="2546350"/>
          <p14:tracePt t="125539" x="6299200" y="2533650"/>
          <p14:tracePt t="125556" x="6286500" y="2520950"/>
          <p14:tracePt t="125573" x="6280150" y="2495550"/>
          <p14:tracePt t="125588" x="6280150" y="2482850"/>
          <p14:tracePt t="125605" x="6273800" y="2463800"/>
          <p14:tracePt t="125621" x="6273800" y="2457450"/>
          <p14:tracePt t="125639" x="6267450" y="2444750"/>
          <p14:tracePt t="125655" x="6261100" y="2438400"/>
          <p14:tracePt t="125673" x="6254750" y="2419350"/>
          <p14:tracePt t="125689" x="6235700" y="2406650"/>
          <p14:tracePt t="125706" x="6216650" y="2381250"/>
          <p14:tracePt t="125722" x="6197600" y="2355850"/>
          <p14:tracePt t="125739" x="6165850" y="2343150"/>
          <p14:tracePt t="125755" x="6140450" y="2324100"/>
          <p14:tracePt t="125773" x="6115050" y="2317750"/>
          <p14:tracePt t="125789" x="6108700" y="2311400"/>
          <p14:tracePt t="125805" x="6096000" y="2311400"/>
          <p14:tracePt t="125822" x="6089650" y="2311400"/>
          <p14:tracePt t="125839" x="6076950" y="2311400"/>
          <p14:tracePt t="125855" x="6070600" y="2311400"/>
          <p14:tracePt t="125873" x="6019800" y="2298700"/>
          <p14:tracePt t="125890" x="5956300" y="2286000"/>
          <p14:tracePt t="125906" x="5880100" y="2273300"/>
          <p14:tracePt t="125922" x="5810250" y="2260600"/>
          <p14:tracePt t="125939" x="5753100" y="2254250"/>
          <p14:tracePt t="125955" x="5727700" y="2247900"/>
          <p14:tracePt t="125973" x="5708650" y="2235200"/>
          <p14:tracePt t="126132" x="5702300" y="2235200"/>
          <p14:tracePt t="126180" x="5702300" y="2241550"/>
          <p14:tracePt t="126208" x="5702300" y="2247900"/>
          <p14:tracePt t="126224" x="5702300" y="2254250"/>
          <p14:tracePt t="126232" x="5702300" y="2260600"/>
          <p14:tracePt t="126276" x="5708650" y="2260600"/>
          <p14:tracePt t="126288" x="5715000" y="2260600"/>
          <p14:tracePt t="126296" x="5721350" y="2260600"/>
          <p14:tracePt t="126305" x="5734050" y="2266950"/>
          <p14:tracePt t="126322" x="5746750" y="2266950"/>
          <p14:tracePt t="126339" x="5765800" y="2266950"/>
          <p14:tracePt t="126355" x="5784850" y="2266950"/>
          <p14:tracePt t="126372" x="5803900" y="2266950"/>
          <p14:tracePt t="126375" x="5810250" y="2266950"/>
          <p14:tracePt t="126389" x="5822950" y="2266950"/>
          <p14:tracePt t="126405" x="5835650" y="2266950"/>
          <p14:tracePt t="126422" x="5848350" y="2266950"/>
          <p14:tracePt t="126439" x="5867400" y="2266950"/>
          <p14:tracePt t="126455" x="5880100" y="2266950"/>
          <p14:tracePt t="126472" x="5899150" y="2266950"/>
          <p14:tracePt t="126474" x="5905500" y="2266950"/>
          <p14:tracePt t="126489" x="5918200" y="2266950"/>
          <p14:tracePt t="126505" x="5930900" y="2266950"/>
          <p14:tracePt t="126522" x="5937250" y="2260600"/>
          <p14:tracePt t="126538" x="5949950" y="2247900"/>
          <p14:tracePt t="126555" x="5962650" y="2247900"/>
          <p14:tracePt t="126572" x="5969000" y="2247900"/>
          <p14:tracePt t="126589" x="5988050" y="2235200"/>
          <p14:tracePt t="126844" x="5994400" y="2228850"/>
          <p14:tracePt t="127164" x="5994400" y="2222500"/>
          <p14:tracePt t="127184" x="5994400" y="2216150"/>
          <p14:tracePt t="127212" x="5988050" y="2209800"/>
          <p14:tracePt t="127219" x="5981700" y="2209800"/>
          <p14:tracePt t="127236" x="5981700" y="2203450"/>
          <p14:tracePt t="127242" x="5975350" y="2203450"/>
          <p14:tracePt t="127280" x="5969000" y="2203450"/>
          <p14:tracePt t="127292" x="5962650" y="2197100"/>
          <p14:tracePt t="127300" x="5962650" y="2190750"/>
          <p14:tracePt t="127320" x="5956300" y="2190750"/>
          <p14:tracePt t="127344" x="5949950" y="2190750"/>
          <p14:tracePt t="127352" x="5943600" y="2190750"/>
          <p14:tracePt t="127372" x="5937250" y="2190750"/>
          <p14:tracePt t="127378" x="5924550" y="2190750"/>
          <p14:tracePt t="127388" x="5911850" y="2190750"/>
          <p14:tracePt t="127405" x="5892800" y="2190750"/>
          <p14:tracePt t="127422" x="5873750" y="2190750"/>
          <p14:tracePt t="127438" x="5861050" y="2190750"/>
          <p14:tracePt t="127499" x="5854700" y="2190750"/>
          <p14:tracePt t="127508" x="5848350" y="2190750"/>
          <p14:tracePt t="127525" x="5835650" y="2184400"/>
          <p14:tracePt t="127538" x="5816600" y="2178050"/>
          <p14:tracePt t="127555" x="5803900" y="2171700"/>
          <p14:tracePt t="127572" x="5778500" y="2165350"/>
          <p14:tracePt t="127589" x="5753100" y="2159000"/>
          <p14:tracePt t="127605" x="5727700" y="2152650"/>
          <p14:tracePt t="127622" x="5715000" y="2152650"/>
          <p14:tracePt t="127638" x="5708650" y="2152650"/>
          <p14:tracePt t="127655" x="5695950" y="2152650"/>
          <p14:tracePt t="127672" x="5683250" y="2152650"/>
          <p14:tracePt t="127689" x="5664200" y="2152650"/>
          <p14:tracePt t="127705" x="5651500" y="2146300"/>
          <p14:tracePt t="127721" x="5645150" y="2146300"/>
          <p14:tracePt t="127738" x="5638800" y="2146300"/>
          <p14:tracePt t="127754" x="5632450" y="2146300"/>
          <p14:tracePt t="127778" x="5626100" y="2146300"/>
          <p14:tracePt t="127871" x="5619750" y="2146300"/>
          <p14:tracePt t="127884" x="5613400" y="2146300"/>
          <p14:tracePt t="127890" x="5600700" y="2146300"/>
          <p14:tracePt t="127905" x="5588000" y="2146300"/>
          <p14:tracePt t="127921" x="5568950" y="2146300"/>
          <p14:tracePt t="127938" x="5562600" y="2146300"/>
          <p14:tracePt t="127955" x="5556250" y="2146300"/>
          <p14:tracePt t="127971" x="5543550" y="2146300"/>
          <p14:tracePt t="127988" x="5537200" y="2146300"/>
          <p14:tracePt t="128005" x="5530850" y="2146300"/>
          <p14:tracePt t="128022" x="5524500" y="2146300"/>
          <p14:tracePt t="128038" x="5505450" y="2146300"/>
          <p14:tracePt t="128076" x="5499100" y="2146300"/>
          <p14:tracePt t="128634" x="5492750" y="2146300"/>
          <p14:tracePt t="128654" x="5486400" y="2146300"/>
          <p14:tracePt t="128662" x="5480050" y="2146300"/>
          <p14:tracePt t="128671" x="5467350" y="2146300"/>
          <p14:tracePt t="128688" x="5448300" y="2146300"/>
          <p14:tracePt t="128705" x="5422900" y="2159000"/>
          <p14:tracePt t="128721" x="5397500" y="2165350"/>
          <p14:tracePt t="128728" x="5391150" y="2165350"/>
          <p14:tracePt t="128738" x="5378450" y="2165350"/>
          <p14:tracePt t="128755" x="5365750" y="2178050"/>
          <p14:tracePt t="131462" x="5359400" y="2178050"/>
          <p14:tracePt t="131470" x="5359400" y="2184400"/>
          <p14:tracePt t="131486" x="5353050" y="2184400"/>
          <p14:tracePt t="131492" x="5346700" y="2190750"/>
          <p14:tracePt t="131504" x="5340350" y="2197100"/>
          <p14:tracePt t="131598" x="5334000" y="2197100"/>
          <p14:tracePt t="131603" x="5327650" y="2197100"/>
          <p14:tracePt t="131620" x="5308600" y="2209800"/>
          <p14:tracePt t="131637" x="5295900" y="2209800"/>
          <p14:tracePt t="131654" x="5276850" y="2216150"/>
          <p14:tracePt t="131671" x="5245100" y="2222500"/>
          <p14:tracePt t="131687" x="5226050" y="2222500"/>
          <p14:tracePt t="131704" x="5194300" y="2222500"/>
          <p14:tracePt t="131720" x="5162550" y="2222500"/>
          <p14:tracePt t="131737" x="5124450" y="2222500"/>
          <p14:tracePt t="131754" x="5099050" y="2222500"/>
          <p14:tracePt t="131771" x="5060950" y="2222500"/>
          <p14:tracePt t="131788" x="5029200" y="2222500"/>
          <p14:tracePt t="131803" x="4997450" y="2222500"/>
          <p14:tracePt t="131809" x="4991100" y="2222500"/>
          <p14:tracePt t="131820" x="4965700" y="2222500"/>
          <p14:tracePt t="131837" x="4921250" y="2222500"/>
          <p14:tracePt t="131853" x="4889500" y="2222500"/>
          <p14:tracePt t="131871" x="4857750" y="2222500"/>
          <p14:tracePt t="131887" x="4845050" y="2222500"/>
          <p14:tracePt t="131903" x="4826000" y="2222500"/>
          <p14:tracePt t="131920" x="4787900" y="2222500"/>
          <p14:tracePt t="131937" x="4743450" y="2222500"/>
          <p14:tracePt t="131953" x="4699000" y="2222500"/>
          <p14:tracePt t="131971" x="4591050" y="2222500"/>
          <p14:tracePt t="131987" x="4527550" y="2222500"/>
          <p14:tracePt t="132003" x="4483100" y="2222500"/>
          <p14:tracePt t="132020" x="4451350" y="2222500"/>
          <p14:tracePt t="132037" x="4445000" y="2222500"/>
          <p14:tracePt t="132069" x="4438650" y="2222500"/>
          <p14:tracePt t="132202" x="4432300" y="2222500"/>
          <p14:tracePt t="132234" x="4425950" y="2222500"/>
          <p14:tracePt t="132240" x="4419600" y="2216150"/>
          <p14:tracePt t="132310" x="4413250" y="2216150"/>
          <p14:tracePt t="132374" x="4413250" y="2209800"/>
          <p14:tracePt t="132382" x="4419600" y="2203450"/>
          <p14:tracePt t="132678" x="4419600" y="2197100"/>
          <p14:tracePt t="132686" x="4425950" y="2190750"/>
          <p14:tracePt t="132713" x="4425950" y="2184400"/>
          <p14:tracePt t="132719" x="4432300" y="2184400"/>
          <p14:tracePt t="132736" x="4438650" y="2184400"/>
          <p14:tracePt t="132753" x="4445000" y="2178050"/>
          <p14:tracePt t="132774" x="4451350" y="2171700"/>
          <p14:tracePt t="132822" x="4457700" y="2171700"/>
          <p14:tracePt t="133250" x="4457700" y="2165350"/>
          <p14:tracePt t="133274" x="4457700" y="2159000"/>
          <p14:tracePt t="137132" x="4464050" y="2152650"/>
          <p14:tracePt t="137268" x="4464050" y="2146300"/>
          <p14:tracePt t="137536" x="4464050" y="2139950"/>
          <p14:tracePt t="139159" x="4470400" y="2139950"/>
          <p14:tracePt t="139196" x="4476750" y="2139950"/>
          <p14:tracePt t="139202" x="4483100" y="2139950"/>
          <p14:tracePt t="139218" x="4489450" y="2139950"/>
          <p14:tracePt t="139256" x="4489450" y="2146300"/>
          <p14:tracePt t="139276" x="4495800" y="2146300"/>
          <p14:tracePt t="139282" x="4495800" y="2159000"/>
          <p14:tracePt t="139290" x="4502150" y="2165350"/>
          <p14:tracePt t="139302" x="4514850" y="2184400"/>
          <p14:tracePt t="139318" x="4527550" y="2216150"/>
          <p14:tracePt t="139334" x="4552950" y="2260600"/>
          <p14:tracePt t="139351" x="4584700" y="2311400"/>
          <p14:tracePt t="139368" x="4610100" y="2355850"/>
          <p14:tracePt t="139385" x="4648200" y="2419350"/>
          <p14:tracePt t="139402" x="4667250" y="2470150"/>
          <p14:tracePt t="139418" x="4679950" y="2520950"/>
          <p14:tracePt t="139434" x="4711700" y="2635250"/>
          <p14:tracePt t="139451" x="4762500" y="2755900"/>
          <p14:tracePt t="139468" x="4806950" y="2889250"/>
          <p14:tracePt t="139485" x="4857750" y="3054350"/>
          <p14:tracePt t="139501" x="4902200" y="3187700"/>
          <p14:tracePt t="139506" x="4908550" y="3219450"/>
          <p14:tracePt t="139518" x="4946650" y="3321050"/>
          <p14:tracePt t="139534" x="4997450" y="3460750"/>
          <p14:tracePt t="139551" x="5060950" y="3625850"/>
          <p14:tracePt t="139567" x="5118100" y="3765550"/>
          <p14:tracePt t="139585" x="5168900" y="3911600"/>
          <p14:tracePt t="139600" x="5181600" y="3987800"/>
          <p14:tracePt t="139617" x="5207000" y="4121150"/>
          <p14:tracePt t="139633" x="5245100" y="4229100"/>
          <p14:tracePt t="139651" x="5295900" y="4343400"/>
          <p14:tracePt t="139667" x="5334000" y="4432300"/>
          <p14:tracePt t="139685" x="5359400" y="4546600"/>
          <p14:tracePt t="139701" x="5397500" y="4667250"/>
          <p14:tracePt t="139717" x="5441950" y="4806950"/>
          <p14:tracePt t="139734" x="5499100" y="4959350"/>
          <p14:tracePt t="139751" x="5568950" y="5105400"/>
          <p14:tracePt t="139767" x="5600700" y="5187950"/>
          <p14:tracePt t="139784" x="5626100" y="5264150"/>
          <p14:tracePt t="139786" x="5632450" y="5283200"/>
          <p14:tracePt t="139802" x="5664200" y="5346700"/>
          <p14:tracePt t="139818" x="5670550" y="5384800"/>
          <p14:tracePt t="139834" x="5689600" y="5416550"/>
          <p14:tracePt t="139851" x="5708650" y="5454650"/>
          <p14:tracePt t="139867" x="5727700" y="5486400"/>
          <p14:tracePt t="139885" x="5753100" y="5518150"/>
          <p14:tracePt t="139901" x="5772150" y="5537200"/>
          <p14:tracePt t="139917" x="5784850" y="5543550"/>
          <p14:tracePt t="139934" x="5803900" y="5556250"/>
          <p14:tracePt t="139951" x="5816600" y="5568950"/>
          <p14:tracePt t="139967" x="5848350" y="5594350"/>
          <p14:tracePt t="139984" x="5892800" y="5626100"/>
          <p14:tracePt t="139987" x="5899150" y="5626100"/>
          <p14:tracePt t="140001" x="5949950" y="5632450"/>
          <p14:tracePt t="140017" x="6032500" y="5619750"/>
          <p14:tracePt t="140023" x="6051550" y="5613400"/>
          <p14:tracePt t="140034" x="6089650" y="5588000"/>
          <p14:tracePt t="140051" x="6115050" y="5568950"/>
          <p14:tracePt t="140067" x="6115050" y="5537200"/>
          <p14:tracePt t="140084" x="6115050" y="5492750"/>
          <p14:tracePt t="140101" x="6070600" y="5441950"/>
          <p14:tracePt t="140117" x="6026150" y="5410200"/>
          <p14:tracePt t="140134" x="5981700" y="5372100"/>
          <p14:tracePt t="140151" x="5956300" y="5353050"/>
          <p14:tracePt t="140167" x="5943600" y="5327650"/>
          <p14:tracePt t="140184" x="5924550" y="5295900"/>
          <p14:tracePt t="140186" x="5924550" y="5289550"/>
          <p14:tracePt t="140201" x="5911850" y="5264150"/>
          <p14:tracePt t="140217" x="5899150" y="5226050"/>
          <p14:tracePt t="140234" x="5899150" y="5200650"/>
          <p14:tracePt t="140251" x="5886450" y="5175250"/>
          <p14:tracePt t="140267" x="5880100" y="5156200"/>
          <p14:tracePt t="140284" x="5873750" y="5143500"/>
          <p14:tracePt t="140301" x="5848350" y="5124450"/>
          <p14:tracePt t="140318" x="5829300" y="5111750"/>
          <p14:tracePt t="140334" x="5791200" y="5092700"/>
          <p14:tracePt t="140351" x="5753100" y="5060950"/>
          <p14:tracePt t="140367" x="5734050" y="5035550"/>
          <p14:tracePt t="140384" x="5721350" y="5016500"/>
          <p14:tracePt t="140401" x="5702300" y="4997450"/>
          <p14:tracePt t="140417" x="5695950" y="4972050"/>
          <p14:tracePt t="140434" x="5683250" y="4959350"/>
          <p14:tracePt t="140450" x="5664200" y="4946650"/>
          <p14:tracePt t="140467" x="5645150" y="4927600"/>
          <p14:tracePt t="140484" x="5613400" y="4914900"/>
          <p14:tracePt t="140501" x="5581650" y="4908550"/>
          <p14:tracePt t="140517" x="5562600" y="4902200"/>
          <p14:tracePt t="140523" x="5556250" y="4902200"/>
          <p14:tracePt t="140534" x="5537200" y="4895850"/>
          <p14:tracePt t="140551" x="5518150" y="4895850"/>
          <p14:tracePt t="140567" x="5480050" y="4895850"/>
          <p14:tracePt t="140584" x="5435600" y="4895850"/>
          <p14:tracePt t="140601" x="5353050" y="4895850"/>
          <p14:tracePt t="140617" x="5302250" y="4895850"/>
          <p14:tracePt t="140634" x="5251450" y="4895850"/>
          <p14:tracePt t="140650" x="5219700" y="4895850"/>
          <p14:tracePt t="140667" x="5213350" y="4895850"/>
          <p14:tracePt t="140683" x="5194300" y="4895850"/>
          <p14:tracePt t="140700" x="5181600" y="4895850"/>
          <p14:tracePt t="140717" x="5143500" y="4902200"/>
          <p14:tracePt t="140733" x="5105400" y="4908550"/>
          <p14:tracePt t="140750" x="5060950" y="4908550"/>
          <p14:tracePt t="140766" x="5010150" y="4914900"/>
          <p14:tracePt t="140783" x="4946650" y="4921250"/>
          <p14:tracePt t="140801" x="4883150" y="4921250"/>
          <p14:tracePt t="140819" x="4838700" y="4921250"/>
          <p14:tracePt t="140834" x="4794250" y="4921250"/>
          <p14:tracePt t="140851" x="4762500" y="4921250"/>
          <p14:tracePt t="140867" x="4756150" y="4921250"/>
          <p14:tracePt t="140884" x="4749800" y="4921250"/>
          <p14:tracePt t="140900" x="4743450" y="4921250"/>
          <p14:tracePt t="140917" x="4737100" y="4921250"/>
          <p14:tracePt t="140934" x="4718050" y="4927600"/>
          <p14:tracePt t="140950" x="4699000" y="4940300"/>
          <p14:tracePt t="140967" x="4686300" y="4946650"/>
          <p14:tracePt t="140984" x="4673600" y="4959350"/>
          <p14:tracePt t="141001" x="4654550" y="4965700"/>
          <p14:tracePt t="141017" x="4641850" y="4978400"/>
          <p14:tracePt t="141023" x="4641850" y="4984750"/>
          <p14:tracePt t="141034" x="4635500" y="4991100"/>
          <p14:tracePt t="141050" x="4622800" y="4997450"/>
          <p14:tracePt t="141067" x="4622800" y="5003800"/>
          <p14:tracePt t="141084" x="4622800" y="5022850"/>
          <p14:tracePt t="141101" x="4622800" y="5029200"/>
          <p14:tracePt t="141117" x="4622800" y="5035550"/>
          <p14:tracePt t="141134" x="4622800" y="5041900"/>
          <p14:tracePt t="141150" x="4622800" y="5054600"/>
          <p14:tracePt t="141167" x="4622800" y="5067300"/>
          <p14:tracePt t="141184" x="4629150" y="5080000"/>
          <p14:tracePt t="141201" x="4635500" y="5099050"/>
          <p14:tracePt t="141217" x="4654550" y="5111750"/>
          <p14:tracePt t="141234" x="4667250" y="5124450"/>
          <p14:tracePt t="141250" x="4686300" y="5137150"/>
          <p14:tracePt t="141267" x="4705350" y="5149850"/>
          <p14:tracePt t="141284" x="4730750" y="5162550"/>
          <p14:tracePt t="141301" x="4749800" y="5181600"/>
          <p14:tracePt t="141318" x="4787900" y="5194300"/>
          <p14:tracePt t="141334" x="4806950" y="5207000"/>
          <p14:tracePt t="141350" x="4826000" y="5219700"/>
          <p14:tracePt t="141367" x="4851400" y="5232400"/>
          <p14:tracePt t="141384" x="4889500" y="5232400"/>
          <p14:tracePt t="141401" x="4946650" y="5238750"/>
          <p14:tracePt t="141418" x="4984750" y="5238750"/>
          <p14:tracePt t="141434" x="5010150" y="5238750"/>
          <p14:tracePt t="141450" x="5035550" y="5238750"/>
          <p14:tracePt t="141467" x="5054600" y="5238750"/>
          <p14:tracePt t="141484" x="5073650" y="5238750"/>
          <p14:tracePt t="141501" x="5092700" y="5238750"/>
          <p14:tracePt t="141517" x="5130800" y="5226050"/>
          <p14:tracePt t="141534" x="5181600" y="5219700"/>
          <p14:tracePt t="141540" x="5200650" y="5219700"/>
          <p14:tracePt t="141550" x="5245100" y="5213350"/>
          <p14:tracePt t="141567" x="5334000" y="5200650"/>
          <p14:tracePt t="141584" x="5391150" y="5194300"/>
          <p14:tracePt t="141601" x="5416550" y="5187950"/>
          <p14:tracePt t="141617" x="5429250" y="5187950"/>
          <p14:tracePt t="141650" x="5441950" y="5187950"/>
          <p14:tracePt t="141667" x="5448300" y="5181600"/>
          <p14:tracePt t="141684" x="5461000" y="5181600"/>
          <p14:tracePt t="141701" x="5505450" y="5181600"/>
          <p14:tracePt t="141717" x="5556250" y="5181600"/>
          <p14:tracePt t="141733" x="5600700" y="5181600"/>
          <p14:tracePt t="141749" x="5651500" y="5181600"/>
          <p14:tracePt t="141766" x="5683250" y="5181600"/>
          <p14:tracePt t="141783" x="5708650" y="5181600"/>
          <p14:tracePt t="141799" x="5715000" y="5175250"/>
          <p14:tracePt t="141880" x="5715000" y="5168900"/>
          <p14:tracePt t="141888" x="5721350" y="5168900"/>
          <p14:tracePt t="141901" x="5727700" y="5156200"/>
          <p14:tracePt t="141917" x="5727700" y="5149850"/>
          <p14:tracePt t="141953" x="5734050" y="5149850"/>
          <p14:tracePt t="141973" x="5740400" y="5143500"/>
          <p14:tracePt t="141983" x="5740400" y="5137150"/>
          <p14:tracePt t="142017" x="5740400" y="5130800"/>
          <p14:tracePt t="142033" x="5740400" y="5118100"/>
          <p14:tracePt t="142050" x="5740400" y="5111750"/>
          <p14:tracePt t="142069" x="5740400" y="5105400"/>
          <p14:tracePt t="142088" x="5740400" y="5099050"/>
          <p14:tracePt t="142100" x="5740400" y="5092700"/>
          <p14:tracePt t="142180" x="5740400" y="5086350"/>
          <p14:tracePt t="143961" x="5740400" y="5080000"/>
          <p14:tracePt t="143978" x="5740400" y="5073650"/>
          <p14:tracePt t="143983" x="5734050" y="5073650"/>
          <p14:tracePt t="144000" x="5727700" y="5067300"/>
          <p14:tracePt t="144016" x="5715000" y="5048250"/>
          <p14:tracePt t="144033" x="5702300" y="5029200"/>
          <p14:tracePt t="144049" x="5689600" y="4997450"/>
          <p14:tracePt t="144066" x="5670550" y="4959350"/>
          <p14:tracePt t="144083" x="5638800" y="4902200"/>
          <p14:tracePt t="144099" x="5607050" y="4870450"/>
          <p14:tracePt t="144116" x="5575300" y="4826000"/>
          <p14:tracePt t="144122" x="5568950" y="4813300"/>
          <p14:tracePt t="144133" x="5556250" y="4787900"/>
          <p14:tracePt t="144149" x="5543550" y="4743450"/>
          <p14:tracePt t="144166" x="5537200" y="4711700"/>
          <p14:tracePt t="144168" x="5537200" y="4699000"/>
          <p14:tracePt t="144183" x="5524500" y="4641850"/>
          <p14:tracePt t="144199" x="5511800" y="4578350"/>
          <p14:tracePt t="144216" x="5461000" y="4476750"/>
          <p14:tracePt t="144233" x="5403850" y="4368800"/>
          <p14:tracePt t="144249" x="5353050" y="4279900"/>
          <p14:tracePt t="144266" x="5308600" y="4203700"/>
          <p14:tracePt t="144283" x="5251450" y="4114800"/>
          <p14:tracePt t="144299" x="5207000" y="4057650"/>
          <p14:tracePt t="144316" x="5162550" y="4006850"/>
          <p14:tracePt t="144333" x="5124450" y="3968750"/>
          <p14:tracePt t="144349" x="5092700" y="3930650"/>
          <p14:tracePt t="144366" x="5067300" y="3911600"/>
          <p14:tracePt t="144383" x="5035550" y="3898900"/>
          <p14:tracePt t="144399" x="5022850" y="3892550"/>
          <p14:tracePt t="144416" x="5016500" y="3879850"/>
          <p14:tracePt t="144433" x="5010150" y="3879850"/>
          <p14:tracePt t="144449" x="4991100" y="3873500"/>
          <p14:tracePt t="144466" x="4965700" y="3867150"/>
          <p14:tracePt t="144483" x="4946650" y="3860800"/>
          <p14:tracePt t="144499" x="4933950" y="3854450"/>
          <p14:tracePt t="144516" x="4914900" y="3848100"/>
          <p14:tracePt t="144533" x="4902200" y="3848100"/>
          <p14:tracePt t="144549" x="4895850" y="3841750"/>
          <p14:tracePt t="144638" x="4889500" y="3841750"/>
          <p14:tracePt t="144650" x="4883150" y="3841750"/>
          <p14:tracePt t="144666" x="4876800" y="3841750"/>
          <p14:tracePt t="144738" x="4870450" y="3841750"/>
          <p14:tracePt t="144790" x="4870450" y="3848100"/>
          <p14:tracePt t="144802" x="4870450" y="3854450"/>
          <p14:tracePt t="144818" x="4870450" y="3860800"/>
          <p14:tracePt t="144824" x="4870450" y="3867150"/>
          <p14:tracePt t="144832" x="4870450" y="3879850"/>
          <p14:tracePt t="144849" x="4870450" y="3892550"/>
          <p14:tracePt t="144866" x="4870450" y="3905250"/>
          <p14:tracePt t="144882" x="4870450" y="3911600"/>
          <p14:tracePt t="144899" x="4876800" y="3924300"/>
          <p14:tracePt t="144934" x="4876800" y="3930650"/>
          <p14:tracePt t="144981" x="4883150" y="3930650"/>
          <p14:tracePt t="144989" x="4889500" y="3937000"/>
          <p14:tracePt t="144999" x="4895850" y="3943350"/>
          <p14:tracePt t="145015" x="4908550" y="3949700"/>
          <p14:tracePt t="145032" x="4914900" y="3956050"/>
          <p14:tracePt t="145048" x="4921250" y="3962400"/>
          <p14:tracePt t="145335" x="4927600" y="3962400"/>
          <p14:tracePt t="145342" x="4933950" y="3962400"/>
          <p14:tracePt t="145349" x="4940300" y="3962400"/>
          <p14:tracePt t="145365" x="4953000" y="3962400"/>
          <p14:tracePt t="145383" x="4972050" y="3962400"/>
          <p14:tracePt t="145400" x="5010150" y="3962400"/>
          <p14:tracePt t="145416" x="5060950" y="3962400"/>
          <p14:tracePt t="145432" x="5118100" y="3962400"/>
          <p14:tracePt t="145449" x="5181600" y="3962400"/>
          <p14:tracePt t="145466" x="5245100" y="3962400"/>
          <p14:tracePt t="145483" x="5308600" y="3962400"/>
          <p14:tracePt t="145499" x="5353050" y="3962400"/>
          <p14:tracePt t="145516" x="5384800" y="3962400"/>
          <p14:tracePt t="145532" x="5416550" y="3962400"/>
          <p14:tracePt t="145549" x="5448300" y="3962400"/>
          <p14:tracePt t="145565" x="5473700" y="3962400"/>
          <p14:tracePt t="145584" x="5499100" y="3962400"/>
          <p14:tracePt t="145599" x="5511800" y="3962400"/>
          <p14:tracePt t="145638" x="5518150" y="3962400"/>
          <p14:tracePt t="145649" x="5524500" y="3962400"/>
          <p14:tracePt t="145670" x="5530850" y="3962400"/>
          <p14:tracePt t="145686" x="5537200" y="3962400"/>
          <p14:tracePt t="145700" x="5549900" y="3962400"/>
          <p14:tracePt t="145715" x="5556250" y="3962400"/>
          <p14:tracePt t="145732" x="5568950" y="3962400"/>
          <p14:tracePt t="145749" x="5588000" y="3962400"/>
          <p14:tracePt t="145765" x="5600700" y="3962400"/>
          <p14:tracePt t="145783" x="5619750" y="3962400"/>
          <p14:tracePt t="145822" x="5626100" y="3962400"/>
          <p14:tracePt t="145938" x="5613400" y="3962400"/>
          <p14:tracePt t="145944" x="5594350" y="3962400"/>
          <p14:tracePt t="145951" x="5575300" y="3962400"/>
          <p14:tracePt t="145965" x="5543550" y="3962400"/>
          <p14:tracePt t="145982" x="5461000" y="3949700"/>
          <p14:tracePt t="145999" x="5353050" y="3911600"/>
          <p14:tracePt t="146015" x="5264150" y="3867150"/>
          <p14:tracePt t="146032" x="5213350" y="3829050"/>
          <p14:tracePt t="146049" x="5156200" y="3784600"/>
          <p14:tracePt t="146065" x="5111750" y="3733800"/>
          <p14:tracePt t="146082" x="5067300" y="3695700"/>
          <p14:tracePt t="146099" x="5022850" y="3644900"/>
          <p14:tracePt t="146115" x="5003800" y="3625850"/>
          <p14:tracePt t="146132" x="4997450" y="3613150"/>
          <p14:tracePt t="146149" x="4991100" y="3606800"/>
          <p14:tracePt t="146165" x="4997450" y="3594100"/>
          <p14:tracePt t="146171" x="4997450" y="3581400"/>
          <p14:tracePt t="146182" x="5016500" y="3581400"/>
          <p14:tracePt t="146199" x="5060950" y="3556000"/>
          <p14:tracePt t="146215" x="5118100" y="3530600"/>
          <p14:tracePt t="146232" x="5168900" y="3492500"/>
          <p14:tracePt t="146248" x="5232400" y="3422650"/>
          <p14:tracePt t="146265" x="5308600" y="3333750"/>
          <p14:tracePt t="146282" x="5353050" y="3263900"/>
          <p14:tracePt t="146299" x="5384800" y="3200400"/>
          <p14:tracePt t="146315" x="5403850" y="3175000"/>
          <p14:tracePt t="146332" x="5403850" y="3149600"/>
          <p14:tracePt t="146348" x="5403850" y="3130550"/>
          <p14:tracePt t="146365" x="5416550" y="3105150"/>
          <p14:tracePt t="146382" x="5416550" y="3079750"/>
          <p14:tracePt t="146399" x="5416550" y="3054350"/>
          <p14:tracePt t="146415" x="5416550" y="3048000"/>
          <p14:tracePt t="146432" x="5416550" y="3041650"/>
          <p14:tracePt t="146566" x="5416550" y="3035300"/>
          <p14:tracePt t="146687" x="5410200" y="3035300"/>
          <p14:tracePt t="146702" x="5403850" y="3035300"/>
          <p14:tracePt t="146707" x="5397500" y="3028950"/>
          <p14:tracePt t="146719" x="5384800" y="3022600"/>
          <p14:tracePt t="146732" x="5372100" y="3022600"/>
          <p14:tracePt t="146748" x="5353050" y="3016250"/>
          <p14:tracePt t="146765" x="5346700" y="3003550"/>
          <p14:tracePt t="146782" x="5340350" y="2990850"/>
          <p14:tracePt t="146799" x="5334000" y="2971800"/>
          <p14:tracePt t="146815" x="5327650" y="2933700"/>
          <p14:tracePt t="146832" x="5327650" y="2889250"/>
          <p14:tracePt t="146848" x="5327650" y="2825750"/>
          <p14:tracePt t="146865" x="5321300" y="2762250"/>
          <p14:tracePt t="146882" x="5321300" y="2705100"/>
          <p14:tracePt t="146899" x="5321300" y="2660650"/>
          <p14:tracePt t="146916" x="5321300" y="2641600"/>
          <p14:tracePt t="146932" x="5321300" y="2635250"/>
          <p14:tracePt t="146948" x="5321300" y="2628900"/>
          <p14:tracePt t="146965" x="5327650" y="2622550"/>
          <p14:tracePt t="146998" x="5334000" y="2603500"/>
          <p14:tracePt t="147015" x="5334000" y="2590800"/>
          <p14:tracePt t="147032" x="5334000" y="2584450"/>
          <p14:tracePt t="147083" x="5340350" y="2578100"/>
          <p14:tracePt t="147086" x="5346700" y="2571750"/>
          <p14:tracePt t="147099" x="5353050" y="2565400"/>
          <p14:tracePt t="147115" x="5359400" y="2559050"/>
          <p14:tracePt t="147132" x="5372100" y="2533650"/>
          <p14:tracePt t="147148" x="5372100" y="2514600"/>
          <p14:tracePt t="147164" x="5372100" y="2501900"/>
          <p14:tracePt t="147181" x="5372100" y="2489200"/>
          <p14:tracePt t="147197" x="5372100" y="2470150"/>
          <p14:tracePt t="147203" x="5372100" y="2463800"/>
          <p14:tracePt t="147215" x="5372100" y="2444750"/>
          <p14:tracePt t="147231" x="5372100" y="2438400"/>
          <p14:tracePt t="147247" x="5378450" y="2419350"/>
          <p14:tracePt t="147264" x="5384800" y="2413000"/>
          <p14:tracePt t="147281" x="5384800" y="2400300"/>
          <p14:tracePt t="147315" x="5397500" y="2400300"/>
          <p14:tracePt t="147331" x="5416550" y="2400300"/>
          <p14:tracePt t="147347" x="5480050" y="2400300"/>
          <p14:tracePt t="147365" x="5588000" y="2463800"/>
          <p14:tracePt t="147382" x="5721350" y="2540000"/>
          <p14:tracePt t="147398" x="5899150" y="2635250"/>
          <p14:tracePt t="147401" x="5937250" y="2654300"/>
          <p14:tracePt t="147415" x="6108700" y="2755900"/>
          <p14:tracePt t="147432" x="6280150" y="2825750"/>
          <p14:tracePt t="147448" x="6407150" y="2882900"/>
          <p14:tracePt t="147465" x="6508750" y="2921000"/>
          <p14:tracePt t="147481" x="6629400" y="2952750"/>
          <p14:tracePt t="147499" x="6756400" y="2984500"/>
          <p14:tracePt t="147515" x="6832600" y="2984500"/>
          <p14:tracePt t="147532" x="6870700" y="2984500"/>
          <p14:tracePt t="147548" x="6877050" y="2984500"/>
          <p14:tracePt t="147565" x="6889750" y="2984500"/>
          <p14:tracePt t="147582" x="6921500" y="2984500"/>
          <p14:tracePt t="147599" x="6978650" y="2997200"/>
          <p14:tracePt t="147615" x="7016750" y="3016250"/>
          <p14:tracePt t="147631" x="7054850" y="3035300"/>
          <p14:tracePt t="147648" x="7118350" y="3054350"/>
          <p14:tracePt t="147665" x="7207250" y="3067050"/>
          <p14:tracePt t="147681" x="7296150" y="3067050"/>
          <p14:tracePt t="147698" x="7334250" y="3054350"/>
          <p14:tracePt t="147701" x="7340600" y="3048000"/>
          <p14:tracePt t="147715" x="7353300" y="3035300"/>
          <p14:tracePt t="147732" x="7359650" y="3016250"/>
          <p14:tracePt t="147748" x="7359650" y="3009900"/>
          <p14:tracePt t="147765" x="7359650" y="2997200"/>
          <p14:tracePt t="147782" x="7353300" y="2997200"/>
          <p14:tracePt t="147798" x="7346950" y="2997200"/>
          <p14:tracePt t="147815" x="7340600" y="3009900"/>
          <p14:tracePt t="147831" x="7321550" y="3028950"/>
          <p14:tracePt t="147848" x="7315200" y="3041650"/>
          <p14:tracePt t="147865" x="7315200" y="3048000"/>
          <p14:tracePt t="147914" x="7308850" y="3048000"/>
          <p14:tracePt t="147920" x="7308850" y="3028950"/>
          <p14:tracePt t="147931" x="7302500" y="3016250"/>
          <p14:tracePt t="147948" x="7289800" y="2997200"/>
          <p14:tracePt t="147965" x="7270750" y="2978150"/>
          <p14:tracePt t="147981" x="7264400" y="2965450"/>
          <p14:tracePt t="148015" x="7264400" y="2946400"/>
          <p14:tracePt t="148031" x="7264400" y="2940050"/>
          <p14:tracePt t="148067" x="7264400" y="2933700"/>
          <p14:tracePt t="148106" x="7264400" y="2927350"/>
          <p14:tracePt t="148114" x="7264400" y="2921000"/>
          <p14:tracePt t="148126" x="7264400" y="2914650"/>
          <p14:tracePt t="148138" x="7264400" y="2908300"/>
          <p14:tracePt t="148148" x="7264400" y="2901950"/>
          <p14:tracePt t="148165" x="7264400" y="2882900"/>
          <p14:tracePt t="148181" x="7264400" y="2870200"/>
          <p14:tracePt t="148198" x="7264400" y="2851150"/>
          <p14:tracePt t="148203" x="7264400" y="2844800"/>
          <p14:tracePt t="148215" x="7258050" y="2838450"/>
          <p14:tracePt t="148232" x="7239000" y="2838450"/>
          <p14:tracePt t="148248" x="7239000" y="2832100"/>
          <p14:tracePt t="148362" x="7232650" y="2832100"/>
          <p14:tracePt t="148368" x="7226300" y="2825750"/>
          <p14:tracePt t="148982" x="7219950" y="2825750"/>
          <p14:tracePt t="149021" x="7219950" y="2819400"/>
          <p14:tracePt t="149029" x="7219950" y="2813050"/>
          <p14:tracePt t="149035" x="7219950" y="2806700"/>
          <p14:tracePt t="149208" x="7194550" y="2806700"/>
          <p14:tracePt t="149212" x="7169150" y="2806700"/>
          <p14:tracePt t="149232" x="7035800" y="2806700"/>
          <p14:tracePt t="149248" x="6902450" y="2806700"/>
          <p14:tracePt t="149264" x="6807200" y="2806700"/>
          <p14:tracePt t="149281" x="6762750" y="2806700"/>
          <p14:tracePt t="149298" x="6743700" y="2800350"/>
          <p14:tracePt t="149314" x="6731000" y="2800350"/>
          <p14:tracePt t="149331" x="6724650" y="2800350"/>
          <p14:tracePt t="149347" x="6711950" y="2800350"/>
          <p14:tracePt t="149363" x="6661150" y="2800350"/>
          <p14:tracePt t="149380" x="6610350" y="2800350"/>
          <p14:tracePt t="149397" x="6540500" y="2800350"/>
          <p14:tracePt t="149415" x="6388100" y="2794000"/>
          <p14:tracePt t="149431" x="6254750" y="2781300"/>
          <p14:tracePt t="149447" x="6057900" y="2749550"/>
          <p14:tracePt t="149464" x="5829300" y="2717800"/>
          <p14:tracePt t="149481" x="5619750" y="2679700"/>
          <p14:tracePt t="149497" x="5461000" y="2641600"/>
          <p14:tracePt t="149515" x="5308600" y="2609850"/>
          <p14:tracePt t="149531" x="5245100" y="2578100"/>
          <p14:tracePt t="149548" x="5187950" y="2559050"/>
          <p14:tracePt t="149564" x="5124450" y="2514600"/>
          <p14:tracePt t="149581" x="5080000" y="2476500"/>
          <p14:tracePt t="149598" x="5035550" y="2451100"/>
          <p14:tracePt t="149614" x="5003800" y="2432050"/>
          <p14:tracePt t="149616" x="4997450" y="2432050"/>
          <p14:tracePt t="149631" x="4965700" y="2406650"/>
          <p14:tracePt t="149647" x="4946650" y="2387600"/>
          <p14:tracePt t="149664" x="4921250" y="2374900"/>
          <p14:tracePt t="149681" x="4870450" y="2355850"/>
          <p14:tracePt t="149697" x="4826000" y="2343150"/>
          <p14:tracePt t="149714" x="4787900" y="2330450"/>
          <p14:tracePt t="149731" x="4762500" y="2330450"/>
          <p14:tracePt t="149747" x="4724400" y="2317750"/>
          <p14:tracePt t="149765" x="4660900" y="2311400"/>
          <p14:tracePt t="149781" x="4597400" y="2305050"/>
          <p14:tracePt t="149797" x="4521200" y="2292350"/>
          <p14:tracePt t="149814" x="4470400" y="2286000"/>
          <p14:tracePt t="149831" x="4432300" y="2286000"/>
          <p14:tracePt t="149847" x="4419600" y="2286000"/>
          <p14:tracePt t="149864" x="4413250" y="2286000"/>
          <p14:tracePt t="149908" x="4406900" y="2286000"/>
          <p14:tracePt t="149924" x="4400550" y="2286000"/>
          <p14:tracePt t="149931" x="4394200" y="2286000"/>
          <p14:tracePt t="149947" x="4387850" y="2286000"/>
          <p14:tracePt t="149964" x="4375150" y="2286000"/>
          <p14:tracePt t="149981" x="4343400" y="2286000"/>
          <p14:tracePt t="149997" x="4311650" y="2286000"/>
          <p14:tracePt t="150014" x="4292600" y="2286000"/>
          <p14:tracePt t="150031" x="4286250" y="2286000"/>
          <p14:tracePt t="150220" x="4279900" y="2286000"/>
          <p14:tracePt t="153797" x="4273550" y="2279650"/>
          <p14:tracePt t="154084" x="4273550" y="2273300"/>
          <p14:tracePt t="154099" x="4273550" y="2266950"/>
          <p14:tracePt t="154512" x="4279900" y="2266950"/>
          <p14:tracePt t="154519" x="4286250" y="2266950"/>
          <p14:tracePt t="154572" x="4292600" y="2266950"/>
          <p14:tracePt t="154596" x="4298950" y="2266950"/>
          <p14:tracePt t="154612" x="4305300" y="2266950"/>
          <p14:tracePt t="154624" x="4311650" y="2266950"/>
          <p14:tracePt t="154639" x="4318000" y="2266950"/>
          <p14:tracePt t="154655" x="4324350" y="2266950"/>
          <p14:tracePt t="154664" x="4330700" y="2266950"/>
          <p14:tracePt t="155915" x="4337050" y="2266950"/>
          <p14:tracePt t="155924" x="4343400" y="2266950"/>
          <p14:tracePt t="155929" x="4349750" y="2266950"/>
          <p14:tracePt t="155980" x="4356100" y="2266950"/>
          <p14:tracePt t="156012" x="4362450" y="2266950"/>
          <p14:tracePt t="156048" x="4368800" y="2266950"/>
          <p14:tracePt t="156055" x="4375150" y="2266950"/>
          <p14:tracePt t="156100" x="4381500" y="2266950"/>
          <p14:tracePt t="156168" x="4387850" y="2266950"/>
          <p14:tracePt t="156176" x="4394200" y="2266950"/>
          <p14:tracePt t="156188" x="4400550" y="2266950"/>
          <p14:tracePt t="156196" x="4406900" y="2266950"/>
          <p14:tracePt t="156212" x="4413250" y="2266950"/>
          <p14:tracePt t="156229" x="4432300" y="2266950"/>
          <p14:tracePt t="156245" x="4445000" y="2273300"/>
          <p14:tracePt t="156262" x="4457700" y="2279650"/>
          <p14:tracePt t="156278" x="4470400" y="2286000"/>
          <p14:tracePt t="156295" x="4476750" y="2298700"/>
          <p14:tracePt t="156312" x="4495800" y="2311400"/>
          <p14:tracePt t="156329" x="4521200" y="2330450"/>
          <p14:tracePt t="156345" x="4533900" y="2349500"/>
          <p14:tracePt t="156362" x="4540250" y="2362200"/>
          <p14:tracePt t="156464" x="4540250" y="2368550"/>
          <p14:tracePt t="156471" x="4546600" y="2374900"/>
          <p14:tracePt t="156481" x="4546600" y="2387600"/>
          <p14:tracePt t="156495" x="4546600" y="2406650"/>
          <p14:tracePt t="156512" x="4552950" y="2425700"/>
          <p14:tracePt t="156529" x="4552950" y="2463800"/>
          <p14:tracePt t="156545" x="4559300" y="2501900"/>
          <p14:tracePt t="156562" x="4565650" y="2527300"/>
          <p14:tracePt t="156578" x="4572000" y="2546350"/>
          <p14:tracePt t="156595" x="4578350" y="2565400"/>
          <p14:tracePt t="156612" x="4591050" y="2578100"/>
          <p14:tracePt t="156629" x="4591050" y="2590800"/>
          <p14:tracePt t="156646" x="4591050" y="2597150"/>
          <p14:tracePt t="156662" x="4597400" y="2603500"/>
          <p14:tracePt t="156679" x="4597400" y="2609850"/>
          <p14:tracePt t="156758" x="4597400" y="2616200"/>
          <p14:tracePt t="156770" x="4597400" y="2622550"/>
          <p14:tracePt t="156778" x="4603750" y="2628900"/>
          <p14:tracePt t="156795" x="4603750" y="2635250"/>
          <p14:tracePt t="156818" x="4610100" y="2635250"/>
          <p14:tracePt t="156860" x="4610100" y="2641600"/>
          <p14:tracePt t="156868" x="4610100" y="2647950"/>
          <p14:tracePt t="156885" x="4610100" y="2654300"/>
          <p14:tracePt t="156902" x="4616450" y="2654300"/>
          <p14:tracePt t="156911" x="4616450" y="2660650"/>
          <p14:tracePt t="156942" x="4622800" y="2660650"/>
          <p14:tracePt t="156947" x="4622800" y="2667000"/>
          <p14:tracePt t="157114" x="4622800" y="2673350"/>
          <p14:tracePt t="157122" x="4622800" y="2679700"/>
          <p14:tracePt t="157134" x="4622800" y="2686050"/>
          <p14:tracePt t="157154" x="4622800" y="2692400"/>
          <p14:tracePt t="157166" x="4622800" y="2698750"/>
          <p14:tracePt t="157206" x="4629150" y="2698750"/>
          <p14:tracePt t="157230" x="4629150" y="2705100"/>
          <p14:tracePt t="157236" x="4629150" y="2717800"/>
          <p14:tracePt t="157262" x="4629150" y="2724150"/>
          <p14:tracePt t="157279" x="4635500" y="2730500"/>
          <p14:tracePt t="157482" x="4635500" y="2736850"/>
          <p14:tracePt t="157530" x="4635500" y="2743200"/>
          <p14:tracePt t="157670" x="4641850" y="2743200"/>
          <p14:tracePt t="157675" x="4641850" y="2749550"/>
          <p14:tracePt t="157746" x="4648200" y="2749550"/>
          <p14:tracePt t="157754" x="4654550" y="2749550"/>
          <p14:tracePt t="157761" x="4654550" y="2755900"/>
          <p14:tracePt t="157778" x="4654550" y="2762250"/>
          <p14:tracePt t="159882" x="4654550" y="2768600"/>
          <p14:tracePt t="159894" x="4654550" y="2774950"/>
          <p14:tracePt t="159902" x="4648200" y="2774950"/>
          <p14:tracePt t="159911" x="4635500" y="2781300"/>
          <p14:tracePt t="159928" x="4603750" y="2787650"/>
          <p14:tracePt t="159944" x="4584700" y="2794000"/>
          <p14:tracePt t="159961" x="4565650" y="2794000"/>
          <p14:tracePt t="159977" x="4546600" y="2800350"/>
          <p14:tracePt t="159994" x="4533900" y="2813050"/>
          <p14:tracePt t="160011" x="4527550" y="2813050"/>
          <p14:tracePt t="160027" x="4508500" y="2813050"/>
          <p14:tracePt t="160044" x="4483100" y="2819400"/>
          <p14:tracePt t="160061" x="4457700" y="2819400"/>
          <p14:tracePt t="160077" x="4438650" y="2825750"/>
          <p14:tracePt t="160093" x="4406900" y="2825750"/>
          <p14:tracePt t="160110" x="4375150" y="2832100"/>
          <p14:tracePt t="160127" x="4337050" y="2838450"/>
          <p14:tracePt t="160143" x="4311650" y="2844800"/>
          <p14:tracePt t="160160" x="4292600" y="2844800"/>
          <p14:tracePt t="160176" x="4279900" y="2844800"/>
          <p14:tracePt t="160193" x="4260850" y="2844800"/>
          <p14:tracePt t="160211" x="4229100" y="2844800"/>
          <p14:tracePt t="160227" x="4197350" y="2844800"/>
          <p14:tracePt t="160244" x="4159250" y="2857500"/>
          <p14:tracePt t="160260" x="4114800" y="2863850"/>
          <p14:tracePt t="160277" x="4076700" y="2870200"/>
          <p14:tracePt t="160294" x="4032250" y="2876550"/>
          <p14:tracePt t="160311" x="4006850" y="2889250"/>
          <p14:tracePt t="160327" x="3987800" y="2901950"/>
          <p14:tracePt t="160344" x="3975100" y="2927350"/>
          <p14:tracePt t="160361" x="3962400" y="2952750"/>
          <p14:tracePt t="160377" x="3956050" y="2984500"/>
          <p14:tracePt t="160394" x="3949700" y="3016250"/>
          <p14:tracePt t="160411" x="3937000" y="3048000"/>
          <p14:tracePt t="160427" x="3930650" y="3073400"/>
          <p14:tracePt t="160433" x="3930650" y="3079750"/>
          <p14:tracePt t="160444" x="3917950" y="3098800"/>
          <p14:tracePt t="160460" x="3911600" y="3124200"/>
          <p14:tracePt t="160477" x="3892550" y="3155950"/>
          <p14:tracePt t="160494" x="3892550" y="3175000"/>
          <p14:tracePt t="160511" x="3892550" y="3213100"/>
          <p14:tracePt t="160527" x="3892550" y="3244850"/>
          <p14:tracePt t="160544" x="3892550" y="3270250"/>
          <p14:tracePt t="160561" x="3886200" y="3295650"/>
          <p14:tracePt t="160577" x="3886200" y="3321050"/>
          <p14:tracePt t="160594" x="3886200" y="3340100"/>
          <p14:tracePt t="160611" x="3898900" y="3371850"/>
          <p14:tracePt t="160628" x="3924300" y="3403600"/>
          <p14:tracePt t="160644" x="3962400" y="3435350"/>
          <p14:tracePt t="160660" x="4013200" y="3460750"/>
          <p14:tracePt t="160677" x="4064000" y="3486150"/>
          <p14:tracePt t="160694" x="4108450" y="3505200"/>
          <p14:tracePt t="160711" x="4203700" y="3530600"/>
          <p14:tracePt t="160727" x="4311650" y="3556000"/>
          <p14:tracePt t="160744" x="4394200" y="3568700"/>
          <p14:tracePt t="160760" x="4457700" y="3575050"/>
          <p14:tracePt t="160777" x="4508500" y="3581400"/>
          <p14:tracePt t="160794" x="4527550" y="3581400"/>
          <p14:tracePt t="160810" x="4540250" y="3581400"/>
          <p14:tracePt t="160827" x="4552950" y="3581400"/>
          <p14:tracePt t="160844" x="4559300" y="3581400"/>
          <p14:tracePt t="160877" x="4572000" y="3581400"/>
          <p14:tracePt t="160894" x="4578350" y="3575050"/>
          <p14:tracePt t="160911" x="4603750" y="3575050"/>
          <p14:tracePt t="160927" x="4622800" y="3568700"/>
          <p14:tracePt t="160944" x="4648200" y="3562350"/>
          <p14:tracePt t="160949" x="4654550" y="3562350"/>
          <p14:tracePt t="160960" x="4660900" y="3556000"/>
          <p14:tracePt t="160977" x="4673600" y="3549650"/>
          <p14:tracePt t="160994" x="4679950" y="3549650"/>
          <p14:tracePt t="161011" x="4705350" y="3536950"/>
          <p14:tracePt t="161031" x="4718050" y="3530600"/>
          <p14:tracePt t="161044" x="4730750" y="3524250"/>
          <p14:tracePt t="161060" x="4749800" y="3511550"/>
          <p14:tracePt t="161077" x="4768850" y="3505200"/>
          <p14:tracePt t="161094" x="4781550" y="3505200"/>
          <p14:tracePt t="161111" x="4813300" y="3486150"/>
          <p14:tracePt t="161127" x="4819650" y="3486150"/>
          <p14:tracePt t="161144" x="4876800" y="3467100"/>
          <p14:tracePt t="161159" x="4959350" y="3448050"/>
          <p14:tracePt t="161176" x="5073650" y="3429000"/>
          <p14:tracePt t="161193" x="5175250" y="3409950"/>
          <p14:tracePt t="161209" x="5257800" y="3384550"/>
          <p14:tracePt t="161227" x="5334000" y="3365500"/>
          <p14:tracePt t="161244" x="5365750" y="3346450"/>
          <p14:tracePt t="161260" x="5378450" y="3340100"/>
          <p14:tracePt t="161277" x="5378450" y="3327400"/>
          <p14:tracePt t="161294" x="5384800" y="3314700"/>
          <p14:tracePt t="161311" x="5397500" y="3289300"/>
          <p14:tracePt t="161328" x="5397500" y="3270250"/>
          <p14:tracePt t="161344" x="5397500" y="3251200"/>
          <p14:tracePt t="161360" x="5397500" y="3238500"/>
          <p14:tracePt t="161377" x="5397500" y="3225800"/>
          <p14:tracePt t="161394" x="5397500" y="3213100"/>
          <p14:tracePt t="161411" x="5397500" y="3187700"/>
          <p14:tracePt t="161428" x="5397500" y="3175000"/>
          <p14:tracePt t="161444" x="5397500" y="3155950"/>
          <p14:tracePt t="161460" x="5397500" y="3143250"/>
          <p14:tracePt t="161477" x="5391150" y="3130550"/>
          <p14:tracePt t="161493" x="5391150" y="3117850"/>
          <p14:tracePt t="161511" x="5384800" y="3092450"/>
          <p14:tracePt t="161527" x="5384800" y="3073400"/>
          <p14:tracePt t="161544" x="5384800" y="3060700"/>
          <p14:tracePt t="161560" x="5372100" y="3054350"/>
          <p14:tracePt t="161577" x="5372100" y="3048000"/>
          <p14:tracePt t="161611" x="5365750" y="3048000"/>
          <p14:tracePt t="161627" x="5353050" y="3028950"/>
          <p14:tracePt t="161643" x="5334000" y="3022600"/>
          <p14:tracePt t="161660" x="5295900" y="3009900"/>
          <p14:tracePt t="161677" x="5264150" y="2997200"/>
          <p14:tracePt t="161693" x="5213350" y="2984500"/>
          <p14:tracePt t="161710" x="5175250" y="2978150"/>
          <p14:tracePt t="161713" x="5168900" y="2978150"/>
          <p14:tracePt t="161727" x="5137150" y="2978150"/>
          <p14:tracePt t="161743" x="5124450" y="2971800"/>
          <p14:tracePt t="161760" x="5111750" y="2965450"/>
          <p14:tracePt t="161777" x="5105400" y="2965450"/>
          <p14:tracePt t="161793" x="5092700" y="2959100"/>
          <p14:tracePt t="161810" x="5073650" y="2959100"/>
          <p14:tracePt t="161827" x="5035550" y="2952750"/>
          <p14:tracePt t="161843" x="4991100" y="2940050"/>
          <p14:tracePt t="161859" x="4946650" y="2933700"/>
          <p14:tracePt t="161876" x="4921250" y="2927350"/>
          <p14:tracePt t="161893" x="4908550" y="2927350"/>
          <p14:tracePt t="161910" x="4902200" y="2927350"/>
          <p14:tracePt t="161927" x="4889500" y="2927350"/>
          <p14:tracePt t="161959" x="4870450" y="2927350"/>
          <p14:tracePt t="161976" x="4838700" y="2927350"/>
          <p14:tracePt t="161992" x="4806950" y="2927350"/>
          <p14:tracePt t="162009" x="4762500" y="2927350"/>
          <p14:tracePt t="162025" x="4724400" y="2921000"/>
          <p14:tracePt t="162043" x="4686300" y="2914650"/>
          <p14:tracePt t="162059" x="4648200" y="2914650"/>
          <p14:tracePt t="162075" x="4597400" y="2914650"/>
          <p14:tracePt t="162093" x="4540250" y="2914650"/>
          <p14:tracePt t="162110" x="4457700" y="2914650"/>
          <p14:tracePt t="162127" x="4375150" y="2914650"/>
          <p14:tracePt t="162143" x="4318000" y="2914650"/>
          <p14:tracePt t="162160" x="4267200" y="2921000"/>
          <p14:tracePt t="162176" x="4216400" y="2933700"/>
          <p14:tracePt t="162194" x="4178300" y="2940050"/>
          <p14:tracePt t="162210" x="4133850" y="2946400"/>
          <p14:tracePt t="162227" x="4102100" y="2959100"/>
          <p14:tracePt t="162243" x="4083050" y="2965450"/>
          <p14:tracePt t="162260" x="4064000" y="2978150"/>
          <p14:tracePt t="162277" x="4044950" y="2997200"/>
          <p14:tracePt t="162293" x="4025900" y="3009900"/>
          <p14:tracePt t="162310" x="4013200" y="3022600"/>
          <p14:tracePt t="162327" x="4000500" y="3054350"/>
          <p14:tracePt t="162343" x="3994150" y="3079750"/>
          <p14:tracePt t="162360" x="3975100" y="3098800"/>
          <p14:tracePt t="162377" x="3975100" y="3117850"/>
          <p14:tracePt t="162393" x="3968750" y="3136900"/>
          <p14:tracePt t="162410" x="3968750" y="3155950"/>
          <p14:tracePt t="162427" x="3968750" y="3181350"/>
          <p14:tracePt t="162443" x="3968750" y="3194050"/>
          <p14:tracePt t="162449" x="3968750" y="3200400"/>
          <p14:tracePt t="162460" x="3968750" y="3213100"/>
          <p14:tracePt t="162477" x="3968750" y="3225800"/>
          <p14:tracePt t="162494" x="3968750" y="3232150"/>
          <p14:tracePt t="162510" x="3968750" y="3244850"/>
          <p14:tracePt t="162527" x="3987800" y="3257550"/>
          <p14:tracePt t="162543" x="4000500" y="3270250"/>
          <p14:tracePt t="162560" x="4025900" y="3276600"/>
          <p14:tracePt t="162576" x="4032250" y="3282950"/>
          <p14:tracePt t="162593" x="4044950" y="3289300"/>
          <p14:tracePt t="162610" x="4051300" y="3289300"/>
          <p14:tracePt t="162627" x="4070350" y="3302000"/>
          <p14:tracePt t="162644" x="4089400" y="3302000"/>
          <p14:tracePt t="162660" x="4114800" y="3302000"/>
          <p14:tracePt t="162676" x="4133850" y="3302000"/>
          <p14:tracePt t="162693" x="4159250" y="3308350"/>
          <p14:tracePt t="162710" x="4184650" y="3314700"/>
          <p14:tracePt t="162727" x="4222750" y="3314700"/>
          <p14:tracePt t="162743" x="4248150" y="3314700"/>
          <p14:tracePt t="162760" x="4286250" y="3314700"/>
          <p14:tracePt t="162777" x="4330700" y="3314700"/>
          <p14:tracePt t="162793" x="4368800" y="3314700"/>
          <p14:tracePt t="162810" x="4406900" y="3314700"/>
          <p14:tracePt t="162827" x="4438650" y="3314700"/>
          <p14:tracePt t="162843" x="4451350" y="3314700"/>
          <p14:tracePt t="162860" x="4470400" y="3314700"/>
          <p14:tracePt t="162926" x="4476750" y="3314700"/>
          <p14:tracePt t="162934" x="4483100" y="3314700"/>
          <p14:tracePt t="162943" x="4489450" y="3314700"/>
          <p14:tracePt t="162960" x="4502150" y="3314700"/>
          <p14:tracePt t="162976" x="4521200" y="3314700"/>
          <p14:tracePt t="162993" x="4533900" y="3314700"/>
          <p14:tracePt t="163010" x="4540250" y="3314700"/>
          <p14:tracePt t="163027" x="4546600" y="3314700"/>
          <p14:tracePt t="163162" x="4552950" y="3314700"/>
          <p14:tracePt t="163182" x="4559300" y="3314700"/>
          <p14:tracePt t="163386" x="4565650" y="3314700"/>
          <p14:tracePt t="163394" x="4572000" y="3314700"/>
          <p14:tracePt t="163400" x="4584700" y="3314700"/>
          <p14:tracePt t="163410" x="4591050" y="3314700"/>
          <p14:tracePt t="163427" x="4622800" y="3314700"/>
          <p14:tracePt t="163443" x="4667250" y="3314700"/>
          <p14:tracePt t="163460" x="4699000" y="3314700"/>
          <p14:tracePt t="163467" x="4718050" y="3314700"/>
          <p14:tracePt t="163476" x="4737100" y="3321050"/>
          <p14:tracePt t="163493" x="4768850" y="3333750"/>
          <p14:tracePt t="163509" x="4800600" y="3333750"/>
          <p14:tracePt t="163859" x="4806950" y="3333750"/>
          <p14:tracePt t="163864" x="4806950" y="3340100"/>
          <p14:tracePt t="163887" x="4806950" y="3346450"/>
          <p14:tracePt t="163907" x="4806950" y="3352800"/>
          <p14:tracePt t="163915" x="4806950" y="3359150"/>
          <p14:tracePt t="164020" x="4806950" y="3365500"/>
          <p14:tracePt t="164028" x="4806950" y="3371850"/>
          <p14:tracePt t="164044" x="4806950" y="3378200"/>
          <p14:tracePt t="164052" x="4800600" y="3384550"/>
          <p14:tracePt t="164060" x="4800600" y="3390900"/>
          <p14:tracePt t="164076" x="4794250" y="3397250"/>
          <p14:tracePt t="164093" x="4794250" y="3403600"/>
          <p14:tracePt t="164109" x="4794250" y="3416300"/>
          <p14:tracePt t="164126" x="4787900" y="3422650"/>
          <p14:tracePt t="164142" x="4781550" y="3441700"/>
          <p14:tracePt t="164159" x="4775200" y="3460750"/>
          <p14:tracePt t="164176" x="4775200" y="3479800"/>
          <p14:tracePt t="164193" x="4775200" y="3517900"/>
          <p14:tracePt t="164210" x="4762500" y="3543300"/>
          <p14:tracePt t="164226" x="4762500" y="3568700"/>
          <p14:tracePt t="164243" x="4762500" y="3594100"/>
          <p14:tracePt t="164259" x="4756150" y="3613150"/>
          <p14:tracePt t="164276" x="4756150" y="3638550"/>
          <p14:tracePt t="164293" x="4756150" y="3670300"/>
          <p14:tracePt t="164309" x="4756150" y="3702050"/>
          <p14:tracePt t="164326" x="4756150" y="3733800"/>
          <p14:tracePt t="164343" x="4756150" y="3759200"/>
          <p14:tracePt t="164359" x="4756150" y="3778250"/>
          <p14:tracePt t="164376" x="4756150" y="3797300"/>
          <p14:tracePt t="164393" x="4749800" y="3816350"/>
          <p14:tracePt t="164409" x="4749800" y="3829050"/>
          <p14:tracePt t="164425" x="4749800" y="3841750"/>
          <p14:tracePt t="164442" x="4749800" y="3854450"/>
          <p14:tracePt t="164459" x="4749800" y="3860800"/>
          <p14:tracePt t="164465" x="4749800" y="3867150"/>
          <p14:tracePt t="164476" x="4749800" y="3873500"/>
          <p14:tracePt t="164493" x="4749800" y="3905250"/>
          <p14:tracePt t="164509" x="4749800" y="3917950"/>
          <p14:tracePt t="164526" x="4749800" y="3930650"/>
          <p14:tracePt t="164542" x="4749800" y="3937000"/>
          <p14:tracePt t="164559" x="4762500" y="3956050"/>
          <p14:tracePt t="164576" x="4762500" y="3968750"/>
          <p14:tracePt t="164593" x="4775200" y="3987800"/>
          <p14:tracePt t="164609" x="4781550" y="4000500"/>
          <p14:tracePt t="164626" x="4794250" y="4013200"/>
          <p14:tracePt t="164642" x="4800600" y="4019550"/>
          <p14:tracePt t="164659" x="4806950" y="4025900"/>
          <p14:tracePt t="164676" x="4826000" y="4032250"/>
          <p14:tracePt t="164692" x="4832350" y="4032250"/>
          <p14:tracePt t="164709" x="4845050" y="4038600"/>
          <p14:tracePt t="164726" x="4864100" y="4038600"/>
          <p14:tracePt t="164742" x="4895850" y="4044950"/>
          <p14:tracePt t="164759" x="4933950" y="4051300"/>
          <p14:tracePt t="164776" x="4984750" y="4051300"/>
          <p14:tracePt t="164793" x="5060950" y="4051300"/>
          <p14:tracePt t="164809" x="5118100" y="4051300"/>
          <p14:tracePt t="164826" x="5168900" y="4051300"/>
          <p14:tracePt t="164843" x="5207000" y="4051300"/>
          <p14:tracePt t="164859" x="5251450" y="4051300"/>
          <p14:tracePt t="164876" x="5295900" y="4051300"/>
          <p14:tracePt t="164893" x="5353050" y="4064000"/>
          <p14:tracePt t="164909" x="5397500" y="4070350"/>
          <p14:tracePt t="164926" x="5435600" y="4076700"/>
          <p14:tracePt t="164942" x="5467350" y="4083050"/>
          <p14:tracePt t="164959" x="5499100" y="4083050"/>
          <p14:tracePt t="164965" x="5511800" y="4083050"/>
          <p14:tracePt t="164976" x="5518150" y="4089400"/>
          <p14:tracePt t="164993" x="5537200" y="4089400"/>
          <p14:tracePt t="165009" x="5549900" y="4089400"/>
          <p14:tracePt t="165026" x="5562600" y="4089400"/>
          <p14:tracePt t="165043" x="5575300" y="4089400"/>
          <p14:tracePt t="165059" x="5600700" y="4089400"/>
          <p14:tracePt t="165076" x="5632450" y="4089400"/>
          <p14:tracePt t="165093" x="5689600" y="4083050"/>
          <p14:tracePt t="165110" x="5740400" y="4070350"/>
          <p14:tracePt t="165126" x="5778500" y="4057650"/>
          <p14:tracePt t="165142" x="5822950" y="4044950"/>
          <p14:tracePt t="165159" x="5861050" y="4038600"/>
          <p14:tracePt t="165176" x="5886450" y="4032250"/>
          <p14:tracePt t="165193" x="5918200" y="4025900"/>
          <p14:tracePt t="165209" x="5930900" y="4019550"/>
          <p14:tracePt t="165226" x="5949950" y="4006850"/>
          <p14:tracePt t="165242" x="5962650" y="4006850"/>
          <p14:tracePt t="165259" x="5962650" y="4000500"/>
          <p14:tracePt t="165275" x="5975350" y="3987800"/>
          <p14:tracePt t="165293" x="5994400" y="3987800"/>
          <p14:tracePt t="165309" x="6013450" y="3975100"/>
          <p14:tracePt t="165325" x="6032500" y="3956050"/>
          <p14:tracePt t="165342" x="6051550" y="3943350"/>
          <p14:tracePt t="165359" x="6064250" y="3924300"/>
          <p14:tracePt t="165375" x="6064250" y="3905250"/>
          <p14:tracePt t="165392" x="6076950" y="3879850"/>
          <p14:tracePt t="165409" x="6076950" y="3867150"/>
          <p14:tracePt t="165426" x="6083300" y="3860800"/>
          <p14:tracePt t="165442" x="6083300" y="3854450"/>
          <p14:tracePt t="165459" x="6083300" y="3848100"/>
          <p14:tracePt t="165475" x="6083300" y="3835400"/>
          <p14:tracePt t="165479" x="6083300" y="3829050"/>
          <p14:tracePt t="165491" x="6096000" y="3816350"/>
          <p14:tracePt t="165507" x="6096000" y="3797300"/>
          <p14:tracePt t="165524" x="6115050" y="3765550"/>
          <p14:tracePt t="165542" x="6127750" y="3740150"/>
          <p14:tracePt t="165559" x="6134100" y="3721100"/>
          <p14:tracePt t="165576" x="6146800" y="3695700"/>
          <p14:tracePt t="165593" x="6165850" y="3670300"/>
          <p14:tracePt t="165609" x="6178550" y="3638550"/>
          <p14:tracePt t="165625" x="6184900" y="3619500"/>
          <p14:tracePt t="165642" x="6197600" y="3606800"/>
          <p14:tracePt t="165659" x="6197600" y="3587750"/>
          <p14:tracePt t="165675" x="6203950" y="3581400"/>
          <p14:tracePt t="165692" x="6210300" y="3575050"/>
          <p14:tracePt t="165709" x="6216650" y="3556000"/>
          <p14:tracePt t="165725" x="6223000" y="3549650"/>
          <p14:tracePt t="165742" x="6229350" y="3536950"/>
          <p14:tracePt t="165759" x="6229350" y="3524250"/>
          <p14:tracePt t="165776" x="6242050" y="3511550"/>
          <p14:tracePt t="165792" x="6242050" y="3486150"/>
          <p14:tracePt t="165795" x="6242050" y="3479800"/>
          <p14:tracePt t="165809" x="6248400" y="3460750"/>
          <p14:tracePt t="165825" x="6248400" y="3441700"/>
          <p14:tracePt t="165842" x="6248400" y="3422650"/>
          <p14:tracePt t="165859" x="6254750" y="3403600"/>
          <p14:tracePt t="165875" x="6254750" y="3390900"/>
          <p14:tracePt t="165892" x="6254750" y="3378200"/>
          <p14:tracePt t="165909" x="6261100" y="3365500"/>
          <p14:tracePt t="165925" x="6261100" y="3359150"/>
          <p14:tracePt t="165942" x="6261100" y="3346450"/>
          <p14:tracePt t="165976" x="6261100" y="3333750"/>
          <p14:tracePt t="166009" x="6261100" y="3327400"/>
          <p14:tracePt t="166026" x="6261100" y="3314700"/>
          <p14:tracePt t="166042" x="6267450" y="3302000"/>
          <p14:tracePt t="166076" x="6267450" y="3289300"/>
          <p14:tracePt t="166092" x="6267450" y="3282950"/>
          <p14:tracePt t="166109" x="6273800" y="3276600"/>
          <p14:tracePt t="166125" x="6273800" y="3270250"/>
          <p14:tracePt t="166159" x="6273800" y="3263900"/>
          <p14:tracePt t="166177" x="6273800" y="3257550"/>
          <p14:tracePt t="166196" x="6273800" y="3251200"/>
          <p14:tracePt t="166220" x="6280150" y="3251200"/>
          <p14:tracePt t="166245" x="6286500" y="3244850"/>
          <p14:tracePt t="166264" x="6292850" y="3238500"/>
          <p14:tracePt t="166289" x="6299200" y="3232150"/>
          <p14:tracePt t="166295" x="6305550" y="3232150"/>
          <p14:tracePt t="166310" x="6318250" y="3225800"/>
          <p14:tracePt t="166326" x="6343650" y="3219450"/>
          <p14:tracePt t="166342" x="6356350" y="3219450"/>
          <p14:tracePt t="166359" x="6375400" y="3213100"/>
          <p14:tracePt t="166375" x="6388100" y="3206750"/>
          <p14:tracePt t="166392" x="6407150" y="3206750"/>
          <p14:tracePt t="166408" x="6419850" y="3206750"/>
          <p14:tracePt t="166444" x="6426200" y="3206750"/>
          <p14:tracePt t="166452" x="6432550" y="3206750"/>
          <p14:tracePt t="166462" x="6438900" y="3206750"/>
          <p14:tracePt t="166475" x="6451600" y="3206750"/>
          <p14:tracePt t="166492" x="6470650" y="3206750"/>
          <p14:tracePt t="166509" x="6489700" y="3206750"/>
          <p14:tracePt t="166525" x="6502400" y="3206750"/>
          <p14:tracePt t="166542" x="6515100" y="3206750"/>
          <p14:tracePt t="166558" x="6527800" y="3206750"/>
          <p14:tracePt t="166574" x="6534150" y="3206750"/>
          <p14:tracePt t="166591" x="6540500" y="3206750"/>
          <p14:tracePt t="166608" x="6546850" y="3206750"/>
          <p14:tracePt t="166625" x="6559550" y="3200400"/>
          <p14:tracePt t="166677" x="6565900" y="3194050"/>
          <p14:tracePt t="166682" x="6565900" y="3187700"/>
          <p14:tracePt t="166892" x="6572250" y="3187700"/>
          <p14:tracePt t="166897" x="6578600" y="3187700"/>
          <p14:tracePt t="166960" x="6584950" y="3181350"/>
          <p14:tracePt t="167544" x="6591300" y="3181350"/>
          <p14:tracePt t="167552" x="6597650" y="3181350"/>
          <p14:tracePt t="167600" x="6597650" y="3175000"/>
          <p14:tracePt t="167623" x="6604000" y="3175000"/>
          <p14:tracePt t="169144" x="6610350" y="3175000"/>
          <p14:tracePt t="169184" x="6610350" y="3181350"/>
          <p14:tracePt t="169216" x="6610350" y="3187700"/>
          <p14:tracePt t="169224" x="6610350" y="3194050"/>
          <p14:tracePt t="169244" x="6604000" y="3200400"/>
          <p14:tracePt t="169292" x="6597650" y="3200400"/>
          <p14:tracePt t="169304" x="6597650" y="3206750"/>
          <p14:tracePt t="169310" x="6591300" y="3213100"/>
          <p14:tracePt t="169325" x="6578600" y="3225800"/>
          <p14:tracePt t="169341" x="6572250" y="3251200"/>
          <p14:tracePt t="169357" x="6559550" y="3276600"/>
          <p14:tracePt t="169374" x="6553200" y="3295650"/>
          <p14:tracePt t="169391" x="6540500" y="3321050"/>
          <p14:tracePt t="169407" x="6534150" y="3333750"/>
          <p14:tracePt t="169424" x="6527800" y="3346450"/>
          <p14:tracePt t="169441" x="6521450" y="3365500"/>
          <p14:tracePt t="169458" x="6508750" y="3378200"/>
          <p14:tracePt t="169474" x="6489700" y="3397250"/>
          <p14:tracePt t="169491" x="6470650" y="3429000"/>
          <p14:tracePt t="169507" x="6445250" y="3454400"/>
          <p14:tracePt t="169524" x="6426200" y="3492500"/>
          <p14:tracePt t="169527" x="6419850" y="3498850"/>
          <p14:tracePt t="169541" x="6394450" y="3549650"/>
          <p14:tracePt t="169558" x="6375400" y="3594100"/>
          <p14:tracePt t="169563" x="6369050" y="3613150"/>
          <p14:tracePt t="169574" x="6356350" y="3651250"/>
          <p14:tracePt t="169591" x="6324600" y="3702050"/>
          <p14:tracePt t="169607" x="6305550" y="3740150"/>
          <p14:tracePt t="169624" x="6292850" y="3778250"/>
          <p14:tracePt t="169627" x="6286500" y="3790950"/>
          <p14:tracePt t="169642" x="6267450" y="3829050"/>
          <p14:tracePt t="169657" x="6242050" y="3867150"/>
          <p14:tracePt t="169674" x="6210300" y="3917950"/>
          <p14:tracePt t="169691" x="6178550" y="3962400"/>
          <p14:tracePt t="169707" x="6140450" y="4025900"/>
          <p14:tracePt t="169724" x="6096000" y="4102100"/>
          <p14:tracePt t="169741" x="6026150" y="4197350"/>
          <p14:tracePt t="169757" x="5981700" y="4273550"/>
          <p14:tracePt t="169774" x="5924550" y="4368800"/>
          <p14:tracePt t="169791" x="5867400" y="4451350"/>
          <p14:tracePt t="169807" x="5803900" y="4546600"/>
          <p14:tracePt t="169823" x="5734050" y="4622800"/>
          <p14:tracePt t="169841" x="5683250" y="4686300"/>
          <p14:tracePt t="169857" x="5657850" y="4711700"/>
          <p14:tracePt t="169874" x="5632450" y="4737100"/>
          <p14:tracePt t="169891" x="5613400" y="4762500"/>
          <p14:tracePt t="169907" x="5600700" y="4794250"/>
          <p14:tracePt t="169924" x="5581650" y="4826000"/>
          <p14:tracePt t="169941" x="5556250" y="4876800"/>
          <p14:tracePt t="169957" x="5511800" y="4933950"/>
          <p14:tracePt t="169974" x="5454650" y="4997450"/>
          <p14:tracePt t="169991" x="5403850" y="5067300"/>
          <p14:tracePt t="170007" x="5334000" y="5137150"/>
          <p14:tracePt t="170024" x="5276850" y="5181600"/>
          <p14:tracePt t="170041" x="5219700" y="5226050"/>
          <p14:tracePt t="170057" x="5187950" y="5251450"/>
          <p14:tracePt t="170063" x="5181600" y="5257800"/>
          <p14:tracePt t="170074" x="5162550" y="5270500"/>
          <p14:tracePt t="170090" x="5124450" y="5283200"/>
          <p14:tracePt t="170107" x="5086350" y="5283200"/>
          <p14:tracePt t="170124" x="5048250" y="5302250"/>
          <p14:tracePt t="170141" x="4991100" y="5314950"/>
          <p14:tracePt t="170157" x="4914900" y="5340350"/>
          <p14:tracePt t="170174" x="4845050" y="5372100"/>
          <p14:tracePt t="170191" x="4781550" y="5391150"/>
          <p14:tracePt t="170207" x="4718050" y="5410200"/>
          <p14:tracePt t="170224" x="4673600" y="5422900"/>
          <p14:tracePt t="170241" x="4635500" y="5441950"/>
          <p14:tracePt t="170257" x="4610100" y="5454650"/>
          <p14:tracePt t="170274" x="4591050" y="5467350"/>
          <p14:tracePt t="170291" x="4572000" y="5467350"/>
          <p14:tracePt t="170307" x="4565650" y="5467350"/>
          <p14:tracePt t="170324" x="4559300" y="5467350"/>
          <p14:tracePt t="170482" x="4565650" y="5467350"/>
          <p14:tracePt t="170490" x="4572000" y="5467350"/>
          <p14:tracePt t="170494" x="4578350" y="5467350"/>
          <p14:tracePt t="170506" x="4603750" y="5467350"/>
          <p14:tracePt t="170522" x="4641850" y="5461000"/>
          <p14:tracePt t="170539" x="4679950" y="5454650"/>
          <p14:tracePt t="170556" x="4718050" y="5435600"/>
          <p14:tracePt t="170573" x="4768850" y="5429250"/>
          <p14:tracePt t="170589" x="4794250" y="5429250"/>
          <p14:tracePt t="170606" x="4806950" y="5422900"/>
          <p14:tracePt t="170622" x="4819650" y="5422900"/>
          <p14:tracePt t="170639" x="4826000" y="5422900"/>
          <p14:tracePt t="170656" x="4832350" y="5422900"/>
          <p14:tracePt t="170689" x="4838700" y="5422900"/>
          <p14:tracePt t="170706" x="4857750" y="5422900"/>
          <p14:tracePt t="170723" x="4883150" y="5416550"/>
          <p14:tracePt t="170740" x="4895850" y="5410200"/>
          <p14:tracePt t="170757" x="4921250" y="5403850"/>
          <p14:tracePt t="170774" x="4933950" y="5403850"/>
          <p14:tracePt t="170791" x="4946650" y="5391150"/>
          <p14:tracePt t="170808" x="4965700" y="5391150"/>
          <p14:tracePt t="170824" x="4978400" y="5384800"/>
          <p14:tracePt t="170840" x="4984750" y="5384800"/>
          <p14:tracePt t="170857" x="4991100" y="5384800"/>
          <p14:tracePt t="170910" x="4997450" y="5378450"/>
          <p14:tracePt t="170914" x="5003800" y="5378450"/>
          <p14:tracePt t="170923" x="5010150" y="5378450"/>
          <p14:tracePt t="170940" x="5041900" y="5378450"/>
          <p14:tracePt t="170956" x="5067300" y="5378450"/>
          <p14:tracePt t="170974" x="5099050" y="5378450"/>
          <p14:tracePt t="170991" x="5130800" y="5378450"/>
          <p14:tracePt t="171007" x="5162550" y="5378450"/>
          <p14:tracePt t="171024" x="5194300" y="5378450"/>
          <p14:tracePt t="171041" x="5226050" y="5378450"/>
          <p14:tracePt t="171057" x="5257800" y="5378450"/>
          <p14:tracePt t="171074" x="5276850" y="5378450"/>
          <p14:tracePt t="171094" x="5283200" y="5378450"/>
          <p14:tracePt t="171111" x="5289550" y="5378450"/>
          <p14:tracePt t="171134" x="5295900" y="5378450"/>
          <p14:tracePt t="171143" x="5308600" y="5378450"/>
          <p14:tracePt t="171157" x="5321300" y="5378450"/>
          <p14:tracePt t="171173" x="5340350" y="5378450"/>
          <p14:tracePt t="171191" x="5365750" y="5378450"/>
          <p14:tracePt t="171207" x="5391150" y="5378450"/>
          <p14:tracePt t="171224" x="5416550" y="5378450"/>
          <p14:tracePt t="171240" x="5454650" y="5378450"/>
          <p14:tracePt t="171257" x="5499100" y="5378450"/>
          <p14:tracePt t="171275" x="5556250" y="5378450"/>
          <p14:tracePt t="171291" x="5588000" y="5378450"/>
          <p14:tracePt t="171307" x="5613400" y="5378450"/>
          <p14:tracePt t="171324" x="5632450" y="5378450"/>
          <p14:tracePt t="171340" x="5638800" y="5378450"/>
          <p14:tracePt t="171390" x="5645150" y="5378450"/>
          <p14:tracePt t="171398" x="5651500" y="5378450"/>
          <p14:tracePt t="171418" x="5657850" y="5378450"/>
          <p14:tracePt t="171427" x="5670550" y="5378450"/>
          <p14:tracePt t="171440" x="5689600" y="5378450"/>
          <p14:tracePt t="171457" x="5721350" y="5378450"/>
          <p14:tracePt t="171473" x="5784850" y="5378450"/>
          <p14:tracePt t="171490" x="5842000" y="5378450"/>
          <p14:tracePt t="171508" x="5911850" y="5378450"/>
          <p14:tracePt t="171524" x="5956300" y="5378450"/>
          <p14:tracePt t="171540" x="6007100" y="5378450"/>
          <p14:tracePt t="171557" x="6070600" y="5353050"/>
          <p14:tracePt t="171573" x="6115050" y="5327650"/>
          <p14:tracePt t="171591" x="6184900" y="5270500"/>
          <p14:tracePt t="171607" x="6229350" y="5226050"/>
          <p14:tracePt t="171623" x="6261100" y="5175250"/>
          <p14:tracePt t="171640" x="6292850" y="5105400"/>
          <p14:tracePt t="171657" x="6318250" y="5035550"/>
          <p14:tracePt t="171673" x="6343650" y="4965700"/>
          <p14:tracePt t="171690" x="6362700" y="4902200"/>
          <p14:tracePt t="171692" x="6369050" y="4883150"/>
          <p14:tracePt t="171707" x="6388100" y="4832350"/>
          <p14:tracePt t="171723" x="6407150" y="4768850"/>
          <p14:tracePt t="171740" x="6426200" y="4705350"/>
          <p14:tracePt t="171757" x="6445250" y="4648200"/>
          <p14:tracePt t="171773" x="6464300" y="4597400"/>
          <p14:tracePt t="171790" x="6477000" y="4527550"/>
          <p14:tracePt t="171807" x="6502400" y="4457700"/>
          <p14:tracePt t="171823" x="6521450" y="4413250"/>
          <p14:tracePt t="171840" x="6527800" y="4368800"/>
          <p14:tracePt t="171857" x="6540500" y="4337050"/>
          <p14:tracePt t="171873" x="6546850" y="4292600"/>
          <p14:tracePt t="171890" x="6572250" y="4241800"/>
          <p14:tracePt t="171893" x="6572250" y="4235450"/>
          <p14:tracePt t="171907" x="6591300" y="4178300"/>
          <p14:tracePt t="171923" x="6604000" y="4114800"/>
          <p14:tracePt t="171940" x="6629400" y="4057650"/>
          <p14:tracePt t="171957" x="6642100" y="3994150"/>
          <p14:tracePt t="171973" x="6654800" y="3949700"/>
          <p14:tracePt t="171990" x="6654800" y="3905250"/>
          <p14:tracePt t="172007" x="6673850" y="3867150"/>
          <p14:tracePt t="172023" x="6680200" y="3841750"/>
          <p14:tracePt t="172040" x="6705600" y="3803650"/>
          <p14:tracePt t="172056" x="6724650" y="3784600"/>
          <p14:tracePt t="172073" x="6750050" y="3759200"/>
          <p14:tracePt t="172090" x="6762750" y="3740150"/>
          <p14:tracePt t="172092" x="6769100" y="3733800"/>
          <p14:tracePt t="172107" x="6775450" y="3727450"/>
          <p14:tracePt t="172123" x="6788150" y="3721100"/>
          <p14:tracePt t="172140" x="6800850" y="3714750"/>
          <p14:tracePt t="172157" x="6807200" y="3708400"/>
          <p14:tracePt t="172173" x="6813550" y="3702050"/>
          <p14:tracePt t="172190" x="6838950" y="3695700"/>
          <p14:tracePt t="172207" x="6877050" y="3683000"/>
          <p14:tracePt t="172223" x="6921500" y="3676650"/>
          <p14:tracePt t="172240" x="6972300" y="3657600"/>
          <p14:tracePt t="172257" x="7010400" y="3651250"/>
          <p14:tracePt t="172273" x="7061200" y="3632200"/>
          <p14:tracePt t="172290" x="7105650" y="3606800"/>
          <p14:tracePt t="172307" x="7156450" y="3575050"/>
          <p14:tracePt t="172323" x="7188200" y="3549650"/>
          <p14:tracePt t="172340" x="7207250" y="3536950"/>
          <p14:tracePt t="172356" x="7219950" y="3524250"/>
          <p14:tracePt t="172373" x="7239000" y="3517900"/>
          <p14:tracePt t="172390" x="7258050" y="3517900"/>
          <p14:tracePt t="172407" x="7283450" y="3505200"/>
          <p14:tracePt t="172423" x="7308850" y="3498850"/>
          <p14:tracePt t="172440" x="7340600" y="3479800"/>
          <p14:tracePt t="172457" x="7372350" y="3460750"/>
          <p14:tracePt t="172473" x="7404100" y="3435350"/>
          <p14:tracePt t="172490" x="7442200" y="3409950"/>
          <p14:tracePt t="172507" x="7473950" y="3390900"/>
          <p14:tracePt t="172523" x="7518400" y="3359150"/>
          <p14:tracePt t="172540" x="7562850" y="3333750"/>
          <p14:tracePt t="172557" x="7581900" y="3321050"/>
          <p14:tracePt t="172573" x="7607300" y="3308350"/>
          <p14:tracePt t="172618" x="7613650" y="3308350"/>
          <p14:tracePt t="172627" x="7626350" y="3308350"/>
          <p14:tracePt t="172640" x="7651750" y="3333750"/>
          <p14:tracePt t="172656" x="7702550" y="3390900"/>
          <p14:tracePt t="172673" x="7759700" y="3441700"/>
          <p14:tracePt t="172690" x="7816850" y="3473450"/>
          <p14:tracePt t="172707" x="7867650" y="3492500"/>
          <p14:tracePt t="172723" x="7880350" y="3492500"/>
          <p14:tracePt t="172760" x="7886700" y="3498850"/>
          <p14:tracePt t="172814" x="7893050" y="3498850"/>
          <p14:tracePt t="172826" x="7899400" y="3498850"/>
          <p14:tracePt t="172898" x="7899400" y="3505200"/>
          <p14:tracePt t="172906" x="7905750" y="3505200"/>
          <p14:tracePt t="172911" x="7905750" y="3511550"/>
          <p14:tracePt t="172934" x="7905750" y="3517900"/>
          <p14:tracePt t="172946" x="7905750" y="3524250"/>
          <p14:tracePt t="172962" x="7905750" y="3530600"/>
          <p14:tracePt t="172979" x="7905750" y="3543300"/>
          <p14:tracePt t="172990" x="7905750" y="3549650"/>
          <p14:tracePt t="173007" x="7905750" y="3575050"/>
          <p14:tracePt t="173024" x="7905750" y="3606800"/>
          <p14:tracePt t="173039" x="7905750" y="3644900"/>
          <p14:tracePt t="173055" x="7905750" y="3670300"/>
          <p14:tracePt t="173072" x="7912100" y="3689350"/>
          <p14:tracePt t="173089" x="7924800" y="3695700"/>
          <p14:tracePt t="173106" x="7924800" y="3702050"/>
          <p14:tracePt t="173174" x="7931150" y="3702050"/>
          <p14:tracePt t="173194" x="7937500" y="3702050"/>
          <p14:tracePt t="173201" x="7943850" y="3708400"/>
          <p14:tracePt t="173222" x="7950200" y="3714750"/>
          <p14:tracePt t="173229" x="7950200" y="3727450"/>
          <p14:tracePt t="173239" x="7950200" y="3752850"/>
          <p14:tracePt t="173256" x="7956550" y="3810000"/>
          <p14:tracePt t="173273" x="7962900" y="3879850"/>
          <p14:tracePt t="173290" x="7975600" y="3962400"/>
          <p14:tracePt t="173307" x="7988300" y="4108450"/>
          <p14:tracePt t="173323" x="8001000" y="4191000"/>
          <p14:tracePt t="173340" x="8001000" y="4267200"/>
          <p14:tracePt t="173356" x="8001000" y="4311650"/>
          <p14:tracePt t="173373" x="7988300" y="4337050"/>
          <p14:tracePt t="173390" x="7988300" y="4343400"/>
          <p14:tracePt t="173407" x="7975600" y="4349750"/>
          <p14:tracePt t="173424" x="7962900" y="4349750"/>
          <p14:tracePt t="173440" x="7943850" y="4349750"/>
          <p14:tracePt t="173456" x="7931150" y="4349750"/>
          <p14:tracePt t="173473" x="7905750" y="4362450"/>
          <p14:tracePt t="173489" x="7886700" y="4394200"/>
          <p14:tracePt t="173507" x="7880350" y="4432300"/>
          <p14:tracePt t="173509" x="7874000" y="4445000"/>
          <p14:tracePt t="173523" x="7874000" y="4483100"/>
          <p14:tracePt t="173539" x="7874000" y="4514850"/>
          <p14:tracePt t="173557" x="7880350" y="4533900"/>
          <p14:tracePt t="173573" x="7905750" y="4546600"/>
          <p14:tracePt t="173589" x="7924800" y="4546600"/>
          <p14:tracePt t="173607" x="7962900" y="4546600"/>
          <p14:tracePt t="173610" x="7969250" y="4546600"/>
          <p14:tracePt t="173623" x="8001000" y="4546600"/>
          <p14:tracePt t="173640" x="8045450" y="4540250"/>
          <p14:tracePt t="173647" x="8051800" y="4527550"/>
          <p14:tracePt t="173656" x="8064500" y="4521200"/>
          <p14:tracePt t="173673" x="8083550" y="4508500"/>
          <p14:tracePt t="173689" x="8096250" y="4508500"/>
          <p14:tracePt t="173706" x="8121650" y="4508500"/>
          <p14:tracePt t="173723" x="8204200" y="4521200"/>
          <p14:tracePt t="173740" x="8299450" y="4559300"/>
          <p14:tracePt t="173756" x="8426450" y="4603750"/>
          <p14:tracePt t="173773" x="8623300" y="4654550"/>
          <p14:tracePt t="173789" x="8839200" y="4686300"/>
          <p14:tracePt t="173806" x="9042400" y="4692650"/>
          <p14:tracePt t="173823" x="9239250" y="4692650"/>
          <p14:tracePt t="173839" x="9334500" y="4679950"/>
          <p14:tracePt t="173856" x="9366250" y="4667250"/>
          <p14:tracePt t="173873" x="9372600" y="4660900"/>
          <p14:tracePt t="173889" x="9378950" y="4654550"/>
          <p14:tracePt t="173946" x="9385300" y="4654550"/>
          <p14:tracePt t="173953" x="9391650" y="4654550"/>
          <p14:tracePt t="173962" x="9398000" y="4654550"/>
          <p14:tracePt t="173972" x="9410700" y="4654550"/>
          <p14:tracePt t="173989" x="9436100" y="4654550"/>
          <p14:tracePt t="174006" x="9442450" y="4654550"/>
          <p14:tracePt t="174023" x="9448800" y="4654550"/>
          <p14:tracePt t="174039" x="9455150" y="4654550"/>
          <p14:tracePt t="174056" x="9461500" y="4635500"/>
          <p14:tracePt t="174072" x="9461500" y="4610100"/>
          <p14:tracePt t="174089" x="9461500" y="4584700"/>
          <p14:tracePt t="174106" x="9461500" y="4552950"/>
          <p14:tracePt t="174123" x="9467850" y="4521200"/>
          <p14:tracePt t="174139" x="9474200" y="4495800"/>
          <p14:tracePt t="174145" x="9474200" y="4489450"/>
          <p14:tracePt t="174156" x="9474200" y="4470400"/>
          <p14:tracePt t="174173" x="9480550" y="4445000"/>
          <p14:tracePt t="174189" x="9486900" y="4425950"/>
          <p14:tracePt t="174206" x="9499600" y="4406900"/>
          <p14:tracePt t="174223" x="9505950" y="4400550"/>
          <p14:tracePt t="174259" x="9512300" y="4394200"/>
          <p14:tracePt t="174273" x="9525000" y="4394200"/>
          <p14:tracePt t="174289" x="9544050" y="4375150"/>
          <p14:tracePt t="174306" x="9563100" y="4356100"/>
          <p14:tracePt t="174323" x="9594850" y="4318000"/>
          <p14:tracePt t="174339" x="9613900" y="4273550"/>
          <p14:tracePt t="174356" x="9639300" y="4235450"/>
          <p14:tracePt t="174372" x="9645650" y="4184650"/>
          <p14:tracePt t="174389" x="9658350" y="4121150"/>
          <p14:tracePt t="174406" x="9658350" y="4044950"/>
          <p14:tracePt t="174423" x="9658350" y="3943350"/>
          <p14:tracePt t="174439" x="9652000" y="3879850"/>
          <p14:tracePt t="174456" x="9632950" y="3816350"/>
          <p14:tracePt t="174472" x="9620250" y="3771900"/>
          <p14:tracePt t="174489" x="9607550" y="3746500"/>
          <p14:tracePt t="174506" x="9607550" y="3708400"/>
          <p14:tracePt t="174523" x="9582150" y="3663950"/>
          <p14:tracePt t="174539" x="9582150" y="3632200"/>
          <p14:tracePt t="174556" x="9575800" y="3587750"/>
          <p14:tracePt t="174572" x="9563100" y="3543300"/>
          <p14:tracePt t="174589" x="9563100" y="3505200"/>
          <p14:tracePt t="174606" x="9556750" y="3467100"/>
          <p14:tracePt t="174623" x="9550400" y="3422650"/>
          <p14:tracePt t="174640" x="9550400" y="3397250"/>
          <p14:tracePt t="174656" x="9550400" y="3371850"/>
          <p14:tracePt t="174672" x="9550400" y="3352800"/>
          <p14:tracePt t="174689" x="9550400" y="3333750"/>
          <p14:tracePt t="174706" x="9550400" y="3314700"/>
          <p14:tracePt t="174723" x="9550400" y="3295650"/>
          <p14:tracePt t="174739" x="9550400" y="3282950"/>
          <p14:tracePt t="174756" x="9550400" y="3276600"/>
          <p14:tracePt t="174830" x="9550400" y="3270250"/>
          <p14:tracePt t="174854" x="9556750" y="3270250"/>
          <p14:tracePt t="174860" x="9569450" y="3302000"/>
          <p14:tracePt t="174872" x="9582150" y="3352800"/>
          <p14:tracePt t="174889" x="9607550" y="3441700"/>
          <p14:tracePt t="174906" x="9626600" y="3536950"/>
          <p14:tracePt t="174923" x="9639300" y="3683000"/>
          <p14:tracePt t="174940" x="9639300" y="3797300"/>
          <p14:tracePt t="174956" x="9639300" y="3873500"/>
          <p14:tracePt t="174972" x="9639300" y="3924300"/>
          <p14:tracePt t="174989" x="9639300" y="3968750"/>
          <p14:tracePt t="175006" x="9639300" y="3994150"/>
          <p14:tracePt t="175023" x="9639300" y="4044950"/>
          <p14:tracePt t="175039" x="9639300" y="4095750"/>
          <p14:tracePt t="175056" x="9639300" y="4133850"/>
          <p14:tracePt t="175072" x="9639300" y="4165600"/>
          <p14:tracePt t="175089" x="9639300" y="4184650"/>
          <p14:tracePt t="175105" x="9639300" y="4203700"/>
          <p14:tracePt t="175123" x="9626600" y="4235450"/>
          <p14:tracePt t="175139" x="9607550" y="4267200"/>
          <p14:tracePt t="175156" x="9588500" y="4298950"/>
          <p14:tracePt t="175172" x="9569450" y="4330700"/>
          <p14:tracePt t="175189" x="9550400" y="4356100"/>
          <p14:tracePt t="175205" x="9537700" y="4375150"/>
          <p14:tracePt t="175223" x="9531350" y="4387850"/>
          <p14:tracePt t="175225" x="9525000" y="4394200"/>
          <p14:tracePt t="175238" x="9525000" y="4400550"/>
          <p14:tracePt t="175334" x="9518650" y="4400550"/>
          <p14:tracePt t="175342" x="9512300" y="4406900"/>
          <p14:tracePt t="175355" x="9505950" y="4425950"/>
          <p14:tracePt t="175372" x="9486900" y="4451350"/>
          <p14:tracePt t="175389" x="9474200" y="4470400"/>
          <p14:tracePt t="175405" x="9455150" y="4489450"/>
          <p14:tracePt t="175423" x="9448800" y="4502150"/>
          <p14:tracePt t="175440" x="9442450" y="4508500"/>
          <p14:tracePt t="175526" x="9442450" y="4514850"/>
          <p14:tracePt t="175662" x="9442450" y="4521200"/>
          <p14:tracePt t="175726" x="9442450" y="4527550"/>
          <p14:tracePt t="175738" x="9442450" y="4533900"/>
          <p14:tracePt t="175766" x="9442450" y="4540250"/>
          <p14:tracePt t="175778" x="9442450" y="4546600"/>
          <p14:tracePt t="175786" x="9442450" y="4552950"/>
          <p14:tracePt t="176329" x="9442450" y="4559300"/>
          <p14:tracePt t="176349" x="9442450" y="4565650"/>
          <p14:tracePt t="176454" x="9448800" y="4572000"/>
          <p14:tracePt t="176490" x="9448800" y="4578350"/>
          <p14:tracePt t="176570" x="9455150" y="4578350"/>
          <p14:tracePt t="176576" x="9455150" y="4591050"/>
          <p14:tracePt t="176588" x="9455150" y="4597400"/>
          <p14:tracePt t="176610" x="9455150" y="4603750"/>
          <p14:tracePt t="176634" x="9455150" y="4610100"/>
          <p14:tracePt t="176679" x="9455150" y="4616450"/>
          <p14:tracePt t="176782" x="9455150" y="4622800"/>
          <p14:tracePt t="176810" x="9448800" y="4629150"/>
          <p14:tracePt t="177179" x="9436100" y="4629150"/>
          <p14:tracePt t="177184" x="9417050" y="4635500"/>
          <p14:tracePt t="177190" x="9391650" y="4635500"/>
          <p14:tracePt t="177195" x="9328150" y="4635500"/>
          <p14:tracePt t="177205" x="9213850" y="4635500"/>
          <p14:tracePt t="177222" x="8909050" y="4584700"/>
          <p14:tracePt t="177239" x="8458200" y="4464050"/>
          <p14:tracePt t="177255" x="8102600" y="4375150"/>
          <p14:tracePt t="177272" x="7734300" y="4305300"/>
          <p14:tracePt t="177288" x="7423150" y="4222750"/>
          <p14:tracePt t="177305" x="7105650" y="4133850"/>
          <p14:tracePt t="177322" x="6864350" y="4064000"/>
          <p14:tracePt t="177338" x="6743700" y="4025900"/>
          <p14:tracePt t="177341" x="6718300" y="4013200"/>
          <p14:tracePt t="177355" x="6654800" y="4006850"/>
          <p14:tracePt t="177370" x="6635750" y="4000500"/>
          <p14:tracePt t="177438" x="6635750" y="3994150"/>
          <p14:tracePt t="177443" x="6616700" y="3994150"/>
          <p14:tracePt t="177455" x="6597650" y="3994150"/>
          <p14:tracePt t="177471" x="6477000" y="3994150"/>
          <p14:tracePt t="177488" x="6305550" y="3975100"/>
          <p14:tracePt t="177505" x="6064250" y="3924300"/>
          <p14:tracePt t="177521" x="5759450" y="3854450"/>
          <p14:tracePt t="177539" x="5435600" y="3803650"/>
          <p14:tracePt t="177541" x="5359400" y="3790950"/>
          <p14:tracePt t="177555" x="5086350" y="3714750"/>
          <p14:tracePt t="177571" x="4876800" y="3657600"/>
          <p14:tracePt t="177588" x="4743450" y="3625850"/>
          <p14:tracePt t="177605" x="4673600" y="3600450"/>
          <p14:tracePt t="177621" x="4660900" y="3600450"/>
          <p14:tracePt t="177655" x="4654550" y="3600450"/>
          <p14:tracePt t="177671" x="4641850" y="3613150"/>
          <p14:tracePt t="177688" x="4616450" y="3644900"/>
          <p14:tracePt t="177705" x="4584700" y="3683000"/>
          <p14:tracePt t="177711" x="4572000" y="3695700"/>
          <p14:tracePt t="177721" x="4552950" y="3714750"/>
          <p14:tracePt t="177738" x="4527550" y="3740150"/>
          <p14:tracePt t="177755" x="4514850" y="3746500"/>
          <p14:tracePt t="177771" x="4502150" y="3759200"/>
          <p14:tracePt t="177788" x="4489450" y="3765550"/>
          <p14:tracePt t="177805" x="4464050" y="3790950"/>
          <p14:tracePt t="177821" x="4445000" y="3816350"/>
          <p14:tracePt t="177838" x="4438650" y="3841750"/>
          <p14:tracePt t="177855" x="4438650" y="3860800"/>
          <p14:tracePt t="177871" x="4438650" y="3879850"/>
          <p14:tracePt t="177888" x="4438650" y="3905250"/>
          <p14:tracePt t="177905" x="4457700" y="3943350"/>
          <p14:tracePt t="177921" x="4476750" y="3981450"/>
          <p14:tracePt t="177938" x="4495800" y="4006850"/>
          <p14:tracePt t="177955" x="4521200" y="4038600"/>
          <p14:tracePt t="177971" x="4559300" y="4064000"/>
          <p14:tracePt t="177988" x="4597400" y="4076700"/>
          <p14:tracePt t="178005" x="4667250" y="4076700"/>
          <p14:tracePt t="178021" x="4743450" y="4076700"/>
          <p14:tracePt t="178038" x="4838700" y="4076700"/>
          <p14:tracePt t="178055" x="4914900" y="4076700"/>
          <p14:tracePt t="178071" x="4965700" y="4064000"/>
          <p14:tracePt t="178088" x="4984750" y="4057650"/>
          <p14:tracePt t="178105" x="4984750" y="4051300"/>
          <p14:tracePt t="178168" x="4978400" y="4051300"/>
          <p14:tracePt t="178180" x="4972050" y="4051300"/>
          <p14:tracePt t="178188" x="4965700" y="4051300"/>
          <p14:tracePt t="178204" x="4959350" y="4051300"/>
          <p14:tracePt t="178221" x="4953000" y="4051300"/>
          <p14:tracePt t="178238" x="4946650" y="4051300"/>
          <p14:tracePt t="178255" x="4933950" y="4051300"/>
          <p14:tracePt t="178288" x="4921250" y="4051300"/>
          <p14:tracePt t="178348" x="4914900" y="4051300"/>
          <p14:tracePt t="178364" x="4908550" y="4051300"/>
          <p14:tracePt t="178372" x="4902200" y="4051300"/>
          <p14:tracePt t="178384" x="4902200" y="4057650"/>
          <p14:tracePt t="178392" x="4895850" y="4057650"/>
          <p14:tracePt t="178404" x="4883150" y="4064000"/>
          <p14:tracePt t="178421" x="4883150" y="4070350"/>
          <p14:tracePt t="178437" x="4876800" y="4083050"/>
          <p14:tracePt t="178454" x="4870450" y="4083050"/>
          <p14:tracePt t="178471" x="4870450" y="4095750"/>
          <p14:tracePt t="178505" x="4870450" y="4108450"/>
          <p14:tracePt t="178521" x="4870450" y="4114800"/>
          <p14:tracePt t="178538" x="4870450" y="4121150"/>
          <p14:tracePt t="178848" x="4876800" y="4121150"/>
          <p14:tracePt t="178856" x="4876800" y="4114800"/>
          <p14:tracePt t="178872" x="4883150" y="4108450"/>
          <p14:tracePt t="178948" x="4889500" y="4108450"/>
          <p14:tracePt t="180610" x="4889500" y="4102100"/>
          <p14:tracePt t="180647" x="4889500" y="4095750"/>
          <p14:tracePt t="180666" x="4883150" y="4095750"/>
          <p14:tracePt t="180679" x="4876800" y="4095750"/>
          <p14:tracePt t="180686" x="4870450" y="4095750"/>
          <p14:tracePt t="180704" x="4845050" y="4095750"/>
          <p14:tracePt t="180721" x="4806950" y="4095750"/>
          <p14:tracePt t="180737" x="4781550" y="4095750"/>
          <p14:tracePt t="180754" x="4762500" y="4095750"/>
          <p14:tracePt t="180770" x="4756150" y="4095750"/>
          <p14:tracePt t="180787" x="4749800" y="4095750"/>
          <p14:tracePt t="180793" x="4743450" y="4095750"/>
          <p14:tracePt t="180804" x="4737100" y="4095750"/>
          <p14:tracePt t="180821" x="4718050" y="4095750"/>
          <p14:tracePt t="180837" x="4699000" y="4089400"/>
          <p14:tracePt t="180854" x="4679950" y="4089400"/>
          <p14:tracePt t="180870" x="4667250" y="4089400"/>
          <p14:tracePt t="180887" x="4654550" y="4089400"/>
          <p14:tracePt t="180904" x="4641850" y="4089400"/>
          <p14:tracePt t="180920" x="4635500" y="4089400"/>
          <p14:tracePt t="180937" x="4622800" y="4089400"/>
          <p14:tracePt t="180954" x="4603750" y="4089400"/>
          <p14:tracePt t="180970" x="4591050" y="4089400"/>
          <p14:tracePt t="180987" x="4572000" y="4089400"/>
          <p14:tracePt t="181004" x="4559300" y="4089400"/>
          <p14:tracePt t="181021" x="4540250" y="4089400"/>
          <p14:tracePt t="181037" x="4527550" y="4089400"/>
          <p14:tracePt t="181054" x="4508500" y="4089400"/>
          <p14:tracePt t="181070" x="4483100" y="4089400"/>
          <p14:tracePt t="181087" x="4457700" y="4089400"/>
          <p14:tracePt t="181103" x="4432300" y="4089400"/>
          <p14:tracePt t="181121" x="4400550" y="4089400"/>
          <p14:tracePt t="181137" x="4387850" y="4089400"/>
          <p14:tracePt t="181154" x="4375150" y="4089400"/>
          <p14:tracePt t="181170" x="4362450" y="4089400"/>
          <p14:tracePt t="181204" x="4356100" y="4089400"/>
          <p14:tracePt t="181221" x="4337050" y="4095750"/>
          <p14:tracePt t="181237" x="4311650" y="4095750"/>
          <p14:tracePt t="181254" x="4292600" y="4102100"/>
          <p14:tracePt t="181270" x="4273550" y="4102100"/>
          <p14:tracePt t="181287" x="4254500" y="4102100"/>
          <p14:tracePt t="181304" x="4235450" y="4102100"/>
          <p14:tracePt t="181310" x="4222750" y="4108450"/>
          <p14:tracePt t="181320" x="4216400" y="4114800"/>
          <p14:tracePt t="181337" x="4203700" y="4114800"/>
          <p14:tracePt t="181353" x="4191000" y="4114800"/>
          <p14:tracePt t="181370" x="4178300" y="4114800"/>
          <p14:tracePt t="181387" x="4165600" y="4114800"/>
          <p14:tracePt t="181404" x="4152900" y="4114800"/>
          <p14:tracePt t="181421" x="4133850" y="4114800"/>
          <p14:tracePt t="181437" x="4102100" y="4108450"/>
          <p14:tracePt t="181454" x="4064000" y="4083050"/>
          <p14:tracePt t="181470" x="4019550" y="4070350"/>
          <p14:tracePt t="181487" x="3975100" y="4038600"/>
          <p14:tracePt t="181503" x="3949700" y="4019550"/>
          <p14:tracePt t="181521" x="3930650" y="4000500"/>
          <p14:tracePt t="181537" x="3924300" y="3981450"/>
          <p14:tracePt t="181554" x="3917950" y="3949700"/>
          <p14:tracePt t="181570" x="3911600" y="3930650"/>
          <p14:tracePt t="181587" x="3905250" y="3917950"/>
          <p14:tracePt t="181603" x="3905250" y="3905250"/>
          <p14:tracePt t="181620" x="3905250" y="3898900"/>
          <p14:tracePt t="181622" x="3905250" y="3892550"/>
          <p14:tracePt t="181638" x="3905250" y="3873500"/>
          <p14:tracePt t="181653" x="3905250" y="3848100"/>
          <p14:tracePt t="181670" x="3905250" y="3829050"/>
          <p14:tracePt t="181687" x="3898900" y="3803650"/>
          <p14:tracePt t="181703" x="3892550" y="3778250"/>
          <p14:tracePt t="181720" x="3886200" y="3765550"/>
          <p14:tracePt t="181737" x="3886200" y="3752850"/>
          <p14:tracePt t="181753" x="3886200" y="3740150"/>
          <p14:tracePt t="181770" x="3886200" y="3727450"/>
          <p14:tracePt t="181787" x="3886200" y="3714750"/>
          <p14:tracePt t="181803" x="3886200" y="3702050"/>
          <p14:tracePt t="181820" x="3886200" y="3683000"/>
          <p14:tracePt t="181823" x="3886200" y="3676650"/>
          <p14:tracePt t="181837" x="3886200" y="3663950"/>
          <p14:tracePt t="181853" x="3886200" y="3651250"/>
          <p14:tracePt t="181870" x="3886200" y="3638550"/>
          <p14:tracePt t="181887" x="3886200" y="3632200"/>
          <p14:tracePt t="181903" x="3886200" y="3625850"/>
          <p14:tracePt t="181992" x="3886200" y="3619500"/>
          <p14:tracePt t="182000" x="3886200" y="3613150"/>
          <p14:tracePt t="182008" x="3886200" y="3606800"/>
          <p14:tracePt t="182020" x="3886200" y="3600450"/>
          <p14:tracePt t="182037" x="3886200" y="3587750"/>
          <p14:tracePt t="182053" x="3886200" y="3568700"/>
          <p14:tracePt t="182070" x="3886200" y="3556000"/>
          <p14:tracePt t="182087" x="3886200" y="3549650"/>
          <p14:tracePt t="182103" x="3886200" y="3536950"/>
          <p14:tracePt t="182120" x="3886200" y="3530600"/>
          <p14:tracePt t="182153" x="3886200" y="3524250"/>
          <p14:tracePt t="182170" x="3886200" y="3517900"/>
          <p14:tracePt t="182187" x="3886200" y="3511550"/>
          <p14:tracePt t="182203" x="3886200" y="3498850"/>
          <p14:tracePt t="182220" x="3886200" y="3486150"/>
          <p14:tracePt t="182237" x="3886200" y="3467100"/>
          <p14:tracePt t="182253" x="3886200" y="3441700"/>
          <p14:tracePt t="182270" x="3886200" y="3422650"/>
          <p14:tracePt t="182286" x="3886200" y="3403600"/>
          <p14:tracePt t="182303" x="3886200" y="3397250"/>
          <p14:tracePt t="182320" x="3886200" y="3384550"/>
          <p14:tracePt t="182337" x="3886200" y="3378200"/>
          <p14:tracePt t="182357" x="3886200" y="3371850"/>
          <p14:tracePt t="182380" x="3892550" y="3371850"/>
          <p14:tracePt t="182386" x="3892550" y="3359150"/>
          <p14:tracePt t="182403" x="3892550" y="3352800"/>
          <p14:tracePt t="182420" x="3898900" y="3333750"/>
          <p14:tracePt t="182437" x="3898900" y="3314700"/>
          <p14:tracePt t="182453" x="3898900" y="3289300"/>
          <p14:tracePt t="182470" x="3911600" y="3263900"/>
          <p14:tracePt t="182486" x="3911600" y="3238500"/>
          <p14:tracePt t="182503" x="3911600" y="3206750"/>
          <p14:tracePt t="182520" x="3911600" y="3181350"/>
          <p14:tracePt t="182537" x="3917950" y="3136900"/>
          <p14:tracePt t="182554" x="3917950" y="3111500"/>
          <p14:tracePt t="182570" x="3924300" y="3086100"/>
          <p14:tracePt t="182586" x="3930650" y="3067050"/>
          <p14:tracePt t="182603" x="3930650" y="3054350"/>
          <p14:tracePt t="182620" x="3930650" y="3041650"/>
          <p14:tracePt t="182636" x="3930650" y="3028950"/>
          <p14:tracePt t="182653" x="3930650" y="3022600"/>
          <p14:tracePt t="182669" x="3937000" y="3003550"/>
          <p14:tracePt t="182685" x="3937000" y="2997200"/>
          <p14:tracePt t="182703" x="3937000" y="2984500"/>
          <p14:tracePt t="182720" x="3937000" y="2978150"/>
          <p14:tracePt t="182736" x="3937000" y="2959100"/>
          <p14:tracePt t="182849" x="3937000" y="2952750"/>
          <p14:tracePt t="182884" x="3937000" y="2946400"/>
          <p14:tracePt t="183088" x="3930650" y="2946400"/>
          <p14:tracePt t="183096" x="3924300" y="2946400"/>
          <p14:tracePt t="183108" x="3917950" y="2946400"/>
          <p14:tracePt t="183120" x="3911600" y="2946400"/>
          <p14:tracePt t="183137" x="3892550" y="2959100"/>
          <p14:tracePt t="183153" x="3879850" y="2971800"/>
          <p14:tracePt t="183170" x="3860800" y="2984500"/>
          <p14:tracePt t="183186" x="3848100" y="3003550"/>
          <p14:tracePt t="183203" x="3835400" y="3016250"/>
          <p14:tracePt t="183220" x="3829050" y="3028950"/>
          <p14:tracePt t="183237" x="3816350" y="3041650"/>
          <p14:tracePt t="183253" x="3816350" y="3054350"/>
          <p14:tracePt t="183270" x="3797300" y="3073400"/>
          <p14:tracePt t="183286" x="3790950" y="3086100"/>
          <p14:tracePt t="183303" x="3778250" y="3105150"/>
          <p14:tracePt t="183319" x="3765550" y="3130550"/>
          <p14:tracePt t="183337" x="3746500" y="3143250"/>
          <p14:tracePt t="183353" x="3714750" y="3168650"/>
          <p14:tracePt t="183369" x="3708400" y="3181350"/>
          <p14:tracePt t="183376" x="3702050" y="3187700"/>
          <p14:tracePt t="183424" x="3695700" y="3187700"/>
          <p14:tracePt t="183432" x="3689350" y="3187700"/>
          <p14:tracePt t="183444" x="3683000" y="3187700"/>
          <p14:tracePt t="183457" x="3670300" y="3181350"/>
          <p14:tracePt t="183470" x="3670300" y="3162300"/>
          <p14:tracePt t="183486" x="3651250" y="3136900"/>
          <p14:tracePt t="183503" x="3644900" y="3092450"/>
          <p14:tracePt t="183519" x="3632200" y="3048000"/>
          <p14:tracePt t="183536" x="3600450" y="2990850"/>
          <p14:tracePt t="183553" x="3575050" y="2933700"/>
          <p14:tracePt t="183569" x="3549650" y="2889250"/>
          <p14:tracePt t="183586" x="3530600" y="2857500"/>
          <p14:tracePt t="183603" x="3524250" y="2838450"/>
          <p14:tracePt t="183619" x="3517900" y="2819400"/>
          <p14:tracePt t="183636" x="3517900" y="2806700"/>
          <p14:tracePt t="183653" x="3517900" y="2800350"/>
          <p14:tracePt t="183669" x="3517900" y="2794000"/>
          <p14:tracePt t="183686" x="3505200" y="2787650"/>
          <p14:tracePt t="183703" x="3498850" y="2774950"/>
          <p14:tracePt t="183719" x="3498850" y="2768600"/>
          <p14:tracePt t="183736" x="3492500" y="2755900"/>
          <p14:tracePt t="183753" x="3479800" y="2743200"/>
          <p14:tracePt t="183769" x="3467100" y="2724150"/>
          <p14:tracePt t="183786" x="3454400" y="2711450"/>
          <p14:tracePt t="183803" x="3429000" y="2692400"/>
          <p14:tracePt t="183819" x="3397250" y="2673350"/>
          <p14:tracePt t="183836" x="3371850" y="2654300"/>
          <p14:tracePt t="183853" x="3308350" y="2628900"/>
          <p14:tracePt t="183869" x="3270250" y="2616200"/>
          <p14:tracePt t="183886" x="3219450" y="2603500"/>
          <p14:tracePt t="183892" x="3206750" y="2597150"/>
          <p14:tracePt t="183903" x="3187700" y="2590800"/>
          <p14:tracePt t="183919" x="3155950" y="2584450"/>
          <p14:tracePt t="183936" x="3086100" y="2578100"/>
          <p14:tracePt t="183953" x="3003550" y="2571750"/>
          <p14:tracePt t="183969" x="2914650" y="2571750"/>
          <p14:tracePt t="183986" x="2838450" y="2571750"/>
          <p14:tracePt t="184003" x="2768600" y="2571750"/>
          <p14:tracePt t="184019" x="2717800" y="2571750"/>
          <p14:tracePt t="184036" x="2673350" y="2565400"/>
          <p14:tracePt t="184053" x="2628900" y="2559050"/>
          <p14:tracePt t="184069" x="2590800" y="2559050"/>
          <p14:tracePt t="184086" x="2546350" y="2559050"/>
          <p14:tracePt t="184103" x="2514600" y="2559050"/>
          <p14:tracePt t="184119" x="2476500" y="2559050"/>
          <p14:tracePt t="184136" x="2438400" y="2559050"/>
          <p14:tracePt t="184153" x="2393950" y="2559050"/>
          <p14:tracePt t="184169" x="2349500" y="2559050"/>
          <p14:tracePt t="184186" x="2317750" y="2559050"/>
          <p14:tracePt t="184203" x="2279650" y="2559050"/>
          <p14:tracePt t="184219" x="2241550" y="2559050"/>
          <p14:tracePt t="184236" x="2216150" y="2559050"/>
          <p14:tracePt t="184253" x="2178050" y="2559050"/>
          <p14:tracePt t="184269" x="2146300" y="2559050"/>
          <p14:tracePt t="184286" x="2127250" y="2559050"/>
          <p14:tracePt t="184302" x="2114550" y="2559050"/>
          <p14:tracePt t="184319" x="2101850" y="2565400"/>
          <p14:tracePt t="184336" x="2082800" y="2565400"/>
          <p14:tracePt t="184353" x="2057400" y="2565400"/>
          <p14:tracePt t="184369" x="2032000" y="2565400"/>
          <p14:tracePt t="184386" x="2006600" y="2565400"/>
          <p14:tracePt t="184391" x="2000250" y="2565400"/>
          <p14:tracePt t="184402" x="1974850" y="2578100"/>
          <p14:tracePt t="184419" x="1943100" y="2584450"/>
          <p14:tracePt t="184436" x="1924050" y="2584450"/>
          <p14:tracePt t="184452" x="1905000" y="2584450"/>
          <p14:tracePt t="184520" x="1905000" y="2590800"/>
          <p14:tracePt t="184526" x="1898650" y="2597150"/>
          <p14:tracePt t="184553" x="1885950" y="2609850"/>
          <p14:tracePt t="184569" x="1873250" y="2616200"/>
          <p14:tracePt t="184586" x="1860550" y="2628900"/>
          <p14:tracePt t="184602" x="1847850" y="2635250"/>
          <p14:tracePt t="184636" x="1841500" y="2635250"/>
          <p14:tracePt t="184653" x="1828800" y="2635250"/>
          <p14:tracePt t="184669" x="1816100" y="2635250"/>
          <p14:tracePt t="184686" x="1803400" y="2647950"/>
          <p14:tracePt t="184702" x="1784350" y="2654300"/>
          <p14:tracePt t="184719" x="1778000" y="2654300"/>
          <p14:tracePt t="184736" x="1765300" y="2660650"/>
          <p14:tracePt t="184753" x="1752600" y="2673350"/>
          <p14:tracePt t="184786" x="1739900" y="2679700"/>
          <p14:tracePt t="184802" x="1727200" y="2679700"/>
          <p14:tracePt t="184819" x="1720850" y="2686050"/>
          <p14:tracePt t="184836" x="1720850" y="2692400"/>
          <p14:tracePt t="184853" x="1714500" y="2692400"/>
          <p14:tracePt t="184869" x="1701800" y="2711450"/>
          <p14:tracePt t="184886" x="1689100" y="2724150"/>
          <p14:tracePt t="184903" x="1670050" y="2743200"/>
          <p14:tracePt t="184919" x="1663700" y="2762250"/>
          <p14:tracePt t="184936" x="1657350" y="2774950"/>
          <p14:tracePt t="184952" x="1644650" y="2787650"/>
          <p14:tracePt t="184969" x="1638300" y="2794000"/>
          <p14:tracePt t="184985" x="1631950" y="2806700"/>
          <p14:tracePt t="185001" x="1625600" y="2819400"/>
          <p14:tracePt t="185018" x="1625600" y="2832100"/>
          <p14:tracePt t="185035" x="1612900" y="2844800"/>
          <p14:tracePt t="185051" x="1606550" y="2857500"/>
          <p14:tracePt t="185069" x="1600200" y="2870200"/>
          <p14:tracePt t="185086" x="1600200" y="2876550"/>
          <p14:tracePt t="185103" x="1587500" y="2901950"/>
          <p14:tracePt t="185119" x="1581150" y="2914650"/>
          <p14:tracePt t="185136" x="1574800" y="2946400"/>
          <p14:tracePt t="185152" x="1562100" y="2978150"/>
          <p14:tracePt t="185169" x="1555750" y="3003550"/>
          <p14:tracePt t="185186" x="1549400" y="3041650"/>
          <p14:tracePt t="185203" x="1536700" y="3073400"/>
          <p14:tracePt t="185219" x="1536700" y="3092450"/>
          <p14:tracePt t="185236" x="1524000" y="3117850"/>
          <p14:tracePt t="185252" x="1524000" y="3149600"/>
          <p14:tracePt t="185269" x="1517650" y="3168650"/>
          <p14:tracePt t="185286" x="1511300" y="3187700"/>
          <p14:tracePt t="185302" x="1504950" y="3213100"/>
          <p14:tracePt t="185305" x="1504950" y="3219450"/>
          <p14:tracePt t="185319" x="1498600" y="3238500"/>
          <p14:tracePt t="185335" x="1492250" y="3263900"/>
          <p14:tracePt t="185352" x="1492250" y="3276600"/>
          <p14:tracePt t="185369" x="1485900" y="3282950"/>
          <p14:tracePt t="185386" x="1485900" y="3289300"/>
          <p14:tracePt t="185402" x="1485900" y="3295650"/>
          <p14:tracePt t="185419" x="1485900" y="3308350"/>
          <p14:tracePt t="185436" x="1485900" y="3321050"/>
          <p14:tracePt t="185452" x="1485900" y="3340100"/>
          <p14:tracePt t="185469" x="1485900" y="3359150"/>
          <p14:tracePt t="185485" x="1485900" y="3384550"/>
          <p14:tracePt t="185502" x="1485900" y="3403600"/>
          <p14:tracePt t="185519" x="1485900" y="3422650"/>
          <p14:tracePt t="185536" x="1485900" y="3441700"/>
          <p14:tracePt t="185552" x="1485900" y="3454400"/>
          <p14:tracePt t="185569" x="1485900" y="3473450"/>
          <p14:tracePt t="185585" x="1492250" y="3486150"/>
          <p14:tracePt t="185602" x="1492250" y="3498850"/>
          <p14:tracePt t="185619" x="1498600" y="3511550"/>
          <p14:tracePt t="185635" x="1498600" y="3524250"/>
          <p14:tracePt t="185652" x="1511300" y="3530600"/>
          <p14:tracePt t="185669" x="1517650" y="3543300"/>
          <p14:tracePt t="185685" x="1524000" y="3556000"/>
          <p14:tracePt t="185702" x="1543050" y="3575050"/>
          <p14:tracePt t="185719" x="1549400" y="3587750"/>
          <p14:tracePt t="185735" x="1562100" y="3600450"/>
          <p14:tracePt t="185752" x="1581150" y="3613150"/>
          <p14:tracePt t="185769" x="1593850" y="3619500"/>
          <p14:tracePt t="185785" x="1606550" y="3625850"/>
          <p14:tracePt t="185802" x="1625600" y="3638550"/>
          <p14:tracePt t="185819" x="1657350" y="3644900"/>
          <p14:tracePt t="185835" x="1682750" y="3657600"/>
          <p14:tracePt t="185852" x="1714500" y="3670300"/>
          <p14:tracePt t="185869" x="1739900" y="3676650"/>
          <p14:tracePt t="185885" x="1778000" y="3683000"/>
          <p14:tracePt t="185902" x="1797050" y="3689350"/>
          <p14:tracePt t="185919" x="1835150" y="3695700"/>
          <p14:tracePt t="185935" x="1860550" y="3714750"/>
          <p14:tracePt t="185941" x="1873250" y="3714750"/>
          <p14:tracePt t="185952" x="1905000" y="3714750"/>
          <p14:tracePt t="185969" x="1943100" y="3721100"/>
          <p14:tracePt t="185985" x="1993900" y="3727450"/>
          <p14:tracePt t="186002" x="2044700" y="3740150"/>
          <p14:tracePt t="186019" x="2120900" y="3746500"/>
          <p14:tracePt t="186035" x="2178050" y="3759200"/>
          <p14:tracePt t="186052" x="2260600" y="3765550"/>
          <p14:tracePt t="186068" x="2336800" y="3765550"/>
          <p14:tracePt t="186084" x="2413000" y="3765550"/>
          <p14:tracePt t="186101" x="2482850" y="3765550"/>
          <p14:tracePt t="186119" x="2565400" y="3765550"/>
          <p14:tracePt t="186135" x="2622550" y="3765550"/>
          <p14:tracePt t="186152" x="2654300" y="3765550"/>
          <p14:tracePt t="186169" x="2686050" y="3765550"/>
          <p14:tracePt t="186185" x="2705100" y="3765550"/>
          <p14:tracePt t="186202" x="2724150" y="3765550"/>
          <p14:tracePt t="186219" x="2755900" y="3759200"/>
          <p14:tracePt t="186236" x="2768600" y="3759200"/>
          <p14:tracePt t="186252" x="2787650" y="3752850"/>
          <p14:tracePt t="186269" x="2806700" y="3746500"/>
          <p14:tracePt t="186285" x="2832100" y="3740150"/>
          <p14:tracePt t="186302" x="2851150" y="3740150"/>
          <p14:tracePt t="186319" x="2876550" y="3733800"/>
          <p14:tracePt t="186335" x="2895600" y="3733800"/>
          <p14:tracePt t="186352" x="2908300" y="3733800"/>
          <p14:tracePt t="186368" x="2933700" y="3721100"/>
          <p14:tracePt t="186385" x="2952750" y="3721100"/>
          <p14:tracePt t="186402" x="2978150" y="3714750"/>
          <p14:tracePt t="186419" x="3009900" y="3702050"/>
          <p14:tracePt t="186436" x="3028950" y="3695700"/>
          <p14:tracePt t="186452" x="3048000" y="3689350"/>
          <p14:tracePt t="186468" x="3060700" y="3689350"/>
          <p14:tracePt t="186485" x="3079750" y="3689350"/>
          <p14:tracePt t="186502" x="3092450" y="3683000"/>
          <p14:tracePt t="186519" x="3111500" y="3670300"/>
          <p14:tracePt t="186535" x="3136900" y="3670300"/>
          <p14:tracePt t="186552" x="3155950" y="3663950"/>
          <p14:tracePt t="186569" x="3175000" y="3657600"/>
          <p14:tracePt t="186585" x="3181350" y="3651250"/>
          <p14:tracePt t="186602" x="3200400" y="3644900"/>
          <p14:tracePt t="186604" x="3206750" y="3644900"/>
          <p14:tracePt t="186619" x="3225800" y="3638550"/>
          <p14:tracePt t="186636" x="3238500" y="3625850"/>
          <p14:tracePt t="186652" x="3257550" y="3619500"/>
          <p14:tracePt t="186668" x="3276600" y="3619500"/>
          <p14:tracePt t="186685" x="3302000" y="3613150"/>
          <p14:tracePt t="186702" x="3314700" y="3606800"/>
          <p14:tracePt t="186719" x="3333750" y="3606800"/>
          <p14:tracePt t="186735" x="3340100" y="3600450"/>
          <p14:tracePt t="187046" x="3346450" y="3600450"/>
          <p14:tracePt t="187242" x="3352800" y="3600450"/>
          <p14:tracePt t="187422" x="3352800" y="3606800"/>
          <p14:tracePt t="187446" x="3352800" y="3613150"/>
          <p14:tracePt t="188086" x="3359150" y="3606800"/>
          <p14:tracePt t="188478" x="3359150" y="3600450"/>
          <p14:tracePt t="188530" x="3352800" y="3600450"/>
          <p14:tracePt t="188536" x="3346450" y="3600450"/>
          <p14:tracePt t="188551" x="3340100" y="3600450"/>
          <p14:tracePt t="188568" x="3333750" y="3600450"/>
          <p14:tracePt t="188594" x="3327400" y="3600450"/>
          <p14:tracePt t="188601" x="3314700" y="3600450"/>
          <p14:tracePt t="188910" x="3314700" y="3606800"/>
          <p14:tracePt t="189034" x="3314700" y="3600450"/>
          <p14:tracePt t="189686" x="3314700" y="3594100"/>
          <p14:tracePt t="189692" x="3314700" y="3587750"/>
          <p14:tracePt t="189703" x="3314700" y="3581400"/>
          <p14:tracePt t="189717" x="3314700" y="3575050"/>
          <p14:tracePt t="189734" x="3314700" y="3562350"/>
          <p14:tracePt t="189751" x="3314700" y="3549650"/>
          <p14:tracePt t="189767" x="3314700" y="3536950"/>
          <p14:tracePt t="189784" x="3321050" y="3517900"/>
          <p14:tracePt t="189801" x="3321050" y="3505200"/>
          <p14:tracePt t="189817" x="3327400" y="3492500"/>
          <p14:tracePt t="189834" x="3327400" y="3473450"/>
          <p14:tracePt t="189851" x="3327400" y="3460750"/>
          <p14:tracePt t="189867" x="3327400" y="3448050"/>
          <p14:tracePt t="189884" x="3327400" y="3441700"/>
          <p14:tracePt t="189901" x="3327400" y="3422650"/>
          <p14:tracePt t="189917" x="3327400" y="3397250"/>
          <p14:tracePt t="189934" x="3327400" y="3371850"/>
          <p14:tracePt t="189951" x="3327400" y="3340100"/>
          <p14:tracePt t="189967" x="3327400" y="3308350"/>
          <p14:tracePt t="189984" x="3327400" y="3270250"/>
          <p14:tracePt t="190001" x="3327400" y="3244850"/>
          <p14:tracePt t="190017" x="3327400" y="3219450"/>
          <p14:tracePt t="190034" x="3327400" y="3194050"/>
          <p14:tracePt t="190040" x="3327400" y="3187700"/>
          <p14:tracePt t="190051" x="3327400" y="3175000"/>
          <p14:tracePt t="190067" x="3327400" y="3155950"/>
          <p14:tracePt t="190084" x="3327400" y="3136900"/>
          <p14:tracePt t="190101" x="3327400" y="3117850"/>
          <p14:tracePt t="190117" x="3327400" y="3098800"/>
          <p14:tracePt t="190214" x="3327400" y="3092450"/>
          <p14:tracePt t="190226" x="3333750" y="3092450"/>
          <p14:tracePt t="190329" x="3340100" y="3086100"/>
          <p14:tracePt t="190356" x="3340100" y="3079750"/>
          <p14:tracePt t="190385" x="3340100" y="3073400"/>
          <p14:tracePt t="190393" x="3333750" y="3067050"/>
          <p14:tracePt t="190410" x="3333750" y="3060700"/>
          <p14:tracePt t="190417" x="3333750" y="3054350"/>
          <p14:tracePt t="190434" x="3333750" y="3041650"/>
          <p14:tracePt t="190451" x="3333750" y="3009900"/>
          <p14:tracePt t="190467" x="3333750" y="2978150"/>
          <p14:tracePt t="190484" x="3333750" y="2933700"/>
          <p14:tracePt t="190500" x="3333750" y="2889250"/>
          <p14:tracePt t="190517" x="3333750" y="2838450"/>
          <p14:tracePt t="190534" x="3333750" y="2794000"/>
          <p14:tracePt t="190536" x="3333750" y="2781300"/>
          <p14:tracePt t="190551" x="3333750" y="2736850"/>
          <p14:tracePt t="190557" x="3333750" y="2724150"/>
          <p14:tracePt t="190567" x="3333750" y="2705100"/>
          <p14:tracePt t="190584" x="3333750" y="2673350"/>
          <p14:tracePt t="190600" x="3333750" y="2641600"/>
          <p14:tracePt t="190618" x="3333750" y="2622550"/>
          <p14:tracePt t="190634" x="3333750" y="2603500"/>
          <p14:tracePt t="190636" x="3333750" y="2597150"/>
          <p14:tracePt t="190651" x="3333750" y="2584450"/>
          <p14:tracePt t="190668" x="3333750" y="2578100"/>
          <p14:tracePt t="190684" x="3333750" y="2571750"/>
          <p14:tracePt t="190701" x="3333750" y="2565400"/>
          <p14:tracePt t="190734" x="3333750" y="2546350"/>
          <p14:tracePt t="190751" x="3333750" y="2533650"/>
          <p14:tracePt t="190768" x="3333750" y="2508250"/>
          <p14:tracePt t="190783" x="3333750" y="2482850"/>
          <p14:tracePt t="190800" x="3333750" y="2463800"/>
          <p14:tracePt t="190817" x="3333750" y="2432050"/>
          <p14:tracePt t="190834" x="3333750" y="2406650"/>
          <p14:tracePt t="190851" x="3333750" y="2362200"/>
          <p14:tracePt t="190868" x="3333750" y="2305050"/>
          <p14:tracePt t="190884" x="3346450" y="2254250"/>
          <p14:tracePt t="190900" x="3359150" y="2203450"/>
          <p14:tracePt t="190917" x="3378200" y="2146300"/>
          <p14:tracePt t="190934" x="3384550" y="2101850"/>
          <p14:tracePt t="190951" x="3403600" y="2057400"/>
          <p14:tracePt t="190967" x="3416300" y="2025650"/>
          <p14:tracePt t="190984" x="3429000" y="2006600"/>
          <p14:tracePt t="191000" x="3441700" y="1981200"/>
          <p14:tracePt t="191017" x="3454400" y="1955800"/>
          <p14:tracePt t="191034" x="3454400" y="1936750"/>
          <p14:tracePt t="191051" x="3454400" y="1911350"/>
          <p14:tracePt t="191067" x="3454400" y="1898650"/>
          <p14:tracePt t="191084" x="3454400" y="1892300"/>
          <p14:tracePt t="191190" x="3448050" y="1892300"/>
          <p14:tracePt t="191195" x="3441700" y="1885950"/>
          <p14:tracePt t="191217" x="3429000" y="1885950"/>
          <p14:tracePt t="191234" x="3422650" y="1885950"/>
          <p14:tracePt t="191250" x="3416300" y="1885950"/>
          <p14:tracePt t="191327" x="3409950" y="1879600"/>
          <p14:tracePt t="191374" x="3409950" y="1873250"/>
          <p14:tracePt t="191382" x="3416300" y="1873250"/>
          <p14:tracePt t="191387" x="3422650" y="1866900"/>
          <p14:tracePt t="191400" x="3435350" y="1860550"/>
          <p14:tracePt t="191417" x="3460750" y="1835150"/>
          <p14:tracePt t="191433" x="3486150" y="1816100"/>
          <p14:tracePt t="191450" x="3536950" y="1778000"/>
          <p14:tracePt t="191453" x="3549650" y="1771650"/>
          <p14:tracePt t="191467" x="3581400" y="1746250"/>
          <p14:tracePt t="191483" x="3600450" y="1720850"/>
          <p14:tracePt t="191500" x="3619500" y="1708150"/>
          <p14:tracePt t="191517" x="3638550" y="1689100"/>
          <p14:tracePt t="191533" x="3638550" y="1682750"/>
          <p14:tracePt t="191590" x="3644900" y="1676400"/>
          <p14:tracePt t="191603" x="3644900" y="1670050"/>
          <p14:tracePt t="191614" x="3644900" y="1663700"/>
          <p14:tracePt t="191630" x="3644900" y="1657350"/>
          <p14:tracePt t="191650" x="3644900" y="1651000"/>
          <p14:tracePt t="191702" x="3651250" y="1651000"/>
          <p14:tracePt t="191714" x="3657600" y="1651000"/>
          <p14:tracePt t="191720" x="3663950" y="1651000"/>
          <p14:tracePt t="191733" x="3676650" y="1644650"/>
          <p14:tracePt t="191750" x="3695700" y="1638300"/>
          <p14:tracePt t="191767" x="3708400" y="1638300"/>
          <p14:tracePt t="191783" x="3714750" y="1631950"/>
          <p14:tracePt t="191800" x="3727450" y="1631950"/>
          <p14:tracePt t="191817" x="3727450" y="1625600"/>
          <p14:tracePt t="191833" x="3733800" y="1619250"/>
          <p14:tracePt t="191850" x="3752850" y="1619250"/>
          <p14:tracePt t="191867" x="3771900" y="1600200"/>
          <p14:tracePt t="191883" x="3803650" y="1587500"/>
          <p14:tracePt t="191900" x="3841750" y="1574800"/>
          <p14:tracePt t="191917" x="3873500" y="1562100"/>
          <p14:tracePt t="191933" x="3898900" y="1555750"/>
          <p14:tracePt t="191950" x="3911600" y="1549400"/>
          <p14:tracePt t="191967" x="3917950" y="1543050"/>
          <p14:tracePt t="191983" x="3924300" y="1543050"/>
          <p14:tracePt t="192000" x="3924300" y="1536700"/>
          <p14:tracePt t="192017" x="3930650" y="1530350"/>
          <p14:tracePt t="192033" x="3937000" y="1524000"/>
          <p14:tracePt t="192084" x="3943350" y="1517650"/>
          <p14:tracePt t="192096" x="3949700" y="1511300"/>
          <p14:tracePt t="192144" x="3956050" y="1511300"/>
          <p14:tracePt t="192296" x="3956050" y="1517650"/>
          <p14:tracePt t="192304" x="3956050" y="1524000"/>
          <p14:tracePt t="192317" x="3956050" y="1543050"/>
          <p14:tracePt t="192334" x="3956050" y="1562100"/>
          <p14:tracePt t="192350" x="3956050" y="1574800"/>
          <p14:tracePt t="192366" x="3956050" y="1581150"/>
          <p14:tracePt t="192383" x="3962400" y="1587500"/>
          <p14:tracePt t="192440" x="3962400" y="1593850"/>
          <p14:tracePt t="192446" x="3962400" y="1600200"/>
          <p14:tracePt t="192456" x="3962400" y="1606550"/>
          <p14:tracePt t="192466" x="3962400" y="1625600"/>
          <p14:tracePt t="192483" x="3962400" y="1657350"/>
          <p14:tracePt t="192500" x="3962400" y="1701800"/>
          <p14:tracePt t="192515" x="3962400" y="1758950"/>
          <p14:tracePt t="192517" x="3962400" y="1771650"/>
          <p14:tracePt t="192532" x="3962400" y="1816100"/>
          <p14:tracePt t="192549" x="3943350" y="1917700"/>
          <p14:tracePt t="192565" x="3937000" y="1968500"/>
          <p14:tracePt t="192583" x="3937000" y="2044700"/>
          <p14:tracePt t="192600" x="3962400" y="2108200"/>
          <p14:tracePt t="192606" x="3987800" y="2139950"/>
          <p14:tracePt t="192617" x="4032250" y="2171700"/>
          <p14:tracePt t="192634" x="4089400" y="2209800"/>
          <p14:tracePt t="192650" x="4127500" y="2216150"/>
          <p14:tracePt t="192666" x="4152900" y="2222500"/>
          <p14:tracePt t="192683" x="4152900" y="2228850"/>
          <p14:tracePt t="192700" x="4159250" y="2235200"/>
          <p14:tracePt t="192717" x="4159250" y="2260600"/>
          <p14:tracePt t="192734" x="4159250" y="2286000"/>
          <p14:tracePt t="192750" x="4159250" y="2305050"/>
          <p14:tracePt t="192766" x="4159250" y="2317750"/>
          <p14:tracePt t="192783" x="4159250" y="2324100"/>
          <p14:tracePt t="192831" x="4159250" y="2330450"/>
          <p14:tracePt t="192900" x="4165600" y="2330450"/>
          <p14:tracePt t="192912" x="4171950" y="2330450"/>
          <p14:tracePt t="192917" x="4178300" y="2324100"/>
          <p14:tracePt t="192933" x="4197350" y="2298700"/>
          <p14:tracePt t="192950" x="4216400" y="2273300"/>
          <p14:tracePt t="192966" x="4216400" y="2254250"/>
          <p14:tracePt t="192983" x="4216400" y="2228850"/>
          <p14:tracePt t="193000" x="4216400" y="2209800"/>
          <p14:tracePt t="193017" x="4222750" y="2184400"/>
          <p14:tracePt t="193033" x="4229100" y="2184400"/>
          <p14:tracePt t="193204" x="4229100" y="2178050"/>
          <p14:tracePt t="193300" x="4235450" y="2171700"/>
          <p14:tracePt t="193348" x="4241800" y="2171700"/>
          <p14:tracePt t="193353" x="4241800" y="2178050"/>
          <p14:tracePt t="193366" x="4248150" y="2184400"/>
          <p14:tracePt t="193383" x="4248150" y="2197100"/>
          <p14:tracePt t="193399" x="4254500" y="2216150"/>
          <p14:tracePt t="193417" x="4267200" y="2235200"/>
          <p14:tracePt t="193433" x="4286250" y="2254250"/>
          <p14:tracePt t="193449" x="4305300" y="2266950"/>
          <p14:tracePt t="193466" x="4324350" y="2286000"/>
          <p14:tracePt t="193483" x="4337050" y="2298700"/>
          <p14:tracePt t="193499" x="4343400" y="2305050"/>
          <p14:tracePt t="193516" x="4343400" y="2311400"/>
          <p14:tracePt t="193533" x="4356100" y="2330450"/>
          <p14:tracePt t="193550" x="4356100" y="2336800"/>
          <p14:tracePt t="193566" x="4356100" y="2349500"/>
          <p14:tracePt t="193583" x="4356100" y="2362200"/>
          <p14:tracePt t="193672" x="4356100" y="2355850"/>
          <p14:tracePt t="193684" x="4356100" y="2349500"/>
          <p14:tracePt t="193690" x="4356100" y="2343150"/>
          <p14:tracePt t="193712" x="4356100" y="2336800"/>
          <p14:tracePt t="193768" x="4356100" y="2343150"/>
          <p14:tracePt t="193774" x="4362450" y="2355850"/>
          <p14:tracePt t="193783" x="4362450" y="2368550"/>
          <p14:tracePt t="193800" x="4375150" y="2381250"/>
          <p14:tracePt t="193816" x="4381500" y="2381250"/>
          <p14:tracePt t="193833" x="4387850" y="2381250"/>
          <p14:tracePt t="193850" x="4394200" y="2381250"/>
          <p14:tracePt t="193866" x="4394200" y="2368550"/>
          <p14:tracePt t="193883" x="4381500" y="2355850"/>
          <p14:tracePt t="193899" x="4362450" y="2355850"/>
          <p14:tracePt t="193916" x="4349750" y="2355850"/>
          <p14:tracePt t="193950" x="4337050" y="2355850"/>
          <p14:tracePt t="193966" x="4330700" y="2355850"/>
          <p14:tracePt t="194000" x="4324350" y="2355850"/>
          <p14:tracePt t="194057" x="4318000" y="2355850"/>
          <p14:tracePt t="194061" x="4311650" y="2343150"/>
          <p14:tracePt t="194082" x="4305300" y="2330450"/>
          <p14:tracePt t="194099" x="4298950" y="2311400"/>
          <p14:tracePt t="194116" x="4292600" y="2298700"/>
          <p14:tracePt t="194122" x="4286250" y="2298700"/>
          <p14:tracePt t="194360" x="4286250" y="2305050"/>
          <p14:tracePt t="194548" x="4286250" y="2298700"/>
          <p14:tracePt t="194572" x="4286250" y="2292350"/>
          <p14:tracePt t="195080" x="4286250" y="2298700"/>
          <p14:tracePt t="195092" x="4286250" y="2305050"/>
          <p14:tracePt t="195099" x="4292600" y="2305050"/>
          <p14:tracePt t="195115" x="4305300" y="2317750"/>
          <p14:tracePt t="195132" x="4318000" y="2324100"/>
          <p14:tracePt t="195138" x="4337050" y="2324100"/>
          <p14:tracePt t="195149" x="4375150" y="2324100"/>
          <p14:tracePt t="195165" x="4445000" y="2324100"/>
          <p14:tracePt t="195182" x="4521200" y="2324100"/>
          <p14:tracePt t="195199" x="4597400" y="2317750"/>
          <p14:tracePt t="195216" x="4686300" y="2298700"/>
          <p14:tracePt t="195232" x="4781550" y="2279650"/>
          <p14:tracePt t="195235" x="4806950" y="2279650"/>
          <p14:tracePt t="195250" x="4902200" y="2254250"/>
          <p14:tracePt t="195265" x="4984750" y="2241550"/>
          <p14:tracePt t="195282" x="5060950" y="2222500"/>
          <p14:tracePt t="195299" x="5118100" y="2209800"/>
          <p14:tracePt t="195315" x="5149850" y="2190750"/>
          <p14:tracePt t="195333" x="5175250" y="2184400"/>
          <p14:tracePt t="195349" x="5187950" y="2171700"/>
          <p14:tracePt t="195365" x="5194300" y="2159000"/>
          <p14:tracePt t="195382" x="5194300" y="2152650"/>
          <p14:tracePt t="195399" x="5194300" y="2146300"/>
          <p14:tracePt t="195415" x="5200650" y="2139950"/>
          <p14:tracePt t="195480" x="5207000" y="2133600"/>
          <p14:tracePt t="195504" x="5213350" y="2133600"/>
          <p14:tracePt t="195512" x="5219700" y="2139950"/>
          <p14:tracePt t="195518" x="5226050" y="2146300"/>
          <p14:tracePt t="195532" x="5238750" y="2152650"/>
          <p14:tracePt t="195549" x="5251450" y="2165350"/>
          <p14:tracePt t="195576" x="5257800" y="2165350"/>
          <p14:tracePt t="195612" x="5257800" y="2171700"/>
          <p14:tracePt t="195625" x="5257800" y="2178050"/>
          <p14:tracePt t="195640" x="5257800" y="2184400"/>
          <p14:tracePt t="195649" x="5257800" y="2190750"/>
          <p14:tracePt t="195665" x="5257800" y="2197100"/>
          <p14:tracePt t="195688" x="5257800" y="2203450"/>
          <p14:tracePt t="196032" x="5257800" y="2209800"/>
          <p14:tracePt t="196048" x="5251450" y="2216150"/>
          <p14:tracePt t="196056" x="5251450" y="2222500"/>
          <p14:tracePt t="196069" x="5245100" y="2228850"/>
          <p14:tracePt t="196082" x="5245100" y="2235200"/>
          <p14:tracePt t="196099" x="5245100" y="2241550"/>
          <p14:tracePt t="196115" x="5238750" y="2247900"/>
          <p14:tracePt t="196132" x="5238750" y="2254250"/>
          <p14:tracePt t="196149" x="5232400" y="2260600"/>
          <p14:tracePt t="196165" x="5232400" y="2273300"/>
          <p14:tracePt t="196182" x="5232400" y="2286000"/>
          <p14:tracePt t="196220" x="5232400" y="2292350"/>
          <p14:tracePt t="196232" x="5232400" y="2305050"/>
          <p14:tracePt t="196265" x="5226050" y="2317750"/>
          <p14:tracePt t="196468" x="5226050" y="2311400"/>
          <p14:tracePt t="198148" x="5226050" y="2317750"/>
          <p14:tracePt t="198162" x="5232400" y="2317750"/>
          <p14:tracePt t="198188" x="5238750" y="2324100"/>
          <p14:tracePt t="198196" x="5238750" y="2330450"/>
          <p14:tracePt t="198520" x="5238750" y="2336800"/>
          <p14:tracePt t="198560" x="5245100" y="2336800"/>
          <p14:tracePt t="198632" x="5251450" y="2343150"/>
          <p14:tracePt t="198638" x="5257800" y="2349500"/>
          <p14:tracePt t="198647" x="5257800" y="2362200"/>
          <p14:tracePt t="198665" x="5270500" y="2387600"/>
          <p14:tracePt t="198681" x="5289550" y="2425700"/>
          <p14:tracePt t="198698" x="5295900" y="2444750"/>
          <p14:tracePt t="198715" x="5308600" y="2463800"/>
          <p14:tracePt t="198731" x="5321300" y="2482850"/>
          <p14:tracePt t="198748" x="5334000" y="2495550"/>
          <p14:tracePt t="198764" x="5334000" y="2501900"/>
          <p14:tracePt t="198781" x="5340350" y="2508250"/>
          <p14:tracePt t="198949" x="5340350" y="2514600"/>
          <p14:tracePt t="199146" x="5340350" y="2520950"/>
          <p14:tracePt t="199154" x="5340350" y="2527300"/>
          <p14:tracePt t="199164" x="5353050" y="2527300"/>
          <p14:tracePt t="199181" x="5359400" y="2527300"/>
          <p14:tracePt t="199187" x="5359400" y="2533650"/>
          <p14:tracePt t="199206" x="5359400" y="2540000"/>
          <p14:tracePt t="199266" x="5359400" y="2546350"/>
          <p14:tracePt t="199278" x="5359400" y="2552700"/>
          <p14:tracePt t="199286" x="5359400" y="2559050"/>
          <p14:tracePt t="199299" x="5359400" y="2565400"/>
          <p14:tracePt t="200029" x="5359400" y="2571750"/>
          <p14:tracePt t="200258" x="5353050" y="2571750"/>
          <p14:tracePt t="200270" x="5346700" y="2571750"/>
          <p14:tracePt t="200558" x="5340350" y="2571750"/>
          <p14:tracePt t="200563" x="5334000" y="2571750"/>
          <p14:tracePt t="200682" x="5327650" y="2571750"/>
          <p14:tracePt t="200690" x="5321300" y="2571750"/>
          <p14:tracePt t="200722" x="5314950" y="2571750"/>
          <p14:tracePt t="200746" x="5308600" y="2571750"/>
          <p14:tracePt t="200754" x="5302250" y="2571750"/>
          <p14:tracePt t="200790" x="5295900" y="2571750"/>
          <p14:tracePt t="200798" x="5289550" y="2571750"/>
          <p14:tracePt t="200806" x="5283200" y="2571750"/>
          <p14:tracePt t="200819" x="5283200" y="2578100"/>
          <p14:tracePt t="200831" x="5276850" y="2584450"/>
          <p14:tracePt t="200866" x="5270500" y="2584450"/>
          <p14:tracePt t="200878" x="5270500" y="2590800"/>
          <p14:tracePt t="200886" x="5264150" y="2597150"/>
          <p14:tracePt t="200899" x="5257800" y="2597150"/>
          <p14:tracePt t="200914" x="5251450" y="2603500"/>
          <p14:tracePt t="201034" x="5245100" y="2603500"/>
          <p14:tracePt t="201043" x="5238750" y="2603500"/>
          <p14:tracePt t="201093" x="5232400" y="2603500"/>
          <p14:tracePt t="201109" x="5226050" y="2603500"/>
          <p14:tracePt t="201117" x="5219700" y="2603500"/>
          <p14:tracePt t="201129" x="5213350" y="2603500"/>
          <p14:tracePt t="201174" x="5213350" y="2597150"/>
          <p14:tracePt t="201179" x="5207000" y="2597150"/>
          <p14:tracePt t="201230" x="5200650" y="2597150"/>
          <p14:tracePt t="201242" x="5194300" y="2597150"/>
          <p14:tracePt t="201251" x="5194300" y="2603500"/>
          <p14:tracePt t="201263" x="5194300" y="2622550"/>
          <p14:tracePt t="201280" x="5213350" y="2641600"/>
          <p14:tracePt t="201297" x="5245100" y="2686050"/>
          <p14:tracePt t="201313" x="5314950" y="2762250"/>
          <p14:tracePt t="201330" x="5499100" y="2882900"/>
          <p14:tracePt t="201333" x="5556250" y="2914650"/>
          <p14:tracePt t="201347" x="5772150" y="3054350"/>
          <p14:tracePt t="201363" x="6076950" y="3206750"/>
          <p14:tracePt t="201380" x="6445250" y="3359150"/>
          <p14:tracePt t="201397" x="6870700" y="3473450"/>
          <p14:tracePt t="201413" x="7239000" y="3543300"/>
          <p14:tracePt t="201430" x="7581900" y="3594100"/>
          <p14:tracePt t="201447" x="7937500" y="3619500"/>
          <p14:tracePt t="201463" x="8185150" y="3625850"/>
          <p14:tracePt t="201480" x="8394700" y="3625850"/>
          <p14:tracePt t="201497" x="8597900" y="3625850"/>
          <p14:tracePt t="201513" x="8794750" y="3625850"/>
          <p14:tracePt t="201530" x="8972550" y="3625850"/>
          <p14:tracePt t="201547" x="9182100" y="3625850"/>
          <p14:tracePt t="201563" x="9334500" y="3619500"/>
          <p14:tracePt t="201580" x="9461500" y="3600450"/>
          <p14:tracePt t="201597" x="9575800" y="3581400"/>
          <p14:tracePt t="201613" x="9677400" y="3562350"/>
          <p14:tracePt t="201630" x="9753600" y="3536950"/>
          <p14:tracePt t="201647" x="9804400" y="3524250"/>
          <p14:tracePt t="201663" x="9836150" y="3517900"/>
          <p14:tracePt t="201680" x="9855200" y="3517900"/>
          <p14:tracePt t="201718" x="9861550" y="3511550"/>
          <p14:tracePt t="201766" x="9861550" y="3505200"/>
          <p14:tracePt t="201810" x="9855200" y="3505200"/>
          <p14:tracePt t="201816" x="9842500" y="3505200"/>
          <p14:tracePt t="201830" x="9810750" y="3505200"/>
          <p14:tracePt t="201847" x="9702800" y="3505200"/>
          <p14:tracePt t="201863" x="9607550" y="3511550"/>
          <p14:tracePt t="201880" x="9525000" y="3524250"/>
          <p14:tracePt t="201897" x="9455150" y="3524250"/>
          <p14:tracePt t="201913" x="9417050" y="3524250"/>
          <p14:tracePt t="201930" x="9391650" y="3524250"/>
          <p14:tracePt t="201932" x="9378950" y="3524250"/>
          <p14:tracePt t="201947" x="9366250" y="3524250"/>
          <p14:tracePt t="201963" x="9334500" y="3524250"/>
          <p14:tracePt t="201980" x="9296400" y="3524250"/>
          <p14:tracePt t="201997" x="9258300" y="3524250"/>
          <p14:tracePt t="202013" x="9220200" y="3524250"/>
          <p14:tracePt t="202030" x="9169400" y="3524250"/>
          <p14:tracePt t="202047" x="9150350" y="3524250"/>
          <p14:tracePt t="202063" x="9137650" y="3524250"/>
          <p14:tracePt t="202134" x="9131300" y="3524250"/>
          <p14:tracePt t="202140" x="9124950" y="3524250"/>
          <p14:tracePt t="202147" x="9118600" y="3524250"/>
          <p14:tracePt t="202163" x="9099550" y="3524250"/>
          <p14:tracePt t="202180" x="9093200" y="3524250"/>
          <p14:tracePt t="202750" x="9086850" y="3524250"/>
          <p14:tracePt t="202757" x="9074150" y="3524250"/>
          <p14:tracePt t="202763" x="9061450" y="3524250"/>
          <p14:tracePt t="202780" x="9036050" y="3517900"/>
          <p14:tracePt t="202796" x="9023350" y="3517900"/>
          <p14:tracePt t="202813" x="9010650" y="3517900"/>
          <p14:tracePt t="202930" x="9010650" y="3511550"/>
          <p14:tracePt t="202936" x="9004300" y="3511550"/>
          <p14:tracePt t="202954" x="9004300" y="3505200"/>
          <p14:tracePt t="202963" x="8997950" y="3498850"/>
          <p14:tracePt t="202979" x="8991600" y="3492500"/>
          <p14:tracePt t="202996" x="8985250" y="3486150"/>
          <p14:tracePt t="203034" x="8978900" y="3486150"/>
          <p14:tracePt t="203074" x="8972550" y="3479800"/>
          <p14:tracePt t="203080" x="8953500" y="3473450"/>
          <p14:tracePt t="203096" x="8877300" y="3448050"/>
          <p14:tracePt t="203113" x="8731250" y="3416300"/>
          <p14:tracePt t="203130" x="8623300" y="3384550"/>
          <p14:tracePt t="203147" x="8540750" y="3352800"/>
          <p14:tracePt t="203163" x="8509000" y="3346450"/>
          <p14:tracePt t="203179" x="8489950" y="3340100"/>
          <p14:tracePt t="203196" x="8483600" y="3340100"/>
          <p14:tracePt t="203296" x="8477250" y="3340100"/>
          <p14:tracePt t="203305" x="8470900" y="3340100"/>
          <p14:tracePt t="203321" x="8470900" y="3346450"/>
          <p14:tracePt t="203329" x="8470900" y="3352800"/>
          <p14:tracePt t="203346" x="8458200" y="3359150"/>
          <p14:tracePt t="203363" x="8451850" y="3365500"/>
          <p14:tracePt t="203379" x="8445500" y="3371850"/>
          <p14:tracePt t="203396" x="8432800" y="3371850"/>
          <p14:tracePt t="203413" x="8407400" y="3371850"/>
          <p14:tracePt t="203429" x="8369300" y="3371850"/>
          <p14:tracePt t="203446" x="8331200" y="3371850"/>
          <p14:tracePt t="203463" x="8267700" y="3371850"/>
          <p14:tracePt t="203479" x="8197850" y="3359150"/>
          <p14:tracePt t="203496" x="8064500" y="3302000"/>
          <p14:tracePt t="203513" x="7924800" y="3244850"/>
          <p14:tracePt t="203530" x="7759700" y="3168650"/>
          <p14:tracePt t="203547" x="7518400" y="3067050"/>
          <p14:tracePt t="203563" x="7302500" y="2971800"/>
          <p14:tracePt t="203579" x="7099300" y="2882900"/>
          <p14:tracePt t="203596" x="6877050" y="2787650"/>
          <p14:tracePt t="203613" x="6711950" y="2673350"/>
          <p14:tracePt t="203629" x="6489700" y="2552700"/>
          <p14:tracePt t="203646" x="6235700" y="2406650"/>
          <p14:tracePt t="203663" x="5937250" y="2209800"/>
          <p14:tracePt t="203679" x="5664200" y="2063750"/>
          <p14:tracePt t="203696" x="5378450" y="1917700"/>
          <p14:tracePt t="203713" x="5105400" y="1784350"/>
          <p14:tracePt t="203729" x="4819650" y="1657350"/>
          <p14:tracePt t="203746" x="4540250" y="1536700"/>
          <p14:tracePt t="203752" x="4413250" y="1479550"/>
          <p14:tracePt t="203763" x="4260850" y="1435100"/>
          <p14:tracePt t="203779" x="4127500" y="1390650"/>
          <p14:tracePt t="203796" x="3994150" y="1346200"/>
          <p14:tracePt t="203812" x="3879850" y="1314450"/>
          <p14:tracePt t="203829" x="3733800" y="1263650"/>
          <p14:tracePt t="203846" x="3625850" y="1225550"/>
          <p14:tracePt t="203863" x="3479800" y="1143000"/>
          <p14:tracePt t="203879" x="3314700" y="1098550"/>
          <p14:tracePt t="203896" x="3149600" y="1035050"/>
          <p14:tracePt t="203913" x="2895600" y="971550"/>
          <p14:tracePt t="203929" x="2660650" y="895350"/>
          <p14:tracePt t="203946" x="2425700" y="831850"/>
          <p14:tracePt t="203948" x="2381250" y="806450"/>
          <p14:tracePt t="203963" x="2190750" y="755650"/>
          <p14:tracePt t="203979" x="2038350" y="704850"/>
          <p14:tracePt t="203996" x="1949450" y="673100"/>
          <p14:tracePt t="204013" x="1898650" y="647700"/>
          <p14:tracePt t="204029" x="1873250" y="622300"/>
          <p14:tracePt t="204046" x="1835150" y="590550"/>
          <p14:tracePt t="204063" x="1790700" y="552450"/>
          <p14:tracePt t="204079" x="1771650" y="533400"/>
          <p14:tracePt t="204096" x="1752600" y="527050"/>
          <p14:tracePt t="204112" x="1739900" y="508000"/>
          <p14:tracePt t="204129" x="1720850" y="495300"/>
          <p14:tracePt t="204146" x="1682750" y="469900"/>
          <p14:tracePt t="204163" x="1625600" y="412750"/>
          <p14:tracePt t="204179" x="1562100" y="381000"/>
          <p14:tracePt t="204196" x="1492250" y="349250"/>
          <p14:tracePt t="204213" x="1447800" y="323850"/>
          <p14:tracePt t="204229" x="1403350" y="298450"/>
          <p14:tracePt t="204246" x="1371600" y="273050"/>
          <p14:tracePt t="204253" x="1358900" y="266700"/>
          <p14:tracePt t="204263" x="1339850" y="254000"/>
          <p14:tracePt t="204279" x="1333500" y="234950"/>
          <p14:tracePt t="204296" x="1320800" y="222250"/>
          <p14:tracePt t="204312" x="1308100" y="209550"/>
          <p14:tracePt t="204329" x="1301750" y="190500"/>
          <p14:tracePt t="205346" x="1212850" y="57150"/>
          <p14:tracePt t="205531" x="1219200" y="57150"/>
          <p14:tracePt t="205546" x="1219200" y="63500"/>
          <p14:tracePt t="205552" x="1219200" y="69850"/>
          <p14:tracePt t="205562" x="1225550" y="82550"/>
          <p14:tracePt t="205579" x="1231900" y="120650"/>
          <p14:tracePt t="205595" x="1238250" y="146050"/>
          <p14:tracePt t="205612" x="1244600" y="190500"/>
          <p14:tracePt t="205629" x="1244600" y="228600"/>
          <p14:tracePt t="205645" x="1250950" y="279400"/>
          <p14:tracePt t="205662" x="1263650" y="342900"/>
          <p14:tracePt t="205679" x="1282700" y="431800"/>
          <p14:tracePt t="205695" x="1308100" y="527050"/>
          <p14:tracePt t="205712" x="1333500" y="603250"/>
          <p14:tracePt t="205728" x="1358900" y="679450"/>
          <p14:tracePt t="205745" x="1371600" y="762000"/>
          <p14:tracePt t="205762" x="1397000" y="838200"/>
          <p14:tracePt t="205779" x="1416050" y="93980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428009" y="157307"/>
            <a:ext cx="5043055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Microsoft Passport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Launched 1999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Claim &gt; 200 million accounts in 2002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Over 3.5 billion authentications each month</a:t>
            </a:r>
          </a:p>
          <a:p>
            <a:pPr marL="225425" lvl="1" indent="-225425"/>
            <a:r>
              <a:rPr lang="en-US" dirty="0"/>
              <a:t>Microsoft Passport is </a:t>
            </a:r>
            <a:r>
              <a:rPr lang="en-US" b="1" dirty="0"/>
              <a:t>a two-factor authentication (2FA) system that combines a PIN or biometrics (via Windows Hello) with encrypted keys from a user's device to provide two-factor authentication</a:t>
            </a:r>
            <a:r>
              <a:rPr lang="en-US" dirty="0"/>
              <a:t>. 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If </a:t>
            </a:r>
            <a:r>
              <a:rPr lang="en-US" dirty="0"/>
              <a:t>you sign into Windows with fingerprint or face recognition, then </a:t>
            </a:r>
            <a:r>
              <a:rPr lang="en-US" dirty="0" smtClean="0"/>
              <a:t>	you </a:t>
            </a:r>
            <a:r>
              <a:rPr lang="en-US" dirty="0"/>
              <a:t>are already using Windows Hello</a:t>
            </a:r>
            <a:r>
              <a:rPr lang="en-US" dirty="0" smtClean="0"/>
              <a:t>.</a:t>
            </a:r>
          </a:p>
          <a:p>
            <a:pPr marL="282575" lvl="1" indent="-282575"/>
            <a:r>
              <a:rPr lang="en-US" dirty="0"/>
              <a:t>What does Microsoft Passport service </a:t>
            </a:r>
            <a:r>
              <a:rPr lang="en-US" dirty="0" smtClean="0"/>
              <a:t>do?</a:t>
            </a:r>
          </a:p>
          <a:p>
            <a:pPr marL="457200" lvl="1" indent="0">
              <a:buNone/>
            </a:pPr>
            <a:r>
              <a:rPr lang="en-US" dirty="0"/>
              <a:t>It </a:t>
            </a:r>
            <a:r>
              <a:rPr lang="en-US" b="1" dirty="0"/>
              <a:t>allows you to log in to Windows using your Active Directory </a:t>
            </a:r>
            <a:r>
              <a:rPr lang="en-US" b="1" dirty="0" smtClean="0"/>
              <a:t>and </a:t>
            </a:r>
            <a:r>
              <a:rPr lang="en-US" b="1" dirty="0"/>
              <a:t>replace passwords, smartcards, and virtual smart cards</a:t>
            </a:r>
            <a:r>
              <a:rPr lang="en-US" dirty="0"/>
              <a:t>.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en-US" dirty="0" smtClean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70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368"/>
    </mc:Choice>
    <mc:Fallback xmlns="">
      <p:transition spd="slow" advTm="22636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4423" y="128058"/>
            <a:ext cx="5901266" cy="1325563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Microsoft Passport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 I get a Microsoft Passport</a:t>
            </a:r>
            <a:r>
              <a:rPr lang="en-US" dirty="0" smtClean="0"/>
              <a:t>?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/>
              <a:t>Creating Passport: Upon first login to their device the user is prompted to create a gesture. After they create the gesture, Windows creates a private-public key pair and registers the user's public key </a:t>
            </a:r>
            <a:r>
              <a:rPr lang="en-US" dirty="0" smtClean="0"/>
              <a:t>while </a:t>
            </a:r>
            <a:r>
              <a:rPr lang="en-US" dirty="0"/>
              <a:t>the private key is protected by </a:t>
            </a:r>
            <a:r>
              <a:rPr lang="en-US" dirty="0" smtClean="0"/>
              <a:t>encrypted </a:t>
            </a:r>
            <a:r>
              <a:rPr lang="en-US" dirty="0"/>
              <a:t>with a locally derived secret.</a:t>
            </a:r>
          </a:p>
        </p:txBody>
      </p:sp>
    </p:spTree>
    <p:extLst>
      <p:ext uri="{BB962C8B-B14F-4D97-AF65-F5344CB8AC3E}">
        <p14:creationId xmlns:p14="http://schemas.microsoft.com/office/powerpoint/2010/main" val="254775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89"/>
    </mc:Choice>
    <mc:Fallback xmlns="">
      <p:transition spd="slow" advTm="12398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533" y="184502"/>
            <a:ext cx="6025445" cy="1325563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Microsoft Passport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Log </a:t>
            </a:r>
            <a:r>
              <a:rPr lang="en-US" altLang="en-US" dirty="0"/>
              <a:t>in to many websites using one account</a:t>
            </a:r>
          </a:p>
          <a:p>
            <a:pPr lvl="1"/>
            <a:r>
              <a:rPr lang="en-US" altLang="en-US" dirty="0"/>
              <a:t>Used by MS services Hotmail, MSN Messenger or MSN subscriptions; also Radio Shack, etc.</a:t>
            </a:r>
          </a:p>
          <a:p>
            <a:pPr lvl="1"/>
            <a:r>
              <a:rPr lang="en-US" altLang="en-US" dirty="0"/>
              <a:t>Hotmail or MSN users automatically have Microsoft Passport accounts set up </a:t>
            </a:r>
          </a:p>
          <a:p>
            <a:r>
              <a:rPr lang="en-US" altLang="en-US" dirty="0"/>
              <a:t>The Passport may continue to evolve; bugs have been uncovered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93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83"/>
    </mc:Choice>
    <mc:Fallback xmlns="">
      <p:transition spd="slow" advTm="6288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386446" y="116973"/>
            <a:ext cx="4035136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Passport log-in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23</a:t>
            </a:fld>
            <a:endParaRPr lang="en-US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6" y="1524001"/>
            <a:ext cx="9072563" cy="4440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15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830"/>
    </mc:Choice>
    <mc:Fallback xmlns="">
      <p:transition spd="slow" advTm="2138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307" x="501650" y="5276850"/>
          <p14:tracePt t="9331" x="508000" y="5276850"/>
          <p14:tracePt t="9395" x="508000" y="5264150"/>
          <p14:tracePt t="9401" x="514350" y="5264150"/>
          <p14:tracePt t="9414" x="533400" y="5251450"/>
          <p14:tracePt t="9431" x="603250" y="5226050"/>
          <p14:tracePt t="9447" x="666750" y="5213350"/>
          <p14:tracePt t="9464" x="812800" y="5168900"/>
          <p14:tracePt t="9480" x="1009650" y="5124450"/>
          <p14:tracePt t="9497" x="1155700" y="5073650"/>
          <p14:tracePt t="9514" x="1346200" y="5035550"/>
          <p14:tracePt t="9531" x="1600200" y="4972050"/>
          <p14:tracePt t="9547" x="1803400" y="4908550"/>
          <p14:tracePt t="9564" x="2044700" y="4826000"/>
          <p14:tracePt t="9580" x="2286000" y="4730750"/>
          <p14:tracePt t="9597" x="2514600" y="4622800"/>
          <p14:tracePt t="9614" x="2781300" y="4514850"/>
          <p14:tracePt t="9631" x="3086100" y="4387850"/>
          <p14:tracePt t="9647" x="3321050" y="4279900"/>
          <p14:tracePt t="9664" x="3549650" y="4178300"/>
          <p14:tracePt t="9680" x="3746500" y="4089400"/>
          <p14:tracePt t="9686" x="3790950" y="4064000"/>
          <p14:tracePt t="9697" x="3924300" y="3987800"/>
          <p14:tracePt t="9714" x="4051300" y="3905250"/>
          <p14:tracePt t="9731" x="4178300" y="3822700"/>
          <p14:tracePt t="9747" x="4267200" y="3759200"/>
          <p14:tracePt t="9764" x="4362450" y="3708400"/>
          <p14:tracePt t="9780" x="4476750" y="3663950"/>
          <p14:tracePt t="9797" x="4603750" y="3625850"/>
          <p14:tracePt t="9814" x="4724400" y="3594100"/>
          <p14:tracePt t="9831" x="4870450" y="3556000"/>
          <p14:tracePt t="9847" x="5010150" y="3511550"/>
          <p14:tracePt t="9864" x="5168900" y="3486150"/>
          <p14:tracePt t="9880" x="5384800" y="3454400"/>
          <p14:tracePt t="9897" x="5594350" y="3429000"/>
          <p14:tracePt t="9914" x="5746750" y="3403600"/>
          <p14:tracePt t="9931" x="5911850" y="3371850"/>
          <p14:tracePt t="9947" x="6032500" y="3340100"/>
          <p14:tracePt t="9964" x="6159500" y="3302000"/>
          <p14:tracePt t="9980" x="6254750" y="3276600"/>
          <p14:tracePt t="9996" x="6318250" y="3244850"/>
          <p14:tracePt t="10013" x="6350000" y="3232150"/>
          <p14:tracePt t="10029" x="6388100" y="3206750"/>
          <p14:tracePt t="10046" x="6438900" y="3187700"/>
          <p14:tracePt t="10064" x="6483350" y="3175000"/>
          <p14:tracePt t="10080" x="6502400" y="3162300"/>
          <p14:tracePt t="10097" x="6508750" y="3149600"/>
          <p14:tracePt t="10114" x="6527800" y="3130550"/>
          <p14:tracePt t="10131" x="6559550" y="3111500"/>
          <p14:tracePt t="10147" x="6572250" y="3105150"/>
          <p14:tracePt t="10164" x="6584950" y="3092450"/>
          <p14:tracePt t="10180" x="6591300" y="3086100"/>
          <p14:tracePt t="10214" x="6597650" y="3086100"/>
          <p14:tracePt t="10231" x="6610350" y="3073400"/>
          <p14:tracePt t="10264" x="6616700" y="3067050"/>
          <p14:tracePt t="10280" x="6616700" y="3060700"/>
          <p14:tracePt t="10301" x="6616700" y="3054350"/>
          <p14:tracePt t="10437" x="6610350" y="3054350"/>
          <p14:tracePt t="10442" x="6604000" y="3048000"/>
          <p14:tracePt t="10451" x="6604000" y="3041650"/>
          <p14:tracePt t="10474" x="6597650" y="3041650"/>
          <p14:tracePt t="10490" x="6597650" y="3035300"/>
          <p14:tracePt t="10498" x="6597650" y="3028950"/>
          <p14:tracePt t="10514" x="6597650" y="3009900"/>
          <p14:tracePt t="10531" x="6584950" y="2978150"/>
          <p14:tracePt t="10547" x="6578600" y="2946400"/>
          <p14:tracePt t="10563" x="6565900" y="2908300"/>
          <p14:tracePt t="10580" x="6559550" y="2882900"/>
          <p14:tracePt t="10597" x="6559550" y="2870200"/>
          <p14:tracePt t="10614" x="6553200" y="2863850"/>
          <p14:tracePt t="10631" x="6553200" y="2851150"/>
          <p14:tracePt t="10654" x="6553200" y="2844800"/>
          <p14:tracePt t="10663" x="6553200" y="2832100"/>
          <p14:tracePt t="10680" x="6553200" y="2825750"/>
          <p14:tracePt t="10697" x="6553200" y="2819400"/>
          <p14:tracePt t="10713" x="6553200" y="2813050"/>
          <p14:tracePt t="10757" x="6553200" y="2806700"/>
          <p14:tracePt t="10778" x="6553200" y="2800350"/>
          <p14:tracePt t="10794" x="6553200" y="2794000"/>
          <p14:tracePt t="10798" x="6553200" y="2787650"/>
          <p14:tracePt t="10813" x="6559550" y="2787650"/>
          <p14:tracePt t="10831" x="6572250" y="2774950"/>
          <p14:tracePt t="10863" x="6578600" y="2768600"/>
          <p14:tracePt t="10880" x="6584950" y="2762250"/>
          <p14:tracePt t="10897" x="6584950" y="2755900"/>
          <p14:tracePt t="10950" x="6591300" y="2755900"/>
          <p14:tracePt t="10961" x="6597650" y="2755900"/>
          <p14:tracePt t="10967" x="6604000" y="2755900"/>
          <p14:tracePt t="10980" x="6616700" y="2749550"/>
          <p14:tracePt t="10997" x="6623050" y="2743200"/>
          <p14:tracePt t="11013" x="6635750" y="2736850"/>
          <p14:tracePt t="11030" x="6642100" y="2736850"/>
          <p14:tracePt t="11047" x="6648450" y="2730500"/>
          <p14:tracePt t="11063" x="6661150" y="2730500"/>
          <p14:tracePt t="11080" x="6667500" y="2724150"/>
          <p14:tracePt t="11133" x="6673850" y="2724150"/>
          <p14:tracePt t="11145" x="6680200" y="2724150"/>
          <p14:tracePt t="11157" x="6686550" y="2724150"/>
          <p14:tracePt t="11162" x="6692900" y="2724150"/>
          <p14:tracePt t="11179" x="6705600" y="2724150"/>
          <p14:tracePt t="11196" x="6718300" y="2724150"/>
          <p14:tracePt t="11201" x="6724650" y="2724150"/>
          <p14:tracePt t="11213" x="6737350" y="2724150"/>
          <p14:tracePt t="11230" x="6756400" y="2724150"/>
          <p14:tracePt t="11247" x="6788150" y="2724150"/>
          <p14:tracePt t="11263" x="6813550" y="2724150"/>
          <p14:tracePt t="11280" x="6819900" y="2724150"/>
          <p14:tracePt t="11297" x="6826250" y="2724150"/>
          <p14:tracePt t="11377" x="6819900" y="2724150"/>
          <p14:tracePt t="11385" x="6813550" y="2730500"/>
          <p14:tracePt t="11397" x="6800850" y="2730500"/>
          <p14:tracePt t="11413" x="6788150" y="2736850"/>
          <p14:tracePt t="11430" x="6775450" y="2736850"/>
          <p14:tracePt t="11447" x="6762750" y="2743200"/>
          <p14:tracePt t="11522" x="6762750" y="2749550"/>
          <p14:tracePt t="11527" x="6769100" y="2749550"/>
          <p14:tracePt t="11535" x="6781800" y="2749550"/>
          <p14:tracePt t="11547" x="6800850" y="2749550"/>
          <p14:tracePt t="11563" x="6838950" y="2749550"/>
          <p14:tracePt t="11580" x="6870700" y="2749550"/>
          <p14:tracePt t="11596" x="6902450" y="2749550"/>
          <p14:tracePt t="11613" x="6908800" y="2749550"/>
          <p14:tracePt t="11637" x="6915150" y="2749550"/>
          <p14:tracePt t="11662" x="6915150" y="2755900"/>
          <p14:tracePt t="11669" x="6915150" y="2762250"/>
          <p14:tracePt t="11680" x="6896100" y="2762250"/>
          <p14:tracePt t="11697" x="6883400" y="2762250"/>
          <p14:tracePt t="11713" x="6877050" y="2768600"/>
          <p14:tracePt t="12332" x="6883400" y="2768600"/>
          <p14:tracePt t="12340" x="6889750" y="2768600"/>
          <p14:tracePt t="12448" x="6883400" y="2768600"/>
          <p14:tracePt t="12547" x="6883400" y="2762250"/>
          <p14:tracePt t="12556" x="6883400" y="2755900"/>
          <p14:tracePt t="12584" x="6889750" y="2755900"/>
          <p14:tracePt t="12667" x="6889750" y="2749550"/>
          <p14:tracePt t="12879" x="6883400" y="2749550"/>
          <p14:tracePt t="12892" x="6877050" y="2749550"/>
          <p14:tracePt t="12897" x="6870700" y="2749550"/>
          <p14:tracePt t="12913" x="6864350" y="2749550"/>
          <p14:tracePt t="13259" x="6858000" y="2749550"/>
          <p14:tracePt t="13268" x="6851650" y="2749550"/>
          <p14:tracePt t="13291" x="6845300" y="2749550"/>
          <p14:tracePt t="13347" x="6838950" y="2749550"/>
          <p14:tracePt t="13352" x="6832600" y="2749550"/>
          <p14:tracePt t="13362" x="6819900" y="2749550"/>
          <p14:tracePt t="13379" x="6800850" y="2749550"/>
          <p14:tracePt t="13395" x="6788150" y="2749550"/>
          <p14:tracePt t="13413" x="6775450" y="2749550"/>
          <p14:tracePt t="13429" x="6769100" y="2749550"/>
          <p14:tracePt t="13524" x="6762750" y="2749550"/>
          <p14:tracePt t="13529" x="6756400" y="2749550"/>
          <p14:tracePt t="13559" x="6750050" y="2749550"/>
          <p14:tracePt t="13564" x="6743700" y="2749550"/>
          <p14:tracePt t="13579" x="6737350" y="2755900"/>
          <p14:tracePt t="13596" x="6724650" y="2762250"/>
          <p14:tracePt t="13612" x="6711950" y="2762250"/>
          <p14:tracePt t="13629" x="6699250" y="2762250"/>
          <p14:tracePt t="13646" x="6692900" y="2762250"/>
          <p14:tracePt t="22158" x="6692900" y="2768600"/>
          <p14:tracePt t="25381" x="6692900" y="2774950"/>
          <p14:tracePt t="25387" x="6692900" y="2781300"/>
          <p14:tracePt t="25410" x="6692900" y="2787650"/>
          <p14:tracePt t="25415" x="6680200" y="2794000"/>
          <p14:tracePt t="25442" x="6680200" y="2800350"/>
          <p14:tracePt t="25458" x="6673850" y="2806700"/>
          <p14:tracePt t="25475" x="6661150" y="2813050"/>
          <p14:tracePt t="25509" x="6654800" y="2825750"/>
          <p14:tracePt t="25542" x="6648450" y="2832100"/>
          <p14:tracePt t="25558" x="6642100" y="2838450"/>
          <p14:tracePt t="25575" x="6635750" y="2844800"/>
          <p14:tracePt t="25592" x="6629400" y="2851150"/>
          <p14:tracePt t="25608" x="6629400" y="2857500"/>
          <p14:tracePt t="25625" x="6623050" y="2857500"/>
          <p14:tracePt t="25642" x="6616700" y="2870200"/>
          <p14:tracePt t="25659" x="6610350" y="2876550"/>
          <p14:tracePt t="25675" x="6597650" y="2889250"/>
          <p14:tracePt t="25692" x="6584950" y="2901950"/>
          <p14:tracePt t="25708" x="6584950" y="2927350"/>
          <p14:tracePt t="25725" x="6572250" y="2940050"/>
          <p14:tracePt t="25742" x="6565900" y="2946400"/>
          <p14:tracePt t="25759" x="6565900" y="2959100"/>
          <p14:tracePt t="25775" x="6565900" y="2971800"/>
          <p14:tracePt t="25792" x="6565900" y="2997200"/>
          <p14:tracePt t="25808" x="6559550" y="3028950"/>
          <p14:tracePt t="25825" x="6546850" y="3067050"/>
          <p14:tracePt t="25842" x="6534150" y="3111500"/>
          <p14:tracePt t="25859" x="6508750" y="3162300"/>
          <p14:tracePt t="25875" x="6508750" y="3194050"/>
          <p14:tracePt t="25892" x="6502400" y="3225800"/>
          <p14:tracePt t="25908" x="6496050" y="3251200"/>
          <p14:tracePt t="25925" x="6496050" y="3263900"/>
          <p14:tracePt t="25942" x="6483350" y="3282950"/>
          <p14:tracePt t="25959" x="6477000" y="3333750"/>
          <p14:tracePt t="25975" x="6464300" y="3390900"/>
          <p14:tracePt t="25992" x="6464300" y="3448050"/>
          <p14:tracePt t="26009" x="6457950" y="3492500"/>
          <p14:tracePt t="26015" x="6457950" y="3511550"/>
          <p14:tracePt t="26025" x="6451600" y="3524250"/>
          <p14:tracePt t="26042" x="6445250" y="3549650"/>
          <p14:tracePt t="26059" x="6438900" y="3575050"/>
          <p14:tracePt t="26075" x="6438900" y="3600450"/>
          <p14:tracePt t="26091" x="6438900" y="3619500"/>
          <p14:tracePt t="26107" x="6438900" y="3638550"/>
          <p14:tracePt t="26124" x="6438900" y="3657600"/>
          <p14:tracePt t="26141" x="6438900" y="3670300"/>
          <p14:tracePt t="26157" x="6438900" y="3683000"/>
          <p14:tracePt t="26174" x="6426200" y="3708400"/>
          <p14:tracePt t="26191" x="6407150" y="3721100"/>
          <p14:tracePt t="26208" x="6388100" y="3740150"/>
          <p14:tracePt t="26225" x="6356350" y="3752850"/>
          <p14:tracePt t="26242" x="6330950" y="3765550"/>
          <p14:tracePt t="26259" x="6311900" y="3771900"/>
          <p14:tracePt t="26275" x="6305550" y="3778250"/>
          <p14:tracePt t="26308" x="6299200" y="3778250"/>
          <p14:tracePt t="26334" x="6292850" y="3778250"/>
          <p14:tracePt t="26342" x="6286500" y="3778250"/>
          <p14:tracePt t="26359" x="6280150" y="3778250"/>
          <p14:tracePt t="26376" x="6273800" y="3778250"/>
          <p14:tracePt t="26392" x="6267450" y="3778250"/>
          <p14:tracePt t="26409" x="6267450" y="3771900"/>
          <p14:tracePt t="26425" x="6261100" y="3771900"/>
          <p14:tracePt t="26448" x="6261100" y="3765550"/>
          <p14:tracePt t="26458" x="6254750" y="3759200"/>
          <p14:tracePt t="26475" x="6254750" y="3752850"/>
          <p14:tracePt t="26491" x="6254750" y="3733800"/>
          <p14:tracePt t="26508" x="6254750" y="3727450"/>
          <p14:tracePt t="26525" x="6254750" y="3708400"/>
          <p14:tracePt t="26541" x="6254750" y="3695700"/>
          <p14:tracePt t="26558" x="6254750" y="3676650"/>
          <p14:tracePt t="26575" x="6254750" y="3663950"/>
          <p14:tracePt t="26591" x="6254750" y="3644900"/>
          <p14:tracePt t="26608" x="6254750" y="3625850"/>
          <p14:tracePt t="26625" x="6254750" y="3606800"/>
          <p14:tracePt t="26641" x="6254750" y="3587750"/>
          <p14:tracePt t="26658" x="6254750" y="3575050"/>
          <p14:tracePt t="26675" x="6254750" y="3562350"/>
          <p14:tracePt t="26692" x="6254750" y="3549650"/>
          <p14:tracePt t="26709" x="6254750" y="3530600"/>
          <p14:tracePt t="26725" x="6254750" y="3517900"/>
          <p14:tracePt t="26741" x="6261100" y="3505200"/>
          <p14:tracePt t="26758" x="6261100" y="3492500"/>
          <p14:tracePt t="26774" x="6273800" y="3486150"/>
          <p14:tracePt t="26791" x="6280150" y="3473450"/>
          <p14:tracePt t="26808" x="6286500" y="3467100"/>
          <p14:tracePt t="26825" x="6292850" y="3460750"/>
          <p14:tracePt t="26841" x="6299200" y="3454400"/>
          <p14:tracePt t="26858" x="6305550" y="3448050"/>
          <p14:tracePt t="26875" x="6324600" y="3429000"/>
          <p14:tracePt t="26891" x="6337300" y="3429000"/>
          <p14:tracePt t="26908" x="6356350" y="3409950"/>
          <p14:tracePt t="26925" x="6375400" y="3403600"/>
          <p14:tracePt t="26941" x="6388100" y="3403600"/>
          <p14:tracePt t="26958" x="6400800" y="3397250"/>
          <p14:tracePt t="26975" x="6407150" y="3397250"/>
          <p14:tracePt t="26991" x="6419850" y="3390900"/>
          <p14:tracePt t="27009" x="6432550" y="3384550"/>
          <p14:tracePt t="27025" x="6438900" y="3384550"/>
          <p14:tracePt t="27041" x="6457950" y="3378200"/>
          <p14:tracePt t="27058" x="6470650" y="3378200"/>
          <p14:tracePt t="27075" x="6483350" y="3378200"/>
          <p14:tracePt t="27091" x="6502400" y="3378200"/>
          <p14:tracePt t="27108" x="6508750" y="3371850"/>
          <p14:tracePt t="27125" x="6521450" y="3371850"/>
          <p14:tracePt t="27141" x="6534150" y="3371850"/>
          <p14:tracePt t="27158" x="6546850" y="3371850"/>
          <p14:tracePt t="27174" x="6553200" y="3371850"/>
          <p14:tracePt t="27191" x="6565900" y="3371850"/>
          <p14:tracePt t="27208" x="6578600" y="3371850"/>
          <p14:tracePt t="27225" x="6584950" y="3371850"/>
          <p14:tracePt t="27241" x="6597650" y="3371850"/>
          <p14:tracePt t="27258" x="6610350" y="3371850"/>
          <p14:tracePt t="27275" x="6629400" y="3371850"/>
          <p14:tracePt t="27291" x="6642100" y="3371850"/>
          <p14:tracePt t="27308" x="6667500" y="3371850"/>
          <p14:tracePt t="27325" x="6699250" y="3390900"/>
          <p14:tracePt t="27341" x="6711950" y="3397250"/>
          <p14:tracePt t="27358" x="6731000" y="3409950"/>
          <p14:tracePt t="27374" x="6731000" y="3416300"/>
          <p14:tracePt t="27391" x="6737350" y="3422650"/>
          <p14:tracePt t="27408" x="6743700" y="3422650"/>
          <p14:tracePt t="27425" x="6743700" y="3435350"/>
          <p14:tracePt t="27442" x="6756400" y="3448050"/>
          <p14:tracePt t="27458" x="6762750" y="3454400"/>
          <p14:tracePt t="27474" x="6762750" y="3479800"/>
          <p14:tracePt t="27491" x="6769100" y="3511550"/>
          <p14:tracePt t="27508" x="6781800" y="3536950"/>
          <p14:tracePt t="27525" x="6788150" y="3568700"/>
          <p14:tracePt t="27541" x="6788150" y="3600450"/>
          <p14:tracePt t="27558" x="6788150" y="3625850"/>
          <p14:tracePt t="27563" x="6788150" y="3632200"/>
          <p14:tracePt t="27574" x="6788150" y="3651250"/>
          <p14:tracePt t="27591" x="6788150" y="3657600"/>
          <p14:tracePt t="27608" x="6788150" y="3670300"/>
          <p14:tracePt t="27625" x="6788150" y="3676650"/>
          <p14:tracePt t="27641" x="6781800" y="3689350"/>
          <p14:tracePt t="27658" x="6775450" y="3695700"/>
          <p14:tracePt t="27674" x="6762750" y="3708400"/>
          <p14:tracePt t="27691" x="6743700" y="3721100"/>
          <p14:tracePt t="27708" x="6718300" y="3733800"/>
          <p14:tracePt t="27725" x="6692900" y="3752850"/>
          <p14:tracePt t="27741" x="6667500" y="3765550"/>
          <p14:tracePt t="27758" x="6648450" y="3771900"/>
          <p14:tracePt t="27774" x="6642100" y="3784600"/>
          <p14:tracePt t="27791" x="6629400" y="3790950"/>
          <p14:tracePt t="27808" x="6623050" y="3790950"/>
          <p14:tracePt t="27825" x="6616700" y="3790950"/>
          <p14:tracePt t="27841" x="6597650" y="3790950"/>
          <p14:tracePt t="27858" x="6572250" y="3790950"/>
          <p14:tracePt t="27875" x="6527800" y="3790950"/>
          <p14:tracePt t="27891" x="6489700" y="3790950"/>
          <p14:tracePt t="27908" x="6457950" y="3790950"/>
          <p14:tracePt t="27925" x="6432550" y="3784600"/>
          <p14:tracePt t="27941" x="6407150" y="3778250"/>
          <p14:tracePt t="27958" x="6394450" y="3771900"/>
          <p14:tracePt t="27974" x="6388100" y="3765550"/>
          <p14:tracePt t="27991" x="6375400" y="3752850"/>
          <p14:tracePt t="28008" x="6362700" y="3740150"/>
          <p14:tracePt t="28025" x="6343650" y="3721100"/>
          <p14:tracePt t="28041" x="6337300" y="3702050"/>
          <p14:tracePt t="28057" x="6330950" y="3689350"/>
          <p14:tracePt t="28074" x="6324600" y="3670300"/>
          <p14:tracePt t="28091" x="6318250" y="3657600"/>
          <p14:tracePt t="28108" x="6318250" y="3638550"/>
          <p14:tracePt t="28125" x="6318250" y="3619500"/>
          <p14:tracePt t="28141" x="6318250" y="3600450"/>
          <p14:tracePt t="28158" x="6318250" y="3587750"/>
          <p14:tracePt t="28174" x="6318250" y="3575050"/>
          <p14:tracePt t="28191" x="6318250" y="3568700"/>
          <p14:tracePt t="28207" x="6318250" y="3562350"/>
          <p14:tracePt t="28225" x="6324600" y="3556000"/>
          <p14:tracePt t="28480" x="6324600" y="3549650"/>
          <p14:tracePt t="28485" x="6324600" y="3530600"/>
          <p14:tracePt t="28491" x="6324600" y="3517900"/>
          <p14:tracePt t="28507" x="6343650" y="3467100"/>
          <p14:tracePt t="28524" x="6381750" y="3397250"/>
          <p14:tracePt t="28541" x="6432550" y="3314700"/>
          <p14:tracePt t="28558" x="6470650" y="3251200"/>
          <p14:tracePt t="28563" x="6483350" y="3232150"/>
          <p14:tracePt t="28574" x="6515100" y="3194050"/>
          <p14:tracePt t="28591" x="6546850" y="3149600"/>
          <p14:tracePt t="28607" x="6578600" y="3111500"/>
          <p14:tracePt t="28625" x="6623050" y="3073400"/>
          <p14:tracePt t="28641" x="6648450" y="3054350"/>
          <p14:tracePt t="28657" x="6699250" y="3028950"/>
          <p14:tracePt t="28674" x="6731000" y="3016250"/>
          <p14:tracePt t="28691" x="6756400" y="2997200"/>
          <p14:tracePt t="28707" x="6775450" y="2978150"/>
          <p14:tracePt t="28724" x="6800850" y="2971800"/>
          <p14:tracePt t="28741" x="6826250" y="2952750"/>
          <p14:tracePt t="28757" x="6851650" y="2933700"/>
          <p14:tracePt t="28774" x="6877050" y="2914650"/>
          <p14:tracePt t="28791" x="6902450" y="2901950"/>
          <p14:tracePt t="28807" x="6921500" y="2889250"/>
          <p14:tracePt t="28824" x="6940550" y="2863850"/>
          <p14:tracePt t="28841" x="6959600" y="2844800"/>
          <p14:tracePt t="28857" x="6965950" y="2832100"/>
          <p14:tracePt t="28874" x="6978650" y="2825750"/>
          <p14:tracePt t="28891" x="6985000" y="2813050"/>
          <p14:tracePt t="28907" x="7004050" y="2800350"/>
          <p14:tracePt t="28924" x="7016750" y="2781300"/>
          <p14:tracePt t="28941" x="7035800" y="2762250"/>
          <p14:tracePt t="28957" x="7042150" y="2755900"/>
          <p14:tracePt t="28974" x="7048500" y="2743200"/>
          <p14:tracePt t="28991" x="7054850" y="2730500"/>
          <p14:tracePt t="29024" x="7061200" y="2724150"/>
          <p14:tracePt t="29144" x="7061200" y="2717800"/>
          <p14:tracePt t="29168" x="7067550" y="2711450"/>
          <p14:tracePt t="29175" x="7073900" y="2711450"/>
          <p14:tracePt t="29192" x="7073900" y="2705100"/>
          <p14:tracePt t="29247" x="7080250" y="2698750"/>
          <p14:tracePt t="30020" x="7086600" y="2698750"/>
          <p14:tracePt t="30033" x="7099300" y="2698750"/>
          <p14:tracePt t="30041" x="7105650" y="2692400"/>
          <p14:tracePt t="30057" x="7118350" y="2692400"/>
          <p14:tracePt t="30074" x="7131050" y="2692400"/>
          <p14:tracePt t="30090" x="7137400" y="2692400"/>
          <p14:tracePt t="30276" x="7143750" y="2692400"/>
          <p14:tracePt t="30284" x="7150100" y="2692400"/>
          <p14:tracePt t="30292" x="7156450" y="2692400"/>
          <p14:tracePt t="30307" x="7175500" y="2692400"/>
          <p14:tracePt t="30323" x="7219950" y="2692400"/>
          <p14:tracePt t="30340" x="7277100" y="2692400"/>
          <p14:tracePt t="30357" x="7346950" y="2692400"/>
          <p14:tracePt t="30373" x="7385050" y="2692400"/>
          <p14:tracePt t="30390" x="7416800" y="2692400"/>
          <p14:tracePt t="30407" x="7435850" y="2692400"/>
          <p14:tracePt t="30423" x="7442200" y="2692400"/>
          <p14:tracePt t="30491" x="7448550" y="2692400"/>
          <p14:tracePt t="30499" x="7454900" y="2686050"/>
          <p14:tracePt t="30571" x="7461250" y="2686050"/>
          <p14:tracePt t="30811" x="7467600" y="2686050"/>
          <p14:tracePt t="30827" x="7473950" y="2686050"/>
          <p14:tracePt t="30848" x="7480300" y="2686050"/>
          <p14:tracePt t="30855" x="7486650" y="2686050"/>
          <p14:tracePt t="30876" x="7493000" y="2686050"/>
          <p14:tracePt t="30881" x="7499350" y="2686050"/>
          <p14:tracePt t="30890" x="7505700" y="2686050"/>
          <p14:tracePt t="30907" x="7512050" y="2686050"/>
          <p14:tracePt t="30923" x="7524750" y="2686050"/>
          <p14:tracePt t="30940" x="7543800" y="2686050"/>
          <p14:tracePt t="30942" x="7550150" y="2686050"/>
          <p14:tracePt t="30957" x="7562850" y="2686050"/>
          <p14:tracePt t="30973" x="7581900" y="2686050"/>
          <p14:tracePt t="30990" x="7588250" y="2686050"/>
          <p14:tracePt t="31006" x="7600950" y="2679700"/>
          <p14:tracePt t="31040" x="7607300" y="2679700"/>
          <p14:tracePt t="31057" x="7613650" y="2679700"/>
          <p14:tracePt t="31077" x="7626350" y="2679700"/>
          <p14:tracePt t="31090" x="7632700" y="2679700"/>
          <p14:tracePt t="31106" x="7658100" y="2679700"/>
          <p14:tracePt t="31113" x="7664450" y="2679700"/>
          <p14:tracePt t="31123" x="7677150" y="2679700"/>
          <p14:tracePt t="31140" x="7702550" y="2679700"/>
          <p14:tracePt t="31157" x="7740650" y="2679700"/>
          <p14:tracePt t="31173" x="7772400" y="2679700"/>
          <p14:tracePt t="31190" x="7785100" y="2679700"/>
          <p14:tracePt t="31206" x="7791450" y="2679700"/>
          <p14:tracePt t="31328" x="7797800" y="2679700"/>
          <p14:tracePt t="31367" x="7804150" y="2679700"/>
          <p14:tracePt t="31384" x="7810500" y="2679700"/>
          <p14:tracePt t="31391" x="7816850" y="2679700"/>
          <p14:tracePt t="31404" x="7823200" y="2679700"/>
          <p14:tracePt t="31411" x="7829550" y="2679700"/>
          <p14:tracePt t="31423" x="7842250" y="2679700"/>
          <p14:tracePt t="31440" x="7854950" y="2679700"/>
          <p14:tracePt t="31442" x="7861300" y="2679700"/>
          <p14:tracePt t="31457" x="7874000" y="2679700"/>
          <p14:tracePt t="31473" x="7880350" y="2679700"/>
          <p14:tracePt t="31555" x="7886700" y="2679700"/>
          <p14:tracePt t="31563" x="7893050" y="2679700"/>
          <p14:tracePt t="31576" x="7899400" y="2679700"/>
          <p14:tracePt t="31595" x="7905750" y="2679700"/>
          <p14:tracePt t="31606" x="7912100" y="2679700"/>
          <p14:tracePt t="31623" x="7924800" y="2679700"/>
          <p14:tracePt t="32416" x="7931150" y="2679700"/>
          <p14:tracePt t="32432" x="7937500" y="2679700"/>
          <p14:tracePt t="32439" x="7943850" y="2679700"/>
          <p14:tracePt t="32460" x="7950200" y="2679700"/>
          <p14:tracePt t="32467" x="7956550" y="2679700"/>
          <p14:tracePt t="32477" x="7962900" y="2679700"/>
          <p14:tracePt t="32489" x="7975600" y="2679700"/>
          <p14:tracePt t="32506" x="7988300" y="2679700"/>
          <p14:tracePt t="32523" x="8001000" y="2679700"/>
          <p14:tracePt t="32539" x="8007350" y="2679700"/>
          <p14:tracePt t="32556" x="8020050" y="2686050"/>
          <p14:tracePt t="32700" x="8026400" y="2686050"/>
          <p14:tracePt t="32704" x="8032750" y="2692400"/>
          <p14:tracePt t="32723" x="8039100" y="2692400"/>
          <p14:tracePt t="32739" x="8045450" y="2692400"/>
          <p14:tracePt t="32756" x="8051800" y="2692400"/>
          <p14:tracePt t="32776" x="8058150" y="2692400"/>
          <p14:tracePt t="32790" x="8083550" y="2692400"/>
          <p14:tracePt t="32806" x="8102600" y="2698750"/>
          <p14:tracePt t="32823" x="8128000" y="2711450"/>
          <p14:tracePt t="32839" x="8153400" y="2711450"/>
          <p14:tracePt t="32857" x="8178800" y="2717800"/>
          <p14:tracePt t="33056" x="8185150" y="2717800"/>
          <p14:tracePt t="33064" x="8191500" y="2717800"/>
          <p14:tracePt t="33080" x="8197850" y="2717800"/>
          <p14:tracePt t="33089" x="8204200" y="2717800"/>
          <p14:tracePt t="33106" x="8223250" y="2717800"/>
          <p14:tracePt t="33122" x="8235950" y="2717800"/>
          <p14:tracePt t="33139" x="8255000" y="2724150"/>
          <p14:tracePt t="33145" x="8267700" y="2730500"/>
          <p14:tracePt t="33156" x="8280400" y="2730500"/>
          <p14:tracePt t="33173" x="8305800" y="2736850"/>
          <p14:tracePt t="33193" x="8312150" y="2736850"/>
          <p14:tracePt t="33324" x="8318500" y="2736850"/>
          <p14:tracePt t="35298" x="8324850" y="2736850"/>
          <p14:tracePt t="35321" x="8331200" y="2736850"/>
          <p14:tracePt t="35482" x="8337550" y="2736850"/>
          <p14:tracePt t="35530" x="8337550" y="2730500"/>
          <p14:tracePt t="35550" x="8337550" y="2724150"/>
          <p14:tracePt t="35557" x="8337550" y="2717800"/>
          <p14:tracePt t="35578" x="8343900" y="2711450"/>
          <p14:tracePt t="35590" x="8350250" y="2711450"/>
          <p14:tracePt t="35605" x="8356600" y="2705100"/>
          <p14:tracePt t="35622" x="8369300" y="2692400"/>
          <p14:tracePt t="35639" x="8401050" y="2679700"/>
          <p14:tracePt t="35655" x="8432800" y="2667000"/>
          <p14:tracePt t="35672" x="8470900" y="2660650"/>
          <p14:tracePt t="35688" x="8521700" y="2654300"/>
          <p14:tracePt t="35705" x="8566150" y="2641600"/>
          <p14:tracePt t="35722" x="8597900" y="2628900"/>
          <p14:tracePt t="35739" x="8648700" y="2628900"/>
          <p14:tracePt t="35756" x="8686800" y="2616200"/>
          <p14:tracePt t="35772" x="8724900" y="2603500"/>
          <p14:tracePt t="35788" x="8756650" y="2603500"/>
          <p14:tracePt t="35805" x="8794750" y="2584450"/>
          <p14:tracePt t="35822" x="8832850" y="2578100"/>
          <p14:tracePt t="35837" x="8890000" y="2571750"/>
          <p14:tracePt t="35839" x="8902700" y="2571750"/>
          <p14:tracePt t="35854" x="8953500" y="2571750"/>
          <p14:tracePt t="35871" x="9036050" y="2565400"/>
          <p14:tracePt t="35888" x="9080500" y="2565400"/>
          <p14:tracePt t="35905" x="9124950" y="2565400"/>
          <p14:tracePt t="35922" x="9188450" y="2565400"/>
          <p14:tracePt t="35939" x="9283700" y="2565400"/>
          <p14:tracePt t="35955" x="9353550" y="2565400"/>
          <p14:tracePt t="35972" x="9436100" y="2565400"/>
          <p14:tracePt t="35988" x="9499600" y="2565400"/>
          <p14:tracePt t="36005" x="9556750" y="2565400"/>
          <p14:tracePt t="36021" x="9588500" y="2565400"/>
          <p14:tracePt t="36039" x="9613900" y="2565400"/>
          <p14:tracePt t="36055" x="9639300" y="2565400"/>
          <p14:tracePt t="36072" x="9671050" y="2565400"/>
          <p14:tracePt t="36088" x="9715500" y="2565400"/>
          <p14:tracePt t="36105" x="9766300" y="2571750"/>
          <p14:tracePt t="36121" x="9817100" y="2590800"/>
          <p14:tracePt t="36139" x="9867900" y="2603500"/>
          <p14:tracePt t="36155" x="9893300" y="2622550"/>
          <p14:tracePt t="36171" x="9918700" y="2635250"/>
          <p14:tracePt t="36188" x="9937750" y="2660650"/>
          <p14:tracePt t="36195" x="9944100" y="2673350"/>
          <p14:tracePt t="36205" x="9950450" y="2679700"/>
          <p14:tracePt t="36222" x="9963150" y="2698750"/>
          <p14:tracePt t="36239" x="9969500" y="2711450"/>
          <p14:tracePt t="36255" x="9975850" y="2717800"/>
          <p14:tracePt t="36272" x="9982200" y="2736850"/>
          <p14:tracePt t="36288" x="9988550" y="2762250"/>
          <p14:tracePt t="36305" x="9994900" y="2800350"/>
          <p14:tracePt t="36321" x="10001250" y="2825750"/>
          <p14:tracePt t="36338" x="10013950" y="2863850"/>
          <p14:tracePt t="36355" x="10026650" y="2901950"/>
          <p14:tracePt t="36371" x="10026650" y="2927350"/>
          <p14:tracePt t="36388" x="10039350" y="2959100"/>
          <p14:tracePt t="36405" x="10045700" y="2990850"/>
          <p14:tracePt t="36421" x="10045700" y="3028950"/>
          <p14:tracePt t="36439" x="10045700" y="3073400"/>
          <p14:tracePt t="36455" x="10045700" y="3124200"/>
          <p14:tracePt t="36471" x="10045700" y="3181350"/>
          <p14:tracePt t="36488" x="10045700" y="3232150"/>
          <p14:tracePt t="36505" x="10045700" y="3276600"/>
          <p14:tracePt t="36521" x="10039350" y="3302000"/>
          <p14:tracePt t="36538" x="10039350" y="3321050"/>
          <p14:tracePt t="36555" x="10026650" y="3352800"/>
          <p14:tracePt t="36571" x="10001250" y="3390900"/>
          <p14:tracePt t="36588" x="9963150" y="3435350"/>
          <p14:tracePt t="36605" x="9918700" y="3473450"/>
          <p14:tracePt t="36621" x="9867900" y="3505200"/>
          <p14:tracePt t="36639" x="9810750" y="3536950"/>
          <p14:tracePt t="36655" x="9753600" y="3562350"/>
          <p14:tracePt t="36671" x="9734550" y="3568700"/>
          <p14:tracePt t="36688" x="9715500" y="3575050"/>
          <p14:tracePt t="36705" x="9702800" y="3581400"/>
          <p14:tracePt t="36711" x="9690100" y="3581400"/>
          <p14:tracePt t="36721" x="9671050" y="3581400"/>
          <p14:tracePt t="36738" x="9645650" y="3587750"/>
          <p14:tracePt t="36755" x="9607550" y="3587750"/>
          <p14:tracePt t="36771" x="9550400" y="3568700"/>
          <p14:tracePt t="36788" x="9486900" y="3536950"/>
          <p14:tracePt t="36805" x="9423400" y="3505200"/>
          <p14:tracePt t="36821" x="9372600" y="3467100"/>
          <p14:tracePt t="36838" x="9340850" y="3441700"/>
          <p14:tracePt t="36855" x="9328150" y="3409950"/>
          <p14:tracePt t="36871" x="9321800" y="3384550"/>
          <p14:tracePt t="36888" x="9321800" y="3346450"/>
          <p14:tracePt t="36904" x="9321800" y="3308350"/>
          <p14:tracePt t="36920" x="9328150" y="3257550"/>
          <p14:tracePt t="36937" x="9340850" y="3200400"/>
          <p14:tracePt t="36954" x="9353550" y="3149600"/>
          <p14:tracePt t="36971" x="9372600" y="3086100"/>
          <p14:tracePt t="36987" x="9378950" y="3041650"/>
          <p14:tracePt t="37004" x="9391650" y="2997200"/>
          <p14:tracePt t="37020" x="9404350" y="2965450"/>
          <p14:tracePt t="37037" x="9429750" y="2933700"/>
          <p14:tracePt t="37055" x="9455150" y="2901950"/>
          <p14:tracePt t="37071" x="9480550" y="2870200"/>
          <p14:tracePt t="37088" x="9512300" y="2838450"/>
          <p14:tracePt t="37104" x="9556750" y="2806700"/>
          <p14:tracePt t="37121" x="9620250" y="2774950"/>
          <p14:tracePt t="37138" x="9677400" y="2736850"/>
          <p14:tracePt t="37155" x="9728200" y="2705100"/>
          <p14:tracePt t="37171" x="9766300" y="2686050"/>
          <p14:tracePt t="37188" x="9798050" y="2673350"/>
          <p14:tracePt t="37205" x="9842500" y="2654300"/>
          <p14:tracePt t="37211" x="9874250" y="2641600"/>
          <p14:tracePt t="37221" x="9899650" y="2628900"/>
          <p14:tracePt t="37238" x="9956800" y="2616200"/>
          <p14:tracePt t="37255" x="10013950" y="2597150"/>
          <p14:tracePt t="37271" x="10052050" y="2584450"/>
          <p14:tracePt t="37288" x="10071100" y="2584450"/>
          <p14:tracePt t="37304" x="10083800" y="2578100"/>
          <p14:tracePt t="37321" x="10090150" y="2578100"/>
          <p14:tracePt t="37342" x="10096500" y="2578100"/>
          <p14:tracePt t="37355" x="10109200" y="2578100"/>
          <p14:tracePt t="37372" x="10128250" y="2578100"/>
          <p14:tracePt t="37388" x="10147300" y="2571750"/>
          <p14:tracePt t="37404" x="10166350" y="2571750"/>
          <p14:tracePt t="37421" x="10185400" y="2571750"/>
          <p14:tracePt t="37438" x="10198100" y="2571750"/>
          <p14:tracePt t="37454" x="10204450" y="2571750"/>
          <p14:tracePt t="37488" x="10210800" y="2571750"/>
          <p14:tracePt t="42663" x="10217150" y="2571750"/>
          <p14:tracePt t="42684" x="10217150" y="2578100"/>
          <p14:tracePt t="42720" x="10217150" y="2584450"/>
          <p14:tracePt t="42733" x="10217150" y="2590800"/>
          <p14:tracePt t="42740" x="10217150" y="2597150"/>
          <p14:tracePt t="42753" x="10223500" y="2603500"/>
          <p14:tracePt t="42769" x="10223500" y="2609850"/>
          <p14:tracePt t="42786" x="10229850" y="2616200"/>
          <p14:tracePt t="42803" x="10229850" y="2622550"/>
          <p14:tracePt t="42896" x="10229850" y="2628900"/>
          <p14:tracePt t="42912" x="10229850" y="2635250"/>
          <p14:tracePt t="42919" x="10229850" y="2641600"/>
          <p14:tracePt t="42931" x="10229850" y="2647950"/>
          <p14:tracePt t="42940" x="10229850" y="2654300"/>
          <p14:tracePt t="42953" x="10229850" y="2660650"/>
          <p14:tracePt t="42969" x="10229850" y="2667000"/>
          <p14:tracePt t="42986" x="10229850" y="2673350"/>
          <p14:tracePt t="43005" x="10229850" y="2686050"/>
          <p14:tracePt t="43019" x="10229850" y="2692400"/>
          <p14:tracePt t="43036" x="10229850" y="2705100"/>
          <p14:tracePt t="43053" x="10229850" y="2724150"/>
          <p14:tracePt t="43069" x="10229850" y="2736850"/>
          <p14:tracePt t="43085" x="10229850" y="2749550"/>
          <p14:tracePt t="43102" x="10229850" y="2755900"/>
          <p14:tracePt t="43119" x="10229850" y="2762250"/>
          <p14:tracePt t="43153" x="10229850" y="2768600"/>
          <p14:tracePt t="43169" x="10223500" y="2781300"/>
          <p14:tracePt t="43186" x="10223500" y="2787650"/>
          <p14:tracePt t="43202" x="10223500" y="2800350"/>
          <p14:tracePt t="43219" x="10223500" y="2806700"/>
          <p14:tracePt t="43280" x="10223500" y="2813050"/>
          <p14:tracePt t="43295" x="10223500" y="2819400"/>
          <p14:tracePt t="43300" x="10223500" y="2825750"/>
          <p14:tracePt t="43311" x="10217150" y="2832100"/>
          <p14:tracePt t="43404" x="10217150" y="2838450"/>
          <p14:tracePt t="43408" x="10217150" y="2844800"/>
          <p14:tracePt t="43420" x="10217150" y="2851150"/>
          <p14:tracePt t="43436" x="10217150" y="2857500"/>
          <p14:tracePt t="43453" x="10217150" y="2870200"/>
          <p14:tracePt t="43469" x="10217150" y="2876550"/>
          <p14:tracePt t="43502" x="10217150" y="2882900"/>
          <p14:tracePt t="43519" x="10217150" y="2889250"/>
          <p14:tracePt t="43536" x="10229850" y="2895600"/>
          <p14:tracePt t="43569" x="10242550" y="2901950"/>
          <p14:tracePt t="43586" x="10248900" y="2908300"/>
          <p14:tracePt t="43602" x="10255250" y="2908300"/>
          <p14:tracePt t="43619" x="10267950" y="2908300"/>
          <p14:tracePt t="43636" x="10287000" y="2908300"/>
          <p14:tracePt t="43653" x="10306050" y="2914650"/>
          <p14:tracePt t="43669" x="10325100" y="2921000"/>
          <p14:tracePt t="43686" x="10337800" y="2921000"/>
          <p14:tracePt t="43702" x="10350500" y="2927350"/>
          <p14:tracePt t="43719" x="10369550" y="2927350"/>
          <p14:tracePt t="43736" x="10388600" y="2927350"/>
          <p14:tracePt t="43753" x="10414000" y="2927350"/>
          <p14:tracePt t="43769" x="10420350" y="2933700"/>
          <p14:tracePt t="44968" x="10414000" y="2933700"/>
          <p14:tracePt t="45619" x="10414000" y="2940050"/>
          <p14:tracePt t="45644" x="10414000" y="2946400"/>
          <p14:tracePt t="45656" x="10414000" y="2952750"/>
          <p14:tracePt t="45660" x="10420350" y="2952750"/>
          <p14:tracePt t="45672" x="10433050" y="2952750"/>
          <p14:tracePt t="45685" x="10452100" y="2952750"/>
          <p14:tracePt t="45702" x="10464800" y="2952750"/>
          <p14:tracePt t="45718" x="10471150" y="2952750"/>
          <p14:tracePt t="45735" x="10483850" y="2952750"/>
          <p14:tracePt t="45769" x="10496550" y="2952750"/>
          <p14:tracePt t="45785" x="10502900" y="2952750"/>
          <p14:tracePt t="45802" x="10515600" y="2952750"/>
          <p14:tracePt t="45818" x="10534650" y="2952750"/>
          <p14:tracePt t="45835" x="10547350" y="2952750"/>
          <p14:tracePt t="45852" x="10566400" y="2952750"/>
          <p14:tracePt t="45869" x="10591800" y="2952750"/>
          <p14:tracePt t="45885" x="10617200" y="2952750"/>
          <p14:tracePt t="45891" x="10623550" y="2952750"/>
          <p14:tracePt t="45902" x="10661650" y="2971800"/>
          <p14:tracePt t="45918" x="10744200" y="3016250"/>
          <p14:tracePt t="45935" x="10845800" y="3060700"/>
          <p14:tracePt t="45952" x="10934700" y="3092450"/>
          <p14:tracePt t="45969" x="11017250" y="3124200"/>
          <p14:tracePt t="45985" x="11049000" y="3143250"/>
          <p14:tracePt t="46001" x="11061700" y="3149600"/>
          <p14:tracePt t="46018" x="11061700" y="3155950"/>
          <p14:tracePt t="46067" x="11061700" y="3162300"/>
          <p14:tracePt t="46072" x="11055350" y="3162300"/>
          <p14:tracePt t="46085" x="11049000" y="3175000"/>
          <p14:tracePt t="46101" x="11029950" y="3181350"/>
          <p14:tracePt t="46118" x="11017250" y="3194050"/>
          <p14:tracePt t="46135" x="10998200" y="3219450"/>
          <p14:tracePt t="46151" x="10985500" y="3238500"/>
          <p14:tracePt t="46169" x="10979150" y="3263900"/>
          <p14:tracePt t="46185" x="10979150" y="3276600"/>
          <p14:tracePt t="46201" x="10979150" y="3282950"/>
          <p14:tracePt t="46255" x="10979150" y="3289300"/>
          <p14:tracePt t="46264" x="10972800" y="3289300"/>
          <p14:tracePt t="46269" x="10972800" y="3295650"/>
          <p14:tracePt t="46285" x="10953750" y="3302000"/>
          <p14:tracePt t="46301" x="10941050" y="3308350"/>
          <p14:tracePt t="46318" x="10928350" y="3321050"/>
          <p14:tracePt t="46335" x="10902950" y="3340100"/>
          <p14:tracePt t="46351" x="10883900" y="3359150"/>
          <p14:tracePt t="46368" x="10864850" y="3384550"/>
          <p14:tracePt t="46385" x="10845800" y="3403600"/>
          <p14:tracePt t="46408" x="10839450" y="3409950"/>
          <p14:tracePt t="46452" x="10833100" y="3409950"/>
          <p14:tracePt t="46460" x="10826750" y="3409950"/>
          <p14:tracePt t="46469" x="10820400" y="3409950"/>
          <p14:tracePt t="46485" x="10814050" y="3409950"/>
          <p14:tracePt t="46516" x="10807700" y="3409950"/>
          <p14:tracePt t="46547" x="10807700" y="3403600"/>
          <p14:tracePt t="46563" x="10807700" y="3397250"/>
          <p14:tracePt t="46567" x="10807700" y="3390900"/>
          <p14:tracePt t="46584" x="10807700" y="3384550"/>
          <p14:tracePt t="46601" x="10807700" y="3359150"/>
          <p14:tracePt t="46617" x="10814050" y="3352800"/>
          <p14:tracePt t="46634" x="10833100" y="3352800"/>
          <p14:tracePt t="46983" x="10839450" y="3346450"/>
          <p14:tracePt t="46991" x="10845800" y="3340100"/>
          <p14:tracePt t="47335" x="10839450" y="3340100"/>
          <p14:tracePt t="47343" x="10826750" y="3340100"/>
          <p14:tracePt t="47351" x="10814050" y="3340100"/>
          <p14:tracePt t="47368" x="10782300" y="3340100"/>
          <p14:tracePt t="47385" x="10744200" y="3333750"/>
          <p14:tracePt t="47387" x="10737850" y="3333750"/>
          <p14:tracePt t="47401" x="10731500" y="3333750"/>
          <p14:tracePt t="47406" x="10725150" y="3333750"/>
          <p14:tracePt t="47434" x="10718800" y="3327400"/>
          <p14:tracePt t="48441" x="10712450" y="3327400"/>
          <p14:tracePt t="48449" x="10706100" y="3327400"/>
          <p14:tracePt t="48466" x="10699750" y="3327400"/>
          <p14:tracePt t="48471" x="10693400" y="3327400"/>
          <p14:tracePt t="48490" x="10687050" y="3327400"/>
          <p14:tracePt t="48506" x="10680700" y="3327400"/>
          <p14:tracePt t="48526" x="10674350" y="3327400"/>
          <p14:tracePt t="48926" x="10668000" y="3327400"/>
          <p14:tracePt t="48942" x="10661650" y="3327400"/>
          <p14:tracePt t="48954" x="10655300" y="3327400"/>
          <p14:tracePt t="48961" x="10648950" y="3327400"/>
          <p14:tracePt t="48974" x="10642600" y="3327400"/>
          <p14:tracePt t="49162" x="10648950" y="3327400"/>
          <p14:tracePt t="49167" x="10655300" y="3327400"/>
          <p14:tracePt t="49184" x="10687050" y="3327400"/>
          <p14:tracePt t="49200" x="10718800" y="3327400"/>
          <p14:tracePt t="49217" x="10731500" y="3327400"/>
          <p14:tracePt t="49234" x="10744200" y="3327400"/>
          <p14:tracePt t="49250" x="10750550" y="3327400"/>
          <p14:tracePt t="49477" x="10756900" y="3327400"/>
          <p14:tracePt t="49578" x="10750550" y="3327400"/>
          <p14:tracePt t="49585" x="10744200" y="3327400"/>
          <p14:tracePt t="49591" x="10731500" y="3327400"/>
          <p14:tracePt t="49600" x="10725150" y="3327400"/>
          <p14:tracePt t="49617" x="10712450" y="3327400"/>
          <p14:tracePt t="49634" x="10699750" y="3327400"/>
          <p14:tracePt t="49726" x="10693400" y="3327400"/>
          <p14:tracePt t="49733" x="10687050" y="3327400"/>
          <p14:tracePt t="49741" x="10680700" y="3327400"/>
          <p14:tracePt t="49750" x="10668000" y="3327400"/>
          <p14:tracePt t="49768" x="10648950" y="3327400"/>
          <p14:tracePt t="49784" x="10610850" y="3327400"/>
          <p14:tracePt t="49801" x="10579100" y="3327400"/>
          <p14:tracePt t="49817" x="10547350" y="3327400"/>
          <p14:tracePt t="49834" x="10509250" y="3327400"/>
          <p14:tracePt t="49851" x="10477500" y="3327400"/>
          <p14:tracePt t="49867" x="10464800" y="3321050"/>
          <p14:tracePt t="49884" x="10458450" y="3321050"/>
          <p14:tracePt t="49972" x="10458450" y="3314700"/>
          <p14:tracePt t="49978" x="10452100" y="3308350"/>
          <p14:tracePt t="49984" x="10439400" y="3302000"/>
          <p14:tracePt t="50000" x="10433050" y="3302000"/>
          <p14:tracePt t="50017" x="10426700" y="3295650"/>
          <p14:tracePt t="50034" x="10420350" y="3289300"/>
          <p14:tracePt t="50182" x="10414000" y="3289300"/>
          <p14:tracePt t="50190" x="10407650" y="3289300"/>
          <p14:tracePt t="50221" x="10401300" y="3289300"/>
          <p14:tracePt t="50242" x="10394950" y="3289300"/>
          <p14:tracePt t="50250" x="10388600" y="3282950"/>
          <p14:tracePt t="50257" x="10382250" y="3282950"/>
          <p14:tracePt t="50274" x="10375900" y="3282950"/>
          <p14:tracePt t="50283" x="10375900" y="3276600"/>
          <p14:tracePt t="50300" x="10369550" y="3270250"/>
          <p14:tracePt t="50717" x="10363200" y="3270250"/>
          <p14:tracePt t="50726" x="10356850" y="3270250"/>
          <p14:tracePt t="50733" x="10344150" y="3270250"/>
          <p14:tracePt t="50750" x="10318750" y="3270250"/>
          <p14:tracePt t="50767" x="10287000" y="3263900"/>
          <p14:tracePt t="50783" x="10261600" y="3263900"/>
          <p14:tracePt t="50800" x="10248900" y="3257550"/>
          <p14:tracePt t="50817" x="10242550" y="3257550"/>
          <p14:tracePt t="50833" x="10236200" y="3251200"/>
          <p14:tracePt t="50977" x="10229850" y="3251200"/>
          <p14:tracePt t="50983" x="10223500" y="3251200"/>
          <p14:tracePt t="51000" x="10204450" y="3251200"/>
          <p14:tracePt t="51017" x="10185400" y="3251200"/>
          <p14:tracePt t="51033" x="10166350" y="3251200"/>
          <p14:tracePt t="51050" x="10153650" y="3244850"/>
          <p14:tracePt t="51066" x="10134600" y="3244850"/>
          <p14:tracePt t="51084" x="10121900" y="3244850"/>
          <p14:tracePt t="51100" x="10109200" y="3244850"/>
          <p14:tracePt t="51134" x="10102850" y="3244850"/>
          <p14:tracePt t="51150" x="10096500" y="3244850"/>
          <p14:tracePt t="51166" x="10090150" y="3244850"/>
          <p14:tracePt t="51183" x="10077450" y="3244850"/>
          <p14:tracePt t="51200" x="10052050" y="3244850"/>
          <p14:tracePt t="51217" x="10033000" y="3238500"/>
          <p14:tracePt t="51233" x="10001250" y="3238500"/>
          <p14:tracePt t="51250" x="9975850" y="3238500"/>
          <p14:tracePt t="51267" x="9950450" y="3238500"/>
          <p14:tracePt t="51283" x="9937750" y="3238500"/>
          <p14:tracePt t="51300" x="9931400" y="3238500"/>
          <p14:tracePt t="51316" x="9925050" y="3238500"/>
          <p14:tracePt t="51430" x="9918700" y="3238500"/>
          <p14:tracePt t="51442" x="9912350" y="3238500"/>
          <p14:tracePt t="51458" x="9906000" y="3238500"/>
          <p14:tracePt t="51467" x="9893300" y="3238500"/>
          <p14:tracePt t="51484" x="9867900" y="3238500"/>
          <p14:tracePt t="51489" x="9861550" y="3238500"/>
          <p14:tracePt t="51500" x="9842500" y="3238500"/>
          <p14:tracePt t="51516" x="9829800" y="3238500"/>
          <p14:tracePt t="51533" x="9810750" y="3238500"/>
          <p14:tracePt t="51566" x="9798050" y="3238500"/>
          <p14:tracePt t="51790" x="9791700" y="3238500"/>
          <p14:tracePt t="51806" x="9785350" y="3238500"/>
          <p14:tracePt t="51811" x="9779000" y="3238500"/>
          <p14:tracePt t="51822" x="9772650" y="3238500"/>
          <p14:tracePt t="51833" x="9766300" y="3244850"/>
          <p14:tracePt t="52374" x="9759950" y="3244850"/>
          <p14:tracePt t="52379" x="9753600" y="3251200"/>
          <p14:tracePt t="52399" x="9747250" y="3251200"/>
          <p14:tracePt t="52458" x="9740900" y="3251200"/>
          <p14:tracePt t="52466" x="9734550" y="3251200"/>
          <p14:tracePt t="52471" x="9728200" y="3257550"/>
          <p14:tracePt t="52483" x="9715500" y="3263900"/>
          <p14:tracePt t="52499" x="9696450" y="3282950"/>
          <p14:tracePt t="52516" x="9677400" y="3302000"/>
          <p14:tracePt t="52532" x="9652000" y="3314700"/>
          <p14:tracePt t="52549" x="9645650" y="3321050"/>
          <p14:tracePt t="52566" x="9632950" y="3333750"/>
          <p14:tracePt t="52583" x="9626600" y="3333750"/>
          <p14:tracePt t="53346" x="9620250" y="3333750"/>
          <p14:tracePt t="53354" x="9613900" y="3333750"/>
          <p14:tracePt t="53366" x="9613900" y="3340100"/>
          <p14:tracePt t="53565" x="9607550" y="3340100"/>
          <p14:tracePt t="53586" x="9601200" y="3340100"/>
          <p14:tracePt t="53602" x="9594850" y="3340100"/>
          <p14:tracePt t="53610" x="9588500" y="3340100"/>
          <p14:tracePt t="53621" x="9582150" y="3340100"/>
          <p14:tracePt t="53637" x="9575800" y="3346450"/>
          <p14:tracePt t="53649" x="9569450" y="3346450"/>
          <p14:tracePt t="53665" x="9563100" y="3346450"/>
          <p14:tracePt t="53694" x="9556750" y="3346450"/>
          <p14:tracePt t="53757" x="9550400" y="3346450"/>
          <p14:tracePt t="53782" x="9544050" y="3346450"/>
          <p14:tracePt t="53858" x="9537700" y="3346450"/>
          <p14:tracePt t="53878" x="9531350" y="3346450"/>
          <p14:tracePt t="53882" x="9525000" y="3346450"/>
          <p14:tracePt t="53899" x="9518650" y="3346450"/>
          <p14:tracePt t="54314" x="9512300" y="3346450"/>
          <p14:tracePt t="54333" x="9512300" y="3340100"/>
          <p14:tracePt t="54338" x="9505950" y="3340100"/>
          <p14:tracePt t="55563" x="9505950" y="3333750"/>
          <p14:tracePt t="55568" x="9499600" y="3333750"/>
          <p14:tracePt t="55582" x="9493250" y="3327400"/>
          <p14:tracePt t="55615" x="9486900" y="3321050"/>
          <p14:tracePt t="55632" x="9480550" y="3321050"/>
          <p14:tracePt t="55648" x="9474200" y="3314700"/>
          <p14:tracePt t="55748" x="9474200" y="3308350"/>
          <p14:tracePt t="55753" x="9467850" y="3308350"/>
          <p14:tracePt t="55768" x="9461500" y="3308350"/>
          <p14:tracePt t="55782" x="9455150" y="3295650"/>
          <p14:tracePt t="55798" x="9442450" y="3289300"/>
          <p14:tracePt t="55815" x="9429750" y="3282950"/>
          <p14:tracePt t="55831" x="9404350" y="3276600"/>
          <p14:tracePt t="55849" x="9372600" y="3263900"/>
          <p14:tracePt t="55866" x="9347200" y="3257550"/>
          <p14:tracePt t="55882" x="9328150" y="3251200"/>
          <p14:tracePt t="55898" x="9315450" y="3251200"/>
          <p14:tracePt t="55915" x="9309100" y="3251200"/>
          <p14:tracePt t="55960" x="9309100" y="3244850"/>
          <p14:tracePt t="55965" x="9296400" y="3244850"/>
          <p14:tracePt t="55981" x="9283700" y="3238500"/>
          <p14:tracePt t="55998" x="9258300" y="3225800"/>
          <p14:tracePt t="56015" x="9239250" y="3213100"/>
          <p14:tracePt t="56031" x="9201150" y="3194050"/>
          <p14:tracePt t="56049" x="9163050" y="3181350"/>
          <p14:tracePt t="56055" x="9150350" y="3175000"/>
          <p14:tracePt t="56065" x="9112250" y="3162300"/>
          <p14:tracePt t="56082" x="9055100" y="3149600"/>
          <p14:tracePt t="56098" x="9004300" y="3143250"/>
          <p14:tracePt t="56115" x="8953500" y="3136900"/>
          <p14:tracePt t="56132" x="8896350" y="3124200"/>
          <p14:tracePt t="56149" x="8851900" y="3105150"/>
          <p14:tracePt t="56165" x="8845550" y="3092450"/>
          <p14:tracePt t="56181" x="8839200" y="3092450"/>
          <p14:tracePt t="56198" x="8832850" y="3092450"/>
          <p14:tracePt t="56215" x="8826500" y="3086100"/>
          <p14:tracePt t="56231" x="8820150" y="3079750"/>
          <p14:tracePt t="56247" x="8807450" y="3067050"/>
          <p14:tracePt t="56264" x="8788400" y="3054350"/>
          <p14:tracePt t="56281" x="8775700" y="3048000"/>
          <p14:tracePt t="56297" x="8763000" y="3041650"/>
          <p14:tracePt t="56314" x="8737600" y="3028950"/>
          <p14:tracePt t="56331" x="8712200" y="3009900"/>
          <p14:tracePt t="56348" x="8680450" y="2990850"/>
          <p14:tracePt t="56365" x="8655050" y="2971800"/>
          <p14:tracePt t="56381" x="8636000" y="2959100"/>
          <p14:tracePt t="56398" x="8623300" y="2952750"/>
          <p14:tracePt t="56431" x="8623300" y="2940050"/>
          <p14:tracePt t="56465" x="8623300" y="2927350"/>
          <p14:tracePt t="56481" x="8616950" y="2908300"/>
          <p14:tracePt t="56498" x="8616950" y="2901950"/>
          <p14:tracePt t="56515" x="8616950" y="2895600"/>
          <p14:tracePt t="56531" x="8616950" y="2889250"/>
          <p14:tracePt t="56548" x="8616950" y="2882900"/>
          <p14:tracePt t="56684" x="8616950" y="2876550"/>
          <p14:tracePt t="56688" x="8610600" y="2876550"/>
          <p14:tracePt t="57335" x="8604250" y="2876550"/>
          <p14:tracePt t="57351" x="8597900" y="2876550"/>
          <p14:tracePt t="57359" x="8591550" y="2876550"/>
          <p14:tracePt t="57392" x="8585200" y="2876550"/>
          <p14:tracePt t="57397" x="8572500" y="2876550"/>
          <p14:tracePt t="57431" x="8559800" y="2876550"/>
          <p14:tracePt t="57448" x="8547100" y="2876550"/>
          <p14:tracePt t="57465" x="8528050" y="2876550"/>
          <p14:tracePt t="57481" x="8515350" y="2876550"/>
          <p14:tracePt t="57498" x="8509000" y="2876550"/>
          <p14:tracePt t="57514" x="8502650" y="2876550"/>
          <p14:tracePt t="57531" x="8496300" y="2876550"/>
          <p14:tracePt t="57548" x="8483600" y="2876550"/>
          <p14:tracePt t="57565" x="8458200" y="2876550"/>
          <p14:tracePt t="57581" x="8432800" y="2876550"/>
          <p14:tracePt t="57586" x="8426450" y="2876550"/>
          <p14:tracePt t="57598" x="8401050" y="2876550"/>
          <p14:tracePt t="57614" x="8362950" y="2876550"/>
          <p14:tracePt t="57631" x="8331200" y="2876550"/>
          <p14:tracePt t="57648" x="8305800" y="2876550"/>
          <p14:tracePt t="57665" x="8274050" y="2876550"/>
          <p14:tracePt t="57681" x="8255000" y="2876550"/>
          <p14:tracePt t="57698" x="8216900" y="2876550"/>
          <p14:tracePt t="57714" x="8178800" y="2876550"/>
          <p14:tracePt t="57731" x="8128000" y="2876550"/>
          <p14:tracePt t="57747" x="8083550" y="2876550"/>
          <p14:tracePt t="57765" x="8026400" y="2876550"/>
          <p14:tracePt t="57781" x="7981950" y="2876550"/>
          <p14:tracePt t="57798" x="7956550" y="2876550"/>
          <p14:tracePt t="57814" x="7931150" y="2876550"/>
          <p14:tracePt t="57831" x="7912100" y="2876550"/>
          <p14:tracePt t="57847" x="7893050" y="2876550"/>
          <p14:tracePt t="57865" x="7861300" y="2870200"/>
          <p14:tracePt t="57881" x="7829550" y="2870200"/>
          <p14:tracePt t="57897" x="7785100" y="2863850"/>
          <p14:tracePt t="57914" x="7721600" y="2863850"/>
          <p14:tracePt t="57931" x="7651750" y="2863850"/>
          <p14:tracePt t="57947" x="7562850" y="2851150"/>
          <p14:tracePt t="57965" x="7480300" y="2844800"/>
          <p14:tracePt t="57981" x="7429500" y="2838450"/>
          <p14:tracePt t="57998" x="7404100" y="2838450"/>
          <p14:tracePt t="58014" x="7378700" y="2838450"/>
          <p14:tracePt t="58031" x="7359650" y="2838450"/>
          <p14:tracePt t="58048" x="7353300" y="2838450"/>
          <p14:tracePt t="58108" x="7346950" y="2838450"/>
          <p14:tracePt t="58113" x="7334250" y="2838450"/>
          <p14:tracePt t="58117" x="7327900" y="2838450"/>
          <p14:tracePt t="58131" x="7302500" y="2838450"/>
          <p14:tracePt t="58147" x="7264400" y="2844800"/>
          <p14:tracePt t="58164" x="7232650" y="2851150"/>
          <p14:tracePt t="58181" x="7188200" y="2857500"/>
          <p14:tracePt t="58197" x="7156450" y="2857500"/>
          <p14:tracePt t="58214" x="7137400" y="2863850"/>
          <p14:tracePt t="58231" x="7118350" y="2863850"/>
          <p14:tracePt t="58247" x="7105650" y="2870200"/>
          <p14:tracePt t="58281" x="7086600" y="2870200"/>
          <p14:tracePt t="58297" x="7086600" y="2876550"/>
          <p14:tracePt t="58314" x="7080250" y="2876550"/>
          <p14:tracePt t="58348" x="7067550" y="2876550"/>
          <p14:tracePt t="58364" x="7061200" y="2876550"/>
          <p14:tracePt t="58381" x="7048500" y="2882900"/>
          <p14:tracePt t="58397" x="7042150" y="2882900"/>
          <p14:tracePt t="58413" x="7042150" y="2889250"/>
          <p14:tracePt t="58451" x="7035800" y="2889250"/>
          <p14:tracePt t="58463" x="7029450" y="2889250"/>
          <p14:tracePt t="58481" x="7016750" y="2889250"/>
          <p14:tracePt t="58497" x="7010400" y="2889250"/>
          <p14:tracePt t="58564" x="7004050" y="2889250"/>
          <p14:tracePt t="58879" x="6997700" y="2895600"/>
          <p14:tracePt t="58892" x="6997700" y="2901950"/>
          <p14:tracePt t="58900" x="6997700" y="2908300"/>
          <p14:tracePt t="58924" x="6997700" y="2914650"/>
          <p14:tracePt t="58931" x="6997700" y="2921000"/>
          <p14:tracePt t="58947" x="6985000" y="2933700"/>
          <p14:tracePt t="58964" x="6972300" y="2940050"/>
          <p14:tracePt t="58981" x="6965950" y="2952750"/>
          <p14:tracePt t="58997" x="6940550" y="2984500"/>
          <p14:tracePt t="59014" x="6908800" y="3022600"/>
          <p14:tracePt t="59030" x="6858000" y="3079750"/>
          <p14:tracePt t="59047" x="6775450" y="3149600"/>
          <p14:tracePt t="59064" x="6680200" y="3206750"/>
          <p14:tracePt t="59081" x="6559550" y="3276600"/>
          <p14:tracePt t="59097" x="6470650" y="3327400"/>
          <p14:tracePt t="59114" x="6400800" y="3378200"/>
          <p14:tracePt t="59119" x="6388100" y="3384550"/>
          <p14:tracePt t="59131" x="6362700" y="3409950"/>
          <p14:tracePt t="59147" x="6318250" y="3435350"/>
          <p14:tracePt t="59164" x="6280150" y="3467100"/>
          <p14:tracePt t="59181" x="6242050" y="3505200"/>
          <p14:tracePt t="59197" x="6197600" y="3543300"/>
          <p14:tracePt t="59214" x="6146800" y="3594100"/>
          <p14:tracePt t="59230" x="6076950" y="3651250"/>
          <p14:tracePt t="59247" x="6013450" y="3708400"/>
          <p14:tracePt t="59264" x="5930900" y="3797300"/>
          <p14:tracePt t="59281" x="5848350" y="3879850"/>
          <p14:tracePt t="59297" x="5784850" y="3930650"/>
          <p14:tracePt t="59314" x="5734050" y="3987800"/>
          <p14:tracePt t="59330" x="5664200" y="4051300"/>
          <p14:tracePt t="59347" x="5619750" y="4102100"/>
          <p14:tracePt t="59364" x="5575300" y="4152900"/>
          <p14:tracePt t="59381" x="5530850" y="4216400"/>
          <p14:tracePt t="59397" x="5492750" y="4254500"/>
          <p14:tracePt t="59414" x="5467350" y="4298950"/>
          <p14:tracePt t="59430" x="5435600" y="4343400"/>
          <p14:tracePt t="59447" x="5410200" y="4394200"/>
          <p14:tracePt t="59464" x="5372100" y="4445000"/>
          <p14:tracePt t="59481" x="5334000" y="4502150"/>
          <p14:tracePt t="59497" x="5308600" y="4565650"/>
          <p14:tracePt t="59514" x="5270500" y="4635500"/>
          <p14:tracePt t="59530" x="5238750" y="4718050"/>
          <p14:tracePt t="59547" x="5213350" y="4781550"/>
          <p14:tracePt t="59564" x="5194300" y="4813300"/>
          <p14:tracePt t="59581" x="5181600" y="4851400"/>
          <p14:tracePt t="59597" x="5168900" y="4870450"/>
          <p14:tracePt t="59614" x="5156200" y="4895850"/>
          <p14:tracePt t="59630" x="5137150" y="4933950"/>
          <p14:tracePt t="59636" x="5130800" y="4940300"/>
          <p14:tracePt t="59647" x="5130800" y="4965700"/>
          <p14:tracePt t="59664" x="5118100" y="5003800"/>
          <p14:tracePt t="59681" x="5111750" y="5029200"/>
          <p14:tracePt t="59697" x="5111750" y="5041900"/>
          <p14:tracePt t="59730" x="5111750" y="5060950"/>
          <p14:tracePt t="59747" x="5099050" y="5073650"/>
          <p14:tracePt t="59764" x="5092700" y="5073650"/>
          <p14:tracePt t="59831" x="5092700" y="5080000"/>
          <p14:tracePt t="59839" x="5099050" y="5080000"/>
          <p14:tracePt t="59847" x="5105400" y="5086350"/>
          <p14:tracePt t="59864" x="5105400" y="5092700"/>
          <p14:tracePt t="59880" x="5111750" y="5092700"/>
          <p14:tracePt t="59904" x="5118100" y="5092700"/>
          <p14:tracePt t="59916" x="5124450" y="5092700"/>
          <p14:tracePt t="59930" x="5137150" y="5099050"/>
          <p14:tracePt t="59947" x="5168900" y="5105400"/>
          <p14:tracePt t="59964" x="5207000" y="5111750"/>
          <p14:tracePt t="59981" x="5270500" y="5111750"/>
          <p14:tracePt t="59997" x="5327650" y="5111750"/>
          <p14:tracePt t="60013" x="5372100" y="5111750"/>
          <p14:tracePt t="60030" x="5416550" y="5111750"/>
          <p14:tracePt t="60047" x="5448300" y="5111750"/>
          <p14:tracePt t="60064" x="5505450" y="5111750"/>
          <p14:tracePt t="60081" x="5556250" y="5105400"/>
          <p14:tracePt t="60098" x="5600700" y="5086350"/>
          <p14:tracePt t="60113" x="5638800" y="5060950"/>
          <p14:tracePt t="60130" x="5676900" y="5048250"/>
          <p14:tracePt t="60137" x="5695950" y="5035550"/>
          <p14:tracePt t="60147" x="5715000" y="5035550"/>
          <p14:tracePt t="60163" x="5746750" y="5029200"/>
          <p14:tracePt t="60181" x="5778500" y="5016500"/>
          <p14:tracePt t="60197" x="5797550" y="5010150"/>
          <p14:tracePt t="60214" x="5810250" y="5010150"/>
          <p14:tracePt t="60230" x="5829300" y="5010150"/>
          <p14:tracePt t="60247" x="5848350" y="5003800"/>
          <p14:tracePt t="60263" x="5886450" y="4991100"/>
          <p14:tracePt t="60281" x="5943600" y="4991100"/>
          <p14:tracePt t="60297" x="6000750" y="4991100"/>
          <p14:tracePt t="60313" x="6045200" y="4991100"/>
          <p14:tracePt t="60330" x="6064250" y="4991100"/>
          <p14:tracePt t="60347" x="6083300" y="4991100"/>
          <p14:tracePt t="60363" x="6089650" y="4991100"/>
          <p14:tracePt t="60380" x="6096000" y="4991100"/>
          <p14:tracePt t="60414" x="6108700" y="4991100"/>
          <p14:tracePt t="60430" x="6115050" y="4991100"/>
          <p14:tracePt t="60447" x="6127750" y="4991100"/>
          <p14:tracePt t="60463" x="6146800" y="4991100"/>
          <p14:tracePt t="60480" x="6172200" y="4991100"/>
          <p14:tracePt t="60498" x="6210300" y="4991100"/>
          <p14:tracePt t="60513" x="6229350" y="4991100"/>
          <p14:tracePt t="60530" x="6248400" y="4991100"/>
          <p14:tracePt t="60547" x="6267450" y="4991100"/>
          <p14:tracePt t="60579" x="6280150" y="4991100"/>
          <p14:tracePt t="60596" x="6299200" y="4991100"/>
          <p14:tracePt t="60613" x="6311900" y="4991100"/>
          <p14:tracePt t="60700" x="6318250" y="4991100"/>
          <p14:tracePt t="60712" x="6324600" y="4991100"/>
          <p14:tracePt t="60731" x="6330950" y="4991100"/>
          <p14:tracePt t="60748" x="6337300" y="4991100"/>
          <p14:tracePt t="60816" x="6343650" y="4991100"/>
          <p14:tracePt t="60828" x="6350000" y="4991100"/>
          <p14:tracePt t="60833" x="6356350" y="4991100"/>
          <p14:tracePt t="60852" x="6362700" y="4991100"/>
          <p14:tracePt t="60863" x="6375400" y="4991100"/>
          <p14:tracePt t="60880" x="6381750" y="4991100"/>
          <p14:tracePt t="60916" x="6388100" y="4991100"/>
          <p14:tracePt t="60932" x="6394450" y="4991100"/>
          <p14:tracePt t="60947" x="6400800" y="4991100"/>
          <p14:tracePt t="60963" x="6407150" y="4991100"/>
          <p14:tracePt t="60980" x="6419850" y="4984750"/>
          <p14:tracePt t="60997" x="6438900" y="4984750"/>
          <p14:tracePt t="61096" x="6445250" y="4984750"/>
          <p14:tracePt t="61104" x="6451600" y="4984750"/>
          <p14:tracePt t="61124" x="6457950" y="4984750"/>
          <p14:tracePt t="61132" x="6464300" y="4984750"/>
          <p14:tracePt t="61146" x="6470650" y="4984750"/>
          <p14:tracePt t="61163" x="6477000" y="4984750"/>
          <p14:tracePt t="61181" x="6483350" y="4984750"/>
          <p14:tracePt t="61196" x="6489700" y="4984750"/>
          <p14:tracePt t="61213" x="6496050" y="4984750"/>
          <p14:tracePt t="61230" x="6508750" y="4984750"/>
          <p14:tracePt t="61247" x="6515100" y="4984750"/>
          <p14:tracePt t="61331" x="6521450" y="4984750"/>
          <p14:tracePt t="61339" x="6527800" y="4984750"/>
          <p14:tracePt t="61360" x="6534150" y="4984750"/>
          <p14:tracePt t="61368" x="6540500" y="4984750"/>
          <p14:tracePt t="61380" x="6546850" y="4984750"/>
          <p14:tracePt t="61397" x="6559550" y="4991100"/>
          <p14:tracePt t="61414" x="6572250" y="4991100"/>
          <p14:tracePt t="61430" x="6578600" y="4991100"/>
          <p14:tracePt t="61446" x="6591300" y="4991100"/>
          <p14:tracePt t="61463" x="6597650" y="4991100"/>
          <p14:tracePt t="61480" x="6604000" y="4991100"/>
          <p14:tracePt t="61497" x="6610350" y="4991100"/>
          <p14:tracePt t="61513" x="6623050" y="4997450"/>
          <p14:tracePt t="61530" x="6635750" y="4997450"/>
          <p14:tracePt t="61547" x="6654800" y="5003800"/>
          <p14:tracePt t="61563" x="6680200" y="5010150"/>
          <p14:tracePt t="61580" x="6705600" y="5010150"/>
          <p14:tracePt t="61596" x="6724650" y="5010150"/>
          <p14:tracePt t="61613" x="6737350" y="5010150"/>
          <p14:tracePt t="61629" x="6743700" y="5010150"/>
          <p14:tracePt t="61645" x="6750050" y="5010150"/>
          <p14:tracePt t="61662" x="6769100" y="5010150"/>
          <p14:tracePt t="61678" x="6788150" y="5010150"/>
          <p14:tracePt t="61695" x="6800850" y="5010150"/>
          <p14:tracePt t="61712" x="6813550" y="5010150"/>
          <p14:tracePt t="61729" x="6832600" y="5010150"/>
          <p14:tracePt t="61747" x="6858000" y="5010150"/>
          <p14:tracePt t="61763" x="6883400" y="5010150"/>
          <p14:tracePt t="61779" x="6908800" y="5010150"/>
          <p14:tracePt t="61796" x="6934200" y="5010150"/>
          <p14:tracePt t="61813" x="6959600" y="5010150"/>
          <p14:tracePt t="61829" x="6972300" y="5016500"/>
          <p14:tracePt t="61846" x="6978650" y="5016500"/>
          <p14:tracePt t="61898" x="6985000" y="5016500"/>
          <p14:tracePt t="61906" x="6991350" y="5016500"/>
          <p14:tracePt t="61913" x="7004050" y="5016500"/>
          <p14:tracePt t="61930" x="7029450" y="5016500"/>
          <p14:tracePt t="61947" x="7067550" y="5016500"/>
          <p14:tracePt t="61949" x="7080250" y="5016500"/>
          <p14:tracePt t="61963" x="7118350" y="5016500"/>
          <p14:tracePt t="61980" x="7162800" y="5016500"/>
          <p14:tracePt t="61996" x="7194550" y="5016500"/>
          <p14:tracePt t="62013" x="7213600" y="5016500"/>
          <p14:tracePt t="62029" x="7226300" y="5016500"/>
          <p14:tracePt t="62046" x="7232650" y="5016500"/>
          <p14:tracePt t="62063" x="7239000" y="5016500"/>
          <p14:tracePt t="62079" x="7245350" y="5022850"/>
          <p14:tracePt t="62097" x="7251700" y="5022850"/>
          <p14:tracePt t="62113" x="7258050" y="5022850"/>
          <p14:tracePt t="62129" x="7264400" y="5022850"/>
          <p14:tracePt t="62146" x="7289800" y="5022850"/>
          <p14:tracePt t="62164" x="7321550" y="5022850"/>
          <p14:tracePt t="62179" x="7346950" y="5029200"/>
          <p14:tracePt t="62196" x="7378700" y="5029200"/>
          <p14:tracePt t="62213" x="7416800" y="5035550"/>
          <p14:tracePt t="62229" x="7461250" y="5041900"/>
          <p14:tracePt t="62246" x="7493000" y="5048250"/>
          <p14:tracePt t="62248" x="7499350" y="5048250"/>
          <p14:tracePt t="62263" x="7531100" y="5060950"/>
          <p14:tracePt t="62279" x="7550150" y="5060950"/>
          <p14:tracePt t="62313" x="7556500" y="5060950"/>
          <p14:tracePt t="62329" x="7569200" y="5060950"/>
          <p14:tracePt t="62346" x="7588250" y="5067300"/>
          <p14:tracePt t="62363" x="7632700" y="5073650"/>
          <p14:tracePt t="62379" x="7683500" y="5080000"/>
          <p14:tracePt t="62396" x="7727950" y="5080000"/>
          <p14:tracePt t="62413" x="7772400" y="5080000"/>
          <p14:tracePt t="62429" x="7791450" y="5080000"/>
          <p14:tracePt t="62446" x="7810500" y="5086350"/>
          <p14:tracePt t="62463" x="7829550" y="5086350"/>
          <p14:tracePt t="62479" x="7848600" y="5086350"/>
          <p14:tracePt t="62496" x="7861300" y="5086350"/>
          <p14:tracePt t="62512" x="7880350" y="5086350"/>
          <p14:tracePt t="62529" x="7899400" y="5086350"/>
          <p14:tracePt t="62546" x="7912100" y="5086350"/>
          <p14:tracePt t="62563" x="7937500" y="5086350"/>
          <p14:tracePt t="62579" x="7956550" y="5086350"/>
          <p14:tracePt t="62596" x="7988300" y="5086350"/>
          <p14:tracePt t="62613" x="8020050" y="5086350"/>
          <p14:tracePt t="62629" x="8058150" y="5086350"/>
          <p14:tracePt t="62646" x="8089900" y="5086350"/>
          <p14:tracePt t="62663" x="8115300" y="5086350"/>
          <p14:tracePt t="62679" x="8128000" y="5086350"/>
          <p14:tracePt t="62759" x="8134350" y="5086350"/>
          <p14:tracePt t="62765" x="8140700" y="5086350"/>
          <p14:tracePt t="62779" x="8159750" y="5086350"/>
          <p14:tracePt t="62796" x="8185150" y="5086350"/>
          <p14:tracePt t="62813" x="8210550" y="5086350"/>
          <p14:tracePt t="62829" x="8235950" y="5086350"/>
          <p14:tracePt t="62846" x="8255000" y="5086350"/>
          <p14:tracePt t="62863" x="8280400" y="5086350"/>
          <p14:tracePt t="62879" x="8299450" y="5086350"/>
          <p14:tracePt t="62896" x="8312150" y="5086350"/>
          <p14:tracePt t="62913" x="8331200" y="5086350"/>
          <p14:tracePt t="62929" x="8337550" y="5080000"/>
          <p14:tracePt t="62946" x="8350250" y="5080000"/>
          <p14:tracePt t="62963" x="8375650" y="5073650"/>
          <p14:tracePt t="62979" x="8407400" y="5073650"/>
          <p14:tracePt t="62996" x="8439150" y="5067300"/>
          <p14:tracePt t="63012" x="8477250" y="5060950"/>
          <p14:tracePt t="63029" x="8509000" y="5060950"/>
          <p14:tracePt t="63046" x="8540750" y="5060950"/>
          <p14:tracePt t="63063" x="8559800" y="5060950"/>
          <p14:tracePt t="63079" x="8572500" y="5060950"/>
          <p14:tracePt t="63112" x="8585200" y="5060950"/>
          <p14:tracePt t="63130" x="8591550" y="5060950"/>
          <p14:tracePt t="63163" x="8597900" y="5060950"/>
          <p14:tracePt t="63179" x="8610600" y="5060950"/>
          <p14:tracePt t="63196" x="8623300" y="5060950"/>
          <p14:tracePt t="63212" x="8636000" y="5060950"/>
          <p14:tracePt t="63229" x="8642350" y="5060950"/>
          <p14:tracePt t="63330" x="8648700" y="5060950"/>
          <p14:tracePt t="63338" x="8655050" y="5060950"/>
          <p14:tracePt t="63346" x="8661400" y="5060950"/>
          <p14:tracePt t="63363" x="8674100" y="5054600"/>
          <p14:tracePt t="63379" x="8693150" y="5048250"/>
          <p14:tracePt t="63396" x="8712200" y="5035550"/>
          <p14:tracePt t="63412" x="8724900" y="5035550"/>
          <p14:tracePt t="63429" x="8737600" y="5035550"/>
          <p14:tracePt t="63463" x="8743950" y="5029200"/>
          <p14:tracePt t="63480" x="8750300" y="5029200"/>
          <p14:tracePt t="63686" x="8756650" y="5029200"/>
          <p14:tracePt t="63694" x="8763000" y="5029200"/>
          <p14:tracePt t="63700" x="8769350" y="5029200"/>
          <p14:tracePt t="63712" x="8782050" y="5029200"/>
          <p14:tracePt t="63729" x="8801100" y="5022850"/>
          <p14:tracePt t="63745" x="8820150" y="5016500"/>
          <p14:tracePt t="63763" x="8845550" y="5016500"/>
          <p14:tracePt t="63779" x="8864600" y="5016500"/>
          <p14:tracePt t="63795" x="8877300" y="5016500"/>
          <p14:tracePt t="63811" x="8883650" y="5016500"/>
          <p14:tracePt t="63828" x="8896350" y="5016500"/>
          <p14:tracePt t="63846" x="8909050" y="5016500"/>
          <p14:tracePt t="63862" x="8921750" y="5016500"/>
          <p14:tracePt t="63879" x="8934450" y="5016500"/>
          <p14:tracePt t="63896" x="8953500" y="5016500"/>
          <p14:tracePt t="63912" x="8959850" y="5016500"/>
          <p14:tracePt t="63929" x="8966200" y="5016500"/>
          <p14:tracePt t="63945" x="8972550" y="5016500"/>
          <p14:tracePt t="65130" x="8978900" y="5016500"/>
          <p14:tracePt t="65554" x="8978900" y="5022850"/>
          <p14:tracePt t="66753" x="8972550" y="5022850"/>
          <p14:tracePt t="66833" x="8966200" y="5022850"/>
          <p14:tracePt t="66877" x="8959850" y="5029200"/>
          <p14:tracePt t="66906" x="8953500" y="5029200"/>
          <p14:tracePt t="66918" x="8947150" y="5029200"/>
          <p14:tracePt t="66923" x="8934450" y="5029200"/>
          <p14:tracePt t="66944" x="8921750" y="5029200"/>
          <p14:tracePt t="66961" x="8915400" y="5035550"/>
          <p14:tracePt t="66978" x="8909050" y="5035550"/>
          <p14:tracePt t="66994" x="8902700" y="5035550"/>
          <p14:tracePt t="67011" x="8890000" y="5035550"/>
          <p14:tracePt t="67027" x="8883650" y="5035550"/>
          <p14:tracePt t="67044" x="8870950" y="5035550"/>
          <p14:tracePt t="67061" x="8858250" y="5029200"/>
          <p14:tracePt t="67078" x="8839200" y="5029200"/>
          <p14:tracePt t="67150" x="8832850" y="5029200"/>
          <p14:tracePt t="67155" x="8820150" y="5022850"/>
          <p14:tracePt t="67161" x="8807450" y="5016500"/>
          <p14:tracePt t="67178" x="8782050" y="5003800"/>
          <p14:tracePt t="67195" x="8737600" y="4984750"/>
          <p14:tracePt t="67212" x="8718550" y="4978400"/>
          <p14:tracePt t="67228" x="8693150" y="4972050"/>
          <p14:tracePt t="67244" x="8680450" y="4959350"/>
          <p14:tracePt t="67261" x="8661400" y="4959350"/>
          <p14:tracePt t="67278" x="8642350" y="4946650"/>
          <p14:tracePt t="67284" x="8636000" y="4940300"/>
          <p14:tracePt t="67295" x="8616950" y="4933950"/>
          <p14:tracePt t="67311" x="8591550" y="4914900"/>
          <p14:tracePt t="67328" x="8566150" y="4895850"/>
          <p14:tracePt t="67344" x="8540750" y="4870450"/>
          <p14:tracePt t="67361" x="8483600" y="4845050"/>
          <p14:tracePt t="67378" x="8439150" y="4819650"/>
          <p14:tracePt t="67395" x="8375650" y="4787900"/>
          <p14:tracePt t="67411" x="8343900" y="4768850"/>
          <p14:tracePt t="67428" x="8305800" y="4743450"/>
          <p14:tracePt t="67444" x="8274050" y="4699000"/>
          <p14:tracePt t="67461" x="8229600" y="4648200"/>
          <p14:tracePt t="67478" x="8172450" y="4572000"/>
          <p14:tracePt t="67495" x="8064500" y="4476750"/>
          <p14:tracePt t="67511" x="7962900" y="4387850"/>
          <p14:tracePt t="67528" x="7848600" y="4292600"/>
          <p14:tracePt t="67544" x="7747000" y="4184650"/>
          <p14:tracePt t="67561" x="7632700" y="4057650"/>
          <p14:tracePt t="67578" x="7531100" y="3937000"/>
          <p14:tracePt t="67595" x="7442200" y="3797300"/>
          <p14:tracePt t="67611" x="7410450" y="3695700"/>
          <p14:tracePt t="67628" x="7391400" y="3619500"/>
          <p14:tracePt t="67644" x="7372350" y="3556000"/>
          <p14:tracePt t="67661" x="7359650" y="3505200"/>
          <p14:tracePt t="67678" x="7346950" y="3467100"/>
          <p14:tracePt t="67695" x="7327900" y="3416300"/>
          <p14:tracePt t="67711" x="7315200" y="3359150"/>
          <p14:tracePt t="67727" x="7296150" y="3308350"/>
          <p14:tracePt t="67744" x="7289800" y="3257550"/>
          <p14:tracePt t="67761" x="7289800" y="3200400"/>
          <p14:tracePt t="67778" x="7289800" y="3155950"/>
          <p14:tracePt t="67795" x="7289800" y="3111500"/>
          <p14:tracePt t="67799" x="7289800" y="3105150"/>
          <p14:tracePt t="67811" x="7289800" y="3067050"/>
          <p14:tracePt t="67828" x="7277100" y="3016250"/>
          <p14:tracePt t="67844" x="7251700" y="2965450"/>
          <p14:tracePt t="67861" x="7232650" y="2921000"/>
          <p14:tracePt t="67877" x="7207250" y="2895600"/>
          <p14:tracePt t="67895" x="7200900" y="2870200"/>
          <p14:tracePt t="67911" x="7188200" y="2857500"/>
          <p14:tracePt t="67927" x="7175500" y="2832100"/>
          <p14:tracePt t="67944" x="7162800" y="2813050"/>
          <p14:tracePt t="67961" x="7156450" y="2794000"/>
          <p14:tracePt t="67977" x="7150100" y="2774950"/>
          <p14:tracePt t="67995" x="7143750" y="2749550"/>
          <p14:tracePt t="68011" x="7143750" y="2743200"/>
          <p14:tracePt t="68027" x="7137400" y="2730500"/>
          <p14:tracePt t="68044" x="7131050" y="2717800"/>
          <p14:tracePt t="68061" x="7131050" y="2705100"/>
          <p14:tracePt t="68077" x="7118350" y="2692400"/>
          <p14:tracePt t="68110" x="7118350" y="2686050"/>
          <p14:tracePt t="68210" x="7118350" y="2679700"/>
          <p14:tracePt t="68218" x="7112000" y="2673350"/>
          <p14:tracePt t="68233" x="7112000" y="2667000"/>
          <p14:tracePt t="68244" x="7099300" y="2654300"/>
          <p14:tracePt t="68260" x="7086600" y="2647950"/>
          <p14:tracePt t="68276" x="7080250" y="2641600"/>
          <p14:tracePt t="68293" x="7067550" y="2622550"/>
          <p14:tracePt t="68298" x="7061200" y="2622550"/>
          <p14:tracePt t="68310" x="7054850" y="2616200"/>
          <p14:tracePt t="68326" x="7048500" y="2609850"/>
          <p14:tracePt t="68390" x="7042150" y="2609850"/>
          <p14:tracePt t="68397" x="7042150" y="2603500"/>
          <p14:tracePt t="68411" x="7035800" y="2597150"/>
          <p14:tracePt t="68427" x="7035800" y="2584450"/>
          <p14:tracePt t="68444" x="7035800" y="2565400"/>
          <p14:tracePt t="68461" x="7035800" y="2552700"/>
          <p14:tracePt t="68477" x="7029450" y="2546350"/>
          <p14:tracePt t="68494" x="7023100" y="2540000"/>
          <p14:tracePt t="69043" x="7023100" y="2533650"/>
          <p14:tracePt t="69092" x="7016750" y="2533650"/>
          <p14:tracePt t="69100" x="7010400" y="2533650"/>
          <p14:tracePt t="69211" x="7004050" y="2533650"/>
          <p14:tracePt t="69231" x="6997700" y="2533650"/>
          <p14:tracePt t="69239" x="6991350" y="2533650"/>
          <p14:tracePt t="69244" x="6991350" y="2540000"/>
          <p14:tracePt t="69260" x="6978650" y="2540000"/>
          <p14:tracePt t="69277" x="6972300" y="2552700"/>
          <p14:tracePt t="69294" x="6965950" y="2552700"/>
          <p14:tracePt t="69310" x="6959600" y="2559050"/>
          <p14:tracePt t="69335" x="6953250" y="2559050"/>
          <p14:tracePt t="69344" x="6946900" y="2565400"/>
          <p14:tracePt t="69360" x="6940550" y="2565400"/>
          <p14:tracePt t="69424" x="6934200" y="2571750"/>
          <p14:tracePt t="69431" x="6927850" y="2571750"/>
          <p14:tracePt t="69444" x="6921500" y="2578100"/>
          <p14:tracePt t="69460" x="6908800" y="2584450"/>
          <p14:tracePt t="69477" x="6896100" y="2584450"/>
          <p14:tracePt t="69494" x="6883400" y="2590800"/>
          <p14:tracePt t="69510" x="6877050" y="2597150"/>
          <p14:tracePt t="69648" x="6870700" y="2597150"/>
          <p14:tracePt t="69655" x="6864350" y="2597150"/>
          <p14:tracePt t="69660" x="6858000" y="2597150"/>
          <p14:tracePt t="69677" x="6826250" y="2590800"/>
          <p14:tracePt t="69693" x="6781800" y="2590800"/>
          <p14:tracePt t="69710" x="6724650" y="2590800"/>
          <p14:tracePt t="69727" x="6680200" y="2590800"/>
          <p14:tracePt t="69744" x="6635750" y="2590800"/>
          <p14:tracePt t="69761" x="6591300" y="2590800"/>
          <p14:tracePt t="69777" x="6565900" y="2590800"/>
          <p14:tracePt t="69793" x="6540500" y="2616200"/>
          <p14:tracePt t="69810" x="6508750" y="2647950"/>
          <p14:tracePt t="69827" x="6483350" y="2679700"/>
          <p14:tracePt t="69844" x="6470650" y="2730500"/>
          <p14:tracePt t="69860" x="6457950" y="2768600"/>
          <p14:tracePt t="69863" x="6457950" y="2781300"/>
          <p14:tracePt t="69877" x="6451600" y="2819400"/>
          <p14:tracePt t="69893" x="6451600" y="2844800"/>
          <p14:tracePt t="69910" x="6445250" y="2876550"/>
          <p14:tracePt t="69927" x="6438900" y="2901950"/>
          <p14:tracePt t="69943" x="6432550" y="2933700"/>
          <p14:tracePt t="69960" x="6432550" y="2971800"/>
          <p14:tracePt t="69977" x="6432550" y="3022600"/>
          <p14:tracePt t="69993" x="6413500" y="3060700"/>
          <p14:tracePt t="70010" x="6407150" y="3079750"/>
          <p14:tracePt t="70027" x="6400800" y="3105150"/>
          <p14:tracePt t="70043" x="6388100" y="3130550"/>
          <p14:tracePt t="70060" x="6381750" y="3162300"/>
          <p14:tracePt t="70077" x="6362700" y="3206750"/>
          <p14:tracePt t="70093" x="6350000" y="3257550"/>
          <p14:tracePt t="70110" x="6330950" y="3295650"/>
          <p14:tracePt t="70127" x="6318250" y="3340100"/>
          <p14:tracePt t="70143" x="6305550" y="3371850"/>
          <p14:tracePt t="70161" x="6286500" y="3409950"/>
          <p14:tracePt t="70177" x="6267450" y="3448050"/>
          <p14:tracePt t="70193" x="6254750" y="3479800"/>
          <p14:tracePt t="70210" x="6242050" y="3492500"/>
          <p14:tracePt t="70227" x="6229350" y="3511550"/>
          <p14:tracePt t="70242" x="6223000" y="3536950"/>
          <p14:tracePt t="70259" x="6210300" y="3575050"/>
          <p14:tracePt t="70277" x="6197600" y="3613150"/>
          <p14:tracePt t="70293" x="6191250" y="3644900"/>
          <p14:tracePt t="70310" x="6184900" y="3663950"/>
          <p14:tracePt t="70327" x="6178550" y="3689350"/>
          <p14:tracePt t="70343" x="6178550" y="3702050"/>
          <p14:tracePt t="70360" x="6178550" y="3727450"/>
          <p14:tracePt t="70377" x="6178550" y="3759200"/>
          <p14:tracePt t="70393" x="6191250" y="3803650"/>
          <p14:tracePt t="70410" x="6229350" y="3816350"/>
          <p14:tracePt t="70427" x="6254750" y="3835400"/>
          <p14:tracePt t="70443" x="6299200" y="3848100"/>
          <p14:tracePt t="70460" x="6330950" y="3848100"/>
          <p14:tracePt t="70477" x="6356350" y="3848100"/>
          <p14:tracePt t="70493" x="6369050" y="3854450"/>
          <p14:tracePt t="70510" x="6375400" y="3860800"/>
          <p14:tracePt t="70527" x="6407150" y="3867150"/>
          <p14:tracePt t="70543" x="6464300" y="3867150"/>
          <p14:tracePt t="70560" x="6527800" y="3867150"/>
          <p14:tracePt t="70561" x="6553200" y="3867150"/>
          <p14:tracePt t="70577" x="6667500" y="3867150"/>
          <p14:tracePt t="70593" x="6750050" y="3867150"/>
          <p14:tracePt t="70610" x="6826250" y="3867150"/>
          <p14:tracePt t="70627" x="6877050" y="3867150"/>
          <p14:tracePt t="70643" x="6921500" y="3867150"/>
          <p14:tracePt t="70660" x="6934200" y="3854450"/>
          <p14:tracePt t="70677" x="6946900" y="3841750"/>
          <p14:tracePt t="70694" x="6946900" y="3822700"/>
          <p14:tracePt t="70710" x="6946900" y="3797300"/>
          <p14:tracePt t="70726" x="6946900" y="3752850"/>
          <p14:tracePt t="70743" x="6946900" y="3714750"/>
          <p14:tracePt t="70760" x="6946900" y="3670300"/>
          <p14:tracePt t="70777" x="6946900" y="3613150"/>
          <p14:tracePt t="70793" x="6934200" y="3594100"/>
          <p14:tracePt t="70810" x="6927850" y="3581400"/>
          <p14:tracePt t="70827" x="6921500" y="3575050"/>
          <p14:tracePt t="70976" x="6921500" y="3568700"/>
          <p14:tracePt t="71075" x="6921500" y="3575050"/>
          <p14:tracePt t="71088" x="6921500" y="3581400"/>
          <p14:tracePt t="71093" x="6921500" y="3587750"/>
          <p14:tracePt t="71110" x="6921500" y="3606800"/>
          <p14:tracePt t="71126" x="6927850" y="3625850"/>
          <p14:tracePt t="71143" x="6953250" y="3632200"/>
          <p14:tracePt t="71160" x="6985000" y="3644900"/>
          <p14:tracePt t="71177" x="7035800" y="3663950"/>
          <p14:tracePt t="71193" x="7092950" y="3663950"/>
          <p14:tracePt t="71210" x="7137400" y="3670300"/>
          <p14:tracePt t="71226" x="7162800" y="3670300"/>
          <p14:tracePt t="71243" x="7175500" y="3670300"/>
          <p14:tracePt t="71260" x="7181850" y="3670300"/>
          <p14:tracePt t="71322" x="7188200" y="3670300"/>
          <p14:tracePt t="71326" x="7194550" y="3670300"/>
          <p14:tracePt t="71342" x="7213600" y="3663950"/>
          <p14:tracePt t="71359" x="7251700" y="3651250"/>
          <p14:tracePt t="71377" x="7321550" y="3638550"/>
          <p14:tracePt t="71393" x="7423150" y="3632200"/>
          <p14:tracePt t="71410" x="7543800" y="3632200"/>
          <p14:tracePt t="71426" x="7645400" y="3632200"/>
          <p14:tracePt t="71443" x="7740650" y="3632200"/>
          <p14:tracePt t="71460" x="7835900" y="3644900"/>
          <p14:tracePt t="71477" x="7943850" y="3663950"/>
          <p14:tracePt t="71493" x="8020050" y="3670300"/>
          <p14:tracePt t="71510" x="8096250" y="3689350"/>
          <p14:tracePt t="71526" x="8153400" y="3689350"/>
          <p14:tracePt t="71543" x="8185150" y="3695700"/>
          <p14:tracePt t="71559" x="8216900" y="3702050"/>
          <p14:tracePt t="71577" x="8242300" y="3714750"/>
          <p14:tracePt t="71593" x="8280400" y="3721100"/>
          <p14:tracePt t="71610" x="8312150" y="3733800"/>
          <p14:tracePt t="71626" x="8337550" y="3752850"/>
          <p14:tracePt t="71643" x="8388350" y="3778250"/>
          <p14:tracePt t="71660" x="8432800" y="3790950"/>
          <p14:tracePt t="71677" x="8489950" y="3803650"/>
          <p14:tracePt t="71693" x="8509000" y="3816350"/>
          <p14:tracePt t="71710" x="8515350" y="3816350"/>
          <p14:tracePt t="71743" x="8521700" y="3816350"/>
          <p14:tracePt t="71763" x="8528050" y="3822700"/>
          <p14:tracePt t="71776" x="8540750" y="3829050"/>
          <p14:tracePt t="71793" x="8578850" y="3835400"/>
          <p14:tracePt t="71810" x="8604250" y="3848100"/>
          <p14:tracePt t="71826" x="8648700" y="3848100"/>
          <p14:tracePt t="71843" x="8686800" y="3848100"/>
          <p14:tracePt t="71859" x="8693150" y="3848100"/>
          <p14:tracePt t="71992" x="8680450" y="3848100"/>
          <p14:tracePt t="71997" x="8674100" y="3848100"/>
          <p14:tracePt t="72009" x="8655050" y="3841750"/>
          <p14:tracePt t="72026" x="8629650" y="3835400"/>
          <p14:tracePt t="72043" x="8623300" y="3829050"/>
          <p14:tracePt t="72059" x="8610600" y="3816350"/>
          <p14:tracePt t="72076" x="8610600" y="3790950"/>
          <p14:tracePt t="72093" x="8604250" y="3759200"/>
          <p14:tracePt t="72109" x="8591550" y="3733800"/>
          <p14:tracePt t="72126" x="8578850" y="3702050"/>
          <p14:tracePt t="72143" x="8566150" y="3683000"/>
          <p14:tracePt t="72159" x="8559800" y="3663950"/>
          <p14:tracePt t="72176" x="8553450" y="3651250"/>
          <p14:tracePt t="72193" x="8553450" y="3625850"/>
          <p14:tracePt t="72209" x="8572500" y="3594100"/>
          <p14:tracePt t="72226" x="8597900" y="3575050"/>
          <p14:tracePt t="72243" x="8623300" y="3556000"/>
          <p14:tracePt t="72259" x="8655050" y="3524250"/>
          <p14:tracePt t="72276" x="8693150" y="3498850"/>
          <p14:tracePt t="72294" x="8769350" y="3460750"/>
          <p14:tracePt t="72309" x="8851900" y="3416300"/>
          <p14:tracePt t="72326" x="8928100" y="3378200"/>
          <p14:tracePt t="72332" x="8940800" y="3378200"/>
          <p14:tracePt t="72343" x="8972550" y="3359150"/>
          <p14:tracePt t="72360" x="9004300" y="3352800"/>
          <p14:tracePt t="72376" x="9029700" y="3352800"/>
          <p14:tracePt t="72378" x="9036050" y="3352800"/>
          <p14:tracePt t="72393" x="9055100" y="3352800"/>
          <p14:tracePt t="72409" x="9074150" y="3352800"/>
          <p14:tracePt t="72425" x="9112250" y="3352800"/>
          <p14:tracePt t="72442" x="9144000" y="3352800"/>
          <p14:tracePt t="72460" x="9175750" y="3352800"/>
          <p14:tracePt t="72476" x="9188450" y="3359150"/>
          <p14:tracePt t="72493" x="9207500" y="3371850"/>
          <p14:tracePt t="72509" x="9220200" y="3390900"/>
          <p14:tracePt t="72526" x="9245600" y="3429000"/>
          <p14:tracePt t="72543" x="9258300" y="3454400"/>
          <p14:tracePt t="72559" x="9264650" y="3473450"/>
          <p14:tracePt t="72576" x="9264650" y="3486150"/>
          <p14:tracePt t="72593" x="9264650" y="3511550"/>
          <p14:tracePt t="72609" x="9264650" y="3549650"/>
          <p14:tracePt t="72626" x="9264650" y="3594100"/>
          <p14:tracePt t="72643" x="9264650" y="3644900"/>
          <p14:tracePt t="72659" x="9251950" y="3676650"/>
          <p14:tracePt t="72676" x="9245600" y="3695700"/>
          <p14:tracePt t="72693" x="9245600" y="3708400"/>
          <p14:tracePt t="72716" x="9239250" y="3714750"/>
          <p14:tracePt t="72726" x="9232900" y="3721100"/>
          <p14:tracePt t="72743" x="9220200" y="3740150"/>
          <p14:tracePt t="72759" x="9207500" y="3752850"/>
          <p14:tracePt t="72776" x="9201150" y="3752850"/>
          <p14:tracePt t="73068" x="9194800" y="3759200"/>
          <p14:tracePt t="73116" x="9194800" y="3765550"/>
          <p14:tracePt t="73140" x="9194800" y="3771900"/>
          <p14:tracePt t="73160" x="9194800" y="3778250"/>
          <p14:tracePt t="73165" x="9188450" y="3784600"/>
          <p14:tracePt t="73176" x="9182100" y="3790950"/>
          <p14:tracePt t="73193" x="9182100" y="3803650"/>
          <p14:tracePt t="73209" x="9169400" y="3829050"/>
          <p14:tracePt t="73226" x="9156700" y="3848100"/>
          <p14:tracePt t="73242" x="9137650" y="3867150"/>
          <p14:tracePt t="73259" x="9105900" y="3886200"/>
          <p14:tracePt t="73276" x="9061450" y="3905250"/>
          <p14:tracePt t="73293" x="8997950" y="3924300"/>
          <p14:tracePt t="73309" x="8966200" y="3930650"/>
          <p14:tracePt t="73326" x="8947150" y="3937000"/>
          <p14:tracePt t="73331" x="8940800" y="3937000"/>
          <p14:tracePt t="73342" x="8934450" y="3937000"/>
          <p14:tracePt t="73656" x="8940800" y="3937000"/>
          <p14:tracePt t="73661" x="8953500" y="3930650"/>
          <p14:tracePt t="73675" x="8972550" y="3924300"/>
          <p14:tracePt t="73693" x="9004300" y="3905250"/>
          <p14:tracePt t="73709" x="9048750" y="3892550"/>
          <p14:tracePt t="73725" x="9086850" y="3879850"/>
          <p14:tracePt t="73742" x="9105900" y="3867150"/>
          <p14:tracePt t="73759" x="9124950" y="3860800"/>
          <p14:tracePt t="73807" x="9131300" y="3860800"/>
          <p14:tracePt t="73816" x="9137650" y="3860800"/>
          <p14:tracePt t="73825" x="9144000" y="3860800"/>
          <p14:tracePt t="73842" x="9156700" y="3860800"/>
          <p14:tracePt t="73848" x="9163050" y="3860800"/>
          <p14:tracePt t="73864" x="9169400" y="3860800"/>
          <p14:tracePt t="73875" x="9182100" y="3860800"/>
          <p14:tracePt t="73893" x="9201150" y="3854450"/>
          <p14:tracePt t="73909" x="9226550" y="3841750"/>
          <p14:tracePt t="73926" x="9245600" y="3841750"/>
          <p14:tracePt t="73942" x="9271000" y="3822700"/>
          <p14:tracePt t="73959" x="9302750" y="3810000"/>
          <p14:tracePt t="73975" x="9315450" y="3803650"/>
          <p14:tracePt t="73992" x="9328150" y="3790950"/>
          <p14:tracePt t="74026" x="9328150" y="3771900"/>
          <p14:tracePt t="74059" x="9328150" y="3759200"/>
          <p14:tracePt t="74120" x="9334500" y="3752850"/>
          <p14:tracePt t="74184" x="9340850" y="3746500"/>
          <p14:tracePt t="74192" x="9347200" y="3746500"/>
          <p14:tracePt t="74197" x="9359900" y="3740150"/>
          <p14:tracePt t="74209" x="9391650" y="3733800"/>
          <p14:tracePt t="74225" x="9448800" y="3714750"/>
          <p14:tracePt t="74242" x="9525000" y="3702050"/>
          <p14:tracePt t="74259" x="9588500" y="3689350"/>
          <p14:tracePt t="74275" x="9645650" y="3689350"/>
          <p14:tracePt t="74292" x="9690100" y="3689350"/>
          <p14:tracePt t="74309" x="9728200" y="3676650"/>
          <p14:tracePt t="74325" x="9747250" y="3676650"/>
          <p14:tracePt t="74342" x="9772650" y="3670300"/>
          <p14:tracePt t="74359" x="9817100" y="3670300"/>
          <p14:tracePt t="74365" x="9836150" y="3670300"/>
          <p14:tracePt t="74375" x="9855200" y="3670300"/>
          <p14:tracePt t="74392" x="9893300" y="3670300"/>
          <p14:tracePt t="74409" x="9944100" y="3670300"/>
          <p14:tracePt t="74425" x="9982200" y="3663950"/>
          <p14:tracePt t="74442" x="10013950" y="3651250"/>
          <p14:tracePt t="74459" x="10058400" y="3644900"/>
          <p14:tracePt t="74475" x="10096500" y="3644900"/>
          <p14:tracePt t="74492" x="10172700" y="3632200"/>
          <p14:tracePt t="74509" x="10261600" y="3613150"/>
          <p14:tracePt t="74525" x="10331450" y="3600450"/>
          <p14:tracePt t="74542" x="10363200" y="3594100"/>
          <p14:tracePt t="74558" x="10388600" y="3587750"/>
          <p14:tracePt t="74574" x="10394950" y="3587750"/>
          <p14:tracePt t="74611" x="10401300" y="3587750"/>
          <p14:tracePt t="74668" x="10401300" y="3581400"/>
          <p14:tracePt t="74673" x="10414000" y="3575050"/>
          <p14:tracePt t="74692" x="10426700" y="3568700"/>
          <p14:tracePt t="74709" x="10445750" y="3556000"/>
          <p14:tracePt t="74726" x="10458450" y="3549650"/>
          <p14:tracePt t="74742" x="10471150" y="3543300"/>
          <p14:tracePt t="74759" x="10483850" y="3543300"/>
          <p14:tracePt t="74775" x="10496550" y="3543300"/>
          <p14:tracePt t="74792" x="10509250" y="3543300"/>
          <p14:tracePt t="74809" x="10515600" y="3536950"/>
          <p14:tracePt t="74825" x="10521950" y="3536950"/>
          <p14:tracePt t="74842" x="10528300" y="3536950"/>
          <p14:tracePt t="74984" x="10534650" y="3536950"/>
          <p14:tracePt t="74989" x="10541000" y="3530600"/>
          <p14:tracePt t="75009" x="10547350" y="3524250"/>
          <p14:tracePt t="75025" x="10553700" y="3517900"/>
          <p14:tracePt t="75042" x="10572750" y="3511550"/>
          <p14:tracePt t="75058" x="10579100" y="3511550"/>
          <p14:tracePt t="75075" x="10591800" y="3498850"/>
          <p14:tracePt t="75092" x="10604500" y="3492500"/>
          <p14:tracePt t="75109" x="10617200" y="3492500"/>
          <p14:tracePt t="75132" x="10623550" y="3492500"/>
          <p14:tracePt t="75231" x="10629900" y="3492500"/>
          <p14:tracePt t="75240" x="10636250" y="3492500"/>
          <p14:tracePt t="75248" x="10636250" y="3486150"/>
          <p14:tracePt t="75260" x="10636250" y="3479800"/>
          <p14:tracePt t="75275" x="10642600" y="3479800"/>
          <p14:tracePt t="75292" x="10648950" y="3473450"/>
          <p14:tracePt t="75344" x="10655300" y="3473450"/>
          <p14:tracePt t="75360" x="10661650" y="3467100"/>
          <p14:tracePt t="75380" x="10668000" y="3460750"/>
          <p14:tracePt t="75404" x="10674350" y="3454400"/>
          <p14:tracePt t="75424" x="10680700" y="3448050"/>
          <p14:tracePt t="75492" x="10687050" y="3441700"/>
          <p14:tracePt t="75499" x="10693400" y="3435350"/>
          <p14:tracePt t="75714" x="10699750" y="3435350"/>
          <p14:tracePt t="75857" x="10706100" y="3435350"/>
          <p14:tracePt t="75970" x="10712450" y="3435350"/>
          <p14:tracePt t="76057" x="10718800" y="3435350"/>
          <p14:tracePt t="76066" x="10725150" y="3435350"/>
          <p14:tracePt t="76085" x="10731500" y="3435350"/>
          <p14:tracePt t="76126" x="10737850" y="3435350"/>
          <p14:tracePt t="76146" x="10744200" y="3435350"/>
          <p14:tracePt t="76696" x="10750550" y="3435350"/>
          <p14:tracePt t="76737" x="10750550" y="3441700"/>
          <p14:tracePt t="76801" x="10750550" y="3448050"/>
          <p14:tracePt t="76841" x="10750550" y="3454400"/>
          <p14:tracePt t="76978" x="10750550" y="3460750"/>
          <p14:tracePt t="77289" x="10750550" y="3467100"/>
          <p14:tracePt t="77842" x="10744200" y="3467100"/>
          <p14:tracePt t="77850" x="10737850" y="3467100"/>
          <p14:tracePt t="77869" x="10731500" y="3467100"/>
          <p14:tracePt t="77878" x="10725150" y="3467100"/>
          <p14:tracePt t="77891" x="10718800" y="3467100"/>
          <p14:tracePt t="77907" x="10706100" y="3467100"/>
          <p14:tracePt t="77941" x="10693400" y="3467100"/>
          <p14:tracePt t="78057" x="10687050" y="3467100"/>
          <p14:tracePt t="78074" x="10680700" y="3467100"/>
          <p14:tracePt t="78080" x="10674350" y="3467100"/>
          <p14:tracePt t="78091" x="10655300" y="3467100"/>
          <p14:tracePt t="78107" x="10642600" y="3467100"/>
          <p14:tracePt t="78124" x="10623550" y="3473450"/>
          <p14:tracePt t="78141" x="10610850" y="3473450"/>
          <p14:tracePt t="78157" x="10604500" y="3473450"/>
          <p14:tracePt t="78174" x="10598150" y="3479800"/>
          <p14:tracePt t="78191" x="10585450" y="3479800"/>
          <p14:tracePt t="78208" x="10572750" y="3479800"/>
          <p14:tracePt t="78224" x="10547350" y="3486150"/>
          <p14:tracePt t="78241" x="10521950" y="3492500"/>
          <p14:tracePt t="78257" x="10490200" y="3492500"/>
          <p14:tracePt t="78274" x="10464800" y="3498850"/>
          <p14:tracePt t="78291" x="10407650" y="3498850"/>
          <p14:tracePt t="78307" x="10337800" y="3498850"/>
          <p14:tracePt t="78324" x="10248900" y="3498850"/>
          <p14:tracePt t="78341" x="10153650" y="3498850"/>
          <p14:tracePt t="78357" x="10058400" y="3498850"/>
          <p14:tracePt t="78374" x="9988550" y="3486150"/>
          <p14:tracePt t="78391" x="9944100" y="3479800"/>
          <p14:tracePt t="78408" x="9931400" y="3473450"/>
          <p14:tracePt t="78441" x="9925050" y="3467100"/>
          <p14:tracePt t="78457" x="9912350" y="3460750"/>
          <p14:tracePt t="78475" x="9899650" y="3448050"/>
          <p14:tracePt t="78491" x="9861550" y="3435350"/>
          <p14:tracePt t="78507" x="9836150" y="3429000"/>
          <p14:tracePt t="78524" x="9785350" y="3416300"/>
          <p14:tracePt t="78541" x="9734550" y="3403600"/>
          <p14:tracePt t="78557" x="9677400" y="3384550"/>
          <p14:tracePt t="78574" x="9607550" y="3371850"/>
          <p14:tracePt t="78591" x="9505950" y="3340100"/>
          <p14:tracePt t="78607" x="9436100" y="3314700"/>
          <p14:tracePt t="78624" x="9385300" y="3295650"/>
          <p14:tracePt t="78641" x="9353550" y="3282950"/>
          <p14:tracePt t="78657" x="9334500" y="3263900"/>
          <p14:tracePt t="78674" x="9296400" y="3244850"/>
          <p14:tracePt t="78691" x="9232900" y="3225800"/>
          <p14:tracePt t="78707" x="9163050" y="3200400"/>
          <p14:tracePt t="78724" x="9067800" y="3181350"/>
          <p14:tracePt t="78741" x="8978900" y="3149600"/>
          <p14:tracePt t="78757" x="8883650" y="3117850"/>
          <p14:tracePt t="78774" x="8801100" y="3092450"/>
          <p14:tracePt t="78791" x="8680450" y="3041650"/>
          <p14:tracePt t="78807" x="8572500" y="3003550"/>
          <p14:tracePt t="78824" x="8464550" y="2978150"/>
          <p14:tracePt t="78840" x="8394700" y="2971800"/>
          <p14:tracePt t="78856" x="8369300" y="2965450"/>
          <p14:tracePt t="78873" x="8337550" y="2959100"/>
          <p14:tracePt t="78890" x="8331200" y="2959100"/>
          <p14:tracePt t="78924" x="8324850" y="2959100"/>
          <p14:tracePt t="78941" x="8305800" y="2952750"/>
          <p14:tracePt t="78957" x="8248650" y="2940050"/>
          <p14:tracePt t="78974" x="8166100" y="2933700"/>
          <p14:tracePt t="78991" x="8026400" y="2921000"/>
          <p14:tracePt t="79008" x="7950200" y="2921000"/>
          <p14:tracePt t="79024" x="7880350" y="2921000"/>
          <p14:tracePt t="79040" x="7835900" y="2921000"/>
          <p14:tracePt t="79057" x="7823200" y="2921000"/>
          <p14:tracePt t="79074" x="7816850" y="2921000"/>
          <p14:tracePt t="79108" x="7804150" y="2921000"/>
          <p14:tracePt t="79124" x="7778750" y="2921000"/>
          <p14:tracePt t="79140" x="7721600" y="2921000"/>
          <p14:tracePt t="79157" x="7632700" y="2921000"/>
          <p14:tracePt t="79174" x="7524750" y="2921000"/>
          <p14:tracePt t="79191" x="7429500" y="2921000"/>
          <p14:tracePt t="79207" x="7378700" y="2921000"/>
          <p14:tracePt t="79224" x="7359650" y="2921000"/>
          <p14:tracePt t="79240" x="7346950" y="2921000"/>
          <p14:tracePt t="79289" x="7340600" y="2921000"/>
          <p14:tracePt t="79294" x="7334250" y="2921000"/>
          <p14:tracePt t="79307" x="7308850" y="2921000"/>
          <p14:tracePt t="79324" x="7277100" y="2908300"/>
          <p14:tracePt t="79340" x="7251700" y="2908300"/>
          <p14:tracePt t="79357" x="7232650" y="2908300"/>
          <p14:tracePt t="79373" x="7207250" y="2908300"/>
          <p14:tracePt t="79391" x="7188200" y="2908300"/>
          <p14:tracePt t="79407" x="7181850" y="2908300"/>
          <p14:tracePt t="79424" x="7175500" y="2908300"/>
          <p14:tracePt t="79494" x="7175500" y="2901950"/>
          <p14:tracePt t="79498" x="7169150" y="2901950"/>
          <p14:tracePt t="79514" x="7162800" y="2901950"/>
          <p14:tracePt t="79523" x="7156450" y="2901950"/>
          <p14:tracePt t="79545" x="7150100" y="2901950"/>
          <p14:tracePt t="79557" x="7143750" y="2901950"/>
          <p14:tracePt t="79594" x="7137400" y="2901950"/>
          <p14:tracePt t="79681" x="7131050" y="2901950"/>
          <p14:tracePt t="79694" x="7124700" y="2901950"/>
          <p14:tracePt t="79710" x="7118350" y="2901950"/>
          <p14:tracePt t="79729" x="7112000" y="2901950"/>
          <p14:tracePt t="79735" x="7105650" y="2901950"/>
          <p14:tracePt t="79758" x="7099300" y="2901950"/>
          <p14:tracePt t="80394" x="7092950" y="2908300"/>
          <p14:tracePt t="80405" x="7092950" y="2914650"/>
          <p14:tracePt t="80415" x="7092950" y="2933700"/>
          <p14:tracePt t="80423" x="7099300" y="2946400"/>
          <p14:tracePt t="80440" x="7099300" y="2978150"/>
          <p14:tracePt t="80457" x="7105650" y="3022600"/>
          <p14:tracePt t="80462" x="7105650" y="3028950"/>
          <p14:tracePt t="80473" x="7112000" y="3054350"/>
          <p14:tracePt t="80490" x="7118350" y="3105150"/>
          <p14:tracePt t="80507" x="7124700" y="3155950"/>
          <p14:tracePt t="80523" x="7131050" y="3200400"/>
          <p14:tracePt t="80540" x="7131050" y="3225800"/>
          <p14:tracePt t="80557" x="7131050" y="3251200"/>
          <p14:tracePt t="80573" x="7137400" y="3270250"/>
          <p14:tracePt t="80590" x="7137400" y="3276600"/>
          <p14:tracePt t="80607" x="7137400" y="3289300"/>
          <p14:tracePt t="80623" x="7137400" y="3302000"/>
          <p14:tracePt t="80640" x="7137400" y="3308350"/>
          <p14:tracePt t="80656" x="7137400" y="3327400"/>
          <p14:tracePt t="80673" x="7143750" y="3352800"/>
          <p14:tracePt t="80690" x="7143750" y="3384550"/>
          <p14:tracePt t="80707" x="7143750" y="3422650"/>
          <p14:tracePt t="80723" x="7143750" y="3448050"/>
          <p14:tracePt t="80740" x="7143750" y="3460750"/>
          <p14:tracePt t="80757" x="7143750" y="3479800"/>
          <p14:tracePt t="80773" x="7143750" y="3486150"/>
          <p14:tracePt t="80821" x="7143750" y="3492500"/>
          <p14:tracePt t="80834" x="7143750" y="3498850"/>
          <p14:tracePt t="80840" x="7143750" y="3511550"/>
          <p14:tracePt t="80857" x="7143750" y="3524250"/>
          <p14:tracePt t="80873" x="7150100" y="3543300"/>
          <p14:tracePt t="80890" x="7150100" y="3556000"/>
          <p14:tracePt t="80907" x="7162800" y="3568700"/>
          <p14:tracePt t="80923" x="7169150" y="3581400"/>
          <p14:tracePt t="80940" x="7181850" y="3606800"/>
          <p14:tracePt t="80956" x="7200900" y="3632200"/>
          <p14:tracePt t="80962" x="7207250" y="3644900"/>
          <p14:tracePt t="80973" x="7226300" y="3676650"/>
          <p14:tracePt t="80990" x="7264400" y="3727450"/>
          <p14:tracePt t="81006" x="7321550" y="3778250"/>
          <p14:tracePt t="81007" x="7327900" y="3797300"/>
          <p14:tracePt t="81022" x="7397750" y="3854450"/>
          <p14:tracePt t="81039" x="7493000" y="3905250"/>
          <p14:tracePt t="81056" x="7556500" y="3943350"/>
          <p14:tracePt t="81073" x="7607300" y="3968750"/>
          <p14:tracePt t="81090" x="7639050" y="3987800"/>
          <p14:tracePt t="81107" x="7664450" y="4006850"/>
          <p14:tracePt t="81123" x="7689850" y="4019550"/>
          <p14:tracePt t="81140" x="7734300" y="4032250"/>
          <p14:tracePt t="81156" x="7785100" y="4057650"/>
          <p14:tracePt t="81174" x="7842250" y="4076700"/>
          <p14:tracePt t="81190" x="7931150" y="4095750"/>
          <p14:tracePt t="81192" x="7956550" y="4102100"/>
          <p14:tracePt t="81207" x="8064500" y="4127500"/>
          <p14:tracePt t="81223" x="8172450" y="4152900"/>
          <p14:tracePt t="81240" x="8305800" y="4191000"/>
          <p14:tracePt t="81256" x="8401050" y="4222750"/>
          <p14:tracePt t="81273" x="8502650" y="4248150"/>
          <p14:tracePt t="81290" x="8591550" y="4273550"/>
          <p14:tracePt t="81307" x="8693150" y="4318000"/>
          <p14:tracePt t="81324" x="8769350" y="4343400"/>
          <p14:tracePt t="81340" x="8845550" y="4362450"/>
          <p14:tracePt t="81356" x="8909050" y="4381500"/>
          <p14:tracePt t="81373" x="8959850" y="4387850"/>
          <p14:tracePt t="81390" x="9010650" y="4406900"/>
          <p14:tracePt t="81407" x="9099550" y="4425950"/>
          <p14:tracePt t="81424" x="9169400" y="4451350"/>
          <p14:tracePt t="81440" x="9207500" y="4470400"/>
          <p14:tracePt t="81456" x="9251950" y="4495800"/>
          <p14:tracePt t="81462" x="9264650" y="4502150"/>
          <p14:tracePt t="81473" x="9290050" y="4508500"/>
          <p14:tracePt t="81490" x="9315450" y="4527550"/>
          <p14:tracePt t="81507" x="9353550" y="4559300"/>
          <p14:tracePt t="81524" x="9378950" y="4572000"/>
          <p14:tracePt t="81540" x="9391650" y="4578350"/>
          <p14:tracePt t="81556" x="9398000" y="4584700"/>
          <p14:tracePt t="81573" x="9417050" y="4591050"/>
          <p14:tracePt t="81590" x="9429750" y="4603750"/>
          <p14:tracePt t="81607" x="9448800" y="4629150"/>
          <p14:tracePt t="81623" x="9461500" y="4654550"/>
          <p14:tracePt t="81639" x="9499600" y="4692650"/>
          <p14:tracePt t="81656" x="9537700" y="4724400"/>
          <p14:tracePt t="81673" x="9588500" y="4768850"/>
          <p14:tracePt t="81690" x="9620250" y="4806950"/>
          <p14:tracePt t="81706" x="9632950" y="4832350"/>
          <p14:tracePt t="81723" x="9639300" y="4851400"/>
          <p14:tracePt t="81740" x="9639300" y="4864100"/>
          <p14:tracePt t="81775" x="9639300" y="4870450"/>
          <p14:tracePt t="81857" x="9639300" y="4876800"/>
          <p14:tracePt t="81861" x="9645650" y="4876800"/>
          <p14:tracePt t="81872" x="9652000" y="4883150"/>
          <p14:tracePt t="81889" x="9658350" y="4895850"/>
          <p14:tracePt t="81905" x="9677400" y="4908550"/>
          <p14:tracePt t="81922" x="9702800" y="4921250"/>
          <p14:tracePt t="81939" x="9734550" y="4940300"/>
          <p14:tracePt t="81956" x="9766300" y="4953000"/>
          <p14:tracePt t="81973" x="9785350" y="4965700"/>
          <p14:tracePt t="81978" x="9791700" y="4965700"/>
          <p14:tracePt t="81989" x="9798050" y="4972050"/>
          <p14:tracePt t="82034" x="9798050" y="4978400"/>
          <p14:tracePt t="82039" x="9804400" y="4984750"/>
          <p14:tracePt t="82056" x="9836150" y="4984750"/>
          <p14:tracePt t="82073" x="9874250" y="4991100"/>
          <p14:tracePt t="82088" x="9918700" y="4991100"/>
          <p14:tracePt t="82105" x="9975850" y="4991100"/>
          <p14:tracePt t="82122" x="10033000" y="4991100"/>
          <p14:tracePt t="82139" x="10071100" y="4997450"/>
          <p14:tracePt t="82156" x="10077450" y="5003800"/>
          <p14:tracePt t="82173" x="10090150" y="5003800"/>
          <p14:tracePt t="82189" x="10102850" y="5003800"/>
          <p14:tracePt t="82206" x="10109200" y="5003800"/>
          <p14:tracePt t="82223" x="10128250" y="5003800"/>
          <p14:tracePt t="82239" x="10147300" y="5003800"/>
          <p14:tracePt t="82256" x="10160000" y="4997450"/>
          <p14:tracePt t="82545" x="10166350" y="4991100"/>
          <p14:tracePt t="82708" x="10166350" y="4984750"/>
          <p14:tracePt t="82715" x="10153650" y="4984750"/>
          <p14:tracePt t="82725" x="10147300" y="4984750"/>
          <p14:tracePt t="82739" x="10109200" y="4978400"/>
          <p14:tracePt t="82756" x="10045700" y="4978400"/>
          <p14:tracePt t="82773" x="9925050" y="4965700"/>
          <p14:tracePt t="82789" x="9779000" y="4965700"/>
          <p14:tracePt t="82806" x="9607550" y="4965700"/>
          <p14:tracePt t="82822" x="9423400" y="4965700"/>
          <p14:tracePt t="82839" x="9245600" y="4965700"/>
          <p14:tracePt t="82856" x="9029700" y="4965700"/>
          <p14:tracePt t="82873" x="8724900" y="4965700"/>
          <p14:tracePt t="82889" x="8464550" y="4965700"/>
          <p14:tracePt t="82906" x="8204200" y="4965700"/>
          <p14:tracePt t="82922" x="7893050" y="4965700"/>
          <p14:tracePt t="82939" x="7556500" y="4965700"/>
          <p14:tracePt t="82956" x="7188200" y="4965700"/>
          <p14:tracePt t="82973" x="6781800" y="4965700"/>
          <p14:tracePt t="82990" x="6502400" y="4965700"/>
          <p14:tracePt t="83006" x="6267450" y="4965700"/>
          <p14:tracePt t="83022" x="6089650" y="4965700"/>
          <p14:tracePt t="83039" x="5886450" y="4965700"/>
          <p14:tracePt t="83056" x="5689600" y="4984750"/>
          <p14:tracePt t="83073" x="5397500" y="5010150"/>
          <p14:tracePt t="83090" x="5162550" y="5010150"/>
          <p14:tracePt t="83106" x="4940300" y="5010150"/>
          <p14:tracePt t="83122" x="4762500" y="5010150"/>
          <p14:tracePt t="83139" x="4616450" y="5010150"/>
          <p14:tracePt t="83156" x="4451350" y="5010150"/>
          <p14:tracePt t="83171" x="4286250" y="5029200"/>
          <p14:tracePt t="83188" x="4178300" y="5035550"/>
          <p14:tracePt t="83205" x="4083050" y="5048250"/>
          <p14:tracePt t="83221" x="4019550" y="5060950"/>
          <p14:tracePt t="83238" x="3975100" y="5073650"/>
          <p14:tracePt t="83256" x="3937000" y="5080000"/>
          <p14:tracePt t="83273" x="3860800" y="5092700"/>
          <p14:tracePt t="83289" x="3765550" y="5118100"/>
          <p14:tracePt t="83306" x="3663950" y="5137150"/>
          <p14:tracePt t="83322" x="3594100" y="5162550"/>
          <p14:tracePt t="83339" x="3517900" y="5168900"/>
          <p14:tracePt t="83356" x="3448050" y="5187950"/>
          <p14:tracePt t="83373" x="3352800" y="5207000"/>
          <p14:tracePt t="83389" x="3270250" y="5232400"/>
          <p14:tracePt t="83406" x="3200400" y="5251450"/>
          <p14:tracePt t="83422" x="3149600" y="5264150"/>
          <p14:tracePt t="83439" x="3130550" y="5270500"/>
          <p14:tracePt t="83456" x="3124200" y="5276850"/>
          <p14:tracePt t="83473" x="3117850" y="5276850"/>
          <p14:tracePt t="83489" x="3105150" y="5283200"/>
          <p14:tracePt t="83493" x="3098800" y="5283200"/>
          <p14:tracePt t="83505" x="3086100" y="5283200"/>
          <p14:tracePt t="83522" x="3067050" y="5289550"/>
          <p14:tracePt t="83539" x="3035300" y="5295900"/>
          <p14:tracePt t="83556" x="3009900" y="5308600"/>
          <p14:tracePt t="83573" x="2984500" y="5314950"/>
          <p14:tracePt t="83589" x="2971800" y="5314950"/>
          <p14:tracePt t="83605" x="2959100" y="5321300"/>
          <p14:tracePt t="83755" x="2952750" y="5321300"/>
          <p14:tracePt t="83764" x="2946400" y="5321300"/>
          <p14:tracePt t="83792" x="2940050" y="5321300"/>
          <p14:tracePt t="83948" x="2933700" y="5321300"/>
          <p14:tracePt t="84124" x="2927350" y="5321300"/>
          <p14:tracePt t="84148" x="2927350" y="5314950"/>
          <p14:tracePt t="84164" x="2933700" y="5308600"/>
          <p14:tracePt t="84172" x="2940050" y="5308600"/>
          <p14:tracePt t="84177" x="2952750" y="5302250"/>
          <p14:tracePt t="84189" x="2965450" y="5289550"/>
          <p14:tracePt t="84205" x="2990850" y="5289550"/>
          <p14:tracePt t="84222" x="3009900" y="5289550"/>
          <p14:tracePt t="84239" x="3035300" y="5283200"/>
          <p14:tracePt t="84255" x="3060700" y="5283200"/>
          <p14:tracePt t="84272" x="3073400" y="5270500"/>
          <p14:tracePt t="84288" x="3086100" y="5270500"/>
          <p14:tracePt t="84304" x="3098800" y="5270500"/>
          <p14:tracePt t="84321" x="3105150" y="5270500"/>
          <p14:tracePt t="84339" x="3117850" y="5270500"/>
          <p14:tracePt t="84355" x="3130550" y="5270500"/>
          <p14:tracePt t="84372" x="3149600" y="5270500"/>
          <p14:tracePt t="84389" x="3149600" y="5264150"/>
          <p14:tracePt t="84416" x="3155950" y="5264150"/>
          <p14:tracePt t="84425" x="3162300" y="5264150"/>
          <p14:tracePt t="84480" x="3168650" y="5264150"/>
          <p14:tracePt t="84500" x="3175000" y="5264150"/>
          <p14:tracePt t="84540" x="3181350" y="5264150"/>
          <p14:tracePt t="84556" x="3187700" y="5264150"/>
          <p14:tracePt t="84568" x="3194050" y="5264150"/>
          <p14:tracePt t="84580" x="3200400" y="5264150"/>
          <p14:tracePt t="84592" x="3206750" y="5264150"/>
          <p14:tracePt t="84606" x="3225800" y="5264150"/>
          <p14:tracePt t="84622" x="3244850" y="5264150"/>
          <p14:tracePt t="84639" x="3263900" y="5264150"/>
          <p14:tracePt t="84655" x="3295650" y="5264150"/>
          <p14:tracePt t="84672" x="3321050" y="5264150"/>
          <p14:tracePt t="84689" x="3359150" y="5264150"/>
          <p14:tracePt t="84705" x="3390900" y="5264150"/>
          <p14:tracePt t="84722" x="3409950" y="5257800"/>
          <p14:tracePt t="84739" x="3429000" y="5257800"/>
          <p14:tracePt t="84755" x="3441700" y="5257800"/>
          <p14:tracePt t="84772" x="3460750" y="5257800"/>
          <p14:tracePt t="84789" x="3486150" y="5251450"/>
          <p14:tracePt t="84805" x="3511550" y="5245100"/>
          <p14:tracePt t="84822" x="3536950" y="5245100"/>
          <p14:tracePt t="84839" x="3562350" y="5238750"/>
          <p14:tracePt t="84855" x="3587750" y="5232400"/>
          <p14:tracePt t="84872" x="3606800" y="5226050"/>
          <p14:tracePt t="84889" x="3625850" y="5219700"/>
          <p14:tracePt t="84905" x="3638550" y="5219700"/>
          <p14:tracePt t="84922" x="3663950" y="5219700"/>
          <p14:tracePt t="84938" x="3683000" y="5213350"/>
          <p14:tracePt t="84955" x="3714750" y="5213350"/>
          <p14:tracePt t="84972" x="3733800" y="5207000"/>
          <p14:tracePt t="84989" x="3740150" y="5207000"/>
          <p14:tracePt t="85022" x="3746500" y="5207000"/>
          <p14:tracePt t="85084" x="3752850" y="5207000"/>
          <p14:tracePt t="85091" x="3759200" y="5207000"/>
          <p14:tracePt t="85105" x="3765550" y="5207000"/>
          <p14:tracePt t="85122" x="3778250" y="5207000"/>
          <p14:tracePt t="85138" x="3797300" y="5207000"/>
          <p14:tracePt t="85155" x="3816350" y="5207000"/>
          <p14:tracePt t="85172" x="3854450" y="5207000"/>
          <p14:tracePt t="85189" x="3905250" y="5207000"/>
          <p14:tracePt t="85205" x="3956050" y="5207000"/>
          <p14:tracePt t="85222" x="4013200" y="5207000"/>
          <p14:tracePt t="85238" x="4044950" y="5207000"/>
          <p14:tracePt t="85255" x="4076700" y="5207000"/>
          <p14:tracePt t="85272" x="4089400" y="5207000"/>
          <p14:tracePt t="85288" x="4095750" y="5207000"/>
          <p14:tracePt t="85305" x="4102100" y="5207000"/>
          <p14:tracePt t="85321" x="4114800" y="5207000"/>
          <p14:tracePt t="85338" x="4127500" y="5207000"/>
          <p14:tracePt t="85354" x="4146550" y="5207000"/>
          <p14:tracePt t="85371" x="4165600" y="5207000"/>
          <p14:tracePt t="85388" x="4184650" y="5207000"/>
          <p14:tracePt t="85500" x="4191000" y="5207000"/>
          <p14:tracePt t="85516" x="4197350" y="5207000"/>
          <p14:tracePt t="85522" x="4203700" y="5207000"/>
          <p14:tracePt t="85544" x="4210050" y="5207000"/>
          <p14:tracePt t="85555" x="4216400" y="5207000"/>
          <p14:tracePt t="85572" x="4222750" y="5207000"/>
          <p14:tracePt t="85588" x="4229100" y="5207000"/>
          <p14:tracePt t="86003" x="4235450" y="5207000"/>
          <p14:tracePt t="86032" x="4241800" y="5207000"/>
          <p14:tracePt t="86052" x="4248150" y="5207000"/>
          <p14:tracePt t="86057" x="4248150" y="5213350"/>
          <p14:tracePt t="86076" x="4254500" y="5213350"/>
          <p14:tracePt t="86089" x="4260850" y="5219700"/>
          <p14:tracePt t="86121" x="4267200" y="5226050"/>
          <p14:tracePt t="86138" x="4279900" y="5232400"/>
          <p14:tracePt t="86155" x="4292600" y="5232400"/>
          <p14:tracePt t="86171" x="4311650" y="5232400"/>
          <p14:tracePt t="86188" x="4330700" y="5238750"/>
          <p14:tracePt t="86205" x="4349750" y="5245100"/>
          <p14:tracePt t="86221" x="4375150" y="5245100"/>
          <p14:tracePt t="86238" x="4387850" y="5245100"/>
          <p14:tracePt t="86255" x="4394200" y="5245100"/>
          <p14:tracePt t="86271" x="4406900" y="5245100"/>
          <p14:tracePt t="86288" x="4413250" y="5245100"/>
          <p14:tracePt t="86305" x="4425950" y="5245100"/>
          <p14:tracePt t="86321" x="4438650" y="5245100"/>
          <p14:tracePt t="86338" x="4445000" y="5245100"/>
          <p14:tracePt t="86355" x="4457700" y="5245100"/>
          <p14:tracePt t="86388" x="4464050" y="5245100"/>
          <p14:tracePt t="86404" x="4470400" y="5245100"/>
          <p14:tracePt t="86471" x="4476750" y="5245100"/>
          <p14:tracePt t="86480" x="4483100" y="5245100"/>
          <p14:tracePt t="86492" x="4489450" y="5245100"/>
          <p14:tracePt t="86505" x="4489450" y="5251450"/>
          <p14:tracePt t="86521" x="4502150" y="5251450"/>
          <p14:tracePt t="86538" x="4527550" y="5251450"/>
          <p14:tracePt t="86543" x="4533900" y="5251450"/>
          <p14:tracePt t="86555" x="4559300" y="5257800"/>
          <p14:tracePt t="86571" x="4603750" y="5257800"/>
          <p14:tracePt t="86588" x="4629150" y="5257800"/>
          <p14:tracePt t="86605" x="4660900" y="5257800"/>
          <p14:tracePt t="86621" x="4673600" y="5257800"/>
          <p14:tracePt t="86638" x="4686300" y="5257800"/>
          <p14:tracePt t="86655" x="4692650" y="5257800"/>
          <p14:tracePt t="86688" x="4705350" y="5257800"/>
          <p14:tracePt t="86705" x="4711700" y="5257800"/>
          <p14:tracePt t="86721" x="4724400" y="5257800"/>
          <p14:tracePt t="86738" x="4737100" y="5257800"/>
          <p14:tracePt t="86755" x="4743450" y="5257800"/>
          <p14:tracePt t="86771" x="4762500" y="5257800"/>
          <p14:tracePt t="86788" x="4775200" y="5257800"/>
          <p14:tracePt t="86805" x="4800600" y="5257800"/>
          <p14:tracePt t="86821" x="4819650" y="5257800"/>
          <p14:tracePt t="86838" x="4838700" y="5257800"/>
          <p14:tracePt t="86854" x="4876800" y="5257800"/>
          <p14:tracePt t="86871" x="4908550" y="5257800"/>
          <p14:tracePt t="86888" x="4940300" y="5257800"/>
          <p14:tracePt t="86905" x="4972050" y="5257800"/>
          <p14:tracePt t="86921" x="4984750" y="5257800"/>
          <p14:tracePt t="86938" x="4997450" y="5257800"/>
          <p14:tracePt t="86954" x="5003800" y="5257800"/>
          <p14:tracePt t="86971" x="5022850" y="5257800"/>
          <p14:tracePt t="86988" x="5035550" y="5257800"/>
          <p14:tracePt t="87005" x="5073650" y="5257800"/>
          <p14:tracePt t="87021" x="5105400" y="5251450"/>
          <p14:tracePt t="87038" x="5143500" y="5245100"/>
          <p14:tracePt t="87054" x="5175250" y="5238750"/>
          <p14:tracePt t="87061" x="5187950" y="5238750"/>
          <p14:tracePt t="87071" x="5200650" y="5238750"/>
          <p14:tracePt t="87088" x="5207000" y="5238750"/>
          <p14:tracePt t="87195" x="5213350" y="5238750"/>
          <p14:tracePt t="87204" x="5219700" y="5238750"/>
          <p14:tracePt t="87210" x="5232400" y="5238750"/>
          <p14:tracePt t="87221" x="5251450" y="5238750"/>
          <p14:tracePt t="87238" x="5276850" y="5245100"/>
          <p14:tracePt t="87254" x="5308600" y="5245100"/>
          <p14:tracePt t="87271" x="5334000" y="5245100"/>
          <p14:tracePt t="87288" x="5353050" y="5245100"/>
          <p14:tracePt t="87305" x="5372100" y="5251450"/>
          <p14:tracePt t="87321" x="5391150" y="5251450"/>
          <p14:tracePt t="87338" x="5397500" y="5251450"/>
          <p14:tracePt t="87354" x="5410200" y="5251450"/>
          <p14:tracePt t="87371" x="5429250" y="5251450"/>
          <p14:tracePt t="87388" x="5448300" y="5251450"/>
          <p14:tracePt t="87405" x="5467350" y="5251450"/>
          <p14:tracePt t="87422" x="5480050" y="5257800"/>
          <p14:tracePt t="87438" x="5492750" y="5264150"/>
          <p14:tracePt t="87454" x="5505450" y="5270500"/>
          <p14:tracePt t="87472" x="5511800" y="5270500"/>
          <p14:tracePt t="87488" x="5530850" y="5276850"/>
          <p14:tracePt t="87505" x="5543550" y="5276850"/>
          <p14:tracePt t="87522" x="5568950" y="5276850"/>
          <p14:tracePt t="87538" x="5594350" y="5276850"/>
          <p14:tracePt t="87554" x="5619750" y="5276850"/>
          <p14:tracePt t="87559" x="5626100" y="5276850"/>
          <p14:tracePt t="87571" x="5651500" y="5276850"/>
          <p14:tracePt t="87587" x="5683250" y="5289550"/>
          <p14:tracePt t="87604" x="5708650" y="5295900"/>
          <p14:tracePt t="87622" x="5734050" y="5295900"/>
          <p14:tracePt t="87637" x="5753100" y="5295900"/>
          <p14:tracePt t="87654" x="5778500" y="5295900"/>
          <p14:tracePt t="87671" x="5797550" y="5295900"/>
          <p14:tracePt t="87688" x="5816600" y="5295900"/>
          <p14:tracePt t="87705" x="5842000" y="5295900"/>
          <p14:tracePt t="87721" x="5854700" y="5295900"/>
          <p14:tracePt t="87738" x="5873750" y="5302250"/>
          <p14:tracePt t="87754" x="5886450" y="5302250"/>
          <p14:tracePt t="87771" x="5905500" y="5302250"/>
          <p14:tracePt t="87787" x="5937250" y="5314950"/>
          <p14:tracePt t="87804" x="5975350" y="5314950"/>
          <p14:tracePt t="87821" x="6045200" y="5314950"/>
          <p14:tracePt t="87838" x="6096000" y="5314950"/>
          <p14:tracePt t="87854" x="6153150" y="5314950"/>
          <p14:tracePt t="87871" x="6203950" y="5314950"/>
          <p14:tracePt t="87887" x="6242050" y="5314950"/>
          <p14:tracePt t="87904" x="6267450" y="5314950"/>
          <p14:tracePt t="87921" x="6299200" y="5314950"/>
          <p14:tracePt t="87937" x="6318250" y="5314950"/>
          <p14:tracePt t="87955" x="6350000" y="5314950"/>
          <p14:tracePt t="87971" x="6388100" y="5314950"/>
          <p14:tracePt t="87987" x="6419850" y="5314950"/>
          <p14:tracePt t="88004" x="6451600" y="5314950"/>
          <p14:tracePt t="88021" x="6489700" y="5321300"/>
          <p14:tracePt t="88038" x="6515100" y="5321300"/>
          <p14:tracePt t="88054" x="6527800" y="5321300"/>
          <p14:tracePt t="88060" x="6534150" y="5321300"/>
          <p14:tracePt t="88071" x="6546850" y="5321300"/>
          <p14:tracePt t="88088" x="6553200" y="5321300"/>
          <p14:tracePt t="88104" x="6578600" y="5321300"/>
          <p14:tracePt t="88121" x="6616700" y="5321300"/>
          <p14:tracePt t="88137" x="6648450" y="5314950"/>
          <p14:tracePt t="88154" x="6686550" y="5314950"/>
          <p14:tracePt t="88171" x="6724650" y="5308600"/>
          <p14:tracePt t="88187" x="6762750" y="5308600"/>
          <p14:tracePt t="88204" x="6788150" y="5308600"/>
          <p14:tracePt t="88221" x="6813550" y="5308600"/>
          <p14:tracePt t="88237" x="6851650" y="5308600"/>
          <p14:tracePt t="88254" x="6883400" y="5308600"/>
          <p14:tracePt t="88271" x="6915150" y="5308600"/>
          <p14:tracePt t="88287" x="6934200" y="5308600"/>
          <p14:tracePt t="88304" x="6940550" y="5308600"/>
          <p14:tracePt t="88321" x="6946900" y="5308600"/>
          <p14:tracePt t="88337" x="6959600" y="5308600"/>
          <p14:tracePt t="88354" x="6965950" y="5308600"/>
          <p14:tracePt t="88371" x="6985000" y="5308600"/>
          <p14:tracePt t="88387" x="7004050" y="5308600"/>
          <p14:tracePt t="88404" x="7023100" y="5295900"/>
          <p14:tracePt t="88421" x="7042150" y="5289550"/>
          <p14:tracePt t="88438" x="7073900" y="5289550"/>
          <p14:tracePt t="88454" x="7099300" y="5289550"/>
          <p14:tracePt t="88471" x="7137400" y="5289550"/>
          <p14:tracePt t="88487" x="7169150" y="5283200"/>
          <p14:tracePt t="88504" x="7194550" y="5270500"/>
          <p14:tracePt t="88521" x="7213600" y="5270500"/>
          <p14:tracePt t="88537" x="7219950" y="5270500"/>
          <p14:tracePt t="88554" x="7232650" y="5270500"/>
          <p14:tracePt t="88570" x="7251700" y="5270500"/>
          <p14:tracePt t="88575" x="7258050" y="5270500"/>
          <p14:tracePt t="88587" x="7270750" y="5270500"/>
          <p14:tracePt t="88604" x="7296150" y="5270500"/>
          <p14:tracePt t="88621" x="7334250" y="5270500"/>
          <p14:tracePt t="88637" x="7366000" y="5270500"/>
          <p14:tracePt t="88654" x="7397750" y="5270500"/>
          <p14:tracePt t="88670" x="7423150" y="5264150"/>
          <p14:tracePt t="88686" x="7448550" y="5264150"/>
          <p14:tracePt t="88703" x="7454900" y="5257800"/>
          <p14:tracePt t="88720" x="7473950" y="5257800"/>
          <p14:tracePt t="88737" x="7505700" y="5251450"/>
          <p14:tracePt t="88753" x="7518400" y="5245100"/>
          <p14:tracePt t="88770" x="7537450" y="5245100"/>
          <p14:tracePt t="88786" x="7575550" y="5238750"/>
          <p14:tracePt t="88803" x="7594600" y="5238750"/>
          <p14:tracePt t="88821" x="7626350" y="5238750"/>
          <p14:tracePt t="88837" x="7651750" y="5238750"/>
          <p14:tracePt t="88854" x="7683500" y="5238750"/>
          <p14:tracePt t="88870" x="7702550" y="5238750"/>
          <p14:tracePt t="88887" x="7721600" y="5238750"/>
          <p14:tracePt t="88904" x="7734300" y="5238750"/>
          <p14:tracePt t="88921" x="7759700" y="5238750"/>
          <p14:tracePt t="88938" x="7772400" y="5238750"/>
          <p14:tracePt t="88954" x="7785100" y="5238750"/>
          <p14:tracePt t="89012" x="7791450" y="5238750"/>
          <p14:tracePt t="89018" x="7797800" y="5238750"/>
          <p14:tracePt t="89024" x="7804150" y="5238750"/>
          <p14:tracePt t="89038" x="7829550" y="5238750"/>
          <p14:tracePt t="89054" x="7854950" y="5245100"/>
          <p14:tracePt t="89070" x="7893050" y="5251450"/>
          <p14:tracePt t="89076" x="7899400" y="5251450"/>
          <p14:tracePt t="89087" x="7924800" y="5251450"/>
          <p14:tracePt t="89104" x="7956550" y="5251450"/>
          <p14:tracePt t="89120" x="7969250" y="5257800"/>
          <p14:tracePt t="89208" x="7975600" y="5257800"/>
          <p14:tracePt t="89215" x="7981950" y="5257800"/>
          <p14:tracePt t="89220" x="7988300" y="5257800"/>
          <p14:tracePt t="89241" x="7994650" y="5257800"/>
          <p14:tracePt t="89254" x="8001000" y="5257800"/>
          <p14:tracePt t="89272" x="8007350" y="5257800"/>
          <p14:tracePt t="89289" x="8013700" y="5257800"/>
          <p14:tracePt t="89319" x="8020050" y="5257800"/>
          <p14:tracePt t="89598" x="8026400" y="5257800"/>
          <p14:tracePt t="89606" x="8032750" y="5257800"/>
          <p14:tracePt t="89621" x="8039100" y="5257800"/>
          <p14:tracePt t="89642" x="8045450" y="5257800"/>
          <p14:tracePt t="89685" x="8051800" y="5257800"/>
          <p14:tracePt t="89721" x="8058150" y="5257800"/>
          <p14:tracePt t="89726" x="8064500" y="5257800"/>
          <p14:tracePt t="89737" x="8070850" y="5257800"/>
          <p14:tracePt t="89753" x="8083550" y="5257800"/>
          <p14:tracePt t="89769" x="8096250" y="5257800"/>
          <p14:tracePt t="89786" x="8121650" y="5257800"/>
          <p14:tracePt t="89803" x="8159750" y="5257800"/>
          <p14:tracePt t="89819" x="8191500" y="5264150"/>
          <p14:tracePt t="89836" x="8216900" y="5270500"/>
          <p14:tracePt t="89853" x="8248650" y="5270500"/>
          <p14:tracePt t="89870" x="8274050" y="5270500"/>
          <p14:tracePt t="89887" x="8305800" y="5270500"/>
          <p14:tracePt t="89903" x="8337550" y="5270500"/>
          <p14:tracePt t="89920" x="8362950" y="5270500"/>
          <p14:tracePt t="89937" x="8382000" y="5270500"/>
          <p14:tracePt t="89952" x="8401050" y="5270500"/>
          <p14:tracePt t="89969" x="8413750" y="5270500"/>
          <p14:tracePt t="89986" x="8432800" y="5270500"/>
          <p14:tracePt t="90003" x="8451850" y="5270500"/>
          <p14:tracePt t="90019" x="8464550" y="5270500"/>
          <p14:tracePt t="90052" x="8470900" y="5270500"/>
          <p14:tracePt t="90198" x="8477250" y="5270500"/>
          <p14:tracePt t="90203" x="8477250" y="5276850"/>
          <p14:tracePt t="90223" x="8483600" y="5283200"/>
          <p14:tracePt t="90301" x="8489950" y="5283200"/>
          <p14:tracePt t="90310" x="8496300" y="5283200"/>
          <p14:tracePt t="90322" x="8502650" y="5283200"/>
          <p14:tracePt t="90338" x="8509000" y="5283200"/>
          <p14:tracePt t="90353" x="8534400" y="5283200"/>
          <p14:tracePt t="90370" x="8553450" y="5283200"/>
          <p14:tracePt t="90387" x="8585200" y="5283200"/>
          <p14:tracePt t="90403" x="8610600" y="5283200"/>
          <p14:tracePt t="90420" x="8648700" y="5283200"/>
          <p14:tracePt t="90436" x="8667750" y="5283200"/>
          <p14:tracePt t="90453" x="8693150" y="5283200"/>
          <p14:tracePt t="90470" x="8718550" y="5283200"/>
          <p14:tracePt t="90487" x="8731250" y="5283200"/>
          <p14:tracePt t="90503" x="8750300" y="5276850"/>
          <p14:tracePt t="90520" x="8763000" y="5276850"/>
          <p14:tracePt t="90536" x="8782050" y="5276850"/>
          <p14:tracePt t="90553" x="8801100" y="5270500"/>
          <p14:tracePt t="90570" x="8832850" y="5270500"/>
          <p14:tracePt t="90587" x="8883650" y="5270500"/>
          <p14:tracePt t="90604" x="8940800" y="5270500"/>
          <p14:tracePt t="90620" x="8985250" y="5270500"/>
          <p14:tracePt t="90625" x="9004300" y="5270500"/>
          <p14:tracePt t="90637" x="9036050" y="5270500"/>
          <p14:tracePt t="90653" x="9080500" y="5270500"/>
          <p14:tracePt t="90670" x="9118600" y="5270500"/>
          <p14:tracePt t="90687" x="9163050" y="5270500"/>
          <p14:tracePt t="90704" x="9201150" y="5270500"/>
          <p14:tracePt t="90720" x="9239250" y="5270500"/>
          <p14:tracePt t="90737" x="9277350" y="5270500"/>
          <p14:tracePt t="90753" x="9334500" y="5270500"/>
          <p14:tracePt t="90770" x="9366250" y="5270500"/>
          <p14:tracePt t="90786" x="9398000" y="5270500"/>
          <p14:tracePt t="90802" x="9417050" y="5270500"/>
          <p14:tracePt t="90819" x="9436100" y="5270500"/>
          <p14:tracePt t="90852" x="9442450" y="5270500"/>
          <p14:tracePt t="90884" x="9448800" y="5270500"/>
          <p14:tracePt t="90889" x="9455150" y="5270500"/>
          <p14:tracePt t="90902" x="9461500" y="5270500"/>
          <p14:tracePt t="90920" x="9480550" y="5270500"/>
          <p14:tracePt t="90936" x="9493250" y="5270500"/>
          <p14:tracePt t="90953" x="9518650" y="5270500"/>
          <p14:tracePt t="90970" x="9544050" y="5270500"/>
          <p14:tracePt t="90987" x="9588500" y="5270500"/>
          <p14:tracePt t="91003" x="9601200" y="5270500"/>
          <p14:tracePt t="91020" x="9626600" y="5276850"/>
          <p14:tracePt t="91036" x="9652000" y="5289550"/>
          <p14:tracePt t="91053" x="9671050" y="5289550"/>
          <p14:tracePt t="91070" x="9696450" y="5302250"/>
          <p14:tracePt t="91086" x="9721850" y="5302250"/>
          <p14:tracePt t="91104" x="9740900" y="5302250"/>
          <p14:tracePt t="91143" x="9747250" y="5308600"/>
          <p14:tracePt t="91153" x="9753600" y="5314950"/>
          <p14:tracePt t="91170" x="9766300" y="5321300"/>
          <p14:tracePt t="91187" x="9785350" y="5321300"/>
          <p14:tracePt t="91204" x="9810750" y="5321300"/>
          <p14:tracePt t="91220" x="9836150" y="5327650"/>
          <p14:tracePt t="91236" x="9855200" y="5334000"/>
          <p14:tracePt t="91253" x="9861550" y="5334000"/>
          <p14:tracePt t="91270" x="9867900" y="5334000"/>
          <p14:tracePt t="91287" x="9906000" y="5340350"/>
          <p14:tracePt t="91304" x="9937750" y="5340350"/>
          <p14:tracePt t="91320" x="9975850" y="5340350"/>
          <p14:tracePt t="91337" x="10020300" y="5340350"/>
          <p14:tracePt t="91353" x="10039350" y="5340350"/>
          <p14:tracePt t="91370" x="10045700" y="5340350"/>
          <p14:tracePt t="91650" x="10052050" y="5340350"/>
          <p14:tracePt t="91726" x="10058400" y="5340350"/>
          <p14:tracePt t="91761" x="10064750" y="5340350"/>
          <p14:tracePt t="91769" x="10071100" y="5340350"/>
          <p14:tracePt t="91837" x="10071100" y="5334000"/>
          <p14:tracePt t="91845" x="10071100" y="5327650"/>
          <p14:tracePt t="91872" x="10071100" y="5321300"/>
          <p14:tracePt t="91888" x="10071100" y="5314950"/>
          <p14:tracePt t="91896" x="10071100" y="5308600"/>
          <p14:tracePt t="91912" x="10071100" y="5302250"/>
          <p14:tracePt t="91918" x="10071100" y="5295900"/>
          <p14:tracePt t="91935" x="10077450" y="5289550"/>
          <p14:tracePt t="91951" x="10077450" y="5276850"/>
          <p14:tracePt t="91969" x="10077450" y="5270500"/>
          <p14:tracePt t="92129" x="10077450" y="5264150"/>
          <p14:tracePt t="93122" x="10077450" y="5257800"/>
          <p14:tracePt t="93146" x="10077450" y="5251450"/>
          <p14:tracePt t="93226" x="10071100" y="5251450"/>
          <p14:tracePt t="93234" x="10064750" y="5251450"/>
          <p14:tracePt t="93250" x="10058400" y="5251450"/>
          <p14:tracePt t="93254" x="10052050" y="5251450"/>
          <p14:tracePt t="93269" x="10045700" y="5251450"/>
          <p14:tracePt t="93286" x="10033000" y="5251450"/>
          <p14:tracePt t="93302" x="10033000" y="5245100"/>
          <p14:tracePt t="93630" x="10026650" y="5245100"/>
          <p14:tracePt t="93670" x="10020300" y="5245100"/>
          <p14:tracePt t="93774" x="10013950" y="5245100"/>
          <p14:tracePt t="93914" x="10007600" y="5245100"/>
          <p14:tracePt t="93918" x="10001250" y="5245100"/>
          <p14:tracePt t="93935" x="9988550" y="5245100"/>
          <p14:tracePt t="93952" x="9963150" y="5238750"/>
          <p14:tracePt t="93969" x="9937750" y="5232400"/>
          <p14:tracePt t="93985" x="9912350" y="5232400"/>
          <p14:tracePt t="94002" x="9899650" y="5226050"/>
          <p14:tracePt t="94020" x="9880600" y="5219700"/>
          <p14:tracePt t="94035" x="9874250" y="5219700"/>
          <p14:tracePt t="94053" x="9867900" y="5219700"/>
          <p14:tracePt t="94093" x="9867900" y="5213350"/>
          <p14:tracePt t="94117" x="9861550" y="5213350"/>
          <p14:tracePt t="94122" x="9855200" y="5207000"/>
          <p14:tracePt t="94135" x="9842500" y="5200650"/>
          <p14:tracePt t="94152" x="9817100" y="5194300"/>
          <p14:tracePt t="94169" x="9798050" y="5181600"/>
          <p14:tracePt t="94185" x="9779000" y="5181600"/>
          <p14:tracePt t="94192" x="9766300" y="5181600"/>
          <p14:tracePt t="94219" x="9753600" y="5181600"/>
          <p14:tracePt t="94235" x="9734550" y="5175250"/>
          <p14:tracePt t="94252" x="9721850" y="5175250"/>
          <p14:tracePt t="94269" x="9690100" y="5175250"/>
          <p14:tracePt t="94285" x="9652000" y="5175250"/>
          <p14:tracePt t="94302" x="9607550" y="5162550"/>
          <p14:tracePt t="94319" x="9556750" y="5162550"/>
          <p14:tracePt t="94335" x="9537700" y="5162550"/>
          <p14:tracePt t="94352" x="9512300" y="5162550"/>
          <p14:tracePt t="94385" x="9499600" y="5162550"/>
          <p14:tracePt t="94402" x="9480550" y="5162550"/>
          <p14:tracePt t="94419" x="9467850" y="5156200"/>
          <p14:tracePt t="94435" x="9436100" y="5149850"/>
          <p14:tracePt t="94452" x="9410700" y="5137150"/>
          <p14:tracePt t="94469" x="9359900" y="5118100"/>
          <p14:tracePt t="94485" x="9283700" y="5092700"/>
          <p14:tracePt t="94502" x="9213850" y="5067300"/>
          <p14:tracePt t="94519" x="9137650" y="5041900"/>
          <p14:tracePt t="94535" x="9112250" y="5029200"/>
          <p14:tracePt t="94552" x="9086850" y="5022850"/>
          <p14:tracePt t="94569" x="9061450" y="5010150"/>
          <p14:tracePt t="94585" x="9048750" y="5003800"/>
          <p14:tracePt t="94602" x="9023350" y="4997450"/>
          <p14:tracePt t="94619" x="9004300" y="4997450"/>
          <p14:tracePt t="94635" x="8991600" y="4997450"/>
          <p14:tracePt t="94652" x="8972550" y="4997450"/>
          <p14:tracePt t="94668" x="8959850" y="4997450"/>
          <p14:tracePt t="94685" x="8947150" y="4997450"/>
          <p14:tracePt t="94702" x="8940800" y="4997450"/>
          <p14:tracePt t="94706" x="8934450" y="4997450"/>
          <p14:tracePt t="94723" x="8934450" y="5003800"/>
          <p14:tracePt t="94735" x="8928100" y="5016500"/>
          <p14:tracePt t="94752" x="8915400" y="5029200"/>
          <p14:tracePt t="94768" x="8902700" y="5035550"/>
          <p14:tracePt t="94785" x="8890000" y="5048250"/>
          <p14:tracePt t="94802" x="8877300" y="5060950"/>
          <p14:tracePt t="94819" x="8851900" y="5086350"/>
          <p14:tracePt t="94835" x="8845550" y="5105400"/>
          <p14:tracePt t="94852" x="8832850" y="5124450"/>
          <p14:tracePt t="94868" x="8826500" y="5143500"/>
          <p14:tracePt t="94885" x="8820150" y="5156200"/>
          <p14:tracePt t="94902" x="8807450" y="5168900"/>
          <p14:tracePt t="94919" x="8794750" y="5181600"/>
          <p14:tracePt t="94936" x="8769350" y="5194300"/>
          <p14:tracePt t="94952" x="8731250" y="5207000"/>
          <p14:tracePt t="94968" x="8674100" y="5219700"/>
          <p14:tracePt t="94985" x="8636000" y="5226050"/>
          <p14:tracePt t="95002" x="8604250" y="5232400"/>
          <p14:tracePt t="95018" x="8578850" y="5232400"/>
          <p14:tracePt t="95035" x="8559800" y="5238750"/>
          <p14:tracePt t="95052" x="8528050" y="5238750"/>
          <p14:tracePt t="95068" x="8509000" y="5245100"/>
          <p14:tracePt t="95085" x="8470900" y="5245100"/>
          <p14:tracePt t="95102" x="8426450" y="5245100"/>
          <p14:tracePt t="95119" x="8369300" y="5245100"/>
          <p14:tracePt t="95135" x="8293100" y="5245100"/>
          <p14:tracePt t="95152" x="8229600" y="5238750"/>
          <p14:tracePt t="95169" x="8197850" y="5238750"/>
          <p14:tracePt t="95185" x="8153400" y="5238750"/>
          <p14:tracePt t="95202" x="8115300" y="5238750"/>
          <p14:tracePt t="95219" x="8051800" y="5238750"/>
          <p14:tracePt t="95235" x="8013700" y="5251450"/>
          <p14:tracePt t="95252" x="7950200" y="5264150"/>
          <p14:tracePt t="95268" x="7842250" y="5276850"/>
          <p14:tracePt t="95285" x="7689850" y="5302250"/>
          <p14:tracePt t="95302" x="7531100" y="5314950"/>
          <p14:tracePt t="95319" x="7334250" y="5340350"/>
          <p14:tracePt t="95336" x="7194550" y="5365750"/>
          <p14:tracePt t="95352" x="7092950" y="5372100"/>
          <p14:tracePt t="95368" x="7004050" y="5378450"/>
          <p14:tracePt t="95385" x="6921500" y="5391150"/>
          <p14:tracePt t="95402" x="6851650" y="5397500"/>
          <p14:tracePt t="95419" x="6807200" y="5403850"/>
          <p14:tracePt t="95435" x="6794500" y="5403850"/>
          <p14:tracePt t="95451" x="6781800" y="5403850"/>
          <p14:tracePt t="95468" x="6769100" y="5403850"/>
          <p14:tracePt t="95485" x="6737350" y="5403850"/>
          <p14:tracePt t="95502" x="6699250" y="5403850"/>
          <p14:tracePt t="95519" x="6635750" y="5403850"/>
          <p14:tracePt t="95536" x="6572250" y="5403850"/>
          <p14:tracePt t="95552" x="6502400" y="5403850"/>
          <p14:tracePt t="95568" x="6432550" y="5403850"/>
          <p14:tracePt t="95585" x="6369050" y="5403850"/>
          <p14:tracePt t="95602" x="6330950" y="5403850"/>
          <p14:tracePt t="95619" x="6267450" y="5410200"/>
          <p14:tracePt t="95635" x="6223000" y="5410200"/>
          <p14:tracePt t="95652" x="6172200" y="5410200"/>
          <p14:tracePt t="95668" x="6121400" y="5410200"/>
          <p14:tracePt t="95685" x="6045200" y="5410200"/>
          <p14:tracePt t="95701" x="6013450" y="5410200"/>
          <p14:tracePt t="95718" x="5981700" y="5410200"/>
          <p14:tracePt t="95735" x="5956300" y="5410200"/>
          <p14:tracePt t="95751" x="5943600" y="5403850"/>
          <p14:tracePt t="95768" x="5924550" y="5391150"/>
          <p14:tracePt t="95785" x="5899150" y="5391150"/>
          <p14:tracePt t="95802" x="5892800" y="5391150"/>
          <p14:tracePt t="95818" x="5886450" y="5391150"/>
          <p14:tracePt t="95870" x="5880100" y="5384800"/>
          <p14:tracePt t="95878" x="5880100" y="5378450"/>
          <p14:tracePt t="95885" x="5873750" y="5372100"/>
          <p14:tracePt t="95901" x="5854700" y="5359400"/>
          <p14:tracePt t="95918" x="5822950" y="5340350"/>
          <p14:tracePt t="95935" x="5784850" y="5321300"/>
          <p14:tracePt t="95951" x="5765800" y="5302250"/>
          <p14:tracePt t="95968" x="5740400" y="5295900"/>
          <p14:tracePt t="95985" x="5721350" y="5283200"/>
          <p14:tracePt t="96001" x="5695950" y="5270500"/>
          <p14:tracePt t="96018" x="5657850" y="5264150"/>
          <p14:tracePt t="96035" x="5607050" y="5264150"/>
          <p14:tracePt t="96052" x="5556250" y="5264150"/>
          <p14:tracePt t="96068" x="5530850" y="5264150"/>
          <p14:tracePt t="96085" x="5518150" y="5264150"/>
          <p14:tracePt t="96122" x="5518150" y="5257800"/>
          <p14:tracePt t="96135" x="5505450" y="5257800"/>
          <p14:tracePt t="96151" x="5467350" y="5257800"/>
          <p14:tracePt t="96168" x="5422900" y="5257800"/>
          <p14:tracePt t="96185" x="5378450" y="5251450"/>
          <p14:tracePt t="96201" x="5353050" y="5251450"/>
          <p14:tracePt t="96234" x="5346700" y="5251450"/>
          <p14:tracePt t="96290" x="5340350" y="5251450"/>
          <p14:tracePt t="96301" x="5334000" y="5251450"/>
          <p14:tracePt t="96307" x="5327650" y="5251450"/>
          <p14:tracePt t="96318" x="5314950" y="5245100"/>
          <p14:tracePt t="96335" x="5302250" y="5238750"/>
          <p14:tracePt t="96352" x="5295900" y="5238750"/>
          <p14:tracePt t="96368" x="5289550" y="5238750"/>
          <p14:tracePt t="96385" x="5276850" y="5238750"/>
          <p14:tracePt t="96401" x="5257800" y="5238750"/>
          <p14:tracePt t="96418" x="5245100" y="5238750"/>
          <p14:tracePt t="96435" x="5219700" y="5238750"/>
          <p14:tracePt t="96452" x="5207000" y="5238750"/>
          <p14:tracePt t="96485" x="5194300" y="5245100"/>
          <p14:tracePt t="96503" x="5181600" y="5245100"/>
          <p14:tracePt t="96518" x="5168900" y="5245100"/>
          <p14:tracePt t="96535" x="5149850" y="5245100"/>
          <p14:tracePt t="96551" x="5130800" y="5245100"/>
          <p14:tracePt t="96568" x="5118100" y="5245100"/>
          <p14:tracePt t="96611" x="5111750" y="5245100"/>
          <p14:tracePt t="96620" x="5105400" y="5245100"/>
          <p14:tracePt t="96634" x="5092700" y="5245100"/>
          <p14:tracePt t="96651" x="5080000" y="5245100"/>
          <p14:tracePt t="96668" x="5048250" y="5245100"/>
          <p14:tracePt t="96685" x="5022850" y="5245100"/>
          <p14:tracePt t="96701" x="5003800" y="5245100"/>
          <p14:tracePt t="96718" x="4984750" y="5245100"/>
          <p14:tracePt t="96734" x="4972050" y="5245100"/>
          <p14:tracePt t="96740" x="4965700" y="5245100"/>
          <p14:tracePt t="96751" x="4959350" y="5245100"/>
          <p14:tracePt t="96768" x="4940300" y="5245100"/>
          <p14:tracePt t="96785" x="4914900" y="5245100"/>
          <p14:tracePt t="96801" x="4902200" y="5245100"/>
          <p14:tracePt t="96818" x="4889500" y="5245100"/>
          <p14:tracePt t="96940" x="4883150" y="5245100"/>
          <p14:tracePt t="96948" x="4876800" y="5245100"/>
          <p14:tracePt t="97136" x="4883150" y="5245100"/>
          <p14:tracePt t="97144" x="4889500" y="5245100"/>
          <p14:tracePt t="97151" x="4902200" y="5245100"/>
          <p14:tracePt t="97168" x="4940300" y="5245100"/>
          <p14:tracePt t="97185" x="4997450" y="5245100"/>
          <p14:tracePt t="97201" x="5054600" y="5245100"/>
          <p14:tracePt t="97218" x="5124450" y="5245100"/>
          <p14:tracePt t="97234" x="5162550" y="5245100"/>
          <p14:tracePt t="97251" x="5181600" y="5245100"/>
          <p14:tracePt t="97268" x="5187950" y="5245100"/>
          <p14:tracePt t="97323" x="5194300" y="5245100"/>
          <p14:tracePt t="97339" x="5200650" y="5245100"/>
          <p14:tracePt t="97346" x="5207000" y="5245100"/>
          <p14:tracePt t="97355" x="5213350" y="5245100"/>
          <p14:tracePt t="97366" x="5232400" y="5245100"/>
          <p14:tracePt t="97383" x="5257800" y="5245100"/>
          <p14:tracePt t="97400" x="5276850" y="5245100"/>
          <p14:tracePt t="97417" x="5308600" y="5245100"/>
          <p14:tracePt t="97434" x="5321300" y="5245100"/>
          <p14:tracePt t="97450" x="5327650" y="5245100"/>
          <p14:tracePt t="97467" x="5334000" y="5245100"/>
          <p14:tracePt t="97502" x="5346700" y="5245100"/>
          <p14:tracePt t="97518" x="5365750" y="5245100"/>
          <p14:tracePt t="97534" x="5391150" y="5245100"/>
          <p14:tracePt t="97551" x="5435600" y="5245100"/>
          <p14:tracePt t="97568" x="5473700" y="5245100"/>
          <p14:tracePt t="97585" x="5505450" y="5245100"/>
          <p14:tracePt t="97601" x="5524500" y="5245100"/>
          <p14:tracePt t="97618" x="5543550" y="5245100"/>
          <p14:tracePt t="97634" x="5549900" y="5245100"/>
          <p14:tracePt t="97651" x="5556250" y="5245100"/>
          <p14:tracePt t="97668" x="5568950" y="5245100"/>
          <p14:tracePt t="97684" x="5575300" y="5245100"/>
          <p14:tracePt t="97701" x="5581650" y="5245100"/>
          <p14:tracePt t="97718" x="5594350" y="5245100"/>
          <p14:tracePt t="97734" x="5600700" y="5245100"/>
          <p14:tracePt t="97768" x="5613400" y="5245100"/>
          <p14:tracePt t="97784" x="5632450" y="5245100"/>
          <p14:tracePt t="97801" x="5651500" y="5245100"/>
          <p14:tracePt t="97817" x="5670550" y="5245100"/>
          <p14:tracePt t="97834" x="5683250" y="5245100"/>
          <p14:tracePt t="98339" x="5689600" y="5245100"/>
          <p14:tracePt t="98355" x="5702300" y="5245100"/>
          <p14:tracePt t="98360" x="5708650" y="5245100"/>
          <p14:tracePt t="98367" x="5721350" y="5245100"/>
          <p14:tracePt t="98383" x="5759450" y="5245100"/>
          <p14:tracePt t="98400" x="5816600" y="5245100"/>
          <p14:tracePt t="98417" x="5886450" y="5245100"/>
          <p14:tracePt t="98433" x="5949950" y="5245100"/>
          <p14:tracePt t="98451" x="6019800" y="5245100"/>
          <p14:tracePt t="98467" x="6076950" y="5245100"/>
          <p14:tracePt t="98484" x="6121400" y="5257800"/>
          <p14:tracePt t="98501" x="6197600" y="5257800"/>
          <p14:tracePt t="98517" x="6280150" y="5257800"/>
          <p14:tracePt t="98534" x="6343650" y="5257800"/>
          <p14:tracePt t="98551" x="6413500" y="5257800"/>
          <p14:tracePt t="98567" x="6483350" y="5257800"/>
          <p14:tracePt t="98584" x="6521450" y="5257800"/>
          <p14:tracePt t="98601" x="6540500" y="5257800"/>
          <p14:tracePt t="98617" x="6546850" y="5257800"/>
          <p14:tracePt t="98636" x="6553200" y="5257800"/>
          <p14:tracePt t="98651" x="6565900" y="5257800"/>
          <p14:tracePt t="98667" x="6591300" y="5257800"/>
          <p14:tracePt t="98684" x="6623050" y="5257800"/>
          <p14:tracePt t="98701" x="6661150" y="5257800"/>
          <p14:tracePt t="98718" x="6686550" y="5264150"/>
          <p14:tracePt t="98734" x="6705600" y="5264150"/>
          <p14:tracePt t="98750" x="6711950" y="5264150"/>
          <p14:tracePt t="99539" x="6718300" y="5257800"/>
          <p14:tracePt t="100952" x="6724650" y="5257800"/>
          <p14:tracePt t="101191" x="6724650" y="5251450"/>
          <p14:tracePt t="101200" x="6724650" y="5245100"/>
          <p14:tracePt t="101248" x="6718300" y="5238750"/>
          <p14:tracePt t="101684" x="6711950" y="5238750"/>
          <p14:tracePt t="101736" x="6705600" y="5238750"/>
          <p14:tracePt t="101756" x="6699250" y="5238750"/>
          <p14:tracePt t="101764" x="6692900" y="5238750"/>
          <p14:tracePt t="101772" x="6686550" y="5238750"/>
          <p14:tracePt t="102047" x="6686550" y="5245100"/>
          <p14:tracePt t="102053" x="6699250" y="5245100"/>
          <p14:tracePt t="102066" x="6711950" y="5245100"/>
          <p14:tracePt t="102083" x="6737350" y="5245100"/>
          <p14:tracePt t="102099" x="6781800" y="5245100"/>
          <p14:tracePt t="102116" x="6819900" y="5245100"/>
          <p14:tracePt t="102133" x="6870700" y="5245100"/>
          <p14:tracePt t="102149" x="6908800" y="5245100"/>
          <p14:tracePt t="102166" x="6940550" y="5245100"/>
          <p14:tracePt t="102183" x="6985000" y="5251450"/>
          <p14:tracePt t="102199" x="7016750" y="5251450"/>
          <p14:tracePt t="102216" x="7042150" y="5257800"/>
          <p14:tracePt t="102233" x="7061200" y="5257800"/>
          <p14:tracePt t="103576" x="7054850" y="5257800"/>
          <p14:tracePt t="103582" x="7048500" y="5257800"/>
          <p14:tracePt t="103588" x="7035800" y="5257800"/>
          <p14:tracePt t="103599" x="7016750" y="5257800"/>
          <p14:tracePt t="103616" x="6978650" y="5257800"/>
          <p14:tracePt t="103632" x="6908800" y="5219700"/>
          <p14:tracePt t="103649" x="6737350" y="5143500"/>
          <p14:tracePt t="103665" x="6540500" y="5067300"/>
          <p14:tracePt t="103682" x="6292850" y="4959350"/>
          <p14:tracePt t="103699" x="5988050" y="4826000"/>
          <p14:tracePt t="103715" x="5772150" y="4730750"/>
          <p14:tracePt t="103732" x="5588000" y="4648200"/>
          <p14:tracePt t="103748" x="5467350" y="4559300"/>
          <p14:tracePt t="103764" x="5403850" y="4502150"/>
          <p14:tracePt t="103781" x="5372100" y="4425950"/>
          <p14:tracePt t="103798" x="5340350" y="4362450"/>
          <p14:tracePt t="103815" x="5321300" y="4267200"/>
          <p14:tracePt t="103831" x="5302250" y="4210050"/>
          <p14:tracePt t="103848" x="5283200" y="4146550"/>
          <p14:tracePt t="103865" x="5257800" y="4083050"/>
          <p14:tracePt t="103882" x="5226050" y="4013200"/>
          <p14:tracePt t="103889" x="5207000" y="3981450"/>
          <p14:tracePt t="103899" x="5168900" y="3917950"/>
          <p14:tracePt t="103915" x="5130800" y="3848100"/>
          <p14:tracePt t="103932" x="5073650" y="3759200"/>
          <p14:tracePt t="103949" x="5035550" y="3695700"/>
          <p14:tracePt t="103965" x="5029200" y="3638550"/>
          <p14:tracePt t="103982" x="5022850" y="3587750"/>
          <p14:tracePt t="103999" x="5016500" y="3543300"/>
          <p14:tracePt t="104015" x="5010150" y="3498850"/>
          <p14:tracePt t="104032" x="5010150" y="3460750"/>
          <p14:tracePt t="104049" x="5010150" y="3422650"/>
          <p14:tracePt t="104065" x="5010150" y="3378200"/>
          <p14:tracePt t="104082" x="5010150" y="3321050"/>
          <p14:tracePt t="104099" x="5010150" y="3276600"/>
          <p14:tracePt t="104115" x="5003800" y="3251200"/>
          <p14:tracePt t="104132" x="4997450" y="3232150"/>
          <p14:tracePt t="104149" x="4997450" y="3200400"/>
          <p14:tracePt t="104165" x="4984750" y="3155950"/>
          <p14:tracePt t="104182" x="4978400" y="3098800"/>
          <p14:tracePt t="104199" x="4953000" y="3035300"/>
          <p14:tracePt t="104215" x="4946650" y="2984500"/>
          <p14:tracePt t="104232" x="4933950" y="2959100"/>
          <p14:tracePt t="104249" x="4921250" y="2933700"/>
          <p14:tracePt t="104265" x="4914900" y="2921000"/>
          <p14:tracePt t="104282" x="4908550" y="2908300"/>
          <p14:tracePt t="104299" x="4895850" y="2882900"/>
          <p14:tracePt t="104315" x="4883150" y="2851150"/>
          <p14:tracePt t="104332" x="4870450" y="2825750"/>
          <p14:tracePt t="104349" x="4857750" y="2813050"/>
          <p14:tracePt t="104446" x="4851400" y="2813050"/>
          <p14:tracePt t="104454" x="4851400" y="2806700"/>
          <p14:tracePt t="104465" x="4838700" y="2794000"/>
          <p14:tracePt t="104482" x="4813300" y="2787650"/>
          <p14:tracePt t="104499" x="4775200" y="2755900"/>
          <p14:tracePt t="104516" x="4743450" y="2730500"/>
          <p14:tracePt t="104532" x="4724400" y="2711450"/>
          <p14:tracePt t="104549" x="4718050" y="2692400"/>
          <p14:tracePt t="104565" x="4705350" y="2679700"/>
          <p14:tracePt t="104582" x="4705350" y="2667000"/>
          <p14:tracePt t="104599" x="4705350" y="2647950"/>
          <p14:tracePt t="104615" x="4692650" y="2628900"/>
          <p14:tracePt t="104632" x="4692650" y="2603500"/>
          <p14:tracePt t="104648" x="4686300" y="2584450"/>
          <p14:tracePt t="104665" x="4673600" y="2559050"/>
          <p14:tracePt t="104682" x="4660900" y="2533650"/>
          <p14:tracePt t="104699" x="4622800" y="2489200"/>
          <p14:tracePt t="104715" x="4597400" y="2457450"/>
          <p14:tracePt t="104732" x="4578350" y="2444750"/>
          <p14:tracePt t="104748" x="4559300" y="2432050"/>
          <p14:tracePt t="104765" x="4546600" y="2425700"/>
          <p14:tracePt t="104782" x="4527550" y="2425700"/>
          <p14:tracePt t="104799" x="4514850" y="2413000"/>
          <p14:tracePt t="104815" x="4495800" y="2406650"/>
          <p14:tracePt t="104832" x="4476750" y="2406650"/>
          <p14:tracePt t="104848" x="4457700" y="2400300"/>
          <p14:tracePt t="104864" x="4432300" y="2387600"/>
          <p14:tracePt t="104881" x="4400550" y="2381250"/>
          <p14:tracePt t="104887" x="4381500" y="2381250"/>
          <p14:tracePt t="104899" x="4343400" y="2374900"/>
          <p14:tracePt t="104915" x="4279900" y="2368550"/>
          <p14:tracePt t="104932" x="4241800" y="2362200"/>
          <p14:tracePt t="104949" x="4210050" y="2362200"/>
          <p14:tracePt t="104965" x="4203700" y="2362200"/>
          <p14:tracePt t="104982" x="4197350" y="2362200"/>
          <p14:tracePt t="105015" x="4191000" y="2362200"/>
          <p14:tracePt t="105032" x="4184650" y="2362200"/>
          <p14:tracePt t="105048" x="4178300" y="2362200"/>
          <p14:tracePt t="105074" x="4171950" y="2362200"/>
          <p14:tracePt t="105110" x="4165600" y="2362200"/>
          <p14:tracePt t="105118" x="4159250" y="2362200"/>
          <p14:tracePt t="105134" x="4152900" y="2362200"/>
          <p14:tracePt t="105148" x="4146550" y="2362200"/>
          <p14:tracePt t="105165" x="4140200" y="2368550"/>
          <p14:tracePt t="105190" x="4133850" y="2368550"/>
          <p14:tracePt t="105202" x="4127500" y="2368550"/>
          <p14:tracePt t="105238" x="4121150" y="2368550"/>
          <p14:tracePt t="105249" x="4114800" y="2368550"/>
          <p14:tracePt t="105270" x="4108450" y="2374900"/>
          <p14:tracePt t="105294" x="4102100" y="2381250"/>
          <p14:tracePt t="105322" x="4095750" y="2381250"/>
          <p14:tracePt t="105330" x="4095750" y="2387600"/>
          <p14:tracePt t="105370" x="4089400" y="2393950"/>
          <p14:tracePt t="105418" x="4083050" y="2393950"/>
          <p14:tracePt t="105430" x="4083050" y="2400300"/>
          <p14:tracePt t="105449" x="4076700" y="2400300"/>
          <p14:tracePt t="105462" x="4070350" y="2400300"/>
          <p14:tracePt t="105469" x="4064000" y="2406650"/>
          <p14:tracePt t="105490" x="4057650" y="2413000"/>
          <p14:tracePt t="105499" x="4051300" y="2413000"/>
          <p14:tracePt t="105515" x="4044950" y="2413000"/>
          <p14:tracePt t="105531" x="4025900" y="2425700"/>
          <p14:tracePt t="106098" x="4019550" y="2425700"/>
          <p14:tracePt t="106103" x="4019550" y="2432050"/>
          <p14:tracePt t="106115" x="4006850" y="2432050"/>
          <p14:tracePt t="106131" x="4000500" y="2438400"/>
          <p14:tracePt t="106148" x="4000500" y="2444750"/>
          <p14:tracePt t="106165" x="3994150" y="2444750"/>
          <p14:tracePt t="106242" x="3994150" y="2451100"/>
          <p14:tracePt t="106247" x="3987800" y="2463800"/>
          <p14:tracePt t="106265" x="3981450" y="2476500"/>
          <p14:tracePt t="106281" x="3975100" y="2476500"/>
          <p14:tracePt t="106298" x="3968750" y="2495550"/>
          <p14:tracePt t="106315" x="3968750" y="2508250"/>
          <p14:tracePt t="106331" x="3962400" y="2520950"/>
          <p14:tracePt t="106348" x="3956050" y="2540000"/>
          <p14:tracePt t="106365" x="3943350" y="2565400"/>
          <p14:tracePt t="106381" x="3930650" y="2597150"/>
          <p14:tracePt t="106386" x="3924300" y="2603500"/>
          <p14:tracePt t="106398" x="3917950" y="2622550"/>
          <p14:tracePt t="106415" x="3905250" y="2647950"/>
          <p14:tracePt t="106431" x="3905250" y="2673350"/>
          <p14:tracePt t="106448" x="3905250" y="2692400"/>
          <p14:tracePt t="106464" x="3898900" y="2717800"/>
          <p14:tracePt t="106481" x="3898900" y="2736850"/>
          <p14:tracePt t="106498" x="3898900" y="2768600"/>
          <p14:tracePt t="106515" x="3892550" y="2813050"/>
          <p14:tracePt t="106532" x="3886200" y="2838450"/>
          <p14:tracePt t="106548" x="3879850" y="2882900"/>
          <p14:tracePt t="106565" x="3879850" y="2908300"/>
          <p14:tracePt t="106581" x="3873500" y="2940050"/>
          <p14:tracePt t="106598" x="3873500" y="2959100"/>
          <p14:tracePt t="106615" x="3860800" y="2978150"/>
          <p14:tracePt t="106631" x="3860800" y="2997200"/>
          <p14:tracePt t="106648" x="3860800" y="3022600"/>
          <p14:tracePt t="106664" x="3854450" y="3048000"/>
          <p14:tracePt t="106681" x="3841750" y="3073400"/>
          <p14:tracePt t="106698" x="3835400" y="3098800"/>
          <p14:tracePt t="106715" x="3835400" y="3130550"/>
          <p14:tracePt t="106731" x="3829050" y="3155950"/>
          <p14:tracePt t="106748" x="3822700" y="3181350"/>
          <p14:tracePt t="106764" x="3810000" y="3206750"/>
          <p14:tracePt t="106781" x="3803650" y="3238500"/>
          <p14:tracePt t="106798" x="3803650" y="3257550"/>
          <p14:tracePt t="106815" x="3790950" y="3289300"/>
          <p14:tracePt t="106831" x="3784600" y="3314700"/>
          <p14:tracePt t="106848" x="3778250" y="3333750"/>
          <p14:tracePt t="106864" x="3778250" y="3346450"/>
          <p14:tracePt t="106881" x="3778250" y="3371850"/>
          <p14:tracePt t="106898" x="3778250" y="3390900"/>
          <p14:tracePt t="106903" x="3778250" y="3403600"/>
          <p14:tracePt t="106915" x="3778250" y="3429000"/>
          <p14:tracePt t="106931" x="3778250" y="3460750"/>
          <p14:tracePt t="106948" x="3778250" y="3486150"/>
          <p14:tracePt t="106964" x="3778250" y="3517900"/>
          <p14:tracePt t="106981" x="3784600" y="3543300"/>
          <p14:tracePt t="106998" x="3797300" y="3562350"/>
          <p14:tracePt t="107015" x="3816350" y="3594100"/>
          <p14:tracePt t="107031" x="3829050" y="3613150"/>
          <p14:tracePt t="107048" x="3841750" y="3638550"/>
          <p14:tracePt t="107064" x="3854450" y="3663950"/>
          <p14:tracePt t="107081" x="3886200" y="3689350"/>
          <p14:tracePt t="107098" x="3911600" y="3708400"/>
          <p14:tracePt t="107115" x="3956050" y="3727450"/>
          <p14:tracePt t="107131" x="3981450" y="3740150"/>
          <p14:tracePt t="107148" x="4006850" y="3752850"/>
          <p14:tracePt t="107164" x="4025900" y="3765550"/>
          <p14:tracePt t="107181" x="4044950" y="3778250"/>
          <p14:tracePt t="107198" x="4064000" y="3784600"/>
          <p14:tracePt t="107215" x="4102100" y="3810000"/>
          <p14:tracePt t="107232" x="4140200" y="3822700"/>
          <p14:tracePt t="107248" x="4197350" y="3848100"/>
          <p14:tracePt t="107264" x="4241800" y="3860800"/>
          <p14:tracePt t="107281" x="4273550" y="3860800"/>
          <p14:tracePt t="107298" x="4298950" y="3860800"/>
          <p14:tracePt t="107315" x="4324350" y="3860800"/>
          <p14:tracePt t="107331" x="4330700" y="3860800"/>
          <p14:tracePt t="107364" x="4343400" y="3860800"/>
          <p14:tracePt t="107381" x="4349750" y="3860800"/>
          <p14:tracePt t="107398" x="4375150" y="3860800"/>
          <p14:tracePt t="107402" x="4375150" y="3854450"/>
          <p14:tracePt t="107415" x="4400550" y="3848100"/>
          <p14:tracePt t="107431" x="4432300" y="3841750"/>
          <p14:tracePt t="107447" x="4457700" y="3829050"/>
          <p14:tracePt t="107464" x="4489450" y="3810000"/>
          <p14:tracePt t="107481" x="4514850" y="3784600"/>
          <p14:tracePt t="107497" x="4540250" y="3740150"/>
          <p14:tracePt t="107515" x="4572000" y="3676650"/>
          <p14:tracePt t="107531" x="4584700" y="3619500"/>
          <p14:tracePt t="107547" x="4584700" y="3581400"/>
          <p14:tracePt t="107564" x="4603750" y="3517900"/>
          <p14:tracePt t="107581" x="4603750" y="3467100"/>
          <p14:tracePt t="107598" x="4597400" y="3416300"/>
          <p14:tracePt t="107614" x="4597400" y="3384550"/>
          <p14:tracePt t="107631" x="4591050" y="3352800"/>
          <p14:tracePt t="107648" x="4591050" y="3327400"/>
          <p14:tracePt t="107664" x="4591050" y="3314700"/>
          <p14:tracePt t="107698" x="4591050" y="3308350"/>
          <p14:tracePt t="107858" x="4591050" y="3302000"/>
          <p14:tracePt t="107862" x="4584700" y="3302000"/>
          <p14:tracePt t="107874" x="4578350" y="3302000"/>
          <p14:tracePt t="107886" x="4572000" y="3302000"/>
          <p14:tracePt t="108089" x="4565650" y="3302000"/>
          <p14:tracePt t="108094" x="4559300" y="3302000"/>
          <p14:tracePt t="108100" x="4546600" y="3302000"/>
          <p14:tracePt t="108113" x="4527550" y="3308350"/>
          <p14:tracePt t="108129" x="4495800" y="3333750"/>
          <p14:tracePt t="108146" x="4470400" y="3352800"/>
          <p14:tracePt t="108163" x="4438650" y="3371850"/>
          <p14:tracePt t="108179" x="4419600" y="3384550"/>
          <p14:tracePt t="108196" x="4406900" y="3390900"/>
          <p14:tracePt t="108213" x="4387850" y="3403600"/>
          <p14:tracePt t="108230" x="4375150" y="3403600"/>
          <p14:tracePt t="108247" x="4362450" y="3403600"/>
          <p14:tracePt t="108264" x="4356100" y="3403600"/>
          <p14:tracePt t="108334" x="4349750" y="3403600"/>
          <p14:tracePt t="108339" x="4343400" y="3403600"/>
          <p14:tracePt t="108351" x="4330700" y="3403600"/>
          <p14:tracePt t="108364" x="4311650" y="3403600"/>
          <p14:tracePt t="108381" x="4292600" y="3403600"/>
          <p14:tracePt t="108397" x="4267200" y="3403600"/>
          <p14:tracePt t="108414" x="4254500" y="3403600"/>
          <p14:tracePt t="108431" x="4248150" y="3403600"/>
          <p14:tracePt t="108698" x="4241800" y="3403600"/>
          <p14:tracePt t="108710" x="4235450" y="3403600"/>
          <p14:tracePt t="108806" x="4229100" y="3403600"/>
          <p14:tracePt t="108953" x="4222750" y="3403600"/>
          <p14:tracePt t="108962" x="4216400" y="3403600"/>
          <p14:tracePt t="108978" x="4210050" y="3403600"/>
          <p14:tracePt t="109010" x="4203700" y="3403600"/>
          <p14:tracePt t="109015" x="4197350" y="3403600"/>
          <p14:tracePt t="109031" x="4165600" y="3397250"/>
          <p14:tracePt t="109048" x="4114800" y="3384550"/>
          <p14:tracePt t="109064" x="4083050" y="3365500"/>
          <p14:tracePt t="109080" x="4064000" y="3359150"/>
          <p14:tracePt t="109097" x="4057650" y="3352800"/>
          <p14:tracePt t="109114" x="4051300" y="3346450"/>
          <p14:tracePt t="109165" x="4051300" y="3340100"/>
          <p14:tracePt t="109173" x="4051300" y="3333750"/>
          <p14:tracePt t="109181" x="4051300" y="3327400"/>
          <p14:tracePt t="109196" x="4032250" y="3314700"/>
          <p14:tracePt t="109213" x="4032250" y="3302000"/>
          <p14:tracePt t="109229" x="4019550" y="3282950"/>
          <p14:tracePt t="109247" x="3994150" y="3257550"/>
          <p14:tracePt t="109263" x="3981450" y="3244850"/>
          <p14:tracePt t="109280" x="3968750" y="3219450"/>
          <p14:tracePt t="109297" x="3956050" y="3200400"/>
          <p14:tracePt t="109314" x="3949700" y="3181350"/>
          <p14:tracePt t="109331" x="3937000" y="3162300"/>
          <p14:tracePt t="109347" x="3930650" y="3143250"/>
          <p14:tracePt t="109364" x="3924300" y="3130550"/>
          <p14:tracePt t="109380" x="3917950" y="3117850"/>
          <p14:tracePt t="109397" x="3905250" y="3105150"/>
          <p14:tracePt t="109414" x="3892550" y="3086100"/>
          <p14:tracePt t="109430" x="3873500" y="3060700"/>
          <p14:tracePt t="109433" x="3867150" y="3060700"/>
          <p14:tracePt t="109447" x="3854450" y="3041650"/>
          <p14:tracePt t="109452" x="3854450" y="3035300"/>
          <p14:tracePt t="109464" x="3835400" y="3022600"/>
          <p14:tracePt t="109480" x="3829050" y="3009900"/>
          <p14:tracePt t="109497" x="3816350" y="2997200"/>
          <p14:tracePt t="109514" x="3810000" y="2984500"/>
          <p14:tracePt t="109530" x="3803650" y="2971800"/>
          <p14:tracePt t="109547" x="3803650" y="2965450"/>
          <p14:tracePt t="109706" x="3803650" y="2959100"/>
          <p14:tracePt t="109714" x="3803650" y="2952750"/>
          <p14:tracePt t="109726" x="3803650" y="2946400"/>
          <p14:tracePt t="109731" x="3797300" y="2933700"/>
          <p14:tracePt t="109747" x="3784600" y="2908300"/>
          <p14:tracePt t="109764" x="3778250" y="2882900"/>
          <p14:tracePt t="109780" x="3765550" y="2863850"/>
          <p14:tracePt t="109797" x="3752850" y="2857500"/>
          <p14:tracePt t="109813" x="3740150" y="2844800"/>
          <p14:tracePt t="109847" x="3727450" y="2844800"/>
          <p14:tracePt t="109864" x="3714750" y="2838450"/>
          <p14:tracePt t="109880" x="3695700" y="2838450"/>
          <p14:tracePt t="109897" x="3676650" y="2838450"/>
          <p14:tracePt t="109913" x="3657600" y="2838450"/>
          <p14:tracePt t="109930" x="3632200" y="2832100"/>
          <p14:tracePt t="109947" x="3600450" y="2832100"/>
          <p14:tracePt t="109963" x="3575050" y="2819400"/>
          <p14:tracePt t="109980" x="3568700" y="2819400"/>
          <p14:tracePt t="109997" x="3556000" y="2813050"/>
          <p14:tracePt t="110030" x="3536950" y="2813050"/>
          <p14:tracePt t="110047" x="3511550" y="2806700"/>
          <p14:tracePt t="110063" x="3460750" y="2787650"/>
          <p14:tracePt t="110080" x="3403600" y="2781300"/>
          <p14:tracePt t="110097" x="3346450" y="2781300"/>
          <p14:tracePt t="110114" x="3314700" y="2768600"/>
          <p14:tracePt t="110130" x="3282950" y="2762250"/>
          <p14:tracePt t="110147" x="3263900" y="2762250"/>
          <p14:tracePt t="110164" x="3251200" y="2762250"/>
          <p14:tracePt t="110180" x="3244850" y="2755900"/>
          <p14:tracePt t="110197" x="3232150" y="2755900"/>
          <p14:tracePt t="110213" x="3225800" y="2755900"/>
          <p14:tracePt t="110230" x="3200400" y="2749550"/>
          <p14:tracePt t="110247" x="3181350" y="2743200"/>
          <p14:tracePt t="110263" x="3162300" y="2736850"/>
          <p14:tracePt t="110279" x="3136900" y="2730500"/>
          <p14:tracePt t="110297" x="3117850" y="2724150"/>
          <p14:tracePt t="110313" x="3098800" y="2724150"/>
          <p14:tracePt t="110330" x="3086100" y="2717800"/>
          <p14:tracePt t="110348" x="3067050" y="2717800"/>
          <p14:tracePt t="110364" x="3048000" y="2717800"/>
          <p14:tracePt t="110380" x="3028950" y="2717800"/>
          <p14:tracePt t="110397" x="3016250" y="2717800"/>
          <p14:tracePt t="110413" x="3003550" y="2717800"/>
          <p14:tracePt t="110430" x="2978150" y="2717800"/>
          <p14:tracePt t="110447" x="2959100" y="2717800"/>
          <p14:tracePt t="110464" x="2946400" y="2717800"/>
          <p14:tracePt t="110480" x="2927350" y="2717800"/>
          <p14:tracePt t="110497" x="2914650" y="2717800"/>
          <p14:tracePt t="110513" x="2895600" y="2717800"/>
          <p14:tracePt t="110530" x="2876550" y="2717800"/>
          <p14:tracePt t="110547" x="2844800" y="2717800"/>
          <p14:tracePt t="110563" x="2832100" y="2717800"/>
          <p14:tracePt t="110580" x="2819400" y="2717800"/>
          <p14:tracePt t="110597" x="2813050" y="2717800"/>
          <p14:tracePt t="110613" x="2813050" y="2724150"/>
          <p14:tracePt t="110664" x="2806700" y="2724150"/>
          <p14:tracePt t="110676" x="2800350" y="2724150"/>
          <p14:tracePt t="110682" x="2800350" y="2730500"/>
          <p14:tracePt t="110700" x="2794000" y="2736850"/>
          <p14:tracePt t="110713" x="2787650" y="2736850"/>
          <p14:tracePt t="110796" x="2781300" y="2736850"/>
          <p14:tracePt t="110801" x="2781300" y="2743200"/>
          <p14:tracePt t="110813" x="2768600" y="2749550"/>
          <p14:tracePt t="110830" x="2749550" y="2762250"/>
          <p14:tracePt t="110846" x="2736850" y="2768600"/>
          <p14:tracePt t="110863" x="2724150" y="2781300"/>
          <p14:tracePt t="110880" x="2717800" y="2787650"/>
          <p14:tracePt t="110896" x="2705100" y="2794000"/>
          <p14:tracePt t="110944" x="2698750" y="2800350"/>
          <p14:tracePt t="111096" x="2692400" y="2806700"/>
          <p14:tracePt t="111468" x="2692400" y="2813050"/>
          <p14:tracePt t="111474" x="2698750" y="2813050"/>
          <p14:tracePt t="111481" x="2711450" y="2813050"/>
          <p14:tracePt t="111496" x="2736850" y="2838450"/>
          <p14:tracePt t="111513" x="2794000" y="2895600"/>
          <p14:tracePt t="111529" x="2863850" y="2959100"/>
          <p14:tracePt t="111546" x="2946400" y="3048000"/>
          <p14:tracePt t="111563" x="3098800" y="3149600"/>
          <p14:tracePt t="111579" x="3232150" y="3187700"/>
          <p14:tracePt t="111596" x="3352800" y="3200400"/>
          <p14:tracePt t="111614" x="3467100" y="3206750"/>
          <p14:tracePt t="111629" x="3568700" y="3206750"/>
          <p14:tracePt t="111646" x="3702050" y="3206750"/>
          <p14:tracePt t="111663" x="3848100" y="3206750"/>
          <p14:tracePt t="111679" x="4000500" y="3206750"/>
          <p14:tracePt t="111697" x="4248150" y="3206750"/>
          <p14:tracePt t="111713" x="4464050" y="3206750"/>
          <p14:tracePt t="111729" x="4648200" y="3200400"/>
          <p14:tracePt t="111746" x="4826000" y="3162300"/>
          <p14:tracePt t="111763" x="4997450" y="3124200"/>
          <p14:tracePt t="111779" x="5143500" y="3105150"/>
          <p14:tracePt t="111797" x="5251450" y="3105150"/>
          <p14:tracePt t="111813" x="5397500" y="3105150"/>
          <p14:tracePt t="111829" x="5511800" y="3105150"/>
          <p14:tracePt t="111846" x="5657850" y="3105150"/>
          <p14:tracePt t="111863" x="5810250" y="3105150"/>
          <p14:tracePt t="111879" x="5962650" y="3105150"/>
          <p14:tracePt t="111896" x="6096000" y="3105150"/>
          <p14:tracePt t="111913" x="6235700" y="3073400"/>
          <p14:tracePt t="111929" x="6337300" y="3035300"/>
          <p14:tracePt t="111946" x="6394450" y="2997200"/>
          <p14:tracePt t="111963" x="6419850" y="2978150"/>
          <p14:tracePt t="111979" x="6432550" y="2959100"/>
          <p14:tracePt t="111996" x="6432550" y="2946400"/>
          <p14:tracePt t="112001" x="6432550" y="2940050"/>
          <p14:tracePt t="112013" x="6432550" y="2927350"/>
          <p14:tracePt t="112108" x="6432550" y="2921000"/>
          <p14:tracePt t="112115" x="6432550" y="2914650"/>
          <p14:tracePt t="112129" x="6432550" y="2882900"/>
          <p14:tracePt t="112146" x="6432550" y="2857500"/>
          <p14:tracePt t="112163" x="6426200" y="2819400"/>
          <p14:tracePt t="112179" x="6419850" y="2794000"/>
          <p14:tracePt t="112196" x="6407150" y="2774950"/>
          <p14:tracePt t="112213" x="6394450" y="2774950"/>
          <p14:tracePt t="112233" x="6388100" y="2774950"/>
          <p14:tracePt t="112246" x="6381750" y="2774950"/>
          <p14:tracePt t="112263" x="6375400" y="2774950"/>
          <p14:tracePt t="112279" x="6362700" y="2774950"/>
          <p14:tracePt t="112352" x="6356350" y="2774950"/>
          <p14:tracePt t="112357" x="6356350" y="2762250"/>
          <p14:tracePt t="112363" x="6350000" y="2762250"/>
          <p14:tracePt t="112379" x="6350000" y="2743200"/>
          <p14:tracePt t="112396" x="6350000" y="2736850"/>
          <p14:tracePt t="112430" x="6343650" y="2743200"/>
          <p14:tracePt t="112434" x="6343650" y="2749550"/>
          <p14:tracePt t="112445" x="6343650" y="2774950"/>
          <p14:tracePt t="112462" x="6343650" y="2794000"/>
          <p14:tracePt t="112479" x="6343650" y="2806700"/>
          <p14:tracePt t="112516" x="6343650" y="2800350"/>
          <p14:tracePt t="112530" x="6343650" y="2774950"/>
          <p14:tracePt t="112546" x="6343650" y="2755900"/>
          <p14:tracePt t="112563" x="6343650" y="2749550"/>
          <p14:tracePt t="112600" x="6343650" y="2743200"/>
          <p14:tracePt t="112613" x="6330950" y="2749550"/>
          <p14:tracePt t="112629" x="6330950" y="2755900"/>
          <p14:tracePt t="112804" x="6330950" y="2762250"/>
          <p14:tracePt t="113408" x="6324600" y="2768600"/>
          <p14:tracePt t="113432" x="6318250" y="2768600"/>
          <p14:tracePt t="113444" x="6311900" y="2768600"/>
          <p14:tracePt t="113450" x="6299200" y="2768600"/>
          <p14:tracePt t="113462" x="6273800" y="2768600"/>
          <p14:tracePt t="113479" x="6203950" y="2781300"/>
          <p14:tracePt t="113495" x="6102350" y="2781300"/>
          <p14:tracePt t="113512" x="5949950" y="2781300"/>
          <p14:tracePt t="113516" x="5905500" y="2781300"/>
          <p14:tracePt t="113528" x="5753100" y="2781300"/>
          <p14:tracePt t="113545" x="5480050" y="2781300"/>
          <p14:tracePt t="113561" x="5276850" y="2781300"/>
          <p14:tracePt t="113578" x="5130800" y="2781300"/>
          <p14:tracePt t="113595" x="5029200" y="2781300"/>
          <p14:tracePt t="113611" x="4959350" y="2781300"/>
          <p14:tracePt t="113628" x="4908550" y="2781300"/>
          <p14:tracePt t="113645" x="4826000" y="2781300"/>
          <p14:tracePt t="113662" x="4743450" y="2781300"/>
          <p14:tracePt t="113679" x="4648200" y="2781300"/>
          <p14:tracePt t="113695" x="4540250" y="2781300"/>
          <p14:tracePt t="113713" x="4419600" y="2781300"/>
          <p14:tracePt t="113715" x="4394200" y="2781300"/>
          <p14:tracePt t="113729" x="4279900" y="2774950"/>
          <p14:tracePt t="113745" x="4191000" y="2768600"/>
          <p14:tracePt t="113762" x="4108450" y="2768600"/>
          <p14:tracePt t="113779" x="4038600" y="2768600"/>
          <p14:tracePt t="113795" x="3975100" y="2768600"/>
          <p14:tracePt t="113812" x="3911600" y="2768600"/>
          <p14:tracePt t="113829" x="3841750" y="2781300"/>
          <p14:tracePt t="113845" x="3765550" y="2787650"/>
          <p14:tracePt t="113862" x="3702050" y="2794000"/>
          <p14:tracePt t="113879" x="3606800" y="2794000"/>
          <p14:tracePt t="113895" x="3511550" y="2794000"/>
          <p14:tracePt t="113912" x="3429000" y="2794000"/>
          <p14:tracePt t="113929" x="3359150" y="2794000"/>
          <p14:tracePt t="113945" x="3333750" y="2794000"/>
          <p14:tracePt t="113962" x="3327400" y="2794000"/>
          <p14:tracePt t="113995" x="3321050" y="2794000"/>
          <p14:tracePt t="114019" x="3308350" y="2794000"/>
          <p14:tracePt t="114029" x="3276600" y="2800350"/>
          <p14:tracePt t="114046" x="3213100" y="2806700"/>
          <p14:tracePt t="114062" x="3149600" y="2806700"/>
          <p14:tracePt t="114079" x="3086100" y="2806700"/>
          <p14:tracePt t="114095" x="3016250" y="2806700"/>
          <p14:tracePt t="114112" x="2978150" y="2806700"/>
          <p14:tracePt t="114129" x="2952750" y="2806700"/>
          <p14:tracePt t="114145" x="2946400" y="2806700"/>
          <p14:tracePt t="114184" x="2940050" y="2813050"/>
          <p14:tracePt t="115596" x="2940050" y="2819400"/>
          <p14:tracePt t="115604" x="2933700" y="2832100"/>
          <p14:tracePt t="115611" x="2933700" y="2838450"/>
          <p14:tracePt t="115628" x="2933700" y="2870200"/>
          <p14:tracePt t="115645" x="2927350" y="2908300"/>
          <p14:tracePt t="115661" x="2921000" y="2940050"/>
          <p14:tracePt t="115678" x="2908300" y="2959100"/>
          <p14:tracePt t="115695" x="2901950" y="2984500"/>
          <p14:tracePt t="115711" x="2901950" y="2990850"/>
          <p14:tracePt t="115728" x="2889250" y="3003550"/>
          <p14:tracePt t="115745" x="2889250" y="3009900"/>
          <p14:tracePt t="115761" x="2889250" y="3022600"/>
          <p14:tracePt t="115778" x="2889250" y="3035300"/>
          <p14:tracePt t="115795" x="2882900" y="3048000"/>
          <p14:tracePt t="115811" x="2882900" y="3073400"/>
          <p14:tracePt t="115828" x="2876550" y="3086100"/>
          <p14:tracePt t="115845" x="2876550" y="3105150"/>
          <p14:tracePt t="115861" x="2876550" y="3124200"/>
          <p14:tracePt t="115878" x="2870200" y="3143250"/>
          <p14:tracePt t="115895" x="2870200" y="3162300"/>
          <p14:tracePt t="115911" x="2870200" y="3181350"/>
          <p14:tracePt t="115928" x="2870200" y="3187700"/>
          <p14:tracePt t="115945" x="2870200" y="3200400"/>
          <p14:tracePt t="115980" x="2876550" y="3200400"/>
          <p14:tracePt t="115995" x="2882900" y="3200400"/>
          <p14:tracePt t="116011" x="2889250" y="3206750"/>
          <p14:tracePt t="116044" x="2895600" y="3206750"/>
          <p14:tracePt t="116061" x="2901950" y="3206750"/>
          <p14:tracePt t="116078" x="2914650" y="3213100"/>
          <p14:tracePt t="116095" x="2933700" y="3213100"/>
          <p14:tracePt t="116111" x="2959100" y="3213100"/>
          <p14:tracePt t="116129" x="2990850" y="3213100"/>
          <p14:tracePt t="116145" x="3022600" y="3213100"/>
          <p14:tracePt t="116161" x="3048000" y="3213100"/>
          <p14:tracePt t="116178" x="3086100" y="3213100"/>
          <p14:tracePt t="116195" x="3111500" y="3206750"/>
          <p14:tracePt t="116211" x="3136900" y="3194050"/>
          <p14:tracePt t="116228" x="3149600" y="3181350"/>
          <p14:tracePt t="116245" x="3155950" y="3168650"/>
          <p14:tracePt t="116262" x="3155950" y="3155950"/>
          <p14:tracePt t="116278" x="3168650" y="3143250"/>
          <p14:tracePt t="116311" x="3168650" y="3130550"/>
          <p14:tracePt t="116328" x="3168650" y="3105150"/>
          <p14:tracePt t="116345" x="3162300" y="3086100"/>
          <p14:tracePt t="116361" x="3143250" y="3067050"/>
          <p14:tracePt t="116378" x="3124200" y="3048000"/>
          <p14:tracePt t="116395" x="3098800" y="3041650"/>
          <p14:tracePt t="116411" x="3073400" y="3028950"/>
          <p14:tracePt t="116428" x="3060700" y="3028950"/>
          <p14:tracePt t="116445" x="3035300" y="3022600"/>
          <p14:tracePt t="116478" x="3028950" y="3022600"/>
          <p14:tracePt t="116499" x="3016250" y="3022600"/>
          <p14:tracePt t="116511" x="3003550" y="3022600"/>
          <p14:tracePt t="116528" x="2978150" y="3041650"/>
          <p14:tracePt t="116545" x="2952750" y="3067050"/>
          <p14:tracePt t="116562" x="2940050" y="3092450"/>
          <p14:tracePt t="116566" x="2940050" y="3098800"/>
          <p14:tracePt t="116578" x="2933700" y="3111500"/>
          <p14:tracePt t="116594" x="2933700" y="3136900"/>
          <p14:tracePt t="116611" x="2946400" y="3155950"/>
          <p14:tracePt t="116628" x="2978150" y="3155950"/>
          <p14:tracePt t="116645" x="3048000" y="3162300"/>
          <p14:tracePt t="116661" x="3079750" y="3162300"/>
          <p14:tracePt t="116678" x="3098800" y="3162300"/>
          <p14:tracePt t="116694" x="3105150" y="3155950"/>
          <p14:tracePt t="116711" x="3111500" y="3149600"/>
          <p14:tracePt t="116840" x="3117850" y="3149600"/>
          <p14:tracePt t="116844" x="3124200" y="3149600"/>
          <p14:tracePt t="116862" x="3155950" y="3155950"/>
          <p14:tracePt t="116878" x="3187700" y="3162300"/>
          <p14:tracePt t="116894" x="3225800" y="3162300"/>
          <p14:tracePt t="116911" x="3238500" y="3162300"/>
          <p14:tracePt t="116928" x="3251200" y="3162300"/>
          <p14:tracePt t="116945" x="3263900" y="3162300"/>
          <p14:tracePt t="116961" x="3263900" y="3155950"/>
          <p14:tracePt t="117099" x="3270250" y="3155950"/>
          <p14:tracePt t="117107" x="3276600" y="3155950"/>
          <p14:tracePt t="117264" x="3282950" y="3155950"/>
          <p14:tracePt t="117272" x="3289300" y="3155950"/>
          <p14:tracePt t="117277" x="3302000" y="3155950"/>
          <p14:tracePt t="117294" x="3346450" y="3155950"/>
          <p14:tracePt t="117311" x="3384550" y="3155950"/>
          <p14:tracePt t="117328" x="3416300" y="3155950"/>
          <p14:tracePt t="117344" x="3429000" y="3155950"/>
          <p14:tracePt t="117443" x="3435350" y="3155950"/>
          <p14:tracePt t="117449" x="3448050" y="3155950"/>
          <p14:tracePt t="117461" x="3467100" y="3155950"/>
          <p14:tracePt t="117478" x="3498850" y="3155950"/>
          <p14:tracePt t="117494" x="3524250" y="3155950"/>
          <p14:tracePt t="117511" x="3568700" y="3155950"/>
          <p14:tracePt t="117528" x="3613150" y="3155950"/>
          <p14:tracePt t="117544" x="3651250" y="3155950"/>
          <p14:tracePt t="117561" x="3670300" y="3155950"/>
          <p14:tracePt t="117577" x="3676650" y="3149600"/>
          <p14:tracePt t="117594" x="3683000" y="3149600"/>
          <p14:tracePt t="117611" x="3695700" y="3149600"/>
          <p14:tracePt t="117627" x="3702050" y="3149600"/>
          <p14:tracePt t="117644" x="3733800" y="3149600"/>
          <p14:tracePt t="117661" x="3778250" y="3149600"/>
          <p14:tracePt t="117678" x="3841750" y="3149600"/>
          <p14:tracePt t="117694" x="3892550" y="3149600"/>
          <p14:tracePt t="117696" x="3905250" y="3149600"/>
          <p14:tracePt t="117711" x="3949700" y="3149600"/>
          <p14:tracePt t="117727" x="3987800" y="3149600"/>
          <p14:tracePt t="117744" x="4025900" y="3149600"/>
          <p14:tracePt t="117761" x="4076700" y="3149600"/>
          <p14:tracePt t="117777" x="4114800" y="3149600"/>
          <p14:tracePt t="117794" x="4152900" y="3149600"/>
          <p14:tracePt t="117811" x="4184650" y="3143250"/>
          <p14:tracePt t="117828" x="4197350" y="3136900"/>
          <p14:tracePt t="117844" x="4203700" y="3136900"/>
          <p14:tracePt t="117860" x="4210050" y="3136900"/>
          <p14:tracePt t="117876" x="4229100" y="3136900"/>
          <p14:tracePt t="117893" x="4260850" y="3136900"/>
          <p14:tracePt t="117910" x="4318000" y="3136900"/>
          <p14:tracePt t="117927" x="4387850" y="3136900"/>
          <p14:tracePt t="117943" x="4432300" y="3136900"/>
          <p14:tracePt t="117960" x="4476750" y="3136900"/>
          <p14:tracePt t="117977" x="4508500" y="3136900"/>
          <p14:tracePt t="117994" x="4540250" y="3136900"/>
          <p14:tracePt t="118011" x="4578350" y="3136900"/>
          <p14:tracePt t="118027" x="4610100" y="3136900"/>
          <p14:tracePt t="118044" x="4654550" y="3136900"/>
          <p14:tracePt t="118061" x="4705350" y="3136900"/>
          <p14:tracePt t="118077" x="4756150" y="3136900"/>
          <p14:tracePt t="118094" x="4781550" y="3136900"/>
          <p14:tracePt t="118100" x="4794250" y="3136900"/>
          <p14:tracePt t="118111" x="4813300" y="3136900"/>
          <p14:tracePt t="118127" x="4845050" y="3136900"/>
          <p14:tracePt t="118144" x="4889500" y="3136900"/>
          <p14:tracePt t="118161" x="4927600" y="3136900"/>
          <p14:tracePt t="118177" x="4959350" y="3149600"/>
          <p14:tracePt t="118194" x="5022850" y="3168650"/>
          <p14:tracePt t="118211" x="5092700" y="3181350"/>
          <p14:tracePt t="118228" x="5130800" y="3194050"/>
          <p14:tracePt t="118244" x="5149850" y="3200400"/>
          <p14:tracePt t="118261" x="5156200" y="3200400"/>
          <p14:tracePt t="118306" x="5162550" y="3200400"/>
          <p14:tracePt t="118314" x="5168900" y="3200400"/>
          <p14:tracePt t="118327" x="5194300" y="3200400"/>
          <p14:tracePt t="118344" x="5219700" y="3200400"/>
          <p14:tracePt t="118360" x="5245100" y="3200400"/>
          <p14:tracePt t="118377" x="5264150" y="3200400"/>
          <p14:tracePt t="118394" x="5270500" y="3200400"/>
          <p14:tracePt t="118411" x="5276850" y="3200400"/>
          <p14:tracePt t="118618" x="5283200" y="3200400"/>
          <p14:tracePt t="118624" x="5289550" y="3206750"/>
          <p14:tracePt t="118628" x="5302250" y="3206750"/>
          <p14:tracePt t="118644" x="5327650" y="3238500"/>
          <p14:tracePt t="118660" x="5353050" y="3270250"/>
          <p14:tracePt t="118677" x="5391150" y="3321050"/>
          <p14:tracePt t="118694" x="5448300" y="3365500"/>
          <p14:tracePt t="118711" x="5505450" y="3416300"/>
          <p14:tracePt t="118728" x="5543550" y="3454400"/>
          <p14:tracePt t="118744" x="5594350" y="3524250"/>
          <p14:tracePt t="118760" x="5689600" y="3638550"/>
          <p14:tracePt t="118777" x="5797550" y="3759200"/>
          <p14:tracePt t="118794" x="5899150" y="3892550"/>
          <p14:tracePt t="118811" x="6045200" y="4038600"/>
          <p14:tracePt t="118828" x="6184900" y="4121150"/>
          <p14:tracePt t="118844" x="6369050" y="4210050"/>
          <p14:tracePt t="118860" x="6534150" y="4286250"/>
          <p14:tracePt t="118877" x="6731000" y="4368800"/>
          <p14:tracePt t="118894" x="6953250" y="4438650"/>
          <p14:tracePt t="118911" x="7251700" y="4521200"/>
          <p14:tracePt t="118926" x="7429500" y="4565650"/>
          <p14:tracePt t="118943" x="7715250" y="4603750"/>
          <p14:tracePt t="118959" x="7905750" y="4641850"/>
          <p14:tracePt t="118976" x="8089900" y="4660900"/>
          <p14:tracePt t="118994" x="8267700" y="4692650"/>
          <p14:tracePt t="119010" x="8413750" y="4711700"/>
          <p14:tracePt t="119012" x="8445500" y="4711700"/>
          <p14:tracePt t="119028" x="8566150" y="4730750"/>
          <p14:tracePt t="119044" x="8686800" y="4737100"/>
          <p14:tracePt t="119060" x="8820150" y="4749800"/>
          <p14:tracePt t="119077" x="8921750" y="4749800"/>
          <p14:tracePt t="119094" x="9029700" y="4775200"/>
          <p14:tracePt t="119111" x="9175750" y="4800600"/>
          <p14:tracePt t="119127" x="9309100" y="4832350"/>
          <p14:tracePt t="119144" x="9442450" y="4883150"/>
          <p14:tracePt t="119160" x="9569450" y="4933950"/>
          <p14:tracePt t="119177" x="9677400" y="4984750"/>
          <p14:tracePt t="119194" x="9785350" y="5029200"/>
          <p14:tracePt t="119211" x="9899650" y="5073650"/>
          <p14:tracePt t="119227" x="9969500" y="5105400"/>
          <p14:tracePt t="119243" x="10033000" y="5149850"/>
          <p14:tracePt t="119260" x="10096500" y="5181600"/>
          <p14:tracePt t="119277" x="10121900" y="5207000"/>
          <p14:tracePt t="119294" x="10140950" y="5219700"/>
          <p14:tracePt t="119310" x="10140950" y="5226050"/>
          <p14:tracePt t="119346" x="10140950" y="5232400"/>
          <p14:tracePt t="119351" x="10147300" y="5238750"/>
          <p14:tracePt t="119360" x="10153650" y="5251450"/>
          <p14:tracePt t="119377" x="10185400" y="5302250"/>
          <p14:tracePt t="119393" x="10229850" y="5346700"/>
          <p14:tracePt t="119410" x="10287000" y="5384800"/>
          <p14:tracePt t="119427" x="10356850" y="5403850"/>
          <p14:tracePt t="119444" x="10369550" y="5403850"/>
          <p14:tracePt t="119460" x="10388600" y="5403850"/>
          <p14:tracePt t="119477" x="10420350" y="5403850"/>
          <p14:tracePt t="119494" x="10471150" y="5403850"/>
          <p14:tracePt t="119510" x="10547350" y="5403850"/>
          <p14:tracePt t="119527" x="10668000" y="5403850"/>
          <p14:tracePt t="119543" x="10737850" y="5397500"/>
          <p14:tracePt t="119560" x="10763250" y="5378450"/>
          <p14:tracePt t="119577" x="10775950" y="5359400"/>
          <p14:tracePt t="119593" x="10782300" y="5353050"/>
          <p14:tracePt t="119610" x="10788650" y="5346700"/>
          <p14:tracePt t="119646" x="10788650" y="5340350"/>
          <p14:tracePt t="119662" x="10788650" y="5334000"/>
          <p14:tracePt t="119667" x="10782300" y="5334000"/>
          <p14:tracePt t="119706" x="10782300" y="5327650"/>
          <p14:tracePt t="119746" x="10782300" y="5321300"/>
          <p14:tracePt t="119754" x="10782300" y="5314950"/>
          <p14:tracePt t="119778" x="10782300" y="5308600"/>
          <p14:tracePt t="119798" x="10782300" y="5302250"/>
          <p14:tracePt t="119814" x="10782300" y="5295900"/>
          <p14:tracePt t="119837" x="10782300" y="5289550"/>
          <p14:tracePt t="120017" x="10782300" y="5283200"/>
          <p14:tracePt t="120022" x="10775950" y="5283200"/>
          <p14:tracePt t="120030" x="10769600" y="5283200"/>
          <p14:tracePt t="120290" x="10763250" y="5283200"/>
          <p14:tracePt t="120297" x="10756900" y="5283200"/>
          <p14:tracePt t="120314" x="10750550" y="5283200"/>
          <p14:tracePt t="120327" x="10737850" y="5283200"/>
          <p14:tracePt t="120343" x="10725150" y="5283200"/>
          <p14:tracePt t="120360" x="10687050" y="5283200"/>
          <p14:tracePt t="120377" x="10636250" y="5283200"/>
          <p14:tracePt t="120393" x="10534650" y="5289550"/>
          <p14:tracePt t="120413" x="10287000" y="5295900"/>
          <p14:tracePt t="120426" x="10134600" y="5295900"/>
          <p14:tracePt t="120427" x="10071100" y="5295900"/>
          <p14:tracePt t="120443" x="9766300" y="5295900"/>
          <p14:tracePt t="120460" x="9442450" y="5295900"/>
          <p14:tracePt t="120476" x="9099550" y="5295900"/>
          <p14:tracePt t="120492" x="8743950" y="5308600"/>
          <p14:tracePt t="120509" x="8413750" y="5340350"/>
          <p14:tracePt t="120526" x="8083550" y="5384800"/>
          <p14:tracePt t="120543" x="7683500" y="5441950"/>
          <p14:tracePt t="120560" x="7391400" y="5486400"/>
          <p14:tracePt t="120576" x="7105650" y="5524500"/>
          <p14:tracePt t="120593" x="6832600" y="5568950"/>
          <p14:tracePt t="120610" x="6597650" y="5594350"/>
          <p14:tracePt t="120627" x="6356350" y="5607050"/>
          <p14:tracePt t="120644" x="6203950" y="5607050"/>
          <p14:tracePt t="120660" x="6089650" y="5607050"/>
          <p14:tracePt t="120665" x="6070600" y="5607050"/>
          <p14:tracePt t="120676" x="5994400" y="5607050"/>
          <p14:tracePt t="120693" x="5918200" y="5607050"/>
          <p14:tracePt t="120710" x="5829300" y="5607050"/>
          <p14:tracePt t="120727" x="5683250" y="5607050"/>
          <p14:tracePt t="120743" x="5562600" y="5607050"/>
          <p14:tracePt t="120760" x="5441950" y="5607050"/>
          <p14:tracePt t="120776" x="5340350" y="5607050"/>
          <p14:tracePt t="120793" x="5251450" y="5607050"/>
          <p14:tracePt t="120810" x="5162550" y="5607050"/>
          <p14:tracePt t="120827" x="5054600" y="5613400"/>
          <p14:tracePt t="120844" x="4972050" y="5619750"/>
          <p14:tracePt t="120860" x="4864100" y="5638800"/>
          <p14:tracePt t="120876" x="4743450" y="5638800"/>
          <p14:tracePt t="120893" x="4622800" y="5638800"/>
          <p14:tracePt t="120910" x="4483100" y="5619750"/>
          <p14:tracePt t="120927" x="4343400" y="5607050"/>
          <p14:tracePt t="120943" x="4286250" y="5607050"/>
          <p14:tracePt t="120960" x="4216400" y="5607050"/>
          <p14:tracePt t="120977" x="4146550" y="5607050"/>
          <p14:tracePt t="120993" x="4095750" y="5607050"/>
          <p14:tracePt t="121010" x="4032250" y="5613400"/>
          <p14:tracePt t="121027" x="3949700" y="5613400"/>
          <p14:tracePt t="121043" x="3879850" y="5613400"/>
          <p14:tracePt t="121060" x="3803650" y="5600700"/>
          <p14:tracePt t="121076" x="3733800" y="5600700"/>
          <p14:tracePt t="121093" x="3683000" y="5588000"/>
          <p14:tracePt t="121110" x="3644900" y="5575300"/>
          <p14:tracePt t="121125" x="3632200" y="5568950"/>
          <p14:tracePt t="121142" x="3619500" y="5562600"/>
          <p14:tracePt t="121160" x="3606800" y="5549900"/>
          <p14:tracePt t="121176" x="3587750" y="5537200"/>
          <p14:tracePt t="121193" x="3568700" y="5524500"/>
          <p14:tracePt t="121210" x="3549650" y="5511800"/>
          <p14:tracePt t="121227" x="3536950" y="5505450"/>
          <p14:tracePt t="121243" x="3511550" y="5505450"/>
          <p14:tracePt t="121260" x="3486150" y="5499100"/>
          <p14:tracePt t="121276" x="3454400" y="5499100"/>
          <p14:tracePt t="121293" x="3422650" y="5486400"/>
          <p14:tracePt t="121310" x="3403600" y="5486400"/>
          <p14:tracePt t="121326" x="3397250" y="5486400"/>
          <p14:tracePt t="121498" x="3390900" y="5486400"/>
          <p14:tracePt t="121594" x="3397250" y="5486400"/>
          <p14:tracePt t="121630" x="3403600" y="5486400"/>
          <p14:tracePt t="121650" x="3409950" y="5486400"/>
          <p14:tracePt t="121658" x="3416300" y="5486400"/>
          <p14:tracePt t="121665" x="3422650" y="5486400"/>
          <p14:tracePt t="121680" x="3429000" y="5486400"/>
          <p14:tracePt t="121695" x="3435350" y="5486400"/>
          <p14:tracePt t="121709" x="3448050" y="5486400"/>
          <p14:tracePt t="121726" x="3454400" y="5486400"/>
          <p14:tracePt t="121744" x="3479800" y="5486400"/>
          <p14:tracePt t="121759" x="3492500" y="5486400"/>
          <p14:tracePt t="121776" x="3505200" y="5486400"/>
          <p14:tracePt t="121793" x="3511550" y="5486400"/>
          <p14:tracePt t="121882" x="3517900" y="5486400"/>
          <p14:tracePt t="121890" x="3524250" y="5486400"/>
          <p14:tracePt t="121898" x="3530600" y="5486400"/>
          <p14:tracePt t="121909" x="3536950" y="5486400"/>
          <p14:tracePt t="121927" x="3562350" y="5486400"/>
          <p14:tracePt t="121943" x="3581400" y="5486400"/>
          <p14:tracePt t="121960" x="3600450" y="5486400"/>
          <p14:tracePt t="121976" x="3606800" y="5492750"/>
          <p14:tracePt t="122010" x="3613150" y="5492750"/>
          <p14:tracePt t="122026" x="3619500" y="5492750"/>
          <p14:tracePt t="122043" x="3625850" y="5492750"/>
          <p14:tracePt t="122060" x="3632200" y="5492750"/>
          <p14:tracePt t="122082" x="3638550" y="5492750"/>
          <p14:tracePt t="122093" x="3644900" y="5492750"/>
          <p14:tracePt t="122109" x="3651250" y="5492750"/>
          <p14:tracePt t="122130" x="3657600" y="5492750"/>
          <p14:tracePt t="122143" x="3670300" y="5492750"/>
          <p14:tracePt t="122160" x="3683000" y="5492750"/>
          <p14:tracePt t="122176" x="3695700" y="5492750"/>
          <p14:tracePt t="122180" x="3708400" y="5492750"/>
          <p14:tracePt t="122193" x="3721100" y="5492750"/>
          <p14:tracePt t="122208" x="3740150" y="5492750"/>
          <p14:tracePt t="122226" x="3759200" y="5492750"/>
          <p14:tracePt t="122243" x="3765550" y="5492750"/>
          <p14:tracePt t="122259" x="3778250" y="5492750"/>
          <p14:tracePt t="122276" x="3784600" y="5492750"/>
          <p14:tracePt t="122293" x="3790950" y="5492750"/>
          <p14:tracePt t="122309" x="3803650" y="5492750"/>
          <p14:tracePt t="122326" x="3816350" y="5492750"/>
          <p14:tracePt t="122343" x="3822700" y="5486400"/>
          <p14:tracePt t="122359" x="3829050" y="5486400"/>
          <p14:tracePt t="122376" x="3841750" y="5486400"/>
          <p14:tracePt t="122393" x="3848100" y="5486400"/>
          <p14:tracePt t="122410" x="3854450" y="5486400"/>
          <p14:tracePt t="122426" x="3860800" y="5480050"/>
          <p14:tracePt t="122428" x="3867150" y="5480050"/>
          <p14:tracePt t="122443" x="3879850" y="5480050"/>
          <p14:tracePt t="122460" x="3898900" y="5480050"/>
          <p14:tracePt t="122476" x="3905250" y="5480050"/>
          <p14:tracePt t="122493" x="3924300" y="5480050"/>
          <p14:tracePt t="122509" x="3943350" y="5480050"/>
          <p14:tracePt t="122526" x="3968750" y="5480050"/>
          <p14:tracePt t="122543" x="3981450" y="5480050"/>
          <p14:tracePt t="122559" x="4006850" y="5480050"/>
          <p14:tracePt t="122576" x="4013200" y="5480050"/>
          <p14:tracePt t="122593" x="4038600" y="5480050"/>
          <p14:tracePt t="122609" x="4070350" y="5480050"/>
          <p14:tracePt t="122626" x="4089400" y="5480050"/>
          <p14:tracePt t="122643" x="4114800" y="5473700"/>
          <p14:tracePt t="122659" x="4121150" y="5473700"/>
          <p14:tracePt t="122737" x="4127500" y="5473700"/>
          <p14:tracePt t="122746" x="4133850" y="5473700"/>
          <p14:tracePt t="122759" x="4146550" y="5473700"/>
          <p14:tracePt t="122776" x="4159250" y="5473700"/>
          <p14:tracePt t="122792" x="4171950" y="5473700"/>
          <p14:tracePt t="122809" x="4178300" y="5473700"/>
          <p14:tracePt t="122842" x="4184650" y="5473700"/>
          <p14:tracePt t="122859" x="4191000" y="5473700"/>
          <p14:tracePt t="122876" x="4197350" y="5473700"/>
          <p14:tracePt t="122898" x="4203700" y="5473700"/>
          <p14:tracePt t="122909" x="4216400" y="5473700"/>
          <p14:tracePt t="123082" x="4222750" y="5473700"/>
          <p14:tracePt t="123098" x="4229100" y="5473700"/>
          <p14:tracePt t="123122" x="4235450" y="5473700"/>
          <p14:tracePt t="123127" x="4241800" y="5473700"/>
          <p14:tracePt t="123241" x="4248150" y="5473700"/>
          <p14:tracePt t="123252" x="4254500" y="5473700"/>
          <p14:tracePt t="123260" x="4260850" y="5473700"/>
          <p14:tracePt t="123276" x="4267200" y="5473700"/>
          <p14:tracePt t="123291" x="4286250" y="5473700"/>
          <p14:tracePt t="123307" x="4311650" y="5473700"/>
          <p14:tracePt t="123324" x="4330700" y="5473700"/>
          <p14:tracePt t="123341" x="4356100" y="5473700"/>
          <p14:tracePt t="123358" x="4381500" y="5473700"/>
          <p14:tracePt t="123376" x="4406900" y="5473700"/>
          <p14:tracePt t="123392" x="4425950" y="5473700"/>
          <p14:tracePt t="123426" x="4445000" y="5473700"/>
          <p14:tracePt t="123442" x="4457700" y="5473700"/>
          <p14:tracePt t="123459" x="4495800" y="5473700"/>
          <p14:tracePt t="123476" x="4540250" y="5473700"/>
          <p14:tracePt t="123492" x="4578350" y="5473700"/>
          <p14:tracePt t="123509" x="4622800" y="5473700"/>
          <p14:tracePt t="123525" x="4654550" y="5473700"/>
          <p14:tracePt t="123542" x="4679950" y="5473700"/>
          <p14:tracePt t="123560" x="4692650" y="5473700"/>
          <p14:tracePt t="123576" x="4699000" y="5473700"/>
          <p14:tracePt t="123592" x="4705350" y="5473700"/>
          <p14:tracePt t="123609" x="4711700" y="5467350"/>
          <p14:tracePt t="123626" x="4718050" y="5467350"/>
          <p14:tracePt t="123643" x="4730750" y="5467350"/>
          <p14:tracePt t="123659" x="4749800" y="5467350"/>
          <p14:tracePt t="123675" x="4781550" y="5467350"/>
          <p14:tracePt t="123692" x="4800600" y="5467350"/>
          <p14:tracePt t="123709" x="4813300" y="5467350"/>
          <p14:tracePt t="123715" x="4826000" y="5467350"/>
          <p14:tracePt t="123725" x="4832350" y="5467350"/>
          <p14:tracePt t="123759" x="4838700" y="5467350"/>
          <p14:tracePt t="123776" x="4845050" y="5467350"/>
          <p14:tracePt t="123792" x="4857750" y="5467350"/>
          <p14:tracePt t="123809" x="4864100" y="5467350"/>
          <p14:tracePt t="123825" x="4876800" y="5467350"/>
          <p14:tracePt t="123842" x="4902200" y="5467350"/>
          <p14:tracePt t="123859" x="4940300" y="5467350"/>
          <p14:tracePt t="123875" x="4972050" y="5467350"/>
          <p14:tracePt t="123892" x="5022850" y="5467350"/>
          <p14:tracePt t="123909" x="5080000" y="5467350"/>
          <p14:tracePt t="123925" x="5137150" y="5467350"/>
          <p14:tracePt t="123942" x="5175250" y="5461000"/>
          <p14:tracePt t="123959" x="5194300" y="5454650"/>
          <p14:tracePt t="123975" x="5200650" y="5454650"/>
          <p14:tracePt t="124009" x="5207000" y="5454650"/>
          <p14:tracePt t="124025" x="5219700" y="5441950"/>
          <p14:tracePt t="124042" x="5245100" y="5435600"/>
          <p14:tracePt t="124059" x="5283200" y="5429250"/>
          <p14:tracePt t="124076" x="5327650" y="5416550"/>
          <p14:tracePt t="124092" x="5378450" y="5410200"/>
          <p14:tracePt t="124109" x="5416550" y="5410200"/>
          <p14:tracePt t="124125" x="5435600" y="5403850"/>
          <p14:tracePt t="124142" x="5454650" y="5403850"/>
          <p14:tracePt t="124159" x="5480050" y="5391150"/>
          <p14:tracePt t="124179" x="5492750" y="5391150"/>
          <p14:tracePt t="124192" x="5511800" y="5391150"/>
          <p14:tracePt t="124209" x="5530850" y="5397500"/>
          <p14:tracePt t="124225" x="5556250" y="5403850"/>
          <p14:tracePt t="124231" x="5575300" y="5403850"/>
          <p14:tracePt t="124242" x="5594350" y="5403850"/>
          <p14:tracePt t="124259" x="5632450" y="5410200"/>
          <p14:tracePt t="124276" x="5651500" y="5410200"/>
          <p14:tracePt t="124292" x="5670550" y="5410200"/>
          <p14:tracePt t="124309" x="5689600" y="5410200"/>
          <p14:tracePt t="124325" x="5702300" y="5410200"/>
          <p14:tracePt t="124342" x="5715000" y="5410200"/>
          <p14:tracePt t="124358" x="5740400" y="5410200"/>
          <p14:tracePt t="124359" x="5746750" y="5410200"/>
          <p14:tracePt t="124375" x="5765800" y="5416550"/>
          <p14:tracePt t="124391" x="5784850" y="5422900"/>
          <p14:tracePt t="124408" x="5797550" y="5422900"/>
          <p14:tracePt t="124425" x="5803900" y="5422900"/>
          <p14:tracePt t="124442" x="5810250" y="5429250"/>
          <p14:tracePt t="124459" x="5835650" y="5435600"/>
          <p14:tracePt t="124475" x="5861050" y="5435600"/>
          <p14:tracePt t="124492" x="5905500" y="5441950"/>
          <p14:tracePt t="124509" x="5956300" y="5441950"/>
          <p14:tracePt t="124525" x="6000750" y="5448300"/>
          <p14:tracePt t="124542" x="6051550" y="5448300"/>
          <p14:tracePt t="124560" x="6070600" y="5448300"/>
          <p14:tracePt t="124575" x="6083300" y="5448300"/>
          <p14:tracePt t="125100" x="6089650" y="5448300"/>
          <p14:tracePt t="125107" x="6096000" y="5448300"/>
          <p14:tracePt t="125124" x="6102350" y="5448300"/>
          <p14:tracePt t="125136" x="6108700" y="5448300"/>
          <p14:tracePt t="125145" x="6115050" y="5448300"/>
          <p14:tracePt t="125160" x="6121400" y="5448300"/>
          <p14:tracePt t="125175" x="6127750" y="5448300"/>
          <p14:tracePt t="125192" x="6140450" y="5441950"/>
          <p14:tracePt t="125225" x="6146800" y="5441950"/>
          <p14:tracePt t="125242" x="6165850" y="5441950"/>
          <p14:tracePt t="125248" x="6178550" y="5441950"/>
          <p14:tracePt t="125258" x="6197600" y="5441950"/>
          <p14:tracePt t="125275" x="6229350" y="5441950"/>
          <p14:tracePt t="125292" x="6273800" y="5441950"/>
          <p14:tracePt t="125308" x="6330950" y="5441950"/>
          <p14:tracePt t="125326" x="6394450" y="5441950"/>
          <p14:tracePt t="125342" x="6426200" y="5441950"/>
          <p14:tracePt t="125358" x="6438900" y="5441950"/>
          <p14:tracePt t="125375" x="6445250" y="5441950"/>
          <p14:tracePt t="125393" x="6451600" y="5441950"/>
          <p14:tracePt t="125408" x="6457950" y="5441950"/>
          <p14:tracePt t="125425" x="6470650" y="5441950"/>
          <p14:tracePt t="125442" x="6489700" y="5441950"/>
          <p14:tracePt t="125458" x="6502400" y="5441950"/>
          <p14:tracePt t="125475" x="6521450" y="5441950"/>
          <p14:tracePt t="125492" x="6527800" y="5441950"/>
          <p14:tracePt t="125508" x="6540500" y="5441950"/>
          <p14:tracePt t="125541" x="6553200" y="5441950"/>
          <p14:tracePt t="125558" x="6565900" y="5441950"/>
          <p14:tracePt t="125575" x="6591300" y="5441950"/>
          <p14:tracePt t="125591" x="6629400" y="5441950"/>
          <p14:tracePt t="125608" x="6648450" y="5441950"/>
          <p14:tracePt t="125625" x="6680200" y="5441950"/>
          <p14:tracePt t="125642" x="6686550" y="5441950"/>
          <p14:tracePt t="125704" x="6692900" y="5441950"/>
          <p14:tracePt t="125709" x="6692900" y="5435600"/>
          <p14:tracePt t="125725" x="6699250" y="5435600"/>
          <p14:tracePt t="125742" x="6711950" y="5435600"/>
          <p14:tracePt t="125758" x="6731000" y="5429250"/>
          <p14:tracePt t="125764" x="6737350" y="5429250"/>
          <p14:tracePt t="125778" x="6750050" y="5429250"/>
          <p14:tracePt t="125791" x="6756400" y="5429250"/>
          <p14:tracePt t="125808" x="6762750" y="5429250"/>
          <p14:tracePt t="125825" x="6769100" y="5429250"/>
          <p14:tracePt t="125903" x="6775450" y="5429250"/>
          <p14:tracePt t="125912" x="6781800" y="5429250"/>
          <p14:tracePt t="125925" x="6788150" y="5429250"/>
          <p14:tracePt t="125941" x="6794500" y="5429250"/>
          <p14:tracePt t="125958" x="6800850" y="5429250"/>
          <p14:tracePt t="125975" x="6819900" y="5429250"/>
          <p14:tracePt t="125992" x="6826250" y="5429250"/>
          <p14:tracePt t="126008" x="6838950" y="5429250"/>
          <p14:tracePt t="126025" x="6864350" y="5429250"/>
          <p14:tracePt t="126042" x="6883400" y="5429250"/>
          <p14:tracePt t="126058" x="6896100" y="5429250"/>
          <p14:tracePt t="126075" x="6908800" y="5429250"/>
          <p14:tracePt t="126091" x="6915150" y="5429250"/>
          <p14:tracePt t="126108" x="6927850" y="5429250"/>
          <p14:tracePt t="126125" x="6946900" y="5429250"/>
          <p14:tracePt t="126142" x="6959600" y="5429250"/>
          <p14:tracePt t="126158" x="6985000" y="5429250"/>
          <p14:tracePt t="126175" x="7016750" y="5429250"/>
          <p14:tracePt t="126191" x="7054850" y="5429250"/>
          <p14:tracePt t="126209" x="7080250" y="5429250"/>
          <p14:tracePt t="126225" x="7105650" y="5435600"/>
          <p14:tracePt t="126241" x="7131050" y="5435600"/>
          <p14:tracePt t="126258" x="7150100" y="5441950"/>
          <p14:tracePt t="126264" x="7162800" y="5441950"/>
          <p14:tracePt t="126275" x="7175500" y="5441950"/>
          <p14:tracePt t="126292" x="7181850" y="5441950"/>
          <p14:tracePt t="126308" x="7188200" y="5441950"/>
          <p14:tracePt t="126325" x="7200900" y="5441950"/>
          <p14:tracePt t="126341" x="7207250" y="5441950"/>
          <p14:tracePt t="126358" x="7213600" y="5441950"/>
          <p14:tracePt t="126375" x="7219950" y="5441950"/>
          <p14:tracePt t="126391" x="7232650" y="5441950"/>
          <p14:tracePt t="126425" x="7245350" y="5441950"/>
          <p14:tracePt t="126458" x="7258050" y="5441950"/>
          <p14:tracePt t="126475" x="7270750" y="5435600"/>
          <p14:tracePt t="126491" x="7277100" y="5435600"/>
          <p14:tracePt t="126508" x="7296150" y="5429250"/>
          <p14:tracePt t="126525" x="7327900" y="5429250"/>
          <p14:tracePt t="126541" x="7346950" y="5429250"/>
          <p14:tracePt t="126557" x="7372350" y="5429250"/>
          <p14:tracePt t="126574" x="7391400" y="5429250"/>
          <p14:tracePt t="126590" x="7410450" y="5429250"/>
          <p14:tracePt t="126607" x="7423150" y="5429250"/>
          <p14:tracePt t="126624" x="7442200" y="5429250"/>
          <p14:tracePt t="126641" x="7467600" y="5435600"/>
          <p14:tracePt t="126658" x="7480300" y="5441950"/>
          <p14:tracePt t="126674" x="7499350" y="5441950"/>
          <p14:tracePt t="126691" x="7505700" y="5441950"/>
          <p14:tracePt t="126708" x="7512050" y="5441950"/>
          <p14:tracePt t="126725" x="7524750" y="5448300"/>
          <p14:tracePt t="126742" x="7550150" y="5448300"/>
          <p14:tracePt t="126758" x="7569200" y="5448300"/>
          <p14:tracePt t="126774" x="7581900" y="5448300"/>
          <p14:tracePt t="126780" x="7588250" y="5448300"/>
          <p14:tracePt t="127100" x="7594600" y="5448300"/>
          <p14:tracePt t="127148" x="7600950" y="5448300"/>
          <p14:tracePt t="127160" x="7607300" y="5448300"/>
          <p14:tracePt t="127164" x="7613650" y="5448300"/>
          <p14:tracePt t="127174" x="7626350" y="5461000"/>
          <p14:tracePt t="127191" x="7632700" y="5467350"/>
          <p14:tracePt t="127207" x="7639050" y="5467350"/>
          <p14:tracePt t="127224" x="7651750" y="5473700"/>
          <p14:tracePt t="127268" x="7658100" y="5473700"/>
          <p14:tracePt t="127276" x="7664450" y="5480050"/>
          <p14:tracePt t="127291" x="7677150" y="5480050"/>
          <p14:tracePt t="127308" x="7689850" y="5486400"/>
          <p14:tracePt t="127324" x="7715250" y="5486400"/>
          <p14:tracePt t="127341" x="7740650" y="5486400"/>
          <p14:tracePt t="127358" x="7766050" y="5486400"/>
          <p14:tracePt t="127374" x="7778750" y="5486400"/>
          <p14:tracePt t="127391" x="7797800" y="5486400"/>
          <p14:tracePt t="127408" x="7816850" y="5486400"/>
          <p14:tracePt t="127424" x="7835900" y="5486400"/>
          <p14:tracePt t="127441" x="7874000" y="5486400"/>
          <p14:tracePt t="127457" x="7905750" y="5486400"/>
          <p14:tracePt t="127474" x="7937500" y="5486400"/>
          <p14:tracePt t="127491" x="7969250" y="5486400"/>
          <p14:tracePt t="127507" x="8001000" y="5486400"/>
          <p14:tracePt t="127524" x="8032750" y="5486400"/>
          <p14:tracePt t="127526" x="8045450" y="5486400"/>
          <p14:tracePt t="127541" x="8070850" y="5486400"/>
          <p14:tracePt t="127557" x="8102600" y="5486400"/>
          <p14:tracePt t="127574" x="8115300" y="5486400"/>
          <p14:tracePt t="127591" x="8140700" y="5486400"/>
          <p14:tracePt t="127608" x="8153400" y="5486400"/>
          <p14:tracePt t="127624" x="8172450" y="5486400"/>
          <p14:tracePt t="127641" x="8197850" y="5486400"/>
          <p14:tracePt t="127657" x="8223250" y="5486400"/>
          <p14:tracePt t="127673" x="8267700" y="5486400"/>
          <p14:tracePt t="127690" x="8293100" y="5486400"/>
          <p14:tracePt t="127707" x="8324850" y="5486400"/>
          <p14:tracePt t="127723" x="8350250" y="5486400"/>
          <p14:tracePt t="127740" x="8388350" y="5486400"/>
          <p14:tracePt t="127757" x="8426450" y="5486400"/>
          <p14:tracePt t="127774" x="8451850" y="5486400"/>
          <p14:tracePt t="127791" x="8483600" y="5486400"/>
          <p14:tracePt t="127797" x="8502650" y="5486400"/>
          <p14:tracePt t="127808" x="8521700" y="5486400"/>
          <p14:tracePt t="127824" x="8547100" y="5486400"/>
          <p14:tracePt t="127826" x="8553450" y="5486400"/>
          <p14:tracePt t="127841" x="8578850" y="5486400"/>
          <p14:tracePt t="127858" x="8591550" y="5486400"/>
          <p14:tracePt t="127874" x="8597900" y="5486400"/>
          <p14:tracePt t="127891" x="8610600" y="5486400"/>
          <p14:tracePt t="127907" x="8623300" y="5486400"/>
          <p14:tracePt t="127924" x="8629650" y="5486400"/>
          <p14:tracePt t="127941" x="8655050" y="5486400"/>
          <p14:tracePt t="127958" x="8674100" y="5486400"/>
          <p14:tracePt t="127974" x="8699500" y="5486400"/>
          <p14:tracePt t="127991" x="8724900" y="5486400"/>
          <p14:tracePt t="128007" x="8743950" y="5486400"/>
          <p14:tracePt t="128024" x="8756650" y="5486400"/>
          <p14:tracePt t="128192" x="8763000" y="5486400"/>
          <p14:tracePt t="128244" x="8769350" y="5486400"/>
          <p14:tracePt t="128250" x="8775700" y="5486400"/>
          <p14:tracePt t="128258" x="8788400" y="5486400"/>
          <p14:tracePt t="128274" x="8813800" y="5486400"/>
          <p14:tracePt t="128291" x="8851900" y="5486400"/>
          <p14:tracePt t="128297" x="8870950" y="5486400"/>
          <p14:tracePt t="128307" x="8890000" y="5486400"/>
          <p14:tracePt t="128324" x="8947150" y="5486400"/>
          <p14:tracePt t="128341" x="9004300" y="5486400"/>
          <p14:tracePt t="128357" x="9029700" y="5486400"/>
          <p14:tracePt t="128374" x="9048750" y="5486400"/>
          <p14:tracePt t="128390" x="9061450" y="5486400"/>
          <p14:tracePt t="128407" x="9074150" y="5486400"/>
          <p14:tracePt t="128424" x="9093200" y="5486400"/>
          <p14:tracePt t="128440" x="9105900" y="5486400"/>
          <p14:tracePt t="128458" x="9118600" y="5486400"/>
          <p14:tracePt t="128474" x="9137650" y="5486400"/>
          <p14:tracePt t="128490" x="9150350" y="5486400"/>
          <p14:tracePt t="128507" x="9156700" y="5486400"/>
          <p14:tracePt t="128524" x="9169400" y="5486400"/>
          <p14:tracePt t="128541" x="9201150" y="5486400"/>
          <p14:tracePt t="128558" x="9220200" y="5486400"/>
          <p14:tracePt t="128574" x="9245600" y="5486400"/>
          <p14:tracePt t="128590" x="9277350" y="5486400"/>
          <p14:tracePt t="128607" x="9321800" y="5486400"/>
          <p14:tracePt t="128624" x="9347200" y="5486400"/>
          <p14:tracePt t="128640" x="9366250" y="5486400"/>
          <p14:tracePt t="128657" x="9372600" y="5486400"/>
          <p14:tracePt t="129203" x="9366250" y="5486400"/>
          <p14:tracePt t="129209" x="9353550" y="5486400"/>
          <p14:tracePt t="129224" x="9321800" y="5486400"/>
          <p14:tracePt t="129241" x="9258300" y="5480050"/>
          <p14:tracePt t="129257" x="9118600" y="5473700"/>
          <p14:tracePt t="129274" x="8953500" y="5467350"/>
          <p14:tracePt t="129290" x="8763000" y="5454650"/>
          <p14:tracePt t="129307" x="8566150" y="5454650"/>
          <p14:tracePt t="129323" x="8375650" y="5454650"/>
          <p14:tracePt t="129330" x="8267700" y="5454650"/>
          <p14:tracePt t="129340" x="8172450" y="5454650"/>
          <p14:tracePt t="129357" x="7943850" y="5454650"/>
          <p14:tracePt t="129374" x="7804150" y="5441950"/>
          <p14:tracePt t="129390" x="7632700" y="5422900"/>
          <p14:tracePt t="129407" x="7391400" y="5422900"/>
          <p14:tracePt t="129423" x="7124700" y="5422900"/>
          <p14:tracePt t="129440" x="6858000" y="5422900"/>
          <p14:tracePt t="129457" x="6534150" y="5422900"/>
          <p14:tracePt t="129474" x="6267450" y="5422900"/>
          <p14:tracePt t="129490" x="6045200" y="5422900"/>
          <p14:tracePt t="129507" x="5867400" y="5422900"/>
          <p14:tracePt t="129523" x="5721350" y="5422900"/>
          <p14:tracePt t="129540" x="5537200" y="5422900"/>
          <p14:tracePt t="129557" x="5251450" y="5422900"/>
          <p14:tracePt t="129573" x="5003800" y="5422900"/>
          <p14:tracePt t="129590" x="4781550" y="5422900"/>
          <p14:tracePt t="129607" x="4546600" y="5422900"/>
          <p14:tracePt t="129623" x="4343400" y="5422900"/>
          <p14:tracePt t="129640" x="4159250" y="5422900"/>
          <p14:tracePt t="129657" x="3994150" y="5422900"/>
          <p14:tracePt t="129673" x="3898900" y="5422900"/>
          <p14:tracePt t="129690" x="3822700" y="5422900"/>
          <p14:tracePt t="129707" x="3759200" y="5422900"/>
          <p14:tracePt t="129723" x="3689350" y="5422900"/>
          <p14:tracePt t="129740" x="3613150" y="5422900"/>
          <p14:tracePt t="129757" x="3511550" y="5416550"/>
          <p14:tracePt t="129773" x="3429000" y="5416550"/>
          <p14:tracePt t="129790" x="3346450" y="5416550"/>
          <p14:tracePt t="129807" x="3295650" y="5416550"/>
          <p14:tracePt t="129823" x="3257550" y="5416550"/>
          <p14:tracePt t="129829" x="3244850" y="5416550"/>
          <p14:tracePt t="129840" x="3232150" y="5416550"/>
          <p14:tracePt t="129857" x="3213100" y="5416550"/>
          <p14:tracePt t="129873" x="3200400" y="5416550"/>
          <p14:tracePt t="129890" x="3187700" y="5416550"/>
          <p14:tracePt t="129907" x="3168650" y="5429250"/>
          <p14:tracePt t="129923" x="3155950" y="5448300"/>
          <p14:tracePt t="129940" x="3136900" y="5461000"/>
          <p14:tracePt t="129957" x="3117850" y="5480050"/>
          <p14:tracePt t="129973" x="3098800" y="5492750"/>
          <p14:tracePt t="129990" x="3079750" y="5511800"/>
          <p14:tracePt t="130007" x="3060700" y="5524500"/>
          <p14:tracePt t="130023" x="3048000" y="5537200"/>
          <p14:tracePt t="130041" x="3022600" y="5549900"/>
          <p14:tracePt t="130057" x="3009900" y="5556250"/>
          <p14:tracePt t="130073" x="2997200" y="5568950"/>
          <p14:tracePt t="130090" x="2971800" y="5581650"/>
          <p14:tracePt t="130107" x="2959100" y="5594350"/>
          <p14:tracePt t="130123" x="2940050" y="5613400"/>
          <p14:tracePt t="130140" x="2921000" y="5626100"/>
          <p14:tracePt t="130157" x="2908300" y="5638800"/>
          <p14:tracePt t="130173" x="2901950" y="5645150"/>
          <p14:tracePt t="130190" x="2895600" y="5651500"/>
          <p14:tracePt t="130223" x="2889250" y="5657850"/>
          <p14:tracePt t="130240" x="2876550" y="5657850"/>
          <p14:tracePt t="130257" x="2870200" y="5664200"/>
          <p14:tracePt t="130273" x="2863850" y="5670550"/>
          <p14:tracePt t="130320" x="2863850" y="5676900"/>
          <p14:tracePt t="130328" x="2863850" y="5683250"/>
          <p14:tracePt t="130340" x="2851150" y="5695950"/>
          <p14:tracePt t="130357" x="2838450" y="5708650"/>
          <p14:tracePt t="130373" x="2838450" y="5715000"/>
          <p14:tracePt t="130390" x="2832100" y="5721350"/>
          <p14:tracePt t="130407" x="2832100" y="5734050"/>
          <p14:tracePt t="130423" x="2832100" y="5740400"/>
          <p14:tracePt t="130440" x="2832100" y="5746750"/>
          <p14:tracePt t="130457" x="2825750" y="5753100"/>
          <p14:tracePt t="130752" x="2825750" y="5759450"/>
          <p14:tracePt t="130775" x="2832100" y="5759450"/>
          <p14:tracePt t="130784" x="2838450" y="5759450"/>
          <p14:tracePt t="130793" x="2857500" y="5759450"/>
          <p14:tracePt t="130806" x="2870200" y="5759450"/>
          <p14:tracePt t="130823" x="2889250" y="5759450"/>
          <p14:tracePt t="130840" x="2901950" y="5759450"/>
          <p14:tracePt t="130857" x="2921000" y="5759450"/>
          <p14:tracePt t="130873" x="2933700" y="5759450"/>
          <p14:tracePt t="130890" x="2940050" y="5753100"/>
          <p14:tracePt t="130905" x="2946400" y="5753100"/>
          <p14:tracePt t="130922" x="2965450" y="5753100"/>
          <p14:tracePt t="130939" x="2984500" y="5753100"/>
          <p14:tracePt t="130957" x="3035300" y="5753100"/>
          <p14:tracePt t="130973" x="3086100" y="5753100"/>
          <p14:tracePt t="130990" x="3130550" y="5746750"/>
          <p14:tracePt t="131006" x="3175000" y="5734050"/>
          <p14:tracePt t="131023" x="3219450" y="5727700"/>
          <p14:tracePt t="131040" x="3251200" y="5721350"/>
          <p14:tracePt t="131056" x="3282950" y="5721350"/>
          <p14:tracePt t="131073" x="3327400" y="5715000"/>
          <p14:tracePt t="131090" x="3346450" y="5708650"/>
          <p14:tracePt t="131106" x="3371850" y="5702300"/>
          <p14:tracePt t="131123" x="3384550" y="5702300"/>
          <p14:tracePt t="131140" x="3409950" y="5702300"/>
          <p14:tracePt t="131156" x="3429000" y="5702300"/>
          <p14:tracePt t="131174" x="3460750" y="5702300"/>
          <p14:tracePt t="131190" x="3486150" y="5702300"/>
          <p14:tracePt t="131206" x="3524250" y="5702300"/>
          <p14:tracePt t="131223" x="3556000" y="5695950"/>
          <p14:tracePt t="131240" x="3581400" y="5695950"/>
          <p14:tracePt t="131256" x="3594100" y="5695950"/>
          <p14:tracePt t="131328" x="3600450" y="5695950"/>
          <p14:tracePt t="131339" x="3606800" y="5695950"/>
          <p14:tracePt t="131351" x="3613150" y="5695950"/>
          <p14:tracePt t="131357" x="3619500" y="5695950"/>
          <p14:tracePt t="131374" x="3632200" y="5702300"/>
          <p14:tracePt t="131379" x="3638550" y="5708650"/>
          <p14:tracePt t="131396" x="3644900" y="5708650"/>
          <p14:tracePt t="131406" x="3651250" y="5708650"/>
          <p14:tracePt t="131423" x="3670300" y="5708650"/>
          <p14:tracePt t="131439" x="3702050" y="5708650"/>
          <p14:tracePt t="131456" x="3727450" y="5708650"/>
          <p14:tracePt t="131473" x="3746500" y="5708650"/>
          <p14:tracePt t="131490" x="3752850" y="5708650"/>
          <p14:tracePt t="131644" x="3759200" y="5708650"/>
          <p14:tracePt t="131662" x="3765550" y="5708650"/>
          <p14:tracePt t="131668" x="3765550" y="5702300"/>
          <p14:tracePt t="131684" x="3771900" y="5695950"/>
          <p14:tracePt t="131704" x="3778250" y="5695950"/>
          <p14:tracePt t="132346" x="3784600" y="5689600"/>
          <p14:tracePt t="132407" x="3784600" y="5683250"/>
          <p14:tracePt t="134653" x="3778250" y="5676900"/>
          <p14:tracePt t="134741" x="3778250" y="5670550"/>
          <p14:tracePt t="134750" x="3778250" y="5664200"/>
          <p14:tracePt t="134762" x="3778250" y="5657850"/>
          <p14:tracePt t="134772" x="3778250" y="5651500"/>
          <p14:tracePt t="134788" x="3778250" y="5638800"/>
          <p14:tracePt t="134805" x="3778250" y="5632450"/>
          <p14:tracePt t="134822" x="3778250" y="5619750"/>
          <p14:tracePt t="134839" x="3784600" y="5588000"/>
          <p14:tracePt t="134855" x="3784600" y="5556250"/>
          <p14:tracePt t="134872" x="3790950" y="5518150"/>
          <p14:tracePt t="134888" x="3790950" y="5480050"/>
          <p14:tracePt t="134905" x="3790950" y="5435600"/>
          <p14:tracePt t="134922" x="3790950" y="5378450"/>
          <p14:tracePt t="134938" x="3784600" y="5321300"/>
          <p14:tracePt t="134941" x="3778250" y="5314950"/>
          <p14:tracePt t="134955" x="3752850" y="5264150"/>
          <p14:tracePt t="134961" x="3752850" y="5251450"/>
          <p14:tracePt t="134972" x="3746500" y="5213350"/>
          <p14:tracePt t="134988" x="3740150" y="5181600"/>
          <p14:tracePt t="135005" x="3740150" y="5143500"/>
          <p14:tracePt t="135022" x="3740150" y="5099050"/>
          <p14:tracePt t="135038" x="3759200" y="5041900"/>
          <p14:tracePt t="135055" x="3784600" y="4953000"/>
          <p14:tracePt t="135072" x="3790950" y="4870450"/>
          <p14:tracePt t="135088" x="3803650" y="4787900"/>
          <p14:tracePt t="135105" x="3816350" y="4711700"/>
          <p14:tracePt t="135122" x="3816350" y="4654550"/>
          <p14:tracePt t="135139" x="3816350" y="4597400"/>
          <p14:tracePt t="135155" x="3816350" y="4527550"/>
          <p14:tracePt t="135172" x="3841750" y="4470400"/>
          <p14:tracePt t="135188" x="3860800" y="4400550"/>
          <p14:tracePt t="135205" x="3867150" y="4349750"/>
          <p14:tracePt t="135221" x="3879850" y="4311650"/>
          <p14:tracePt t="135239" x="3879850" y="4235450"/>
          <p14:tracePt t="135255" x="3879850" y="4159250"/>
          <p14:tracePt t="135272" x="3860800" y="4089400"/>
          <p14:tracePt t="135288" x="3860800" y="4044950"/>
          <p14:tracePt t="135305" x="3854450" y="4006850"/>
          <p14:tracePt t="135322" x="3854450" y="3956050"/>
          <p14:tracePt t="135338" x="3854450" y="3905250"/>
          <p14:tracePt t="135355" x="3860800" y="3829050"/>
          <p14:tracePt t="135372" x="3860800" y="3765550"/>
          <p14:tracePt t="135388" x="3860800" y="3708400"/>
          <p14:tracePt t="135405" x="3860800" y="3651250"/>
          <p14:tracePt t="135422" x="3860800" y="3613150"/>
          <p14:tracePt t="135438" x="3867150" y="3568700"/>
          <p14:tracePt t="135455" x="3867150" y="3530600"/>
          <p14:tracePt t="135471" x="3867150" y="3505200"/>
          <p14:tracePt t="135488" x="3867150" y="3479800"/>
          <p14:tracePt t="135505" x="3867150" y="3460750"/>
          <p14:tracePt t="135521" x="3867150" y="3448050"/>
          <p14:tracePt t="135538" x="3867150" y="3429000"/>
          <p14:tracePt t="135555" x="3873500" y="3403600"/>
          <p14:tracePt t="135571" x="3879850" y="3371850"/>
          <p14:tracePt t="135588" x="3879850" y="3321050"/>
          <p14:tracePt t="135605" x="3879850" y="3270250"/>
          <p14:tracePt t="135621" x="3879850" y="3225800"/>
          <p14:tracePt t="135638" x="3867150" y="3187700"/>
          <p14:tracePt t="135655" x="3841750" y="3130550"/>
          <p14:tracePt t="135672" x="3822700" y="3086100"/>
          <p14:tracePt t="135688" x="3803650" y="3041650"/>
          <p14:tracePt t="135705" x="3784600" y="3003550"/>
          <p14:tracePt t="135721" x="3759200" y="2959100"/>
          <p14:tracePt t="135738" x="3752850" y="2933700"/>
          <p14:tracePt t="135755" x="3752850" y="2921000"/>
          <p14:tracePt t="135772" x="3746500" y="2901950"/>
          <p14:tracePt t="135788" x="3746500" y="2895600"/>
          <p14:tracePt t="135805" x="3740150" y="2882900"/>
          <p14:tracePt t="135822" x="3733800" y="2870200"/>
          <p14:tracePt t="135970" x="3727450" y="2863850"/>
          <p14:tracePt t="135974" x="3727450" y="2857500"/>
          <p14:tracePt t="135988" x="3721100" y="2851150"/>
          <p14:tracePt t="136005" x="3708400" y="2844800"/>
          <p14:tracePt t="136021" x="3695700" y="2844800"/>
          <p14:tracePt t="136038" x="3683000" y="2838450"/>
          <p14:tracePt t="136055" x="3657600" y="2838450"/>
          <p14:tracePt t="136072" x="3632200" y="2838450"/>
          <p14:tracePt t="136088" x="3606800" y="2832100"/>
          <p14:tracePt t="136105" x="3594100" y="2832100"/>
          <p14:tracePt t="136121" x="3575050" y="2832100"/>
          <p14:tracePt t="136138" x="3556000" y="2832100"/>
          <p14:tracePt t="136155" x="3530600" y="2832100"/>
          <p14:tracePt t="136172" x="3498850" y="2832100"/>
          <p14:tracePt t="136188" x="3448050" y="2832100"/>
          <p14:tracePt t="136204" x="3403600" y="2832100"/>
          <p14:tracePt t="136221" x="3365500" y="2832100"/>
          <p14:tracePt t="136238" x="3346450" y="2832100"/>
          <p14:tracePt t="136255" x="3327400" y="2832100"/>
          <p14:tracePt t="136312" x="3321050" y="2832100"/>
          <p14:tracePt t="136320" x="3314700" y="2832100"/>
          <p14:tracePt t="136329" x="3308350" y="2832100"/>
          <p14:tracePt t="136336" x="3295650" y="2832100"/>
          <p14:tracePt t="136353" x="3276600" y="2832100"/>
          <p14:tracePt t="136370" x="3257550" y="2838450"/>
          <p14:tracePt t="136388" x="3238500" y="2838450"/>
          <p14:tracePt t="136404" x="3225800" y="2838450"/>
          <p14:tracePt t="136421" x="3213100" y="2844800"/>
          <p14:tracePt t="136438" x="3206750" y="2851150"/>
          <p14:tracePt t="136478" x="3200400" y="2851150"/>
          <p14:tracePt t="136498" x="3194050" y="2851150"/>
          <p14:tracePt t="136506" x="3187700" y="2851150"/>
          <p14:tracePt t="136518" x="3181350" y="2851150"/>
          <p14:tracePt t="136526" x="3175000" y="2851150"/>
          <p14:tracePt t="136538" x="3168650" y="2851150"/>
          <p14:tracePt t="136554" x="3149600" y="2857500"/>
          <p14:tracePt t="136588" x="3143250" y="2857500"/>
          <p14:tracePt t="136606" x="3136900" y="2857500"/>
          <p14:tracePt t="136621" x="3130550" y="2863850"/>
          <p14:tracePt t="136638" x="3117850" y="2863850"/>
          <p14:tracePt t="136654" x="3105150" y="2876550"/>
          <p14:tracePt t="136671" x="3092450" y="2882900"/>
          <p14:tracePt t="136688" x="3073400" y="2889250"/>
          <p14:tracePt t="136704" x="3067050" y="2895600"/>
          <p14:tracePt t="136721" x="3060700" y="2895600"/>
          <p14:tracePt t="136829" x="3054350" y="2901950"/>
          <p14:tracePt t="136946" x="3041650" y="2901950"/>
          <p14:tracePt t="136951" x="3035300" y="2901950"/>
          <p14:tracePt t="136958" x="3028950" y="2901950"/>
          <p14:tracePt t="136971" x="3009900" y="2901950"/>
          <p14:tracePt t="136988" x="2990850" y="2901950"/>
          <p14:tracePt t="136993" x="2978150" y="2901950"/>
          <p14:tracePt t="137004" x="2965450" y="2908300"/>
          <p14:tracePt t="137021" x="2952750" y="2908300"/>
          <p14:tracePt t="137038" x="2940050" y="2908300"/>
          <p14:tracePt t="137154" x="2940050" y="2914650"/>
          <p14:tracePt t="137159" x="2927350" y="2914650"/>
          <p14:tracePt t="137171" x="2914650" y="2921000"/>
          <p14:tracePt t="137188" x="2870200" y="2940050"/>
          <p14:tracePt t="137204" x="2825750" y="2971800"/>
          <p14:tracePt t="137221" x="2806700" y="2997200"/>
          <p14:tracePt t="137237" x="2800350" y="3016250"/>
          <p14:tracePt t="137254" x="2800350" y="3035300"/>
          <p14:tracePt t="137271" x="2800350" y="3048000"/>
          <p14:tracePt t="137288" x="2813050" y="3067050"/>
          <p14:tracePt t="137304" x="2838450" y="3079750"/>
          <p14:tracePt t="137321" x="2857500" y="3092450"/>
          <p14:tracePt t="137338" x="2870200" y="3098800"/>
          <p14:tracePt t="137405" x="2876550" y="3098800"/>
          <p14:tracePt t="137411" x="2882900" y="3105150"/>
          <p14:tracePt t="137421" x="2895600" y="3117850"/>
          <p14:tracePt t="137438" x="2914650" y="3149600"/>
          <p14:tracePt t="137454" x="2933700" y="3200400"/>
          <p14:tracePt t="137471" x="2971800" y="3276600"/>
          <p14:tracePt t="137487" x="2997200" y="3346450"/>
          <p14:tracePt t="137492" x="3003550" y="3359150"/>
          <p14:tracePt t="137504" x="3022600" y="3416300"/>
          <p14:tracePt t="137521" x="3048000" y="3479800"/>
          <p14:tracePt t="137537" x="3060700" y="3536950"/>
          <p14:tracePt t="137554" x="3073400" y="3581400"/>
          <p14:tracePt t="137571" x="3092450" y="3625850"/>
          <p14:tracePt t="137587" x="3105150" y="3657600"/>
          <p14:tracePt t="137604" x="3124200" y="3695700"/>
          <p14:tracePt t="137621" x="3143250" y="3752850"/>
          <p14:tracePt t="137637" x="3155950" y="3790950"/>
          <p14:tracePt t="137654" x="3155950" y="3829050"/>
          <p14:tracePt t="137671" x="3155950" y="3873500"/>
          <p14:tracePt t="137687" x="3155950" y="3911600"/>
          <p14:tracePt t="137704" x="3155950" y="3949700"/>
          <p14:tracePt t="137721" x="3155950" y="3994150"/>
          <p14:tracePt t="137738" x="3175000" y="4044950"/>
          <p14:tracePt t="137754" x="3187700" y="4083050"/>
          <p14:tracePt t="137771" x="3200400" y="4152900"/>
          <p14:tracePt t="137788" x="3219450" y="4222750"/>
          <p14:tracePt t="137804" x="3238500" y="4267200"/>
          <p14:tracePt t="137821" x="3257550" y="4298950"/>
          <p14:tracePt t="137837" x="3270250" y="4324350"/>
          <p14:tracePt t="137854" x="3276600" y="4324350"/>
          <p14:tracePt t="137871" x="3289300" y="4343400"/>
          <p14:tracePt t="137888" x="3289300" y="4349750"/>
          <p14:tracePt t="137904" x="3302000" y="4356100"/>
          <p14:tracePt t="137921" x="3308350" y="4375150"/>
          <p14:tracePt t="137970" x="3314700" y="4375150"/>
          <p14:tracePt t="137994" x="3321050" y="4375150"/>
          <p14:tracePt t="138002" x="3321050" y="4368800"/>
          <p14:tracePt t="138009" x="3327400" y="4356100"/>
          <p14:tracePt t="138020" x="3327400" y="4337050"/>
          <p14:tracePt t="138037" x="3327400" y="4311650"/>
          <p14:tracePt t="138054" x="3327400" y="4286250"/>
          <p14:tracePt t="138071" x="3327400" y="4254500"/>
          <p14:tracePt t="138088" x="3327400" y="4222750"/>
          <p14:tracePt t="138104" x="3327400" y="4184650"/>
          <p14:tracePt t="138121" x="3327400" y="4121150"/>
          <p14:tracePt t="138137" x="3327400" y="4057650"/>
          <p14:tracePt t="138154" x="3327400" y="4000500"/>
          <p14:tracePt t="138171" x="3327400" y="3956050"/>
          <p14:tracePt t="138188" x="3327400" y="3930650"/>
          <p14:tracePt t="138204" x="3327400" y="3911600"/>
          <p14:tracePt t="138221" x="3327400" y="3892550"/>
          <p14:tracePt t="138237" x="3327400" y="3879850"/>
          <p14:tracePt t="138254" x="3327400" y="3848100"/>
          <p14:tracePt t="138271" x="3327400" y="3803650"/>
          <p14:tracePt t="138287" x="3333750" y="3778250"/>
          <p14:tracePt t="138304" x="3340100" y="3746500"/>
          <p14:tracePt t="138321" x="3346450" y="3708400"/>
          <p14:tracePt t="138337" x="3352800" y="3676650"/>
          <p14:tracePt t="138354" x="3359150" y="3651250"/>
          <p14:tracePt t="138371" x="3371850" y="3625850"/>
          <p14:tracePt t="138387" x="3384550" y="3613150"/>
          <p14:tracePt t="138404" x="3397250" y="3600450"/>
          <p14:tracePt t="138421" x="3416300" y="3587750"/>
          <p14:tracePt t="138437" x="3460750" y="3562350"/>
          <p14:tracePt t="138454" x="3511550" y="3524250"/>
          <p14:tracePt t="138470" x="3568700" y="3479800"/>
          <p14:tracePt t="138487" x="3663950" y="3416300"/>
          <p14:tracePt t="138504" x="3759200" y="3359150"/>
          <p14:tracePt t="138510" x="3784600" y="3346450"/>
          <p14:tracePt t="138520" x="3854450" y="3314700"/>
          <p14:tracePt t="138537" x="3937000" y="3263900"/>
          <p14:tracePt t="138554" x="4032250" y="3219450"/>
          <p14:tracePt t="138571" x="4178300" y="3162300"/>
          <p14:tracePt t="138587" x="4343400" y="3098800"/>
          <p14:tracePt t="138604" x="4521200" y="3041650"/>
          <p14:tracePt t="138620" x="4667250" y="2984500"/>
          <p14:tracePt t="138637" x="4781550" y="2927350"/>
          <p14:tracePt t="138654" x="4851400" y="2901950"/>
          <p14:tracePt t="138671" x="4889500" y="2882900"/>
          <p14:tracePt t="138688" x="4908550" y="2876550"/>
          <p14:tracePt t="138704" x="4914900" y="2870200"/>
          <p14:tracePt t="138720" x="4921250" y="2863850"/>
          <p14:tracePt t="138737" x="4946650" y="2838450"/>
          <p14:tracePt t="138754" x="4959350" y="2819400"/>
          <p14:tracePt t="138770" x="4978400" y="2806700"/>
          <p14:tracePt t="138787" x="4984750" y="2800350"/>
          <p14:tracePt t="138856" x="4991100" y="2800350"/>
          <p14:tracePt t="138861" x="5003800" y="2800350"/>
          <p14:tracePt t="138871" x="5016500" y="2800350"/>
          <p14:tracePt t="138887" x="5067300" y="2800350"/>
          <p14:tracePt t="138904" x="5105400" y="2800350"/>
          <p14:tracePt t="138921" x="5156200" y="2794000"/>
          <p14:tracePt t="138937" x="5181600" y="2787650"/>
          <p14:tracePt t="138954" x="5194300" y="2781300"/>
          <p14:tracePt t="138970" x="5207000" y="2781300"/>
          <p14:tracePt t="138987" x="5219700" y="2781300"/>
          <p14:tracePt t="139064" x="5226050" y="2781300"/>
          <p14:tracePt t="139072" x="5232400" y="2781300"/>
          <p14:tracePt t="139077" x="5238750" y="2781300"/>
          <p14:tracePt t="139088" x="5245100" y="2781300"/>
          <p14:tracePt t="139104" x="5270500" y="2781300"/>
          <p14:tracePt t="139120" x="5283200" y="2781300"/>
          <p14:tracePt t="139137" x="5295900" y="2781300"/>
          <p14:tracePt t="139172" x="5302250" y="2781300"/>
          <p14:tracePt t="139187" x="5308600" y="2781300"/>
          <p14:tracePt t="139204" x="5321300" y="2787650"/>
          <p14:tracePt t="139220" x="5334000" y="2787650"/>
          <p14:tracePt t="139356" x="5327650" y="2787650"/>
          <p14:tracePt t="139361" x="5321300" y="2787650"/>
          <p14:tracePt t="139370" x="5302250" y="2787650"/>
          <p14:tracePt t="139387" x="5283200" y="2794000"/>
          <p14:tracePt t="139420" x="5276850" y="2800350"/>
          <p14:tracePt t="139437" x="5270500" y="2800350"/>
          <p14:tracePt t="139464" x="5264150" y="2800350"/>
          <p14:tracePt t="139472" x="5257800" y="2806700"/>
          <p14:tracePt t="139487" x="5251450" y="2806700"/>
          <p14:tracePt t="139503" x="5238750" y="2813050"/>
          <p14:tracePt t="139519" x="5226050" y="2819400"/>
          <p14:tracePt t="139522" x="5226050" y="2825750"/>
          <p14:tracePt t="139536" x="5219700" y="2825750"/>
          <p14:tracePt t="139553" x="5207000" y="2825750"/>
          <p14:tracePt t="139570" x="5200650" y="2825750"/>
          <p14:tracePt t="139587" x="5194300" y="2825750"/>
          <p14:tracePt t="139603" x="5181600" y="2825750"/>
          <p14:tracePt t="139672" x="5175250" y="2825750"/>
          <p14:tracePt t="139684" x="5168900" y="2832100"/>
          <p14:tracePt t="139691" x="5162550" y="2832100"/>
          <p14:tracePt t="139703" x="5149850" y="2832100"/>
          <p14:tracePt t="139720" x="5124450" y="2832100"/>
          <p14:tracePt t="139737" x="5099050" y="2838450"/>
          <p14:tracePt t="139760" x="5092700" y="2838450"/>
          <p14:tracePt t="139824" x="5086350" y="2838450"/>
          <p14:tracePt t="139829" x="5080000" y="2838450"/>
          <p14:tracePt t="139840" x="5073650" y="2844800"/>
          <p14:tracePt t="139853" x="5060950" y="2857500"/>
          <p14:tracePt t="139870" x="5029200" y="2857500"/>
          <p14:tracePt t="139887" x="4997450" y="2863850"/>
          <p14:tracePt t="139903" x="4972050" y="2870200"/>
          <p14:tracePt t="139920" x="4946650" y="2876550"/>
          <p14:tracePt t="139937" x="4933950" y="2876550"/>
          <p14:tracePt t="139953" x="4927600" y="2876550"/>
          <p14:tracePt t="139970" x="4921250" y="2876550"/>
          <p14:tracePt t="140052" x="4914900" y="2876550"/>
          <p14:tracePt t="140100" x="4914900" y="2882900"/>
          <p14:tracePt t="140108" x="4914900" y="2889250"/>
          <p14:tracePt t="140120" x="4914900" y="2895600"/>
          <p14:tracePt t="140164" x="4914900" y="2901950"/>
          <p14:tracePt t="140169" x="4921250" y="2908300"/>
          <p14:tracePt t="140186" x="4933950" y="2914650"/>
          <p14:tracePt t="140203" x="4946650" y="2914650"/>
          <p14:tracePt t="140220" x="4965700" y="2921000"/>
          <p14:tracePt t="140237" x="4984750" y="2921000"/>
          <p14:tracePt t="140253" x="4997450" y="2921000"/>
          <p14:tracePt t="140687" x="4991100" y="2921000"/>
          <p14:tracePt t="140712" x="4984750" y="2921000"/>
          <p14:tracePt t="140724" x="4978400" y="2921000"/>
          <p14:tracePt t="140728" x="4972050" y="2921000"/>
          <p14:tracePt t="140748" x="4965700" y="2921000"/>
          <p14:tracePt t="140760" x="4959350" y="2921000"/>
          <p14:tracePt t="140780" x="4953000" y="2921000"/>
          <p14:tracePt t="140789" x="4946650" y="2921000"/>
          <p14:tracePt t="140808" x="4940300" y="2921000"/>
          <p14:tracePt t="140821" x="4927600" y="2921000"/>
          <p14:tracePt t="140837" x="4921250" y="2927350"/>
          <p14:tracePt t="140854" x="4914900" y="2927350"/>
          <p14:tracePt t="140892" x="4908550" y="2927350"/>
          <p14:tracePt t="140903" x="4902200" y="2927350"/>
          <p14:tracePt t="140920" x="4889500" y="2933700"/>
          <p14:tracePt t="140937" x="4883150" y="2940050"/>
          <p14:tracePt t="140954" x="4870450" y="2940050"/>
          <p14:tracePt t="140970" x="4857750" y="2940050"/>
          <p14:tracePt t="140986" x="4845050" y="2946400"/>
          <p14:tracePt t="141003" x="4832350" y="2946400"/>
          <p14:tracePt t="141019" x="4819650" y="2952750"/>
          <p14:tracePt t="141037" x="4800600" y="2959100"/>
          <p14:tracePt t="141054" x="4781550" y="2965450"/>
          <p14:tracePt t="141070" x="4768850" y="2971800"/>
          <p14:tracePt t="141191" x="4762500" y="2971800"/>
          <p14:tracePt t="141200" x="4756150" y="2971800"/>
          <p14:tracePt t="141944" x="4756150" y="2978150"/>
          <p14:tracePt t="141950" x="4756150" y="2990850"/>
          <p14:tracePt t="141954" x="4756150" y="2997200"/>
          <p14:tracePt t="141970" x="4756150" y="3054350"/>
          <p14:tracePt t="141986" x="4768850" y="3124200"/>
          <p14:tracePt t="142003" x="4800600" y="3200400"/>
          <p14:tracePt t="142019" x="4838700" y="3308350"/>
          <p14:tracePt t="142036" x="4864100" y="3390900"/>
          <p14:tracePt t="142053" x="4895850" y="3530600"/>
          <p14:tracePt t="142070" x="4921250" y="3651250"/>
          <p14:tracePt t="142086" x="4946650" y="3765550"/>
          <p14:tracePt t="142102" x="4959350" y="3873500"/>
          <p14:tracePt t="142119" x="4978400" y="3981450"/>
          <p14:tracePt t="142136" x="5029200" y="4121150"/>
          <p14:tracePt t="142153" x="5054600" y="4235450"/>
          <p14:tracePt t="142170" x="5080000" y="4305300"/>
          <p14:tracePt t="142186" x="5092700" y="4362450"/>
          <p14:tracePt t="142202" x="5105400" y="4400550"/>
          <p14:tracePt t="142219" x="5111750" y="4464050"/>
          <p14:tracePt t="142236" x="5130800" y="4546600"/>
          <p14:tracePt t="142253" x="5143500" y="4648200"/>
          <p14:tracePt t="142269" x="5143500" y="4692650"/>
          <p14:tracePt t="142286" x="5143500" y="4718050"/>
          <p14:tracePt t="142302" x="5143500" y="4743450"/>
          <p14:tracePt t="142319" x="5143500" y="4781550"/>
          <p14:tracePt t="142336" x="5143500" y="4819650"/>
          <p14:tracePt t="142353" x="5143500" y="4883150"/>
          <p14:tracePt t="142369" x="5143500" y="4933950"/>
          <p14:tracePt t="142386" x="5143500" y="4965700"/>
          <p14:tracePt t="142402" x="5143500" y="5003800"/>
          <p14:tracePt t="142419" x="5143500" y="5029200"/>
          <p14:tracePt t="142436" x="5137150" y="5073650"/>
          <p14:tracePt t="142453" x="5130800" y="5124450"/>
          <p14:tracePt t="142470" x="5124450" y="5168900"/>
          <p14:tracePt t="142486" x="5118100" y="5200650"/>
          <p14:tracePt t="142502" x="5111750" y="5226050"/>
          <p14:tracePt t="142519" x="5111750" y="5238750"/>
          <p14:tracePt t="142536" x="5111750" y="5251450"/>
          <p14:tracePt t="142552" x="5111750" y="5257800"/>
          <p14:tracePt t="142569" x="5105400" y="5264150"/>
          <p14:tracePt t="142586" x="5105400" y="5270500"/>
          <p14:tracePt t="142602" x="5092700" y="5289550"/>
          <p14:tracePt t="142619" x="5080000" y="5302250"/>
          <p14:tracePt t="142653" x="5080000" y="5308600"/>
          <p14:tracePt t="143775" x="5080000" y="5302250"/>
          <p14:tracePt t="143810" x="5086350" y="5302250"/>
          <p14:tracePt t="143823" x="5086350" y="5295900"/>
          <p14:tracePt t="143828" x="5092700" y="5295900"/>
          <p14:tracePt t="143839" x="5099050" y="5295900"/>
          <p14:tracePt t="143851" x="5105400" y="5283200"/>
          <p14:tracePt t="143869" x="5124450" y="5276850"/>
          <p14:tracePt t="143885" x="5156200" y="5270500"/>
          <p14:tracePt t="143902" x="5175250" y="5257800"/>
          <p14:tracePt t="143919" x="5200650" y="5238750"/>
          <p14:tracePt t="143936" x="5219700" y="5238750"/>
          <p14:tracePt t="143952" x="5283200" y="5238750"/>
          <p14:tracePt t="143969" x="5372100" y="5238750"/>
          <p14:tracePt t="143986" x="5467350" y="5238750"/>
          <p14:tracePt t="144002" x="5594350" y="5238750"/>
          <p14:tracePt t="144018" x="5689600" y="5238750"/>
          <p14:tracePt t="144035" x="5791200" y="5232400"/>
          <p14:tracePt t="144052" x="5899150" y="5207000"/>
          <p14:tracePt t="144069" x="6007100" y="5200650"/>
          <p14:tracePt t="144086" x="6089650" y="5200650"/>
          <p14:tracePt t="144091" x="6108700" y="5200650"/>
          <p14:tracePt t="144102" x="6165850" y="5200650"/>
          <p14:tracePt t="144119" x="6235700" y="5200650"/>
          <p14:tracePt t="144135" x="6305550" y="5200650"/>
          <p14:tracePt t="144152" x="6369050" y="5200650"/>
          <p14:tracePt t="144169" x="6432550" y="5200650"/>
          <p14:tracePt t="144185" x="6483350" y="5200650"/>
          <p14:tracePt t="144202" x="6540500" y="5200650"/>
          <p14:tracePt t="144219" x="6610350" y="5200650"/>
          <p14:tracePt t="144235" x="6654800" y="5200650"/>
          <p14:tracePt t="144252" x="6692900" y="5200650"/>
          <p14:tracePt t="144269" x="6705600" y="5200650"/>
          <p14:tracePt t="144360" x="6711950" y="5200650"/>
          <p14:tracePt t="144712" x="6705600" y="5200650"/>
          <p14:tracePt t="144717" x="6686550" y="5200650"/>
          <p14:tracePt t="144735" x="6616700" y="5200650"/>
          <p14:tracePt t="144752" x="6521450" y="5200650"/>
          <p14:tracePt t="144769" x="6438900" y="5200650"/>
          <p14:tracePt t="144786" x="6381750" y="5200650"/>
          <p14:tracePt t="144802" x="6350000" y="5187950"/>
          <p14:tracePt t="144818" x="6330950" y="5175250"/>
          <p14:tracePt t="144835" x="6305550" y="5162550"/>
          <p14:tracePt t="144852" x="6280150" y="5149850"/>
          <p14:tracePt t="144869" x="6197600" y="5105400"/>
          <p14:tracePt t="144884" x="6089650" y="5067300"/>
          <p14:tracePt t="144901" x="5848350" y="4953000"/>
          <p14:tracePt t="144917" x="5594350" y="4819650"/>
          <p14:tracePt t="144934" x="5372100" y="4673600"/>
          <p14:tracePt t="144952" x="5200650" y="4533900"/>
          <p14:tracePt t="144968" x="5080000" y="4381500"/>
          <p14:tracePt t="144986" x="5003800" y="4216400"/>
          <p14:tracePt t="145002" x="4959350" y="4095750"/>
          <p14:tracePt t="145018" x="4927600" y="3968750"/>
          <p14:tracePt t="145035" x="4883150" y="3854450"/>
          <p14:tracePt t="145052" x="4845050" y="3759200"/>
          <p14:tracePt t="145069" x="4800600" y="3657600"/>
          <p14:tracePt t="145070" x="4794250" y="3638550"/>
          <p14:tracePt t="145085" x="4768850" y="3568700"/>
          <p14:tracePt t="145102" x="4756150" y="3524250"/>
          <p14:tracePt t="145118" x="4749800" y="3473450"/>
          <p14:tracePt t="145135" x="4749800" y="3429000"/>
          <p14:tracePt t="145152" x="4749800" y="3384550"/>
          <p14:tracePt t="145168" x="4737100" y="3333750"/>
          <p14:tracePt t="145185" x="4686300" y="3244850"/>
          <p14:tracePt t="145202" x="4641850" y="3181350"/>
          <p14:tracePt t="145218" x="4622800" y="3149600"/>
          <p14:tracePt t="145235" x="4603750" y="3130550"/>
          <p14:tracePt t="145252" x="4597400" y="3111500"/>
          <p14:tracePt t="145268" x="4591050" y="3092450"/>
          <p14:tracePt t="145286" x="4591050" y="3060700"/>
          <p14:tracePt t="145301" x="4578350" y="3035300"/>
          <p14:tracePt t="145318" x="4572000" y="3009900"/>
          <p14:tracePt t="145335" x="4552950" y="2984500"/>
          <p14:tracePt t="145351" x="4540250" y="2952750"/>
          <p14:tracePt t="145368" x="4521200" y="2921000"/>
          <p14:tracePt t="145385" x="4508500" y="2882900"/>
          <p14:tracePt t="145401" x="4464050" y="2844800"/>
          <p14:tracePt t="145418" x="4406900" y="2794000"/>
          <p14:tracePt t="145435" x="4343400" y="2755900"/>
          <p14:tracePt t="145451" x="4298950" y="2717800"/>
          <p14:tracePt t="145468" x="4273550" y="2698750"/>
          <p14:tracePt t="145470" x="4267200" y="2692400"/>
          <p14:tracePt t="145485" x="4254500" y="2686050"/>
          <p14:tracePt t="145501" x="4241800" y="2673350"/>
          <p14:tracePt t="145518" x="4235450" y="2673350"/>
          <p14:tracePt t="145535" x="4229100" y="2660650"/>
          <p14:tracePt t="145552" x="4210050" y="2654300"/>
          <p14:tracePt t="145568" x="4178300" y="2641600"/>
          <p14:tracePt t="145585" x="4133850" y="2622550"/>
          <p14:tracePt t="145602" x="4108450" y="2609850"/>
          <p14:tracePt t="145618" x="4095750" y="2603500"/>
          <p14:tracePt t="145623" x="4089400" y="2603500"/>
          <p14:tracePt t="145638" x="4076700" y="2597150"/>
          <p14:tracePt t="145668" x="4070350" y="2597150"/>
          <p14:tracePt t="145685" x="4057650" y="2590800"/>
          <p14:tracePt t="145702" x="4038600" y="2590800"/>
          <p14:tracePt t="145718" x="4006850" y="2584450"/>
          <p14:tracePt t="145735" x="3962400" y="2578100"/>
          <p14:tracePt t="145752" x="3924300" y="2578100"/>
          <p14:tracePt t="145768" x="3905250" y="2578100"/>
          <p14:tracePt t="145785" x="3873500" y="2578100"/>
          <p14:tracePt t="145801" x="3848100" y="2578100"/>
          <p14:tracePt t="145818" x="3816350" y="2584450"/>
          <p14:tracePt t="145835" x="3778250" y="2590800"/>
          <p14:tracePt t="145851" x="3765550" y="2603500"/>
          <p14:tracePt t="145868" x="3759200" y="2609850"/>
          <p14:tracePt t="145885" x="3752850" y="2609850"/>
          <p14:tracePt t="145977" x="3746500" y="2609850"/>
          <p14:tracePt t="145985" x="3746500" y="2616200"/>
          <p14:tracePt t="145993" x="3746500" y="2622550"/>
          <p14:tracePt t="146005" x="3746500" y="2628900"/>
          <p14:tracePt t="146018" x="3740150" y="2641600"/>
          <p14:tracePt t="146035" x="3740150" y="2654300"/>
          <p14:tracePt t="146051" x="3740150" y="2667000"/>
          <p14:tracePt t="146068" x="3740150" y="2673350"/>
          <p14:tracePt t="146085" x="3740150" y="2686050"/>
          <p14:tracePt t="146101" x="3740150" y="2705100"/>
          <p14:tracePt t="146118" x="3740150" y="2730500"/>
          <p14:tracePt t="146135" x="3740150" y="2787650"/>
          <p14:tracePt t="146152" x="3752850" y="2857500"/>
          <p14:tracePt t="146168" x="3765550" y="2927350"/>
          <p14:tracePt t="146185" x="3790950" y="2997200"/>
          <p14:tracePt t="146201" x="3790950" y="3048000"/>
          <p14:tracePt t="146218" x="3790950" y="3111500"/>
          <p14:tracePt t="146235" x="3790950" y="3187700"/>
          <p14:tracePt t="146251" x="3790950" y="3251200"/>
          <p14:tracePt t="146268" x="3790950" y="3295650"/>
          <p14:tracePt t="146284" x="3790950" y="3333750"/>
          <p14:tracePt t="146301" x="3790950" y="3359150"/>
          <p14:tracePt t="146318" x="3790950" y="3378200"/>
          <p14:tracePt t="146335" x="3790950" y="3403600"/>
          <p14:tracePt t="146352" x="3790950" y="3429000"/>
          <p14:tracePt t="146368" x="3784600" y="3467100"/>
          <p14:tracePt t="146384" x="3784600" y="3517900"/>
          <p14:tracePt t="146401" x="3784600" y="3587750"/>
          <p14:tracePt t="146418" x="3784600" y="3657600"/>
          <p14:tracePt t="146435" x="3790950" y="3708400"/>
          <p14:tracePt t="146451" x="3797300" y="3740150"/>
          <p14:tracePt t="146468" x="3797300" y="3765550"/>
          <p14:tracePt t="146484" x="3810000" y="3816350"/>
          <p14:tracePt t="146501" x="3822700" y="3867150"/>
          <p14:tracePt t="146518" x="3873500" y="3943350"/>
          <p14:tracePt t="146535" x="3943350" y="4013200"/>
          <p14:tracePt t="146552" x="4006850" y="4038600"/>
          <p14:tracePt t="146568" x="4076700" y="4051300"/>
          <p14:tracePt t="146584" x="4121150" y="4057650"/>
          <p14:tracePt t="146601" x="4140200" y="4064000"/>
          <p14:tracePt t="146618" x="4152900" y="4064000"/>
          <p14:tracePt t="146634" x="4165600" y="4064000"/>
          <p14:tracePt t="146639" x="4171950" y="4064000"/>
          <p14:tracePt t="146651" x="4178300" y="4064000"/>
          <p14:tracePt t="146668" x="4210050" y="4064000"/>
          <p14:tracePt t="146684" x="4254500" y="4064000"/>
          <p14:tracePt t="146701" x="4330700" y="4064000"/>
          <p14:tracePt t="146718" x="4406900" y="4064000"/>
          <p14:tracePt t="146734" x="4438650" y="4057650"/>
          <p14:tracePt t="146751" x="4457700" y="4044950"/>
          <p14:tracePt t="146768" x="4470400" y="4038600"/>
          <p14:tracePt t="146784" x="4470400" y="4032250"/>
          <p14:tracePt t="146801" x="4483100" y="4019550"/>
          <p14:tracePt t="146818" x="4489450" y="4006850"/>
          <p14:tracePt t="146835" x="4502150" y="3987800"/>
          <p14:tracePt t="146851" x="4521200" y="3962400"/>
          <p14:tracePt t="146868" x="4533900" y="3943350"/>
          <p14:tracePt t="146884" x="4540250" y="3924300"/>
          <p14:tracePt t="146901" x="4552950" y="3905250"/>
          <p14:tracePt t="146918" x="4572000" y="3886200"/>
          <p14:tracePt t="146935" x="4591050" y="3867150"/>
          <p14:tracePt t="146951" x="4603750" y="3848100"/>
          <p14:tracePt t="146968" x="4616450" y="3816350"/>
          <p14:tracePt t="146984" x="4629150" y="3790950"/>
          <p14:tracePt t="147001" x="4635500" y="3778250"/>
          <p14:tracePt t="147018" x="4641850" y="3752850"/>
          <p14:tracePt t="147034" x="4648200" y="3727450"/>
          <p14:tracePt t="147050" x="4648200" y="3708400"/>
          <p14:tracePt t="147067" x="4654550" y="3683000"/>
          <p14:tracePt t="147083" x="4654550" y="3663950"/>
          <p14:tracePt t="147101" x="4667250" y="3651250"/>
          <p14:tracePt t="147117" x="4667250" y="3644900"/>
          <p14:tracePt t="147134" x="4667250" y="3625850"/>
          <p14:tracePt t="147140" x="4667250" y="3619500"/>
          <p14:tracePt t="147151" x="4667250" y="3606800"/>
          <p14:tracePt t="147168" x="4667250" y="3600450"/>
          <p14:tracePt t="147378" x="4667250" y="3606800"/>
          <p14:tracePt t="147394" x="4667250" y="3613150"/>
          <p14:tracePt t="147399" x="4660900" y="3619500"/>
          <p14:tracePt t="147586" x="4660900" y="3625850"/>
          <p14:tracePt t="147591" x="4654550" y="3632200"/>
          <p14:tracePt t="147601" x="4648200" y="3638550"/>
          <p14:tracePt t="147617" x="4641850" y="3651250"/>
          <p14:tracePt t="147634" x="4641850" y="3670300"/>
          <p14:tracePt t="147651" x="4635500" y="3676650"/>
          <p14:tracePt t="147674" x="4629150" y="3683000"/>
          <p14:tracePt t="147686" x="4629150" y="3689350"/>
          <p14:tracePt t="147701" x="4622800" y="3695700"/>
          <p14:tracePt t="147822" x="4616450" y="3695700"/>
          <p14:tracePt t="147827" x="4610100" y="3695700"/>
          <p14:tracePt t="147834" x="4603750" y="3689350"/>
          <p14:tracePt t="147851" x="4578350" y="3670300"/>
          <p14:tracePt t="147867" x="4552950" y="3651250"/>
          <p14:tracePt t="147884" x="4533900" y="3644900"/>
          <p14:tracePt t="147901" x="4527550" y="3644900"/>
          <p14:tracePt t="147974" x="4521200" y="3644900"/>
          <p14:tracePt t="147979" x="4514850" y="3644900"/>
          <p14:tracePt t="147994" x="4508500" y="3644900"/>
          <p14:tracePt t="148002" x="4502150" y="3644900"/>
          <p14:tracePt t="148017" x="4495800" y="3644900"/>
          <p14:tracePt t="148034" x="4483100" y="3644900"/>
          <p14:tracePt t="148067" x="4470400" y="3644900"/>
          <p14:tracePt t="148084" x="4464050" y="3644900"/>
          <p14:tracePt t="148354" x="4457700" y="3644900"/>
          <p14:tracePt t="148359" x="4438650" y="3644900"/>
          <p14:tracePt t="148368" x="4425950" y="3644900"/>
          <p14:tracePt t="148384" x="4394200" y="3644900"/>
          <p14:tracePt t="148400" x="4375150" y="3644900"/>
          <p14:tracePt t="148417" x="4368800" y="3644900"/>
          <p14:tracePt t="148470" x="4362450" y="3644900"/>
          <p14:tracePt t="148482" x="4356100" y="3644900"/>
          <p14:tracePt t="148488" x="4343400" y="3644900"/>
          <p14:tracePt t="148500" x="4324350" y="3644900"/>
          <p14:tracePt t="148517" x="4286250" y="3644900"/>
          <p14:tracePt t="148534" x="4248150" y="3644900"/>
          <p14:tracePt t="148551" x="4216400" y="3644900"/>
          <p14:tracePt t="148567" x="4216400" y="3638550"/>
          <p14:tracePt t="148611" x="4216400" y="3625850"/>
          <p14:tracePt t="148634" x="4216400" y="3600450"/>
          <p14:tracePt t="148651" x="4178300" y="3536950"/>
          <p14:tracePt t="148657" x="4159250" y="3524250"/>
          <p14:tracePt t="148668" x="4108450" y="3492500"/>
          <p14:tracePt t="148684" x="3987800" y="3454400"/>
          <p14:tracePt t="148700" x="3905250" y="3454400"/>
          <p14:tracePt t="148717" x="3860800" y="3454400"/>
          <p14:tracePt t="148734" x="3841750" y="3454400"/>
          <p14:tracePt t="148822" x="3835400" y="3460750"/>
          <p14:tracePt t="148834" x="3829050" y="3460750"/>
          <p14:tracePt t="148840" x="3816350" y="3460750"/>
          <p14:tracePt t="148850" x="3810000" y="3460750"/>
          <p14:tracePt t="148867" x="3790950" y="3460750"/>
          <p14:tracePt t="148884" x="3784600" y="3460750"/>
          <p14:tracePt t="148900" x="3771900" y="3460750"/>
          <p14:tracePt t="148917" x="3759200" y="3454400"/>
          <p14:tracePt t="148934" x="3727450" y="3454400"/>
          <p14:tracePt t="148950" x="3683000" y="3448050"/>
          <p14:tracePt t="148967" x="3625850" y="3448050"/>
          <p14:tracePt t="148984" x="3606800" y="3448050"/>
          <p14:tracePt t="149020" x="3600450" y="3441700"/>
          <p14:tracePt t="149034" x="3594100" y="3435350"/>
          <p14:tracePt t="149050" x="3587750" y="3429000"/>
          <p14:tracePt t="149067" x="3581400" y="3429000"/>
          <p14:tracePt t="149110" x="3581400" y="3422650"/>
          <p14:tracePt t="149115" x="3581400" y="3416300"/>
          <p14:tracePt t="149122" x="3581400" y="3409950"/>
          <p14:tracePt t="149133" x="3581400" y="3384550"/>
          <p14:tracePt t="149151" x="3562350" y="3333750"/>
          <p14:tracePt t="149156" x="3556000" y="3321050"/>
          <p14:tracePt t="149167" x="3543300" y="3289300"/>
          <p14:tracePt t="149183" x="3530600" y="3263900"/>
          <p14:tracePt t="149200" x="3524250" y="3263900"/>
          <p14:tracePt t="149253" x="3524250" y="3257550"/>
          <p14:tracePt t="149261" x="3530600" y="3257550"/>
          <p14:tracePt t="149273" x="3536950" y="3257550"/>
          <p14:tracePt t="149283" x="3556000" y="3257550"/>
          <p14:tracePt t="149299" x="3587750" y="3270250"/>
          <p14:tracePt t="149316" x="3657600" y="3289300"/>
          <p14:tracePt t="149333" x="3746500" y="3295650"/>
          <p14:tracePt t="149349" x="3867150" y="3302000"/>
          <p14:tracePt t="149366" x="3962400" y="3302000"/>
          <p14:tracePt t="149383" x="4044950" y="3302000"/>
          <p14:tracePt t="149399" x="4057650" y="3289300"/>
          <p14:tracePt t="149457" x="4064000" y="3289300"/>
          <p14:tracePt t="149465" x="4070350" y="3289300"/>
          <p14:tracePt t="149469" x="4076700" y="3289300"/>
          <p14:tracePt t="149483" x="4108450" y="3289300"/>
          <p14:tracePt t="149499" x="4171950" y="3289300"/>
          <p14:tracePt t="149516" x="4241800" y="3289300"/>
          <p14:tracePt t="149533" x="4324350" y="3276600"/>
          <p14:tracePt t="149550" x="4394200" y="3263900"/>
          <p14:tracePt t="149567" x="4502150" y="3251200"/>
          <p14:tracePt t="149584" x="4565650" y="3244850"/>
          <p14:tracePt t="149600" x="4610100" y="3232150"/>
          <p14:tracePt t="149617" x="4635500" y="3225800"/>
          <p14:tracePt t="149633" x="4654550" y="3225800"/>
          <p14:tracePt t="149650" x="4660900" y="3225800"/>
          <p14:tracePt t="149667" x="4673600" y="3225800"/>
          <p14:tracePt t="149672" x="4679950" y="3225800"/>
          <p14:tracePt t="149684" x="4692650" y="3225800"/>
          <p14:tracePt t="149700" x="4705350" y="3225800"/>
          <p14:tracePt t="149717" x="4718050" y="3225800"/>
          <p14:tracePt t="149733" x="4737100" y="3225800"/>
          <p14:tracePt t="149750" x="4762500" y="3225800"/>
          <p14:tracePt t="149767" x="4800600" y="3225800"/>
          <p14:tracePt t="149783" x="4832350" y="3225800"/>
          <p14:tracePt t="149800" x="4857750" y="3225800"/>
          <p14:tracePt t="149817" x="4876800" y="3225800"/>
          <p14:tracePt t="149833" x="4883150" y="3225800"/>
          <p14:tracePt t="149897" x="4889500" y="3225800"/>
          <p14:tracePt t="149914" x="4895850" y="3225800"/>
          <p14:tracePt t="149920" x="4908550" y="3225800"/>
          <p14:tracePt t="149933" x="4921250" y="3225800"/>
          <p14:tracePt t="149950" x="4940300" y="3225800"/>
          <p14:tracePt t="149967" x="4953000" y="3225800"/>
          <p14:tracePt t="150038" x="4959350" y="3225800"/>
          <p14:tracePt t="150046" x="4965700" y="3225800"/>
          <p14:tracePt t="150054" x="4972050" y="3225800"/>
          <p14:tracePt t="150074" x="4978400" y="3225800"/>
          <p14:tracePt t="150087" x="4984750" y="3225800"/>
          <p14:tracePt t="150103" x="4991100" y="3232150"/>
          <p14:tracePt t="150117" x="5003800" y="3232150"/>
          <p14:tracePt t="150133" x="5016500" y="3244850"/>
          <p14:tracePt t="150150" x="5035550" y="3257550"/>
          <p14:tracePt t="150167" x="5060950" y="3276600"/>
          <p14:tracePt t="150184" x="5080000" y="3282950"/>
          <p14:tracePt t="150200" x="5086350" y="3295650"/>
          <p14:tracePt t="150217" x="5092700" y="3295650"/>
          <p14:tracePt t="150233" x="5099050" y="3302000"/>
          <p14:tracePt t="150250" x="5105400" y="3321050"/>
          <p14:tracePt t="150267" x="5124450" y="3346450"/>
          <p14:tracePt t="150283" x="5130800" y="3365500"/>
          <p14:tracePt t="150299" x="5149850" y="3397250"/>
          <p14:tracePt t="150316" x="5162550" y="3441700"/>
          <p14:tracePt t="150332" x="5181600" y="3479800"/>
          <p14:tracePt t="150350" x="5219700" y="3530600"/>
          <p14:tracePt t="150367" x="5257800" y="3600450"/>
          <p14:tracePt t="150384" x="5289550" y="3651250"/>
          <p14:tracePt t="150400" x="5308600" y="3695700"/>
          <p14:tracePt t="150417" x="5314950" y="3714750"/>
          <p14:tracePt t="150433" x="5314950" y="3733800"/>
          <p14:tracePt t="150450" x="5314950" y="3752850"/>
          <p14:tracePt t="150468" x="5314950" y="3784600"/>
          <p14:tracePt t="150483" x="5314950" y="3803650"/>
          <p14:tracePt t="150500" x="5314950" y="3822700"/>
          <p14:tracePt t="150516" x="5314950" y="3848100"/>
          <p14:tracePt t="150533" x="5314950" y="3873500"/>
          <p14:tracePt t="150550" x="5314950" y="3911600"/>
          <p14:tracePt t="150567" x="5314950" y="3949700"/>
          <p14:tracePt t="150584" x="5314950" y="3975100"/>
          <p14:tracePt t="150600" x="5314950" y="4006850"/>
          <p14:tracePt t="150616" x="5314950" y="4025900"/>
          <p14:tracePt t="150633" x="5314950" y="4044950"/>
          <p14:tracePt t="150650" x="5314950" y="4089400"/>
          <p14:tracePt t="150666" x="5314950" y="4133850"/>
          <p14:tracePt t="150684" x="5314950" y="4197350"/>
          <p14:tracePt t="150700" x="5314950" y="4241800"/>
          <p14:tracePt t="150716" x="5327650" y="4279900"/>
          <p14:tracePt t="150733" x="5340350" y="4330700"/>
          <p14:tracePt t="150750" x="5372100" y="4387850"/>
          <p14:tracePt t="150766" x="5410200" y="4457700"/>
          <p14:tracePt t="150784" x="5441950" y="4521200"/>
          <p14:tracePt t="150800" x="5480050" y="4559300"/>
          <p14:tracePt t="150817" x="5511800" y="4591050"/>
          <p14:tracePt t="150833" x="5543550" y="4629150"/>
          <p14:tracePt t="150850" x="5594350" y="4660900"/>
          <p14:tracePt t="150867" x="5670550" y="4699000"/>
          <p14:tracePt t="150883" x="5721350" y="4724400"/>
          <p14:tracePt t="150900" x="5765800" y="4743450"/>
          <p14:tracePt t="150916" x="5803900" y="4756150"/>
          <p14:tracePt t="150933" x="5835650" y="4768850"/>
          <p14:tracePt t="150950" x="5867400" y="4781550"/>
          <p14:tracePt t="150966" x="5886450" y="4787900"/>
          <p14:tracePt t="150984" x="5924550" y="4787900"/>
          <p14:tracePt t="151000" x="5962650" y="4787900"/>
          <p14:tracePt t="151016" x="6007100" y="4806950"/>
          <p14:tracePt t="151033" x="6057900" y="4826000"/>
          <p14:tracePt t="151050" x="6108700" y="4832350"/>
          <p14:tracePt t="151066" x="6159500" y="4851400"/>
          <p14:tracePt t="151083" x="6235700" y="4876800"/>
          <p14:tracePt t="151100" x="6299200" y="4895850"/>
          <p14:tracePt t="151116" x="6375400" y="4933950"/>
          <p14:tracePt t="151133" x="6451600" y="4965700"/>
          <p14:tracePt t="151150" x="6502400" y="4978400"/>
          <p14:tracePt t="151166" x="6534150" y="4997450"/>
          <p14:tracePt t="151183" x="6584950" y="5016500"/>
          <p14:tracePt t="151199" x="6623050" y="5035550"/>
          <p14:tracePt t="151205" x="6635750" y="5041900"/>
          <p14:tracePt t="151216" x="6661150" y="5054600"/>
          <p14:tracePt t="151233" x="6686550" y="5067300"/>
          <p14:tracePt t="151250" x="6705600" y="5086350"/>
          <p14:tracePt t="151266" x="6724650" y="5105400"/>
          <p14:tracePt t="151283" x="6750050" y="5130800"/>
          <p14:tracePt t="151299" x="6762750" y="5156200"/>
          <p14:tracePt t="151316" x="6781800" y="5181600"/>
          <p14:tracePt t="151333" x="6807200" y="5213350"/>
          <p14:tracePt t="151349" x="6819900" y="5238750"/>
          <p14:tracePt t="151366" x="6832600" y="5251450"/>
          <p14:tracePt t="151383" x="6851650" y="5270500"/>
          <p14:tracePt t="151400" x="6864350" y="5283200"/>
          <p14:tracePt t="151416" x="6883400" y="5295900"/>
          <p14:tracePt t="151433" x="6889750" y="5302250"/>
          <p14:tracePt t="151449" x="6896100" y="5302250"/>
          <p14:tracePt t="151483" x="6902450" y="5308600"/>
          <p14:tracePt t="151516" x="6915150" y="5314950"/>
          <p14:tracePt t="151533" x="6927850" y="5334000"/>
          <p14:tracePt t="151549" x="6953250" y="5340350"/>
          <p14:tracePt t="151566" x="6991350" y="5353050"/>
          <p14:tracePt t="151583" x="7048500" y="5365750"/>
          <p14:tracePt t="151600" x="7105650" y="5391150"/>
          <p14:tracePt t="151616" x="7175500" y="5397500"/>
          <p14:tracePt t="151633" x="7251700" y="5410200"/>
          <p14:tracePt t="151649" x="7340600" y="5416550"/>
          <p14:tracePt t="151666" x="7435850" y="5416550"/>
          <p14:tracePt t="151683" x="7556500" y="5416550"/>
          <p14:tracePt t="151700" x="7632700" y="5416550"/>
          <p14:tracePt t="151716" x="7696200" y="5410200"/>
          <p14:tracePt t="151722" x="7708900" y="5403850"/>
          <p14:tracePt t="151733" x="7734300" y="5397500"/>
          <p14:tracePt t="151749" x="7753350" y="5397500"/>
          <p14:tracePt t="151766" x="7766050" y="5391150"/>
          <p14:tracePt t="151783" x="7778750" y="5391150"/>
          <p14:tracePt t="151800" x="7810500" y="5391150"/>
          <p14:tracePt t="151816" x="7886700" y="5391150"/>
          <p14:tracePt t="151833" x="8032750" y="5384800"/>
          <p14:tracePt t="151849" x="8191500" y="5384800"/>
          <p14:tracePt t="151866" x="8356600" y="5384800"/>
          <p14:tracePt t="151883" x="8502650" y="5378450"/>
          <p14:tracePt t="151900" x="8578850" y="5378450"/>
          <p14:tracePt t="151916" x="8674100" y="5378450"/>
          <p14:tracePt t="151933" x="8788400" y="5378450"/>
          <p14:tracePt t="151950" x="8909050" y="5378450"/>
          <p14:tracePt t="151966" x="9010650" y="5378450"/>
          <p14:tracePt t="151983" x="9118600" y="5378450"/>
          <p14:tracePt t="151999" x="9169400" y="5378450"/>
          <p14:tracePt t="152016" x="9201150" y="5365750"/>
          <p14:tracePt t="152032" x="9207500" y="5365750"/>
          <p14:tracePt t="152049" x="9213850" y="5365750"/>
          <p14:tracePt t="152090" x="9220200" y="5365750"/>
          <p14:tracePt t="152100" x="9220200" y="5359400"/>
          <p14:tracePt t="152202" x="9220200" y="5353050"/>
          <p14:tracePt t="152209" x="9220200" y="5346700"/>
          <p14:tracePt t="152221" x="9220200" y="5340350"/>
          <p14:tracePt t="152232" x="9220200" y="5334000"/>
          <p14:tracePt t="152249" x="9232900" y="5308600"/>
          <p14:tracePt t="152266" x="9245600" y="5295900"/>
          <p14:tracePt t="152283" x="9277350" y="5276850"/>
          <p14:tracePt t="152300" x="9296400" y="5264150"/>
          <p14:tracePt t="152316" x="9328150" y="5238750"/>
          <p14:tracePt t="152332" x="9366250" y="5219700"/>
          <p14:tracePt t="152349" x="9398000" y="5207000"/>
          <p14:tracePt t="152366" x="9410700" y="5200650"/>
          <p14:tracePt t="152383" x="9417050" y="5194300"/>
          <p14:tracePt t="152400" x="9429750" y="5194300"/>
          <p14:tracePt t="152416" x="9474200" y="5194300"/>
          <p14:tracePt t="152432" x="9544050" y="5194300"/>
          <p14:tracePt t="152449" x="9620250" y="5194300"/>
          <p14:tracePt t="152466" x="9709150" y="5194300"/>
          <p14:tracePt t="152483" x="9829800" y="5194300"/>
          <p14:tracePt t="152499" x="9912350" y="5194300"/>
          <p14:tracePt t="152516" x="9982200" y="5194300"/>
          <p14:tracePt t="152532" x="10052050" y="5200650"/>
          <p14:tracePt t="152549" x="10134600" y="5200650"/>
          <p14:tracePt t="152566" x="10204450" y="5200650"/>
          <p14:tracePt t="152583" x="10261600" y="5200650"/>
          <p14:tracePt t="152599" x="10280650" y="5200650"/>
          <p14:tracePt t="152674" x="10287000" y="5200650"/>
          <p14:tracePt t="152686" x="10293350" y="5200650"/>
          <p14:tracePt t="152694" x="10299700" y="5200650"/>
          <p14:tracePt t="152706" x="10306050" y="5200650"/>
          <p14:tracePt t="152746" x="10312400" y="5200650"/>
          <p14:tracePt t="152782" x="10299700" y="5200650"/>
          <p14:tracePt t="152788" x="10293350" y="5200650"/>
          <p14:tracePt t="152799" x="10261600" y="5200650"/>
          <p14:tracePt t="152816" x="10223500" y="5200650"/>
          <p14:tracePt t="152832" x="10179050" y="5219700"/>
          <p14:tracePt t="152835" x="10172700" y="5219700"/>
          <p14:tracePt t="152849" x="10077450" y="5232400"/>
          <p14:tracePt t="152866" x="9963150" y="5245100"/>
          <p14:tracePt t="152882" x="9823450" y="5276850"/>
          <p14:tracePt t="152899" x="9639300" y="5302250"/>
          <p14:tracePt t="152916" x="9359900" y="5321300"/>
          <p14:tracePt t="152932" x="8997950" y="5346700"/>
          <p14:tracePt t="152949" x="8553450" y="5391150"/>
          <p14:tracePt t="152966" x="8274050" y="5403850"/>
          <p14:tracePt t="152982" x="8083550" y="5403850"/>
          <p14:tracePt t="152999" x="7969250" y="5403850"/>
          <p14:tracePt t="153016" x="7886700" y="5410200"/>
          <p14:tracePt t="153032" x="7816850" y="5422900"/>
          <p14:tracePt t="153034" x="7797800" y="5429250"/>
          <p14:tracePt t="153049" x="7734300" y="5448300"/>
          <p14:tracePt t="153065" x="7645400" y="5467350"/>
          <p14:tracePt t="153082" x="7499350" y="5486400"/>
          <p14:tracePt t="153099" x="7302500" y="5511800"/>
          <p14:tracePt t="153116" x="7067550" y="5530850"/>
          <p14:tracePt t="153132" x="6826250" y="5562600"/>
          <p14:tracePt t="153149" x="6559550" y="5581650"/>
          <p14:tracePt t="153166" x="6311900" y="5581650"/>
          <p14:tracePt t="153182" x="6057900" y="5581650"/>
          <p14:tracePt t="153199" x="5835650" y="5581650"/>
          <p14:tracePt t="153215" x="5683250" y="5588000"/>
          <p14:tracePt t="153232" x="5562600" y="5607050"/>
          <p14:tracePt t="153234" x="5530850" y="5607050"/>
          <p14:tracePt t="153241" x="5480050" y="5619750"/>
          <p14:tracePt t="153249" x="5441950" y="5626100"/>
          <p14:tracePt t="153265" x="5372100" y="5632450"/>
          <p14:tracePt t="153282" x="5334000" y="5632450"/>
          <p14:tracePt t="153299" x="5283200" y="5632450"/>
          <p14:tracePt t="153315" x="5226050" y="5632450"/>
          <p14:tracePt t="153332" x="5175250" y="5632450"/>
          <p14:tracePt t="153349" x="5118100" y="5632450"/>
          <p14:tracePt t="153365" x="5080000" y="5632450"/>
          <p14:tracePt t="153382" x="5035550" y="5632450"/>
          <p14:tracePt t="153399" x="4997450" y="5632450"/>
          <p14:tracePt t="153416" x="4965700" y="5632450"/>
          <p14:tracePt t="153432" x="4933950" y="5632450"/>
          <p14:tracePt t="153434" x="4921250" y="5632450"/>
          <p14:tracePt t="153449" x="4876800" y="5632450"/>
          <p14:tracePt t="153465" x="4832350" y="5632450"/>
          <p14:tracePt t="153482" x="4775200" y="5632450"/>
          <p14:tracePt t="153499" x="4686300" y="5632450"/>
          <p14:tracePt t="153515" x="4572000" y="5632450"/>
          <p14:tracePt t="153532" x="4470400" y="5619750"/>
          <p14:tracePt t="153549" x="4368800" y="5619750"/>
          <p14:tracePt t="153565" x="4324350" y="5619750"/>
          <p14:tracePt t="153581" x="4298950" y="5619750"/>
          <p14:tracePt t="153598" x="4292600" y="5619750"/>
          <p14:tracePt t="153676" x="4286250" y="5619750"/>
          <p14:tracePt t="153681" x="4286250" y="5613400"/>
          <p14:tracePt t="153699" x="4273550" y="5600700"/>
          <p14:tracePt t="153715" x="4267200" y="5588000"/>
          <p14:tracePt t="153732" x="4267200" y="5575300"/>
          <p14:tracePt t="153749" x="4267200" y="5556250"/>
          <p14:tracePt t="153754" x="4267200" y="5549900"/>
          <p14:tracePt t="153766" x="4267200" y="5530850"/>
          <p14:tracePt t="153782" x="4267200" y="5511800"/>
          <p14:tracePt t="153799" x="4286250" y="5499100"/>
          <p14:tracePt t="153815" x="4318000" y="5492750"/>
          <p14:tracePt t="153832" x="4356100" y="5480050"/>
          <p14:tracePt t="153849" x="4425950" y="5473700"/>
          <p14:tracePt t="153865" x="4533900" y="5473700"/>
          <p14:tracePt t="153882" x="4629150" y="5461000"/>
          <p14:tracePt t="153899" x="4660900" y="5454650"/>
          <p14:tracePt t="153915" x="4686300" y="5448300"/>
          <p14:tracePt t="153932" x="4699000" y="5448300"/>
          <p14:tracePt t="153949" x="4730750" y="5448300"/>
          <p14:tracePt t="153966" x="4768850" y="5448300"/>
          <p14:tracePt t="153982" x="4800600" y="5441950"/>
          <p14:tracePt t="153999" x="4832350" y="5429250"/>
          <p14:tracePt t="154015" x="4851400" y="5429250"/>
          <p14:tracePt t="154032" x="4876800" y="5429250"/>
          <p14:tracePt t="154049" x="4946650" y="5422900"/>
          <p14:tracePt t="154065" x="5022850" y="5422900"/>
          <p14:tracePt t="154082" x="5099050" y="5422900"/>
          <p14:tracePt t="154099" x="5181600" y="5422900"/>
          <p14:tracePt t="154115" x="5238750" y="5422900"/>
          <p14:tracePt t="154132" x="5270500" y="5410200"/>
          <p14:tracePt t="154188" x="5276850" y="5410200"/>
          <p14:tracePt t="154223" x="5283200" y="5410200"/>
          <p14:tracePt t="154231" x="5295900" y="5410200"/>
          <p14:tracePt t="154240" x="5308600" y="5410200"/>
          <p14:tracePt t="154249" x="5346700" y="5410200"/>
          <p14:tracePt t="154265" x="5391150" y="5410200"/>
          <p14:tracePt t="154270" x="5403850" y="5410200"/>
          <p14:tracePt t="154282" x="5429250" y="5410200"/>
          <p14:tracePt t="154298" x="5454650" y="5410200"/>
          <p14:tracePt t="154315" x="5480050" y="5410200"/>
          <p14:tracePt t="154332" x="5505450" y="5410200"/>
          <p14:tracePt t="154349" x="5549900" y="5410200"/>
          <p14:tracePt t="154365" x="5600700" y="5410200"/>
          <p14:tracePt t="154382" x="5651500" y="5410200"/>
          <p14:tracePt t="154398" x="5702300" y="5410200"/>
          <p14:tracePt t="154415" x="5734050" y="5410200"/>
          <p14:tracePt t="154432" x="5765800" y="5410200"/>
          <p14:tracePt t="154449" x="5803900" y="5410200"/>
          <p14:tracePt t="154466" x="5835650" y="5416550"/>
          <p14:tracePt t="154482" x="5873750" y="5429250"/>
          <p14:tracePt t="154498" x="5905500" y="5435600"/>
          <p14:tracePt t="154515" x="5924550" y="5435600"/>
          <p14:tracePt t="154532" x="5930900" y="5435600"/>
          <p14:tracePt t="154549" x="5937250" y="5435600"/>
          <p14:tracePt t="154565" x="5949950" y="5435600"/>
          <p14:tracePt t="154582" x="5969000" y="5435600"/>
          <p14:tracePt t="154598" x="6000750" y="5454650"/>
          <p14:tracePt t="154615" x="6038850" y="5467350"/>
          <p14:tracePt t="154632" x="6083300" y="5467350"/>
          <p14:tracePt t="154648" x="6127750" y="5467350"/>
          <p14:tracePt t="154665" x="6165850" y="5480050"/>
          <p14:tracePt t="154682" x="6172200" y="5480050"/>
          <p14:tracePt t="154727" x="6178550" y="5480050"/>
          <p14:tracePt t="154739" x="6184900" y="5480050"/>
          <p14:tracePt t="154747" x="6191250" y="5486400"/>
          <p14:tracePt t="154764" x="6197600" y="5486400"/>
          <p14:tracePt t="154769" x="6203950" y="5486400"/>
          <p14:tracePt t="154781" x="6210300" y="5486400"/>
          <p14:tracePt t="154797" x="6223000" y="5486400"/>
          <p14:tracePt t="154814" x="6248400" y="5492750"/>
          <p14:tracePt t="154831" x="6267450" y="5499100"/>
          <p14:tracePt t="154847" x="6292850" y="5505450"/>
          <p14:tracePt t="154865" x="6362700" y="5518150"/>
          <p14:tracePt t="154882" x="6407150" y="5530850"/>
          <p14:tracePt t="154898" x="6451600" y="5537200"/>
          <p14:tracePt t="154915" x="6483350" y="5537200"/>
          <p14:tracePt t="154932" x="6502400" y="5537200"/>
          <p14:tracePt t="156204" x="6508750" y="5537200"/>
          <p14:tracePt t="156209" x="6508750" y="5543550"/>
          <p14:tracePt t="156356" x="6502400" y="5543550"/>
          <p14:tracePt t="156361" x="6489700" y="5543550"/>
          <p14:tracePt t="156382" x="6457950" y="5543550"/>
          <p14:tracePt t="156398" x="6438900" y="5543550"/>
          <p14:tracePt t="156415" x="6413500" y="5543550"/>
          <p14:tracePt t="156431" x="6388100" y="5543550"/>
          <p14:tracePt t="156448" x="6369050" y="5543550"/>
          <p14:tracePt t="156465" x="6343650" y="5530850"/>
          <p14:tracePt t="156482" x="6318250" y="5530850"/>
          <p14:tracePt t="156498" x="6280150" y="5530850"/>
          <p14:tracePt t="156514" x="6261100" y="5524500"/>
          <p14:tracePt t="156531" x="6254750" y="5524500"/>
          <p14:tracePt t="156548" x="6248400" y="5524500"/>
          <p14:tracePt t="156620" x="6242050" y="5524500"/>
          <p14:tracePt t="156625" x="6242050" y="5518150"/>
          <p14:tracePt t="156631" x="6235700" y="5518150"/>
          <p14:tracePt t="156648" x="6229350" y="5511800"/>
          <p14:tracePt t="156664" x="6216650" y="5511800"/>
          <p14:tracePt t="156682" x="6197600" y="5511800"/>
          <p14:tracePt t="156698" x="6172200" y="5505450"/>
          <p14:tracePt t="156714" x="6146800" y="5505450"/>
          <p14:tracePt t="156731" x="6121400" y="5505450"/>
          <p14:tracePt t="156748" x="6089650" y="5505450"/>
          <p14:tracePt t="156765" x="6057900" y="5505450"/>
          <p14:tracePt t="156781" x="6032500" y="5505450"/>
          <p14:tracePt t="156798" x="6019800" y="5505450"/>
          <p14:tracePt t="156814" x="6013450" y="5505450"/>
          <p14:tracePt t="156831" x="6007100" y="5505450"/>
          <p14:tracePt t="156847" x="6000750" y="5505450"/>
          <p14:tracePt t="156863" x="5988050" y="5505450"/>
          <p14:tracePt t="156880" x="5969000" y="5505450"/>
          <p14:tracePt t="156897" x="5956300" y="5505450"/>
          <p14:tracePt t="156914" x="5956300" y="5499100"/>
          <p14:tracePt t="156931" x="5949950" y="5480050"/>
          <p14:tracePt t="156948" x="5943600" y="5467350"/>
          <p14:tracePt t="156964" x="5943600" y="5454650"/>
          <p14:tracePt t="156982" x="5943600" y="5435600"/>
          <p14:tracePt t="156997" x="5943600" y="5422900"/>
          <p14:tracePt t="157014" x="5949950" y="5410200"/>
          <p14:tracePt t="157031" x="5962650" y="5397500"/>
          <p14:tracePt t="157047" x="6000750" y="5391150"/>
          <p14:tracePt t="157064" x="6038850" y="5384800"/>
          <p14:tracePt t="157082" x="6076950" y="5378450"/>
          <p14:tracePt t="157098" x="6096000" y="5372100"/>
          <p14:tracePt t="157115" x="6108700" y="5372100"/>
          <p14:tracePt t="157156" x="6115050" y="5372100"/>
          <p14:tracePt t="157184" x="6121400" y="5372100"/>
          <p14:tracePt t="157189" x="6127750" y="5372100"/>
          <p14:tracePt t="157197" x="6140450" y="5372100"/>
          <p14:tracePt t="157214" x="6159500" y="5384800"/>
          <p14:tracePt t="157231" x="6178550" y="5397500"/>
          <p14:tracePt t="157247" x="6197600" y="5403850"/>
          <p14:tracePt t="157264" x="6216650" y="5416550"/>
          <p14:tracePt t="157281" x="6229350" y="5422900"/>
          <p14:tracePt t="157297" x="6242050" y="5422900"/>
          <p14:tracePt t="157314" x="6254750" y="5422900"/>
          <p14:tracePt t="157331" x="6273800" y="5422900"/>
          <p14:tracePt t="157347" x="6324600" y="5422900"/>
          <p14:tracePt t="157364" x="6375400" y="5384800"/>
          <p14:tracePt t="157381" x="6400800" y="5334000"/>
          <p14:tracePt t="157397" x="6400800" y="5276850"/>
          <p14:tracePt t="157414" x="6400800" y="5232400"/>
          <p14:tracePt t="157431" x="6400800" y="5187950"/>
          <p14:tracePt t="157447" x="6400800" y="5137150"/>
          <p14:tracePt t="157464" x="6400800" y="5080000"/>
          <p14:tracePt t="157481" x="6419850" y="4972050"/>
          <p14:tracePt t="157497" x="6457950" y="4921250"/>
          <p14:tracePt t="157514" x="6464300" y="4895850"/>
          <p14:tracePt t="157531" x="6477000" y="4883150"/>
          <p14:tracePt t="157547" x="6477000" y="4876800"/>
          <p14:tracePt t="157623" x="6477000" y="4883150"/>
          <p14:tracePt t="157628" x="6477000" y="4889500"/>
          <p14:tracePt t="157640" x="6477000" y="4895850"/>
          <p14:tracePt t="157647" x="6477000" y="4902200"/>
          <p14:tracePt t="157664" x="6477000" y="4908550"/>
          <p14:tracePt t="157681" x="6477000" y="4914900"/>
          <p14:tracePt t="157697" x="6489700" y="4914900"/>
          <p14:tracePt t="157714" x="6496050" y="4889500"/>
          <p14:tracePt t="157731" x="6502400" y="4851400"/>
          <p14:tracePt t="157747" x="6515100" y="4800600"/>
          <p14:tracePt t="157764" x="6527800" y="4749800"/>
          <p14:tracePt t="157781" x="6565900" y="4673600"/>
          <p14:tracePt t="157797" x="6591300" y="4610100"/>
          <p14:tracePt t="157814" x="6654800" y="4502150"/>
          <p14:tracePt t="157831" x="6731000" y="4387850"/>
          <p14:tracePt t="157836" x="6750050" y="4349750"/>
          <p14:tracePt t="157847" x="6826250" y="4229100"/>
          <p14:tracePt t="157864" x="6927850" y="4051300"/>
          <p14:tracePt t="157881" x="6991350" y="3829050"/>
          <p14:tracePt t="157897" x="6997700" y="3702050"/>
          <p14:tracePt t="157913" x="6997700" y="3517900"/>
          <p14:tracePt t="157929" x="6997700" y="3397250"/>
          <p14:tracePt t="157946" x="6997700" y="3302000"/>
          <p14:tracePt t="157964" x="7023100" y="3225800"/>
          <p14:tracePt t="157981" x="7042150" y="3155950"/>
          <p14:tracePt t="157997" x="7054850" y="3136900"/>
          <p14:tracePt t="158014" x="7067550" y="3117850"/>
          <p14:tracePt t="158030" x="7067550" y="3105150"/>
          <p14:tracePt t="158047" x="7067550" y="3086100"/>
          <p14:tracePt t="158064" x="7080250" y="3060700"/>
          <p14:tracePt t="158081" x="7092950" y="3016250"/>
          <p14:tracePt t="158097" x="7118350" y="2971800"/>
          <p14:tracePt t="158114" x="7137400" y="2927350"/>
          <p14:tracePt t="158130" x="7143750" y="2908300"/>
          <p14:tracePt t="158199" x="7143750" y="2901950"/>
          <p14:tracePt t="158224" x="7150100" y="2901950"/>
          <p14:tracePt t="158232" x="7156450" y="2901950"/>
          <p14:tracePt t="158237" x="7162800" y="2901950"/>
          <p14:tracePt t="158252" x="7169150" y="2908300"/>
          <p14:tracePt t="158264" x="7181850" y="2914650"/>
          <p14:tracePt t="158281" x="7226300" y="2933700"/>
          <p14:tracePt t="158298" x="7302500" y="2952750"/>
          <p14:tracePt t="158314" x="7378700" y="2959100"/>
          <p14:tracePt t="158330" x="7454900" y="2959100"/>
          <p14:tracePt t="158347" x="7486650" y="2959100"/>
          <p14:tracePt t="158353" x="7493000" y="2959100"/>
          <p14:tracePt t="158364" x="7505700" y="2952750"/>
          <p14:tracePt t="158381" x="7518400" y="2952750"/>
          <p14:tracePt t="158414" x="7537450" y="2952750"/>
          <p14:tracePt t="158430" x="7556500" y="2959100"/>
          <p14:tracePt t="158447" x="7569200" y="2959100"/>
          <p14:tracePt t="158464" x="7588250" y="2971800"/>
          <p14:tracePt t="158501" x="7588250" y="2984500"/>
          <p14:tracePt t="158514" x="7575550" y="3009900"/>
          <p14:tracePt t="158530" x="7543800" y="3048000"/>
          <p14:tracePt t="158547" x="7473950" y="3143250"/>
          <p14:tracePt t="158564" x="7410450" y="3270250"/>
          <p14:tracePt t="158581" x="7302500" y="3422650"/>
          <p14:tracePt t="158598" x="7181850" y="3556000"/>
          <p14:tracePt t="158614" x="7073900" y="3683000"/>
          <p14:tracePt t="158630" x="6959600" y="3797300"/>
          <p14:tracePt t="158647" x="6826250" y="3898900"/>
          <p14:tracePt t="158664" x="6699250" y="3994150"/>
          <p14:tracePt t="158681" x="6578600" y="4076700"/>
          <p14:tracePt t="158682" x="6546850" y="4102100"/>
          <p14:tracePt t="158697" x="6445250" y="4178300"/>
          <p14:tracePt t="158714" x="6350000" y="4254500"/>
          <p14:tracePt t="158730" x="6254750" y="4330700"/>
          <p14:tracePt t="158747" x="6165850" y="4400550"/>
          <p14:tracePt t="158764" x="6102350" y="4476750"/>
          <p14:tracePt t="158780" x="6026150" y="4578350"/>
          <p14:tracePt t="158797" x="5930900" y="4686300"/>
          <p14:tracePt t="158814" x="5854700" y="4775200"/>
          <p14:tracePt t="158830" x="5778500" y="4876800"/>
          <p14:tracePt t="158847" x="5670550" y="4972050"/>
          <p14:tracePt t="158852" x="5645150" y="4997450"/>
          <p14:tracePt t="158863" x="5588000" y="5041900"/>
          <p14:tracePt t="158881" x="5543550" y="5086350"/>
          <p14:tracePt t="158897" x="5480050" y="5143500"/>
          <p14:tracePt t="158914" x="5429250" y="5175250"/>
          <p14:tracePt t="158931" x="5403850" y="5194300"/>
          <p14:tracePt t="158947" x="5378450" y="5219700"/>
          <p14:tracePt t="158964" x="5334000" y="5251450"/>
          <p14:tracePt t="158979" x="5289550" y="5289550"/>
          <p14:tracePt t="158996" x="5238750" y="5321300"/>
          <p14:tracePt t="159013" x="5194300" y="5353050"/>
          <p14:tracePt t="159029" x="5156200" y="5372100"/>
          <p14:tracePt t="159047" x="5130800" y="5391150"/>
          <p14:tracePt t="159064" x="5111750" y="5410200"/>
          <p14:tracePt t="159080" x="5105400" y="5416550"/>
          <p14:tracePt t="159097" x="5099050" y="5429250"/>
          <p14:tracePt t="159113" x="5092700" y="5435600"/>
          <p14:tracePt t="159130" x="5080000" y="5448300"/>
          <p14:tracePt t="159147" x="5067300" y="5461000"/>
          <p14:tracePt t="159163" x="5054600" y="5480050"/>
          <p14:tracePt t="159180" x="5048250" y="5492750"/>
          <p14:tracePt t="159197" x="5035550" y="5511800"/>
          <p14:tracePt t="159214" x="5029200" y="5518150"/>
          <p14:tracePt t="159420" x="5029200" y="5524500"/>
          <p14:tracePt t="159428" x="5022850" y="5524500"/>
          <p14:tracePt t="159443" x="5016500" y="5530850"/>
          <p14:tracePt t="159452" x="5016500" y="5537200"/>
          <p14:tracePt t="159463" x="5003800" y="5543550"/>
          <p14:tracePt t="159480" x="4991100" y="5556250"/>
          <p14:tracePt t="159497" x="4978400" y="5562600"/>
          <p14:tracePt t="159513" x="4972050" y="5568950"/>
          <p14:tracePt t="159530" x="4946650" y="5575300"/>
          <p14:tracePt t="159547" x="4921250" y="5575300"/>
          <p14:tracePt t="159563" x="4902200" y="5581650"/>
          <p14:tracePt t="159580" x="4883150" y="5588000"/>
          <p14:tracePt t="159597" x="4876800" y="5588000"/>
          <p14:tracePt t="159614" x="4870450" y="5588000"/>
          <p14:tracePt t="159630" x="4857750" y="5588000"/>
          <p14:tracePt t="159647" x="4838700" y="5594350"/>
          <p14:tracePt t="159663" x="4819650" y="5607050"/>
          <p14:tracePt t="159680" x="4806950" y="5613400"/>
          <p14:tracePt t="159764" x="4800600" y="5613400"/>
          <p14:tracePt t="159769" x="4787900" y="5613400"/>
          <p14:tracePt t="159780" x="4775200" y="5619750"/>
          <p14:tracePt t="159797" x="4768850" y="5632450"/>
          <p14:tracePt t="159814" x="4762500" y="5638800"/>
          <p14:tracePt t="159851" x="4762500" y="5645150"/>
          <p14:tracePt t="159863" x="4762500" y="5651500"/>
          <p14:tracePt t="160013" x="4762500" y="5657850"/>
          <p14:tracePt t="160037" x="4762500" y="5664200"/>
          <p14:tracePt t="160045" x="4762500" y="5670550"/>
          <p14:tracePt t="160050" x="4768850" y="5676900"/>
          <p14:tracePt t="160063" x="4781550" y="5683250"/>
          <p14:tracePt t="160079" x="4813300" y="5689600"/>
          <p14:tracePt t="160096" x="4857750" y="5695950"/>
          <p14:tracePt t="160112" x="4895850" y="5702300"/>
          <p14:tracePt t="160130" x="4933950" y="5708650"/>
          <p14:tracePt t="160147" x="4959350" y="5715000"/>
          <p14:tracePt t="160163" x="4978400" y="5715000"/>
          <p14:tracePt t="160210" x="4984750" y="5715000"/>
          <p14:tracePt t="160218" x="4991100" y="5715000"/>
          <p14:tracePt t="160230" x="5010150" y="5715000"/>
          <p14:tracePt t="160247" x="5054600" y="5702300"/>
          <p14:tracePt t="160263" x="5111750" y="5689600"/>
          <p14:tracePt t="160280" x="5156200" y="5683250"/>
          <p14:tracePt t="160296" x="5194300" y="5683250"/>
          <p14:tracePt t="160313" x="5213350" y="5676900"/>
          <p14:tracePt t="160330" x="5226050" y="5676900"/>
          <p14:tracePt t="160347" x="5238750" y="5676900"/>
          <p14:tracePt t="160380" x="5257800" y="5676900"/>
          <p14:tracePt t="160397" x="5264150" y="5676900"/>
          <p14:tracePt t="160413" x="5276850" y="5676900"/>
          <p14:tracePt t="160430" x="5295900" y="5676900"/>
          <p14:tracePt t="160447" x="5321300" y="5676900"/>
          <p14:tracePt t="160464" x="5359400" y="5676900"/>
          <p14:tracePt t="160480" x="5391150" y="5676900"/>
          <p14:tracePt t="160496" x="5448300" y="5676900"/>
          <p14:tracePt t="160513" x="5499100" y="5676900"/>
          <p14:tracePt t="160530" x="5556250" y="5676900"/>
          <p14:tracePt t="160547" x="5600700" y="5676900"/>
          <p14:tracePt t="160563" x="5657850" y="5676900"/>
          <p14:tracePt t="160580" x="5689600" y="5683250"/>
          <p14:tracePt t="160596" x="5721350" y="5683250"/>
          <p14:tracePt t="160613" x="5753100" y="5683250"/>
          <p14:tracePt t="160630" x="5772150" y="5683250"/>
          <p14:tracePt t="160647" x="5791200" y="5683250"/>
          <p14:tracePt t="160664" x="5816600" y="5689600"/>
          <p14:tracePt t="160680" x="5842000" y="5695950"/>
          <p14:tracePt t="160696" x="5867400" y="5695950"/>
          <p14:tracePt t="160713" x="5892800" y="5695950"/>
          <p14:tracePt t="160730" x="5918200" y="5695950"/>
          <p14:tracePt t="160746" x="5943600" y="5695950"/>
          <p14:tracePt t="160763" x="5962650" y="5695950"/>
          <p14:tracePt t="160779" x="5981700" y="5695950"/>
          <p14:tracePt t="160796" x="6013450" y="5695950"/>
          <p14:tracePt t="160813" x="6032500" y="5695950"/>
          <p14:tracePt t="160830" x="6057900" y="5695950"/>
          <p14:tracePt t="160846" x="6070600" y="5695950"/>
          <p14:tracePt t="160863" x="6076950" y="5695950"/>
          <p14:tracePt t="160894" x="6083300" y="5695950"/>
          <p14:tracePt t="160906" x="6089650" y="5695950"/>
          <p14:tracePt t="160916" x="6096000" y="5695950"/>
          <p14:tracePt t="160930" x="6115050" y="5702300"/>
          <p14:tracePt t="160946" x="6140450" y="5708650"/>
          <p14:tracePt t="160949" x="6146800" y="5708650"/>
          <p14:tracePt t="160963" x="6197600" y="5721350"/>
          <p14:tracePt t="160980" x="6229350" y="5727700"/>
          <p14:tracePt t="160996" x="6248400" y="5727700"/>
          <p14:tracePt t="161013" x="6261100" y="5727700"/>
          <p14:tracePt t="161029" x="6273800" y="5727700"/>
          <p14:tracePt t="161070" x="6280150" y="5727700"/>
          <p14:tracePt t="161080" x="6292850" y="5727700"/>
          <p14:tracePt t="161096" x="6305550" y="5734050"/>
          <p14:tracePt t="161114" x="6330950" y="5734050"/>
          <p14:tracePt t="161129" x="6350000" y="5734050"/>
          <p14:tracePt t="161145" x="6369050" y="5734050"/>
          <p14:tracePt t="161162" x="6375400" y="5734050"/>
          <p14:tracePt t="161181" x="6381750" y="5734050"/>
          <p14:tracePt t="161196" x="6388100" y="5734050"/>
          <p14:tracePt t="161213" x="6407150" y="5734050"/>
          <p14:tracePt t="161229" x="6419850" y="5734050"/>
          <p14:tracePt t="161246" x="6438900" y="5734050"/>
          <p14:tracePt t="161263" x="6457950" y="5734050"/>
          <p14:tracePt t="161279" x="6470650" y="5734050"/>
          <p14:tracePt t="161296" x="6483350" y="5734050"/>
          <p14:tracePt t="161313" x="6496050" y="5734050"/>
          <p14:tracePt t="161329" x="6502400" y="5734050"/>
          <p14:tracePt t="161347" x="6515100" y="5734050"/>
          <p14:tracePt t="161363" x="6527800" y="5734050"/>
          <p14:tracePt t="161380" x="6534150" y="5734050"/>
          <p14:tracePt t="161396" x="6546850" y="5734050"/>
          <p14:tracePt t="161413" x="6553200" y="5734050"/>
          <p14:tracePt t="161430" x="6578600" y="5734050"/>
          <p14:tracePt t="161432" x="6584950" y="5734050"/>
          <p14:tracePt t="161446" x="6610350" y="5734050"/>
          <p14:tracePt t="161463" x="6648450" y="5734050"/>
          <p14:tracePt t="161479" x="6667500" y="5734050"/>
          <p14:tracePt t="161496" x="6680200" y="5734050"/>
          <p14:tracePt t="161513" x="6686550" y="5734050"/>
          <p14:tracePt t="161566" x="6692900" y="5734050"/>
          <p14:tracePt t="161572" x="6705600" y="5734050"/>
          <p14:tracePt t="161580" x="6711950" y="5734050"/>
          <p14:tracePt t="161596" x="6731000" y="5727700"/>
          <p14:tracePt t="161613" x="6756400" y="5727700"/>
          <p14:tracePt t="161629" x="6769100" y="5727700"/>
          <p14:tracePt t="161646" x="6781800" y="5727700"/>
          <p14:tracePt t="161742" x="6781800" y="5721350"/>
          <p14:tracePt t="161754" x="6788150" y="5721350"/>
          <p14:tracePt t="162406" x="6794500" y="5721350"/>
          <p14:tracePt t="162478" x="6794500" y="5715000"/>
          <p14:tracePt t="162486" x="6794500" y="5708650"/>
          <p14:tracePt t="162498" x="6794500" y="5702300"/>
          <p14:tracePt t="162512" x="6794500" y="5689600"/>
          <p14:tracePt t="162529" x="6794500" y="5670550"/>
          <p14:tracePt t="162546" x="6775450" y="5638800"/>
          <p14:tracePt t="162562" x="6750050" y="5607050"/>
          <p14:tracePt t="162580" x="6711950" y="5562600"/>
          <p14:tracePt t="162596" x="6692900" y="5524500"/>
          <p14:tracePt t="162612" x="6667500" y="5492750"/>
          <p14:tracePt t="162629" x="6648450" y="5461000"/>
          <p14:tracePt t="162646" x="6616700" y="5410200"/>
          <p14:tracePt t="162663" x="6597650" y="5353050"/>
          <p14:tracePt t="162680" x="6572250" y="5251450"/>
          <p14:tracePt t="162696" x="6546850" y="5143500"/>
          <p14:tracePt t="162712" x="6502400" y="5048250"/>
          <p14:tracePt t="162729" x="6470650" y="4940300"/>
          <p14:tracePt t="162746" x="6451600" y="4826000"/>
          <p14:tracePt t="162763" x="6438900" y="4718050"/>
          <p14:tracePt t="162765" x="6438900" y="4692650"/>
          <p14:tracePt t="162779" x="6438900" y="4591050"/>
          <p14:tracePt t="162796" x="6438900" y="4489450"/>
          <p14:tracePt t="162812" x="6438900" y="4368800"/>
          <p14:tracePt t="162829" x="6438900" y="4248150"/>
          <p14:tracePt t="162846" x="6451600" y="4159250"/>
          <p14:tracePt t="162862" x="6489700" y="4057650"/>
          <p14:tracePt t="162879" x="6565900" y="3930650"/>
          <p14:tracePt t="162896" x="6642100" y="3816350"/>
          <p14:tracePt t="162912" x="6718300" y="3689350"/>
          <p14:tracePt t="162929" x="6794500" y="3562350"/>
          <p14:tracePt t="162935" x="6826250" y="3505200"/>
          <p14:tracePt t="162945" x="6864350" y="3454400"/>
          <p14:tracePt t="162962" x="6946900" y="3340100"/>
          <p14:tracePt t="162979" x="7054850" y="3194050"/>
          <p14:tracePt t="162995" x="7137400" y="3086100"/>
          <p14:tracePt t="163012" x="7194550" y="2984500"/>
          <p14:tracePt t="163029" x="7213600" y="2933700"/>
          <p14:tracePt t="163045" x="7213600" y="2921000"/>
          <p14:tracePt t="163061" x="7219950" y="2914650"/>
          <p14:tracePt t="163361" x="7219950" y="2908300"/>
          <p14:tracePt t="163434" x="7219950" y="2901950"/>
          <p14:tracePt t="163454" x="7219950" y="2895600"/>
          <p14:tracePt t="163462" x="7219950" y="2889250"/>
          <p14:tracePt t="163498" x="7219950" y="2882900"/>
          <p14:tracePt t="163503" x="7213600" y="2882900"/>
          <p14:tracePt t="163512" x="7207250" y="2882900"/>
          <p14:tracePt t="163529" x="7181850" y="2882900"/>
          <p14:tracePt t="163545" x="7150100" y="2882900"/>
          <p14:tracePt t="163562" x="7105650" y="2889250"/>
          <p14:tracePt t="163579" x="7016750" y="2946400"/>
          <p14:tracePt t="163596" x="6877050" y="2997200"/>
          <p14:tracePt t="163612" x="6788150" y="3035300"/>
          <p14:tracePt t="163629" x="6705600" y="3067050"/>
          <p14:tracePt t="163645" x="6648450" y="3079750"/>
          <p14:tracePt t="163662" x="6597650" y="3086100"/>
          <p14:tracePt t="163679" x="6553200" y="3098800"/>
          <p14:tracePt t="163696" x="6515100" y="3105150"/>
          <p14:tracePt t="163712" x="6477000" y="3105150"/>
          <p14:tracePt t="163729" x="6413500" y="3124200"/>
          <p14:tracePt t="163745" x="6337300" y="3130550"/>
          <p14:tracePt t="163762" x="6261100" y="3136900"/>
          <p14:tracePt t="163779" x="6165850" y="3136900"/>
          <p14:tracePt t="163795" x="6102350" y="3136900"/>
          <p14:tracePt t="163812" x="6051550" y="3149600"/>
          <p14:tracePt t="163829" x="6019800" y="3162300"/>
          <p14:tracePt t="163845" x="5988050" y="3181350"/>
          <p14:tracePt t="163862" x="5943600" y="3206750"/>
          <p14:tracePt t="163879" x="5880100" y="3257550"/>
          <p14:tracePt t="163895" x="5816600" y="3276600"/>
          <p14:tracePt t="163912" x="5740400" y="3302000"/>
          <p14:tracePt t="163928" x="5632450" y="3314700"/>
          <p14:tracePt t="163945" x="5537200" y="3314700"/>
          <p14:tracePt t="163952" x="5492750" y="3314700"/>
          <p14:tracePt t="163962" x="5448300" y="3321050"/>
          <p14:tracePt t="163979" x="5372100" y="3321050"/>
          <p14:tracePt t="163996" x="5321300" y="3333750"/>
          <p14:tracePt t="164012" x="5295900" y="3333750"/>
          <p14:tracePt t="164029" x="5270500" y="3340100"/>
          <p14:tracePt t="164045" x="5251450" y="3340100"/>
          <p14:tracePt t="164062" x="5226050" y="3340100"/>
          <p14:tracePt t="164079" x="5187950" y="3340100"/>
          <p14:tracePt t="164096" x="5137150" y="3340100"/>
          <p14:tracePt t="164112" x="5060950" y="3327400"/>
          <p14:tracePt t="164129" x="4978400" y="3308350"/>
          <p14:tracePt t="164145" x="4908550" y="3295650"/>
          <p14:tracePt t="164162" x="4857750" y="3295650"/>
          <p14:tracePt t="164179" x="4806950" y="3295650"/>
          <p14:tracePt t="164195" x="4794250" y="3295650"/>
          <p14:tracePt t="164212" x="4787900" y="3295650"/>
          <p14:tracePt t="164228" x="4781550" y="3295650"/>
          <p14:tracePt t="164245" x="4768850" y="3295650"/>
          <p14:tracePt t="164262" x="4737100" y="3295650"/>
          <p14:tracePt t="164279" x="4699000" y="3295650"/>
          <p14:tracePt t="164295" x="4673600" y="3295650"/>
          <p14:tracePt t="164312" x="4654550" y="3295650"/>
          <p14:tracePt t="164328" x="4648200" y="3295650"/>
          <p14:tracePt t="164418" x="4641850" y="3295650"/>
          <p14:tracePt t="164423" x="4635500" y="3295650"/>
          <p14:tracePt t="164430" x="4629150" y="3295650"/>
          <p14:tracePt t="164445" x="4622800" y="3295650"/>
          <p14:tracePt t="164462" x="4616450" y="3295650"/>
          <p14:tracePt t="164479" x="4603750" y="3295650"/>
          <p14:tracePt t="164495" x="4591050" y="3295650"/>
          <p14:tracePt t="164512" x="4572000" y="3295650"/>
          <p14:tracePt t="164528" x="4559300" y="3295650"/>
          <p14:tracePt t="164545" x="4540250" y="3295650"/>
          <p14:tracePt t="164670" x="4540250" y="3289300"/>
          <p14:tracePt t="164677" x="4540250" y="3282950"/>
          <p14:tracePt t="164689" x="4546600" y="3276600"/>
          <p14:tracePt t="164706" x="4552950" y="3270250"/>
          <p14:tracePt t="164715" x="4559300" y="3270250"/>
          <p14:tracePt t="164906" x="4559300" y="3263900"/>
          <p14:tracePt t="164918" x="4565650" y="3263900"/>
          <p14:tracePt t="164930" x="4572000" y="3257550"/>
          <p14:tracePt t="165050" x="4572000" y="3251200"/>
          <p14:tracePt t="165062" x="4572000" y="3244850"/>
          <p14:tracePt t="165067" x="4572000" y="3238500"/>
          <p14:tracePt t="165078" x="4572000" y="3232150"/>
          <p14:tracePt t="165095" x="4572000" y="3219450"/>
          <p14:tracePt t="165111" x="4572000" y="3200400"/>
          <p14:tracePt t="165128" x="4572000" y="3187700"/>
          <p14:tracePt t="165145" x="4572000" y="3181350"/>
          <p14:tracePt t="165582" x="4578350" y="3175000"/>
          <p14:tracePt t="165590" x="4584700" y="3175000"/>
          <p14:tracePt t="165595" x="4597400" y="3175000"/>
          <p14:tracePt t="165612" x="4629150" y="3181350"/>
          <p14:tracePt t="165628" x="4660900" y="3187700"/>
          <p14:tracePt t="165645" x="4673600" y="3194050"/>
          <p14:tracePt t="165778" x="4679950" y="3194050"/>
          <p14:tracePt t="165806" x="4686300" y="3194050"/>
          <p14:tracePt t="165830" x="4692650" y="3194050"/>
          <p14:tracePt t="165834" x="4705350" y="3194050"/>
          <p14:tracePt t="165845" x="4730750" y="3194050"/>
          <p14:tracePt t="165861" x="4787900" y="3194050"/>
          <p14:tracePt t="165878" x="4851400" y="3194050"/>
          <p14:tracePt t="165895" x="4921250" y="3194050"/>
          <p14:tracePt t="165912" x="4965700" y="3194050"/>
          <p14:tracePt t="165928" x="5003800" y="3194050"/>
          <p14:tracePt t="165945" x="5022850" y="3194050"/>
          <p14:tracePt t="165961" x="5035550" y="3187700"/>
          <p14:tracePt t="165978" x="5054600" y="3187700"/>
          <p14:tracePt t="165995" x="5080000" y="3187700"/>
          <p14:tracePt t="166001" x="5086350" y="3187700"/>
          <p14:tracePt t="166012" x="5111750" y="3187700"/>
          <p14:tracePt t="166028" x="5162550" y="3187700"/>
          <p14:tracePt t="166044" x="5232400" y="3187700"/>
          <p14:tracePt t="166061" x="5334000" y="3187700"/>
          <p14:tracePt t="166078" x="5435600" y="3187700"/>
          <p14:tracePt t="166095" x="5549900" y="3187700"/>
          <p14:tracePt t="166112" x="5645150" y="3187700"/>
          <p14:tracePt t="166128" x="5759450" y="3187700"/>
          <p14:tracePt t="166145" x="5873750" y="3187700"/>
          <p14:tracePt t="166161" x="5988050" y="3200400"/>
          <p14:tracePt t="166178" x="6076950" y="3200400"/>
          <p14:tracePt t="166195" x="6140450" y="3200400"/>
          <p14:tracePt t="166212" x="6165850" y="3200400"/>
          <p14:tracePt t="166228" x="6203950" y="3200400"/>
          <p14:tracePt t="166244" x="6273800" y="3200400"/>
          <p14:tracePt t="166261" x="6362700" y="3200400"/>
          <p14:tracePt t="166278" x="6483350" y="3200400"/>
          <p14:tracePt t="166295" x="6610350" y="3200400"/>
          <p14:tracePt t="166311" x="6705600" y="3200400"/>
          <p14:tracePt t="166328" x="6781800" y="3200400"/>
          <p14:tracePt t="166344" x="6858000" y="3200400"/>
          <p14:tracePt t="166361" x="6908800" y="3200400"/>
          <p14:tracePt t="166378" x="6934200" y="3200400"/>
          <p14:tracePt t="166394" x="6946900" y="3200400"/>
          <p14:tracePt t="166418" x="6953250" y="3200400"/>
          <p14:tracePt t="166428" x="6959600" y="3200400"/>
          <p14:tracePt t="166444" x="6978650" y="3200400"/>
          <p14:tracePt t="166461" x="6985000" y="3200400"/>
          <p14:tracePt t="166478" x="6997700" y="3200400"/>
          <p14:tracePt t="166494" x="7023100" y="3194050"/>
          <p14:tracePt t="166497" x="7029450" y="3194050"/>
          <p14:tracePt t="166510" x="7080250" y="3194050"/>
          <p14:tracePt t="166513" x="7099300" y="3194050"/>
          <p14:tracePt t="166527" x="7219950" y="3194050"/>
          <p14:tracePt t="166543" x="7391400" y="3194050"/>
          <p14:tracePt t="166560" x="7524750" y="3168650"/>
          <p14:tracePt t="166577" x="7658100" y="3130550"/>
          <p14:tracePt t="166594" x="7734300" y="3111500"/>
          <p14:tracePt t="166612" x="7791450" y="3079750"/>
          <p14:tracePt t="166628" x="7810500" y="3067050"/>
          <p14:tracePt t="166644" x="7829550" y="3054350"/>
          <p14:tracePt t="166661" x="7835900" y="3054350"/>
          <p14:tracePt t="166678" x="7842250" y="3054350"/>
          <p14:tracePt t="166694" x="7854950" y="3048000"/>
          <p14:tracePt t="166711" x="7861300" y="3048000"/>
          <p14:tracePt t="166728" x="7861300" y="3035300"/>
          <p14:tracePt t="166744" x="7861300" y="3028950"/>
          <p14:tracePt t="166782" x="7861300" y="3022600"/>
          <p14:tracePt t="166794" x="7861300" y="3016250"/>
          <p14:tracePt t="166811" x="7874000" y="3016250"/>
          <p14:tracePt t="166828" x="7880350" y="3016250"/>
          <p14:tracePt t="166845" x="7886700" y="3009900"/>
          <p14:tracePt t="166861" x="7905750" y="3003550"/>
          <p14:tracePt t="166908" x="7912100" y="3003550"/>
          <p14:tracePt t="166916" x="7918450" y="3003550"/>
          <p14:tracePt t="166932" x="7924800" y="3003550"/>
          <p14:tracePt t="166944" x="7937500" y="3003550"/>
          <p14:tracePt t="166961" x="7969250" y="3003550"/>
          <p14:tracePt t="166978" x="7988300" y="3003550"/>
          <p14:tracePt t="166994" x="7994650" y="3003550"/>
          <p14:tracePt t="167123" x="8001000" y="3003550"/>
          <p14:tracePt t="167184" x="8007350" y="3003550"/>
          <p14:tracePt t="167192" x="8007350" y="3009900"/>
          <p14:tracePt t="167198" x="7994650" y="3009900"/>
          <p14:tracePt t="167228" x="7975600" y="3022600"/>
          <p14:tracePt t="167244" x="7931150" y="3022600"/>
          <p14:tracePt t="167261" x="7880350" y="3022600"/>
          <p14:tracePt t="167277" x="7848600" y="3022600"/>
          <p14:tracePt t="167294" x="7816850" y="3022600"/>
          <p14:tracePt t="167311" x="7804150" y="3028950"/>
          <p14:tracePt t="167328" x="7797800" y="3028950"/>
          <p14:tracePt t="167384" x="7797800" y="3035300"/>
          <p14:tracePt t="167400" x="7797800" y="3041650"/>
          <p14:tracePt t="167416" x="7804150" y="3041650"/>
          <p14:tracePt t="167422" x="7810500" y="3041650"/>
          <p14:tracePt t="167429" x="7829550" y="3041650"/>
          <p14:tracePt t="167444" x="7848600" y="3041650"/>
          <p14:tracePt t="167461" x="7867650" y="3041650"/>
          <p14:tracePt t="167478" x="7874000" y="3041650"/>
          <p14:tracePt t="167720" x="7867650" y="3041650"/>
          <p14:tracePt t="167726" x="7848600" y="3041650"/>
          <p14:tracePt t="167730" x="7842250" y="3041650"/>
          <p14:tracePt t="167744" x="7810500" y="3041650"/>
          <p14:tracePt t="167761" x="7772400" y="3041650"/>
          <p14:tracePt t="167778" x="7753350" y="3041650"/>
          <p14:tracePt t="167794" x="7747000" y="3041650"/>
          <p14:tracePt t="167836" x="7740650" y="3048000"/>
          <p14:tracePt t="167844" x="7740650" y="3054350"/>
          <p14:tracePt t="167868" x="7740650" y="3060700"/>
          <p14:tracePt t="167878" x="7753350" y="3060700"/>
          <p14:tracePt t="167894" x="7759700" y="3060700"/>
          <p14:tracePt t="167960" x="7753350" y="3060700"/>
          <p14:tracePt t="167965" x="7734300" y="3060700"/>
          <p14:tracePt t="167978" x="7708900" y="3060700"/>
          <p14:tracePt t="167994" x="7689850" y="3060700"/>
          <p14:tracePt t="168011" x="7683500" y="3060700"/>
          <p14:tracePt t="168060" x="7677150" y="3060700"/>
          <p14:tracePt t="168076" x="7677150" y="3067050"/>
          <p14:tracePt t="168156" x="7670800" y="3067050"/>
          <p14:tracePt t="168161" x="7651750" y="3067050"/>
          <p14:tracePt t="168178" x="7613650" y="3067050"/>
          <p14:tracePt t="168194" x="7600950" y="3067050"/>
          <p14:tracePt t="168232" x="7600950" y="3073400"/>
          <p14:tracePt t="168296" x="7600950" y="3079750"/>
          <p14:tracePt t="168356" x="7594600" y="3079750"/>
          <p14:tracePt t="168361" x="7588250" y="3086100"/>
          <p14:tracePt t="168377" x="7556500" y="3086100"/>
          <p14:tracePt t="168394" x="7550150" y="3086100"/>
          <p14:tracePt t="168976" x="7543800" y="3086100"/>
          <p14:tracePt t="168981" x="7537450" y="3098800"/>
          <p14:tracePt t="168994" x="7524750" y="3136900"/>
          <p14:tracePt t="169010" x="7512050" y="3181350"/>
          <p14:tracePt t="169027" x="7505700" y="3213100"/>
          <p14:tracePt t="169044" x="7499350" y="3238500"/>
          <p14:tracePt t="169050" x="7493000" y="3251200"/>
          <p14:tracePt t="169060" x="7486650" y="3270250"/>
          <p14:tracePt t="169077" x="7480300" y="3321050"/>
          <p14:tracePt t="169093" x="7467600" y="3378200"/>
          <p14:tracePt t="169110" x="7467600" y="3448050"/>
          <p14:tracePt t="169127" x="7467600" y="3511550"/>
          <p14:tracePt t="169143" x="7467600" y="3568700"/>
          <p14:tracePt t="169160" x="7467600" y="3594100"/>
          <p14:tracePt t="169177" x="7467600" y="3638550"/>
          <p14:tracePt t="169193" x="7467600" y="3676650"/>
          <p14:tracePt t="169210" x="7467600" y="3721100"/>
          <p14:tracePt t="169227" x="7480300" y="3790950"/>
          <p14:tracePt t="169243" x="7486650" y="3854450"/>
          <p14:tracePt t="169260" x="7499350" y="3924300"/>
          <p14:tracePt t="169277" x="7505700" y="3981450"/>
          <p14:tracePt t="169293" x="7524750" y="4025900"/>
          <p14:tracePt t="169310" x="7531100" y="4057650"/>
          <p14:tracePt t="169327" x="7550150" y="4095750"/>
          <p14:tracePt t="169343" x="7562850" y="4127500"/>
          <p14:tracePt t="169360" x="7581900" y="4178300"/>
          <p14:tracePt t="169377" x="7600950" y="4216400"/>
          <p14:tracePt t="169393" x="7607300" y="4248150"/>
          <p14:tracePt t="169410" x="7613650" y="4286250"/>
          <p14:tracePt t="169427" x="7620000" y="4311650"/>
          <p14:tracePt t="169443" x="7626350" y="4337050"/>
          <p14:tracePt t="169460" x="7632700" y="4381500"/>
          <p14:tracePt t="169477" x="7639050" y="4438650"/>
          <p14:tracePt t="169494" x="7670800" y="4502150"/>
          <p14:tracePt t="169510" x="7689850" y="4552950"/>
          <p14:tracePt t="169527" x="7715250" y="4610100"/>
          <p14:tracePt t="169543" x="7727950" y="4648200"/>
          <p14:tracePt t="169560" x="7740650" y="4679950"/>
          <p14:tracePt t="169566" x="7747000" y="4692650"/>
          <p14:tracePt t="169577" x="7747000" y="4711700"/>
          <p14:tracePt t="169594" x="7753350" y="4724400"/>
          <p14:tracePt t="169610" x="7759700" y="4737100"/>
          <p14:tracePt t="169627" x="7766050" y="4749800"/>
          <p14:tracePt t="169643" x="7772400" y="4756150"/>
          <p14:tracePt t="169660" x="7772400" y="4762500"/>
          <p14:tracePt t="169677" x="7778750" y="4775200"/>
          <p14:tracePt t="169755" x="7778750" y="4781550"/>
          <p14:tracePt t="169763" x="7772400" y="4781550"/>
          <p14:tracePt t="169776" x="7766050" y="4781550"/>
          <p14:tracePt t="169793" x="7740650" y="4781550"/>
          <p14:tracePt t="169809" x="7721600" y="4781550"/>
          <p14:tracePt t="169826" x="7702550" y="4781550"/>
          <p14:tracePt t="169843" x="7696200" y="4781550"/>
          <p14:tracePt t="169860" x="7689850" y="4781550"/>
          <p14:tracePt t="169896" x="7689850" y="4775200"/>
          <p14:tracePt t="169910" x="7683500" y="4762500"/>
          <p14:tracePt t="169927" x="7696200" y="4743450"/>
          <p14:tracePt t="169943" x="7702550" y="4737100"/>
          <p14:tracePt t="170080" x="7702550" y="4730750"/>
          <p14:tracePt t="170091" x="7715250" y="4730750"/>
          <p14:tracePt t="170097" x="7721600" y="4749800"/>
          <p14:tracePt t="170110" x="7740650" y="4787900"/>
          <p14:tracePt t="170127" x="7766050" y="4826000"/>
          <p14:tracePt t="170143" x="7778750" y="4876800"/>
          <p14:tracePt t="170160" x="7785100" y="4914900"/>
          <p14:tracePt t="170177" x="7791450" y="4978400"/>
          <p14:tracePt t="170194" x="7797800" y="5016500"/>
          <p14:tracePt t="170210" x="7797800" y="5041900"/>
          <p14:tracePt t="170226" x="7791450" y="5086350"/>
          <p14:tracePt t="170243" x="7778750" y="5130800"/>
          <p14:tracePt t="170260" x="7753350" y="5181600"/>
          <p14:tracePt t="170277" x="7727950" y="5238750"/>
          <p14:tracePt t="170293" x="7708900" y="5270500"/>
          <p14:tracePt t="170310" x="7689850" y="5289550"/>
          <p14:tracePt t="170326" x="7670800" y="5308600"/>
          <p14:tracePt t="170343" x="7632700" y="5334000"/>
          <p14:tracePt t="170360" x="7588250" y="5346700"/>
          <p14:tracePt t="170376" x="7524750" y="5372100"/>
          <p14:tracePt t="170394" x="7429500" y="5397500"/>
          <p14:tracePt t="170410" x="7340600" y="5429250"/>
          <p14:tracePt t="170427" x="7258050" y="5448300"/>
          <p14:tracePt t="170443" x="7162800" y="5461000"/>
          <p14:tracePt t="170461" x="7073900" y="5467350"/>
          <p14:tracePt t="170477" x="7010400" y="5473700"/>
          <p14:tracePt t="170494" x="6972300" y="5480050"/>
          <p14:tracePt t="170510" x="6959600" y="5486400"/>
          <p14:tracePt t="170526" x="6940550" y="5499100"/>
          <p14:tracePt t="170543" x="6927850" y="5505450"/>
          <p14:tracePt t="170560" x="6921500" y="5511800"/>
          <p14:tracePt t="170576" x="6915150" y="5518150"/>
          <p14:tracePt t="170581" x="6896100" y="5530850"/>
          <p14:tracePt t="170594" x="6877050" y="5530850"/>
          <p14:tracePt t="170609" x="6832600" y="5549900"/>
          <p14:tracePt t="170626" x="6781800" y="5575300"/>
          <p14:tracePt t="170643" x="6724650" y="5607050"/>
          <p14:tracePt t="170660" x="6680200" y="5626100"/>
          <p14:tracePt t="170676" x="6661150" y="5638800"/>
          <p14:tracePt t="170693" x="6654800" y="5651500"/>
          <p14:tracePt t="170710" x="6648450" y="5651500"/>
          <p14:tracePt t="170726" x="6642100" y="5657850"/>
          <p14:tracePt t="170743" x="6642100" y="5676900"/>
          <p14:tracePt t="170760" x="6629400" y="5683250"/>
          <p14:tracePt t="170776" x="6629400" y="5695950"/>
          <p14:tracePt t="170879" x="6629400" y="5702300"/>
          <p14:tracePt t="171756" x="6629400" y="5695950"/>
          <p14:tracePt t="171764" x="6629400" y="5689600"/>
          <p14:tracePt t="171776" x="6635750" y="5689600"/>
          <p14:tracePt t="171844" x="6635750" y="5683250"/>
          <p14:tracePt t="171996" x="6635750" y="5676900"/>
          <p14:tracePt t="172004" x="6642100" y="5676900"/>
          <p14:tracePt t="172012" x="6648450" y="5670550"/>
          <p14:tracePt t="172026" x="6654800" y="5657850"/>
          <p14:tracePt t="172042" x="6661150" y="5657850"/>
          <p14:tracePt t="172059" x="6667500" y="5651500"/>
          <p14:tracePt t="172092" x="6680200" y="5645150"/>
          <p14:tracePt t="172126" x="6686550" y="5638800"/>
          <p14:tracePt t="172159" x="6692900" y="5638800"/>
          <p14:tracePt t="172168" x="6699250" y="5638800"/>
          <p14:tracePt t="172184" x="6705600" y="5638800"/>
          <p14:tracePt t="172192" x="6711950" y="5632450"/>
          <p14:tracePt t="172209" x="6724650" y="5632450"/>
          <p14:tracePt t="172243" x="6731000" y="5632450"/>
          <p14:tracePt t="172259" x="6743700" y="5632450"/>
          <p14:tracePt t="172276" x="6762750" y="5632450"/>
          <p14:tracePt t="172292" x="6775450" y="5632450"/>
          <p14:tracePt t="172309" x="6813550" y="5619750"/>
          <p14:tracePt t="172326" x="6845300" y="5619750"/>
          <p14:tracePt t="172342" x="6877050" y="5613400"/>
          <p14:tracePt t="172359" x="6902450" y="5607050"/>
          <p14:tracePt t="172376" x="6927850" y="5607050"/>
          <p14:tracePt t="172393" x="6965950" y="5607050"/>
          <p14:tracePt t="172409" x="6985000" y="5594350"/>
          <p14:tracePt t="172426" x="7016750" y="5594350"/>
          <p14:tracePt t="172442" x="7035800" y="5594350"/>
          <p14:tracePt t="172459" x="7054850" y="5588000"/>
          <p14:tracePt t="172476" x="7080250" y="5588000"/>
          <p14:tracePt t="172493" x="7118350" y="5581650"/>
          <p14:tracePt t="172509" x="7162800" y="5575300"/>
          <p14:tracePt t="172526" x="7207250" y="5562600"/>
          <p14:tracePt t="172542" x="7251700" y="5556250"/>
          <p14:tracePt t="172559" x="7277100" y="5556250"/>
          <p14:tracePt t="172576" x="7283450" y="5543550"/>
          <p14:tracePt t="172736" x="7283450" y="5549900"/>
          <p14:tracePt t="172744" x="7277100" y="5549900"/>
          <p14:tracePt t="172749" x="7264400" y="5562600"/>
          <p14:tracePt t="172759" x="7251700" y="5568950"/>
          <p14:tracePt t="172775" x="7232650" y="5588000"/>
          <p14:tracePt t="172792" x="7219950" y="5588000"/>
          <p14:tracePt t="172809" x="7207250" y="5594350"/>
          <p14:tracePt t="172832" x="7200900" y="5600700"/>
          <p14:tracePt t="172844" x="7200900" y="5607050"/>
          <p14:tracePt t="172859" x="7188200" y="5619750"/>
          <p14:tracePt t="172875" x="7175500" y="5632450"/>
          <p14:tracePt t="172892" x="7162800" y="5638800"/>
          <p14:tracePt t="172909" x="7137400" y="5651500"/>
          <p14:tracePt t="172925" x="7137400" y="5657850"/>
          <p14:tracePt t="172942" x="7124700" y="5657850"/>
          <p14:tracePt t="172974" x="7118350" y="5657850"/>
          <p14:tracePt t="172998" x="7112000" y="5657850"/>
          <p14:tracePt t="173007" x="7105650" y="5657850"/>
          <p14:tracePt t="173024" x="7092950" y="5657850"/>
          <p14:tracePt t="173041" x="7054850" y="5664200"/>
          <p14:tracePt t="173057" x="7035800" y="5664200"/>
          <p14:tracePt t="173074" x="7016750" y="5664200"/>
          <p14:tracePt t="173091" x="7004050" y="5664200"/>
          <p14:tracePt t="173107" x="6997700" y="5664200"/>
          <p14:tracePt t="173143" x="6991350" y="5670550"/>
          <p14:tracePt t="173157" x="6985000" y="5676900"/>
          <p14:tracePt t="173175" x="6978650" y="5676900"/>
          <p14:tracePt t="173192" x="6965950" y="5676900"/>
          <p14:tracePt t="173284" x="6959600" y="5683250"/>
          <p14:tracePt t="173320" x="6965950" y="5683250"/>
          <p14:tracePt t="173325" x="6978650" y="5683250"/>
          <p14:tracePt t="173342" x="7010400" y="5683250"/>
          <p14:tracePt t="173359" x="7054850" y="5683250"/>
          <p14:tracePt t="173375" x="7086600" y="5683250"/>
          <p14:tracePt t="173392" x="7118350" y="5683250"/>
          <p14:tracePt t="173409" x="7137400" y="5683250"/>
          <p14:tracePt t="173425" x="7156450" y="5676900"/>
          <p14:tracePt t="173442" x="7169150" y="5670550"/>
          <p14:tracePt t="173459" x="7188200" y="5670550"/>
          <p14:tracePt t="173475" x="7200900" y="5664200"/>
          <p14:tracePt t="173492" x="7213600" y="5657850"/>
          <p14:tracePt t="173509" x="7239000" y="5657850"/>
          <p14:tracePt t="173526" x="7264400" y="5657850"/>
          <p14:tracePt t="173542" x="7283450" y="5657850"/>
          <p14:tracePt t="173559" x="7308850" y="5657850"/>
          <p14:tracePt t="173575" x="7327900" y="5657850"/>
          <p14:tracePt t="173592" x="7340600" y="5657850"/>
          <p14:tracePt t="173609" x="7359650" y="5657850"/>
          <p14:tracePt t="173625" x="7366000" y="5657850"/>
          <p14:tracePt t="173642" x="7378700" y="5657850"/>
          <p14:tracePt t="173647" x="7385050" y="5657850"/>
          <p14:tracePt t="173659" x="7397750" y="5657850"/>
          <p14:tracePt t="173675" x="7423150" y="5664200"/>
          <p14:tracePt t="173692" x="7461250" y="5670550"/>
          <p14:tracePt t="173709" x="7512050" y="5683250"/>
          <p14:tracePt t="173725" x="7562850" y="5689600"/>
          <p14:tracePt t="173742" x="7600950" y="5695950"/>
          <p14:tracePt t="173759" x="7620000" y="5702300"/>
          <p14:tracePt t="173775" x="7651750" y="5702300"/>
          <p14:tracePt t="173792" x="7677150" y="5702300"/>
          <p14:tracePt t="173809" x="7689850" y="5702300"/>
          <p14:tracePt t="173825" x="7702550" y="5702300"/>
          <p14:tracePt t="173842" x="7715250" y="5702300"/>
          <p14:tracePt t="173859" x="7721600" y="5702300"/>
          <p14:tracePt t="173875" x="7734300" y="5702300"/>
          <p14:tracePt t="173892" x="7753350" y="5702300"/>
          <p14:tracePt t="173909" x="7772400" y="5702300"/>
          <p14:tracePt t="173925" x="7810500" y="5708650"/>
          <p14:tracePt t="173942" x="7848600" y="5715000"/>
          <p14:tracePt t="173959" x="7886700" y="5721350"/>
          <p14:tracePt t="173976" x="7924800" y="5721350"/>
          <p14:tracePt t="173992" x="7950200" y="5721350"/>
          <p14:tracePt t="174009" x="7969250" y="5721350"/>
          <p14:tracePt t="174025" x="7994650" y="5721350"/>
          <p14:tracePt t="174042" x="8013700" y="5721350"/>
          <p14:tracePt t="174059" x="8051800" y="5721350"/>
          <p14:tracePt t="174075" x="8083550" y="5721350"/>
          <p14:tracePt t="174092" x="8115300" y="5721350"/>
          <p14:tracePt t="174108" x="8147050" y="5721350"/>
          <p14:tracePt t="174125" x="8172450" y="5721350"/>
          <p14:tracePt t="174142" x="8185150" y="5721350"/>
          <p14:tracePt t="174148" x="8197850" y="5721350"/>
          <p14:tracePt t="174176" x="8216900" y="5721350"/>
          <p14:tracePt t="174192" x="8229600" y="5721350"/>
          <p14:tracePt t="174208" x="8267700" y="5727700"/>
          <p14:tracePt t="174225" x="8299450" y="5727700"/>
          <p14:tracePt t="174242" x="8350250" y="5727700"/>
          <p14:tracePt t="174259" x="8375650" y="5727700"/>
          <p14:tracePt t="174276" x="8413750" y="5727700"/>
          <p14:tracePt t="174292" x="8432800" y="5727700"/>
          <p14:tracePt t="174308" x="8445500" y="5727700"/>
          <p14:tracePt t="174325" x="8458200" y="5727700"/>
          <p14:tracePt t="174342" x="8477250" y="5727700"/>
          <p14:tracePt t="174359" x="8509000" y="5727700"/>
          <p14:tracePt t="174376" x="8559800" y="5734050"/>
          <p14:tracePt t="174392" x="8597900" y="5734050"/>
          <p14:tracePt t="174408" x="8642350" y="5734050"/>
          <p14:tracePt t="174425" x="8667750" y="5734050"/>
          <p14:tracePt t="174442" x="8699500" y="5734050"/>
          <p14:tracePt t="174459" x="8737600" y="5734050"/>
          <p14:tracePt t="174475" x="8769350" y="5734050"/>
          <p14:tracePt t="174492" x="8832850" y="5734050"/>
          <p14:tracePt t="174508" x="8890000" y="5734050"/>
          <p14:tracePt t="174525" x="8934450" y="5734050"/>
          <p14:tracePt t="174542" x="8966200" y="5734050"/>
          <p14:tracePt t="174558" x="8972550" y="5734050"/>
          <p14:tracePt t="174606" x="8978900" y="5734050"/>
          <p14:tracePt t="174622" x="8985250" y="5734050"/>
          <p14:tracePt t="174630" x="8991600" y="5734050"/>
          <p14:tracePt t="174641" x="8997950" y="5734050"/>
          <p14:tracePt t="174658" x="9010650" y="5734050"/>
          <p14:tracePt t="174675" x="9029700" y="5734050"/>
          <p14:tracePt t="174692" x="9042400" y="5734050"/>
          <p14:tracePt t="174708" x="9055100" y="5734050"/>
          <p14:tracePt t="174725" x="9061450" y="5734050"/>
          <p14:tracePt t="174742" x="9080500" y="5734050"/>
          <p14:tracePt t="174758" x="9099550" y="5734050"/>
          <p14:tracePt t="174776" x="9131300" y="5734050"/>
          <p14:tracePt t="174792" x="9156700" y="5734050"/>
          <p14:tracePt t="174808" x="9175750" y="5727700"/>
          <p14:tracePt t="174825" x="9201150" y="5727700"/>
          <p14:tracePt t="174842" x="9220200" y="5721350"/>
          <p14:tracePt t="174858" x="9226550" y="5715000"/>
          <p14:tracePt t="174875" x="9239250" y="5715000"/>
          <p14:tracePt t="174902" x="9245600" y="5715000"/>
          <p14:tracePt t="174908" x="9258300" y="5708650"/>
          <p14:tracePt t="174941" x="9271000" y="5708650"/>
          <p14:tracePt t="174958" x="9290050" y="5708650"/>
          <p14:tracePt t="174975" x="9315450" y="5708650"/>
          <p14:tracePt t="174992" x="9334500" y="5708650"/>
          <p14:tracePt t="175008" x="9347200" y="5708650"/>
          <p14:tracePt t="175050" x="9353550" y="5708650"/>
          <p14:tracePt t="175074" x="9359900" y="5708650"/>
          <p14:tracePt t="175082" x="9366250" y="5708650"/>
          <p14:tracePt t="175091" x="9372600" y="5708650"/>
          <p14:tracePt t="175108" x="9385300" y="5708650"/>
          <p14:tracePt t="175125" x="9404350" y="5708650"/>
          <p14:tracePt t="175158" x="9417050" y="5708650"/>
          <p14:tracePt t="175164" x="9417050" y="5702300"/>
          <p14:tracePt t="175294" x="9423400" y="5702300"/>
          <p14:tracePt t="175318" x="9429750" y="5702300"/>
          <p14:tracePt t="175326" x="9436100" y="5702300"/>
          <p14:tracePt t="175350" x="9442450" y="5702300"/>
          <p14:tracePt t="175358" x="9448800" y="5702300"/>
          <p14:tracePt t="175366" x="9455150" y="5702300"/>
          <p14:tracePt t="175375" x="9474200" y="5695950"/>
          <p14:tracePt t="175391" x="9493250" y="5695950"/>
          <p14:tracePt t="175408" x="9518650" y="5695950"/>
          <p14:tracePt t="175425" x="9531350" y="5695950"/>
          <p14:tracePt t="175441" x="9550400" y="5695950"/>
          <p14:tracePt t="175458" x="9569450" y="5689600"/>
          <p14:tracePt t="175476" x="9582150" y="5689600"/>
          <p14:tracePt t="175492" x="9588500" y="5689600"/>
          <p14:tracePt t="175508" x="9601200" y="5689600"/>
          <p14:tracePt t="175525" x="9613900" y="5689600"/>
          <p14:tracePt t="175541" x="9632950" y="5689600"/>
          <p14:tracePt t="175558" x="9658350" y="5689600"/>
          <p14:tracePt t="175575" x="9683750" y="5689600"/>
          <p14:tracePt t="175592" x="9702800" y="5689600"/>
          <p14:tracePt t="175608" x="9734550" y="5689600"/>
          <p14:tracePt t="175625" x="9766300" y="5689600"/>
          <p14:tracePt t="175642" x="9798050" y="5689600"/>
          <p14:tracePt t="175658" x="9836150" y="5689600"/>
          <p14:tracePt t="175675" x="9880600" y="5689600"/>
          <p14:tracePt t="175680" x="9893300" y="5689600"/>
          <p14:tracePt t="175692" x="9925050" y="5689600"/>
          <p14:tracePt t="175708" x="9956800" y="5689600"/>
          <p14:tracePt t="175725" x="9969500" y="5689600"/>
          <p14:tracePt t="175741" x="9982200" y="5689600"/>
          <p14:tracePt t="175758" x="9988550" y="5683250"/>
          <p14:tracePt t="175830" x="9994900" y="5683250"/>
          <p14:tracePt t="175836" x="10001250" y="5683250"/>
          <p14:tracePt t="175842" x="10007600" y="5683250"/>
          <p14:tracePt t="175858" x="10013950" y="5683250"/>
          <p14:tracePt t="175875" x="10033000" y="5683250"/>
          <p14:tracePt t="175891" x="10045700" y="5683250"/>
          <p14:tracePt t="175925" x="10052050" y="5676900"/>
          <p14:tracePt t="176826" x="10058400" y="5676900"/>
          <p14:tracePt t="176902" x="10064750" y="5676900"/>
          <p14:tracePt t="176910" x="10071100" y="5676900"/>
          <p14:tracePt t="176915" x="10077450" y="5676900"/>
          <p14:tracePt t="176946" x="10077450" y="5683250"/>
          <p14:tracePt t="177022" x="10083800" y="5683250"/>
          <p14:tracePt t="177027" x="10083800" y="5689600"/>
          <p14:tracePt t="177041" x="10090150" y="5689600"/>
          <p14:tracePt t="177058" x="10096500" y="5689600"/>
          <p14:tracePt t="177698" x="10096500" y="5695950"/>
          <p14:tracePt t="177705" x="10096500" y="5702300"/>
          <p14:tracePt t="177726" x="10096500" y="5708650"/>
          <p14:tracePt t="177774" x="10096500" y="5715000"/>
          <p14:tracePt t="177786" x="10090150" y="5715000"/>
          <p14:tracePt t="177794" x="10083800" y="5721350"/>
          <p14:tracePt t="177808" x="10071100" y="5721350"/>
          <p14:tracePt t="177824" x="10052050" y="5727700"/>
          <p14:tracePt t="177841" x="10045700" y="5734050"/>
          <p14:tracePt t="178258" x="10039350" y="5734050"/>
          <p14:tracePt t="178270" x="10033000" y="5734050"/>
          <p14:tracePt t="178278" x="10026650" y="5734050"/>
          <p14:tracePt t="178291" x="9982200" y="5734050"/>
          <p14:tracePt t="178307" x="9842500" y="5734050"/>
          <p14:tracePt t="178324" x="9671050" y="5715000"/>
          <p14:tracePt t="178341" x="9493250" y="5715000"/>
          <p14:tracePt t="178356" x="9315450" y="5715000"/>
          <p14:tracePt t="178373" x="9099550" y="5715000"/>
          <p14:tracePt t="178389" x="8896350" y="5715000"/>
          <p14:tracePt t="178406" x="8629650" y="5715000"/>
          <p14:tracePt t="178423" x="8077200" y="5689600"/>
          <p14:tracePt t="178440" x="7385050" y="5588000"/>
          <p14:tracePt t="178457" x="6711950" y="5543550"/>
          <p14:tracePt t="178473" x="6273800" y="5543550"/>
          <p14:tracePt t="178491" x="5956300" y="5543550"/>
          <p14:tracePt t="178507" x="5632450" y="5511800"/>
          <p14:tracePt t="178524" x="5416550" y="5486400"/>
          <p14:tracePt t="178540" x="5283200" y="5480050"/>
          <p14:tracePt t="178557" x="5124450" y="5480050"/>
          <p14:tracePt t="178574" x="4921250" y="5480050"/>
          <p14:tracePt t="178590" x="4730750" y="5480050"/>
          <p14:tracePt t="178607" x="4470400" y="5480050"/>
          <p14:tracePt t="178624" x="4267200" y="5480050"/>
          <p14:tracePt t="178640" x="4032250" y="5473700"/>
          <p14:tracePt t="178657" x="3810000" y="5467350"/>
          <p14:tracePt t="178673" x="3606800" y="5467350"/>
          <p14:tracePt t="178690" x="3409950" y="5467350"/>
          <p14:tracePt t="178708" x="3194050" y="5467350"/>
          <p14:tracePt t="178724" x="3086100" y="5467350"/>
          <p14:tracePt t="178740" x="2997200" y="5467350"/>
          <p14:tracePt t="178757" x="2921000" y="5486400"/>
          <p14:tracePt t="178774" x="2863850" y="5505450"/>
          <p14:tracePt t="178790" x="2825750" y="5524500"/>
          <p14:tracePt t="178808" x="2781300" y="5543550"/>
          <p14:tracePt t="178823" x="2743200" y="5568950"/>
          <p14:tracePt t="178840" x="2724150" y="5575300"/>
          <p14:tracePt t="178857" x="2717800" y="5581650"/>
          <p14:tracePt t="178970" x="2730500" y="5575300"/>
          <p14:tracePt t="178975" x="2749550" y="5568950"/>
          <p14:tracePt t="178990" x="2800350" y="5530850"/>
          <p14:tracePt t="179007" x="3003550" y="5435600"/>
          <p14:tracePt t="179023" x="3187700" y="5359400"/>
          <p14:tracePt t="179040" x="3365500" y="5264150"/>
          <p14:tracePt t="179057" x="3556000" y="5156200"/>
          <p14:tracePt t="179073" x="3746500" y="5041900"/>
          <p14:tracePt t="179090" x="3924300" y="4940300"/>
          <p14:tracePt t="179107" x="4089400" y="4845050"/>
          <p14:tracePt t="179123" x="4241800" y="4768850"/>
          <p14:tracePt t="179140" x="4419600" y="4692650"/>
          <p14:tracePt t="179157" x="4622800" y="4610100"/>
          <p14:tracePt t="179173" x="4857750" y="4514850"/>
          <p14:tracePt t="179190" x="5086350" y="4419600"/>
          <p14:tracePt t="179207" x="5308600" y="4318000"/>
          <p14:tracePt t="179224" x="5461000" y="4260850"/>
          <p14:tracePt t="179240" x="5613400" y="4216400"/>
          <p14:tracePt t="179257" x="5772150" y="4178300"/>
          <p14:tracePt t="179273" x="5930900" y="4152900"/>
          <p14:tracePt t="179290" x="6096000" y="4127500"/>
          <p14:tracePt t="179307" x="6337300" y="4089400"/>
          <p14:tracePt t="179324" x="6502400" y="4051300"/>
          <p14:tracePt t="179340" x="6578600" y="4025900"/>
          <p14:tracePt t="179357" x="6597650" y="4013200"/>
          <p14:tracePt t="179373" x="6604000" y="4013200"/>
          <p14:tracePt t="179390" x="6648450" y="4019550"/>
          <p14:tracePt t="179407" x="6826250" y="4133850"/>
          <p14:tracePt t="179424" x="7099300" y="4210050"/>
          <p14:tracePt t="179440" x="7397750" y="4279900"/>
          <p14:tracePt t="179457" x="7664450" y="4311650"/>
          <p14:tracePt t="179473" x="7842250" y="4343400"/>
          <p14:tracePt t="179490" x="7899400" y="4349750"/>
          <p14:tracePt t="179507" x="7918450" y="4375150"/>
          <p14:tracePt t="179524" x="7931150" y="4406900"/>
          <p14:tracePt t="179540" x="7943850" y="4445000"/>
          <p14:tracePt t="179557" x="7962900" y="4464050"/>
          <p14:tracePt t="179573" x="7988300" y="4476750"/>
          <p14:tracePt t="179590" x="8070850" y="4483100"/>
          <p14:tracePt t="179607" x="8255000" y="4457700"/>
          <p14:tracePt t="179624" x="8369300" y="4419600"/>
          <p14:tracePt t="179640" x="8445500" y="4381500"/>
          <p14:tracePt t="179657" x="8521700" y="4356100"/>
          <p14:tracePt t="179673" x="8591550" y="4337050"/>
          <p14:tracePt t="179690" x="8661400" y="4324350"/>
          <p14:tracePt t="179707" x="8737600" y="4305300"/>
          <p14:tracePt t="179711" x="8756650" y="4298950"/>
          <p14:tracePt t="179724" x="8807450" y="4286250"/>
          <p14:tracePt t="179740" x="8883650" y="4273550"/>
          <p14:tracePt t="179756" x="8985250" y="4210050"/>
          <p14:tracePt t="179773" x="9080500" y="4140200"/>
          <p14:tracePt t="179790" x="9182100" y="4051300"/>
          <p14:tracePt t="179807" x="9315450" y="3943350"/>
          <p14:tracePt t="179824" x="9398000" y="3860800"/>
          <p14:tracePt t="179840" x="9518650" y="3759200"/>
          <p14:tracePt t="179857" x="9632950" y="3683000"/>
          <p14:tracePt t="179873" x="9740900" y="3600450"/>
          <p14:tracePt t="179890" x="9810750" y="3530600"/>
          <p14:tracePt t="179907" x="9855200" y="3473450"/>
          <p14:tracePt t="179923" x="9861550" y="3448050"/>
          <p14:tracePt t="179940" x="9867900" y="3429000"/>
          <p14:tracePt t="179956" x="9874250" y="3422650"/>
          <p14:tracePt t="179973" x="9880600" y="3422650"/>
          <p14:tracePt t="179990" x="9886950" y="3416300"/>
          <p14:tracePt t="180007" x="9906000" y="3397250"/>
          <p14:tracePt t="180023" x="9925050" y="3378200"/>
          <p14:tracePt t="180040" x="9944100" y="3359150"/>
          <p14:tracePt t="180056" x="9963150" y="3340100"/>
          <p14:tracePt t="180073" x="9982200" y="3327400"/>
          <p14:tracePt t="180090" x="9994900" y="3321050"/>
          <p14:tracePt t="180106" x="10001250" y="3314700"/>
          <p14:tracePt t="180234" x="9994900" y="3314700"/>
          <p14:tracePt t="180240" x="9982200" y="3314700"/>
          <p14:tracePt t="180256" x="9950450" y="3314700"/>
          <p14:tracePt t="180273" x="9918700" y="3327400"/>
          <p14:tracePt t="180290" x="9874250" y="3327400"/>
          <p14:tracePt t="180307" x="9836150" y="3333750"/>
          <p14:tracePt t="180309" x="9823450" y="3340100"/>
          <p14:tracePt t="180323" x="9791700" y="3346450"/>
          <p14:tracePt t="180340" x="9753600" y="3352800"/>
          <p14:tracePt t="180356" x="9740900" y="3359150"/>
          <p14:tracePt t="180373" x="9721850" y="3359150"/>
          <p14:tracePt t="180390" x="9715500" y="3359150"/>
          <p14:tracePt t="180407" x="9702800" y="3359150"/>
          <p14:tracePt t="180424" x="9683750" y="3359150"/>
          <p14:tracePt t="180440" x="9658350" y="3359150"/>
          <p14:tracePt t="180456" x="9607550" y="3359150"/>
          <p14:tracePt t="180473" x="9556750" y="3359150"/>
          <p14:tracePt t="180490" x="9505950" y="3359150"/>
          <p14:tracePt t="180507" x="9455150" y="3359150"/>
          <p14:tracePt t="180523" x="9442450" y="3359150"/>
          <p14:tracePt t="180561" x="9436100" y="3359150"/>
          <p14:tracePt t="180573" x="9423400" y="3346450"/>
          <p14:tracePt t="180590" x="9404350" y="3327400"/>
          <p14:tracePt t="180606" x="9398000" y="3308350"/>
          <p14:tracePt t="180623" x="9391650" y="3295650"/>
          <p14:tracePt t="180640" x="9385300" y="3263900"/>
          <p14:tracePt t="180656" x="9385300" y="3232150"/>
          <p14:tracePt t="180673" x="9385300" y="3181350"/>
          <p14:tracePt t="180690" x="9385300" y="3130550"/>
          <p14:tracePt t="180706" x="9385300" y="3086100"/>
          <p14:tracePt t="180712" x="9385300" y="3067050"/>
          <p14:tracePt t="180723" x="9385300" y="3041650"/>
          <p14:tracePt t="180740" x="9385300" y="3022600"/>
          <p14:tracePt t="180756" x="9391650" y="2997200"/>
          <p14:tracePt t="180773" x="9417050" y="2965450"/>
          <p14:tracePt t="180790" x="9455150" y="2921000"/>
          <p14:tracePt t="180806" x="9493250" y="2870200"/>
          <p14:tracePt t="180823" x="9550400" y="2800350"/>
          <p14:tracePt t="180840" x="9569450" y="2762250"/>
          <p14:tracePt t="180856" x="9582150" y="2743200"/>
          <p14:tracePt t="180873" x="9594850" y="2730500"/>
          <p14:tracePt t="180890" x="9607550" y="2711450"/>
          <p14:tracePt t="180906" x="9620250" y="2705100"/>
          <p14:tracePt t="180923" x="9632950" y="2698750"/>
          <p14:tracePt t="180939" x="9639300" y="2698750"/>
          <p14:tracePt t="180956" x="9652000" y="2698750"/>
          <p14:tracePt t="180973" x="9671050" y="2698750"/>
          <p14:tracePt t="180989" x="9702800" y="2698750"/>
          <p14:tracePt t="181006" x="9734550" y="2698750"/>
          <p14:tracePt t="181023" x="9772650" y="2698750"/>
          <p14:tracePt t="181039" x="9804400" y="2698750"/>
          <p14:tracePt t="181056" x="9848850" y="2711450"/>
          <p14:tracePt t="181073" x="9867900" y="2717800"/>
          <p14:tracePt t="181090" x="9874250" y="2730500"/>
          <p14:tracePt t="181106" x="9886950" y="2743200"/>
          <p14:tracePt t="181123" x="9899650" y="2768600"/>
          <p14:tracePt t="181139" x="9899650" y="2806700"/>
          <p14:tracePt t="181156" x="9912350" y="2844800"/>
          <p14:tracePt t="181173" x="9918700" y="2882900"/>
          <p14:tracePt t="181189" x="9925050" y="2895600"/>
          <p14:tracePt t="181205" x="9925050" y="2921000"/>
          <p14:tracePt t="181209" x="9925050" y="2933700"/>
          <p14:tracePt t="181222" x="9925050" y="2952750"/>
          <p14:tracePt t="181239" x="9925050" y="2997200"/>
          <p14:tracePt t="181255" x="9925050" y="3060700"/>
          <p14:tracePt t="181272" x="9925050" y="3136900"/>
          <p14:tracePt t="181289" x="9886950" y="3225800"/>
          <p14:tracePt t="181305" x="9829800" y="3302000"/>
          <p14:tracePt t="181322" x="9772650" y="3365500"/>
          <p14:tracePt t="181339" x="9740900" y="3409950"/>
          <p14:tracePt t="181356" x="9715500" y="3422650"/>
          <p14:tracePt t="181373" x="9683750" y="3429000"/>
          <p14:tracePt t="181390" x="9652000" y="3429000"/>
          <p14:tracePt t="181406" x="9607550" y="3429000"/>
          <p14:tracePt t="181423" x="9594850" y="3422650"/>
          <p14:tracePt t="181456" x="9588500" y="3403600"/>
          <p14:tracePt t="181473" x="9575800" y="3365500"/>
          <p14:tracePt t="181490" x="9582150" y="3327400"/>
          <p14:tracePt t="181506" x="9607550" y="3289300"/>
          <p14:tracePt t="181523" x="9658350" y="3238500"/>
          <p14:tracePt t="181539" x="9690100" y="3200400"/>
          <p14:tracePt t="181556" x="9709150" y="3181350"/>
          <p14:tracePt t="181573" x="9715500" y="3175000"/>
          <p14:tracePt t="181650" x="9715500" y="3181350"/>
          <p14:tracePt t="181654" x="9715500" y="3194050"/>
          <p14:tracePt t="181662" x="9709150" y="3206750"/>
          <p14:tracePt t="181671" x="9696450" y="3225800"/>
          <p14:tracePt t="181689" x="9632950" y="3302000"/>
          <p14:tracePt t="181705" x="9569450" y="3371850"/>
          <p14:tracePt t="181709" x="9544050" y="3397250"/>
          <p14:tracePt t="181722" x="9461500" y="3460750"/>
          <p14:tracePt t="181739" x="9340850" y="3543300"/>
          <p14:tracePt t="181755" x="9201150" y="3644900"/>
          <p14:tracePt t="181772" x="9023350" y="3765550"/>
          <p14:tracePt t="181789" x="8756650" y="3898900"/>
          <p14:tracePt t="181805" x="8489950" y="4000500"/>
          <p14:tracePt t="181822" x="8172450" y="4076700"/>
          <p14:tracePt t="181839" x="7854950" y="4121150"/>
          <p14:tracePt t="181855" x="7543800" y="4171950"/>
          <p14:tracePt t="181872" x="7251700" y="4203700"/>
          <p14:tracePt t="181889" x="6877050" y="4254500"/>
          <p14:tracePt t="181905" x="6616700" y="4292600"/>
          <p14:tracePt t="181922" x="6432550" y="4343400"/>
          <p14:tracePt t="181939" x="6292850" y="4381500"/>
          <p14:tracePt t="181956" x="6165850" y="4425950"/>
          <p14:tracePt t="181973" x="6007100" y="4470400"/>
          <p14:tracePt t="181990" x="5899150" y="4508500"/>
          <p14:tracePt t="182006" x="5753100" y="4578350"/>
          <p14:tracePt t="182022" x="5619750" y="4635500"/>
          <p14:tracePt t="182039" x="5492750" y="4692650"/>
          <p14:tracePt t="182056" x="5340350" y="4762500"/>
          <p14:tracePt t="182073" x="5194300" y="4826000"/>
          <p14:tracePt t="182090" x="5118100" y="4864100"/>
          <p14:tracePt t="182106" x="5048250" y="4902200"/>
          <p14:tracePt t="182122" x="4978400" y="4940300"/>
          <p14:tracePt t="182139" x="4889500" y="4991100"/>
          <p14:tracePt t="182156" x="4794250" y="5054600"/>
          <p14:tracePt t="182173" x="4667250" y="5137150"/>
          <p14:tracePt t="182190" x="4572000" y="5200650"/>
          <p14:tracePt t="182206" x="4470400" y="5257800"/>
          <p14:tracePt t="182222" x="4394200" y="5302250"/>
          <p14:tracePt t="182239" x="4318000" y="5334000"/>
          <p14:tracePt t="182256" x="4229100" y="5372100"/>
          <p14:tracePt t="182273" x="4146550" y="5410200"/>
          <p14:tracePt t="182275" x="4127500" y="5422900"/>
          <p14:tracePt t="182290" x="4044950" y="5467350"/>
          <p14:tracePt t="182306" x="3962400" y="5511800"/>
          <p14:tracePt t="182322" x="3911600" y="5543550"/>
          <p14:tracePt t="182339" x="3867150" y="5568950"/>
          <p14:tracePt t="182356" x="3835400" y="5588000"/>
          <p14:tracePt t="182373" x="3810000" y="5607050"/>
          <p14:tracePt t="182390" x="3790950" y="5619750"/>
          <p14:tracePt t="182406" x="3778250" y="5626100"/>
          <p14:tracePt t="182423" x="3765550" y="5632450"/>
          <p14:tracePt t="182439" x="3740150" y="5645150"/>
          <p14:tracePt t="182456" x="3714750" y="5664200"/>
          <p14:tracePt t="182472" x="3676650" y="5683250"/>
          <p14:tracePt t="182489" x="3638550" y="5715000"/>
          <p14:tracePt t="182506" x="3606800" y="5740400"/>
          <p14:tracePt t="182522" x="3587750" y="5765800"/>
          <p14:tracePt t="182539" x="3549650" y="5797550"/>
          <p14:tracePt t="182556" x="3524250" y="5810250"/>
          <p14:tracePt t="182572" x="3498850" y="5829300"/>
          <p14:tracePt t="182589" x="3441700" y="5861050"/>
          <p14:tracePt t="182606" x="3397250" y="5886450"/>
          <p14:tracePt t="182622" x="3359150" y="5911850"/>
          <p14:tracePt t="182639" x="3346450" y="5930900"/>
          <p14:tracePt t="182656" x="3327400" y="5949950"/>
          <p14:tracePt t="182672" x="3321050" y="5956300"/>
          <p14:tracePt t="182689" x="3314700" y="5956300"/>
          <p14:tracePt t="182705" x="3308350" y="5962650"/>
          <p14:tracePt t="182721" x="3308350" y="5969000"/>
          <p14:tracePt t="182738" x="3302000" y="5969000"/>
          <p14:tracePt t="182755" x="3295650" y="5975350"/>
          <p14:tracePt t="183588" x="3295650" y="5981700"/>
          <p14:tracePt t="183600" x="3302000" y="5981700"/>
          <p14:tracePt t="183644" x="3308350" y="5981700"/>
          <p14:tracePt t="183656" x="3314700" y="5981700"/>
          <p14:tracePt t="183664" x="3321050" y="5975350"/>
          <p14:tracePt t="183672" x="3327400" y="5975350"/>
          <p14:tracePt t="183689" x="3340100" y="5975350"/>
          <p14:tracePt t="183706" x="3352800" y="5975350"/>
          <p14:tracePt t="183722" x="3365500" y="5969000"/>
          <p14:tracePt t="183739" x="3390900" y="5962650"/>
          <p14:tracePt t="183755" x="3409950" y="5962650"/>
          <p14:tracePt t="183759" x="3416300" y="5962650"/>
          <p14:tracePt t="183772" x="3435350" y="5962650"/>
          <p14:tracePt t="183789" x="3467100" y="5962650"/>
          <p14:tracePt t="183806" x="3486150" y="5962650"/>
          <p14:tracePt t="183821" x="3492500" y="5962650"/>
          <p14:tracePt t="183879" x="3498850" y="5962650"/>
          <p14:tracePt t="183883" x="3505200" y="5962650"/>
          <p14:tracePt t="183891" x="3511550" y="5962650"/>
          <p14:tracePt t="183905" x="3524250" y="5956300"/>
          <p14:tracePt t="183921" x="3549650" y="5956300"/>
          <p14:tracePt t="183939" x="3568700" y="5949950"/>
          <p14:tracePt t="183955" x="3587750" y="5949950"/>
          <p14:tracePt t="183972" x="3600450" y="5949950"/>
          <p14:tracePt t="184112" x="3606800" y="5943600"/>
          <p14:tracePt t="184120" x="3613150" y="5943600"/>
          <p14:tracePt t="184125" x="3619500" y="5943600"/>
          <p14:tracePt t="184138" x="3625850" y="5943600"/>
          <p14:tracePt t="184155" x="3632200" y="5943600"/>
          <p14:tracePt t="184172" x="3644900" y="5943600"/>
          <p14:tracePt t="184188" x="3651250" y="5943600"/>
          <p14:tracePt t="184890" x="3657600" y="5943600"/>
          <p14:tracePt t="184988" x="3663950" y="5943600"/>
          <p14:tracePt t="185003" x="3670300" y="5943600"/>
          <p14:tracePt t="185016" x="3676650" y="5943600"/>
          <p14:tracePt t="185028" x="3683000" y="5943600"/>
          <p14:tracePt t="185044" x="3689350" y="5943600"/>
          <p14:tracePt t="185055" x="3695700" y="5943600"/>
          <p14:tracePt t="185072" x="3708400" y="5943600"/>
          <p14:tracePt t="185088" x="3721100" y="5943600"/>
          <p14:tracePt t="185105" x="3740150" y="5943600"/>
          <p14:tracePt t="185121" x="3746500" y="5943600"/>
          <p14:tracePt t="185138" x="3759200" y="5943600"/>
          <p14:tracePt t="185155" x="3765550" y="5943600"/>
          <p14:tracePt t="185171" x="3778250" y="5943600"/>
          <p14:tracePt t="185188" x="3790950" y="5943600"/>
          <p14:tracePt t="185206" x="3803650" y="5943600"/>
          <p14:tracePt t="185252" x="3810000" y="5943600"/>
          <p14:tracePt t="185271" x="3816350" y="5937250"/>
          <p14:tracePt t="185280" x="3822700" y="5937250"/>
          <p14:tracePt t="185296" x="3829050" y="5937250"/>
          <p14:tracePt t="185305" x="3835400" y="5937250"/>
          <p14:tracePt t="185322" x="3854450" y="5930900"/>
          <p14:tracePt t="185338" x="3879850" y="5930900"/>
          <p14:tracePt t="185355" x="3905250" y="5924550"/>
          <p14:tracePt t="185371" x="3930650" y="5924550"/>
          <p14:tracePt t="185388" x="3956050" y="5924550"/>
          <p14:tracePt t="185405" x="3981450" y="5924550"/>
          <p14:tracePt t="185422" x="4000500" y="5924550"/>
          <p14:tracePt t="185438" x="4013200" y="5924550"/>
          <p14:tracePt t="185455" x="4019550" y="5924550"/>
          <p14:tracePt t="185471" x="4032250" y="5924550"/>
          <p14:tracePt t="185489" x="4038600" y="5924550"/>
          <p14:tracePt t="185505" x="4044950" y="5924550"/>
          <p14:tracePt t="185522" x="4057650" y="5918200"/>
          <p14:tracePt t="185538" x="4070350" y="5911850"/>
          <p14:tracePt t="185555" x="4095750" y="5911850"/>
          <p14:tracePt t="185571" x="4127500" y="5911850"/>
          <p14:tracePt t="185588" x="4152900" y="5905500"/>
          <p14:tracePt t="185605" x="4184650" y="5905500"/>
          <p14:tracePt t="185621" x="4210050" y="5905500"/>
          <p14:tracePt t="185638" x="4216400" y="5905500"/>
          <p14:tracePt t="185708" x="4222750" y="5899150"/>
          <p14:tracePt t="185716" x="4229100" y="5892800"/>
          <p14:tracePt t="185726" x="4241800" y="5892800"/>
          <p14:tracePt t="185738" x="4248150" y="5892800"/>
          <p14:tracePt t="185755" x="4254500" y="5892800"/>
          <p14:tracePt t="185771" x="4267200" y="5886450"/>
          <p14:tracePt t="185788" x="4279900" y="5886450"/>
          <p14:tracePt t="185805" x="4298950" y="5880100"/>
          <p14:tracePt t="185809" x="4305300" y="5880100"/>
          <p14:tracePt t="185821" x="4311650" y="5880100"/>
          <p14:tracePt t="185860" x="4318000" y="5880100"/>
          <p14:tracePt t="185871" x="4324350" y="5880100"/>
          <p14:tracePt t="185888" x="4343400" y="5880100"/>
          <p14:tracePt t="185905" x="4375150" y="5880100"/>
          <p14:tracePt t="185922" x="4406900" y="5880100"/>
          <p14:tracePt t="185938" x="4432300" y="5880100"/>
          <p14:tracePt t="185954" x="4451350" y="5880100"/>
          <p14:tracePt t="186039" x="4457700" y="5880100"/>
          <p14:tracePt t="186048" x="4464050" y="5880100"/>
          <p14:tracePt t="186057" x="4476750" y="5880100"/>
          <p14:tracePt t="186071" x="4483100" y="5880100"/>
          <p14:tracePt t="186088" x="4489450" y="5880100"/>
          <p14:tracePt t="186105" x="4495800" y="5880100"/>
          <p14:tracePt t="186232" x="4502150" y="5880100"/>
          <p14:tracePt t="186237" x="4514850" y="5880100"/>
          <p14:tracePt t="186254" x="4527550" y="5880100"/>
          <p14:tracePt t="186271" x="4546600" y="5880100"/>
          <p14:tracePt t="186288" x="4572000" y="5880100"/>
          <p14:tracePt t="186305" x="4597400" y="5880100"/>
          <p14:tracePt t="186321" x="4610100" y="5880100"/>
          <p14:tracePt t="186338" x="4622800" y="5880100"/>
          <p14:tracePt t="186354" x="4629150" y="5880100"/>
          <p14:tracePt t="186371" x="4641850" y="5880100"/>
          <p14:tracePt t="186388" x="4654550" y="5880100"/>
          <p14:tracePt t="186404" x="4673600" y="5880100"/>
          <p14:tracePt t="186422" x="4686300" y="5880100"/>
          <p14:tracePt t="186438" x="4699000" y="5880100"/>
          <p14:tracePt t="186454" x="4711700" y="5880100"/>
          <p14:tracePt t="186471" x="4737100" y="5880100"/>
          <p14:tracePt t="186488" x="4756150" y="5880100"/>
          <p14:tracePt t="186504" x="4787900" y="5880100"/>
          <p14:tracePt t="186521" x="4806950" y="5880100"/>
          <p14:tracePt t="186538" x="4819650" y="5880100"/>
          <p14:tracePt t="186554" x="4826000" y="5880100"/>
          <p14:tracePt t="186571" x="4838700" y="5880100"/>
          <p14:tracePt t="186588" x="4851400" y="5886450"/>
          <p14:tracePt t="186604" x="4857750" y="5886450"/>
          <p14:tracePt t="186621" x="4870450" y="5886450"/>
          <p14:tracePt t="186638" x="4889500" y="5886450"/>
          <p14:tracePt t="186654" x="4902200" y="5886450"/>
          <p14:tracePt t="186687" x="4908550" y="5886450"/>
          <p14:tracePt t="186704" x="4914900" y="5886450"/>
          <p14:tracePt t="186721" x="4927600" y="5886450"/>
          <p14:tracePt t="186738" x="4940300" y="5886450"/>
          <p14:tracePt t="186754" x="4946650" y="5886450"/>
          <p14:tracePt t="186868" x="4953000" y="5886450"/>
          <p14:tracePt t="186896" x="4959350" y="5886450"/>
          <p14:tracePt t="186912" x="4965700" y="5886450"/>
          <p14:tracePt t="186928" x="4972050" y="5886450"/>
          <p14:tracePt t="186940" x="4978400" y="5886450"/>
          <p14:tracePt t="186956" x="4984750" y="5886450"/>
          <p14:tracePt t="186976" x="4991100" y="5886450"/>
          <p14:tracePt t="187026" x="4997450" y="5886450"/>
          <p14:tracePt t="187042" x="5003800" y="5886450"/>
          <p14:tracePt t="187050" x="5010150" y="5886450"/>
          <p14:tracePt t="187067" x="5016500" y="5886450"/>
          <p14:tracePt t="187079" x="5022850" y="5886450"/>
          <p14:tracePt t="187088" x="5029200" y="5886450"/>
          <p14:tracePt t="187104" x="5048250" y="5886450"/>
          <p14:tracePt t="187121" x="5067300" y="5886450"/>
          <p14:tracePt t="187138" x="5086350" y="5886450"/>
          <p14:tracePt t="187154" x="5099050" y="5886450"/>
          <p14:tracePt t="187171" x="5105400" y="5886450"/>
          <p14:tracePt t="187188" x="5118100" y="5886450"/>
          <p14:tracePt t="187204" x="5124450" y="5886450"/>
          <p14:tracePt t="187221" x="5137150" y="5886450"/>
          <p14:tracePt t="187238" x="5149850" y="5886450"/>
          <p14:tracePt t="187254" x="5168900" y="5886450"/>
          <p14:tracePt t="187271" x="5187950" y="5886450"/>
          <p14:tracePt t="187287" x="5200650" y="5886450"/>
          <p14:tracePt t="187304" x="5213350" y="5886450"/>
          <p14:tracePt t="187321" x="5238750" y="5886450"/>
          <p14:tracePt t="187338" x="5251450" y="5886450"/>
          <p14:tracePt t="187354" x="5264150" y="5892800"/>
          <p14:tracePt t="187387" x="5283200" y="5899150"/>
          <p14:tracePt t="187404" x="5295900" y="5905500"/>
          <p14:tracePt t="187422" x="5321300" y="5905500"/>
          <p14:tracePt t="187438" x="5340350" y="5911850"/>
          <p14:tracePt t="187454" x="5365750" y="5911850"/>
          <p14:tracePt t="187471" x="5384800" y="5918200"/>
          <p14:tracePt t="187487" x="5403850" y="5918200"/>
          <p14:tracePt t="187504" x="5416550" y="5918200"/>
          <p14:tracePt t="187521" x="5429250" y="5918200"/>
          <p14:tracePt t="187538" x="5441950" y="5918200"/>
          <p14:tracePt t="187554" x="5461000" y="5930900"/>
          <p14:tracePt t="187571" x="5480050" y="5930900"/>
          <p14:tracePt t="187587" x="5505450" y="5930900"/>
          <p14:tracePt t="187604" x="5524500" y="5930900"/>
          <p14:tracePt t="187621" x="5543550" y="5930900"/>
          <p14:tracePt t="187638" x="5556250" y="5930900"/>
          <p14:tracePt t="187654" x="5568950" y="5930900"/>
          <p14:tracePt t="187671" x="5581650" y="5930900"/>
          <p14:tracePt t="187687" x="5588000" y="5930900"/>
          <p14:tracePt t="187704" x="5607050" y="5930900"/>
          <p14:tracePt t="187721" x="5626100" y="5930900"/>
          <p14:tracePt t="187738" x="5645150" y="5930900"/>
          <p14:tracePt t="187754" x="5670550" y="5930900"/>
          <p14:tracePt t="187771" x="5715000" y="5930900"/>
          <p14:tracePt t="187787" x="5759450" y="5930900"/>
          <p14:tracePt t="187804" x="5797550" y="5930900"/>
          <p14:tracePt t="187821" x="5842000" y="5930900"/>
          <p14:tracePt t="187837" x="5867400" y="5930900"/>
          <p14:tracePt t="187854" x="5886450" y="5930900"/>
          <p14:tracePt t="187871" x="5892800" y="5930900"/>
          <p14:tracePt t="187930" x="5899150" y="5930900"/>
          <p14:tracePt t="187938" x="5905500" y="5930900"/>
          <p14:tracePt t="187943" x="5911850" y="5930900"/>
          <p14:tracePt t="187954" x="5924550" y="5930900"/>
          <p14:tracePt t="187971" x="5956300" y="5924550"/>
          <p14:tracePt t="187988" x="5975350" y="5918200"/>
          <p14:tracePt t="188004" x="5994400" y="5905500"/>
          <p14:tracePt t="188020" x="6013450" y="5905500"/>
          <p14:tracePt t="188037" x="6026150" y="5905500"/>
          <p14:tracePt t="188054" x="6045200" y="5905500"/>
          <p14:tracePt t="188070" x="6057900" y="5905500"/>
          <p14:tracePt t="188087" x="6076950" y="5905500"/>
          <p14:tracePt t="188104" x="6089650" y="5905500"/>
          <p14:tracePt t="188119" x="6102350" y="5905500"/>
          <p14:tracePt t="188169" x="6108700" y="5899150"/>
          <p14:tracePt t="188181" x="6115050" y="5899150"/>
          <p14:tracePt t="188186" x="6115050" y="5892800"/>
          <p14:tracePt t="188203" x="6134100" y="5892800"/>
          <p14:tracePt t="188220" x="6153150" y="5892800"/>
          <p14:tracePt t="188236" x="6172200" y="5892800"/>
          <p14:tracePt t="188253" x="6197600" y="5892800"/>
          <p14:tracePt t="188269" x="6203950" y="5892800"/>
          <p14:tracePt t="188286" x="6210300" y="5892800"/>
          <p14:tracePt t="188325" x="6216650" y="5892800"/>
          <p14:tracePt t="188339" x="6223000" y="5892800"/>
          <p14:tracePt t="188354" x="6235700" y="5892800"/>
          <p14:tracePt t="188370" x="6248400" y="5892800"/>
          <p14:tracePt t="188387" x="6261100" y="5892800"/>
          <p14:tracePt t="188610" x="6254750" y="5892800"/>
          <p14:tracePt t="188615" x="6242050" y="5892800"/>
          <p14:tracePt t="188637" x="6223000" y="5899150"/>
          <p14:tracePt t="188654" x="6210300" y="5911850"/>
          <p14:tracePt t="188670" x="6197600" y="5918200"/>
          <p14:tracePt t="188750" x="6191250" y="5918200"/>
          <p14:tracePt t="188757" x="6184900" y="5924550"/>
          <p14:tracePt t="188770" x="6172200" y="5930900"/>
          <p14:tracePt t="188788" x="6159500" y="5949950"/>
          <p14:tracePt t="188803" x="6153150" y="5949950"/>
          <p14:tracePt t="188820" x="6146800" y="5956300"/>
          <p14:tracePt t="188837" x="6140450" y="5962650"/>
          <p14:tracePt t="189038" x="6140450" y="5969000"/>
          <p14:tracePt t="189043" x="6140450" y="5975350"/>
          <p14:tracePt t="189053" x="6146800" y="5981700"/>
          <p14:tracePt t="189070" x="6159500" y="5981700"/>
          <p14:tracePt t="189088" x="6191250" y="5981700"/>
          <p14:tracePt t="189103" x="6216650" y="5981700"/>
          <p14:tracePt t="189120" x="6254750" y="5981700"/>
          <p14:tracePt t="189137" x="6292850" y="5981700"/>
          <p14:tracePt t="189153" x="6318250" y="5981700"/>
          <p14:tracePt t="189170" x="6324600" y="5981700"/>
          <p14:tracePt t="189220" x="6330950" y="5981700"/>
          <p14:tracePt t="189229" x="6337300" y="5981700"/>
          <p14:tracePt t="189236" x="6343650" y="5981700"/>
          <p14:tracePt t="189252" x="6362700" y="5969000"/>
          <p14:tracePt t="189269" x="6375400" y="5969000"/>
          <p14:tracePt t="189286" x="6388100" y="5969000"/>
          <p14:tracePt t="189303" x="6400800" y="5969000"/>
          <p14:tracePt t="189320" x="6407150" y="5969000"/>
          <p14:tracePt t="189353" x="6413500" y="5969000"/>
          <p14:tracePt t="189370" x="6426200" y="5969000"/>
          <p14:tracePt t="189376" x="6438900" y="5969000"/>
          <p14:tracePt t="189387" x="6451600" y="5969000"/>
          <p14:tracePt t="189404" x="6457950" y="5969000"/>
          <p14:tracePt t="189420" x="6464300" y="5969000"/>
          <p14:tracePt t="189437" x="6477000" y="5969000"/>
          <p14:tracePt t="189453" x="6483350" y="5969000"/>
          <p14:tracePt t="189470" x="6489700" y="5975350"/>
          <p14:tracePt t="189487" x="6508750" y="5981700"/>
          <p14:tracePt t="189504" x="6534150" y="5981700"/>
          <p14:tracePt t="189520" x="6553200" y="5981700"/>
          <p14:tracePt t="189537" x="6572250" y="5981700"/>
          <p14:tracePt t="189553" x="6591300" y="5981700"/>
          <p14:tracePt t="189570" x="6616700" y="5981700"/>
          <p14:tracePt t="189587" x="6629400" y="5988050"/>
          <p14:tracePt t="189603" x="6635750" y="5988050"/>
          <p14:tracePt t="189620" x="6654800" y="5988050"/>
          <p14:tracePt t="189637" x="6680200" y="5988050"/>
          <p14:tracePt t="189653" x="6711950" y="5988050"/>
          <p14:tracePt t="189670" x="6750050" y="5988050"/>
          <p14:tracePt t="189687" x="6781800" y="5988050"/>
          <p14:tracePt t="189704" x="6794500" y="5988050"/>
          <p14:tracePt t="189720" x="6807200" y="5988050"/>
          <p14:tracePt t="189737" x="6819900" y="5988050"/>
          <p14:tracePt t="189753" x="6826250" y="5988050"/>
          <p14:tracePt t="189770" x="6851650" y="5988050"/>
          <p14:tracePt t="189787" x="6883400" y="5988050"/>
          <p14:tracePt t="189804" x="6921500" y="5981700"/>
          <p14:tracePt t="189820" x="6946900" y="5981700"/>
          <p14:tracePt t="189894" x="6953250" y="5981700"/>
          <p14:tracePt t="189899" x="6959600" y="5975350"/>
          <p14:tracePt t="189907" x="6965950" y="5975350"/>
          <p14:tracePt t="189920" x="6978650" y="5975350"/>
          <p14:tracePt t="189936" x="6997700" y="5975350"/>
          <p14:tracePt t="189953" x="7023100" y="5975350"/>
          <p14:tracePt t="189970" x="7048500" y="5975350"/>
          <p14:tracePt t="189987" x="7061200" y="5975350"/>
          <p14:tracePt t="190020" x="7067550" y="5969000"/>
          <p14:tracePt t="190057" x="7073900" y="5969000"/>
          <p14:tracePt t="190066" x="7080250" y="5969000"/>
          <p14:tracePt t="190078" x="7086600" y="5969000"/>
          <p14:tracePt t="190087" x="7092950" y="5969000"/>
          <p14:tracePt t="190103" x="7105650" y="5969000"/>
          <p14:tracePt t="190120" x="7112000" y="5969000"/>
          <p14:tracePt t="190137" x="7124700" y="5969000"/>
          <p14:tracePt t="190153" x="7137400" y="5969000"/>
          <p14:tracePt t="190170" x="7150100" y="5969000"/>
          <p14:tracePt t="190186" x="7156450" y="5975350"/>
          <p14:tracePt t="190203" x="7169150" y="5975350"/>
          <p14:tracePt t="190220" x="7175500" y="5975350"/>
          <p14:tracePt t="190236" x="7188200" y="5981700"/>
          <p14:tracePt t="190253" x="7194550" y="5981700"/>
          <p14:tracePt t="190270" x="7200900" y="5988050"/>
          <p14:tracePt t="190429" x="7207250" y="5988050"/>
          <p14:tracePt t="190438" x="7213600" y="5988050"/>
          <p14:tracePt t="190443" x="7219950" y="5988050"/>
          <p14:tracePt t="190458" x="7226300" y="5988050"/>
          <p14:tracePt t="190469" x="7232650" y="5988050"/>
          <p14:tracePt t="190486" x="7251700" y="5988050"/>
          <p14:tracePt t="190503" x="7270750" y="6007100"/>
          <p14:tracePt t="190520" x="7283450" y="6007100"/>
          <p14:tracePt t="190536" x="7302500" y="6019800"/>
          <p14:tracePt t="190553" x="7315200" y="6019800"/>
          <p14:tracePt t="190570" x="7327900" y="6019800"/>
          <p14:tracePt t="190586" x="7334250" y="6026150"/>
          <p14:tracePt t="190603" x="7340600" y="6026150"/>
          <p14:tracePt t="190620" x="7353300" y="6026150"/>
          <p14:tracePt t="190636" x="7372350" y="6026150"/>
          <p14:tracePt t="190653" x="7391400" y="6026150"/>
          <p14:tracePt t="190670" x="7410450" y="6032500"/>
          <p14:tracePt t="190686" x="7442200" y="6032500"/>
          <p14:tracePt t="190703" x="7473950" y="6038850"/>
          <p14:tracePt t="190720" x="7499350" y="6038850"/>
          <p14:tracePt t="190736" x="7512050" y="6038850"/>
          <p14:tracePt t="190753" x="7531100" y="6038850"/>
          <p14:tracePt t="190770" x="7543800" y="6038850"/>
          <p14:tracePt t="190786" x="7550150" y="6038850"/>
          <p14:tracePt t="190803" x="7562850" y="6038850"/>
          <p14:tracePt t="190820" x="7588250" y="6038850"/>
          <p14:tracePt t="190836" x="7600950" y="6038850"/>
          <p14:tracePt t="190853" x="7613650" y="6038850"/>
          <p14:tracePt t="190870" x="7620000" y="6038850"/>
          <p14:tracePt t="190886" x="7626350" y="6038850"/>
          <p14:tracePt t="191710" x="7626350" y="6045200"/>
          <p14:tracePt t="191818" x="7620000" y="6045200"/>
          <p14:tracePt t="191907" x="7613650" y="6045200"/>
          <p14:tracePt t="191926" x="7607300" y="6045200"/>
          <p14:tracePt t="192270" x="7600950" y="6045200"/>
          <p14:tracePt t="192278" x="7594600" y="6045200"/>
          <p14:tracePt t="192797" x="7600950" y="6045200"/>
          <p14:tracePt t="192802" x="7607300" y="6045200"/>
          <p14:tracePt t="192819" x="7645400" y="6019800"/>
          <p14:tracePt t="192836" x="7683500" y="6013450"/>
          <p14:tracePt t="192852" x="7727950" y="5994400"/>
          <p14:tracePt t="192869" x="7791450" y="5962650"/>
          <p14:tracePt t="192885" x="7886700" y="5892800"/>
          <p14:tracePt t="192903" x="7956550" y="5791200"/>
          <p14:tracePt t="192919" x="8001000" y="5708650"/>
          <p14:tracePt t="192936" x="8026400" y="5626100"/>
          <p14:tracePt t="192941" x="8032750" y="5613400"/>
          <p14:tracePt t="192952" x="8064500" y="5543550"/>
          <p14:tracePt t="192969" x="8096250" y="5422900"/>
          <p14:tracePt t="192985" x="8128000" y="5314950"/>
          <p14:tracePt t="193002" x="8153400" y="5213350"/>
          <p14:tracePt t="193019" x="8185150" y="5086350"/>
          <p14:tracePt t="193036" x="8210550" y="4997450"/>
          <p14:tracePt t="193052" x="8229600" y="4908550"/>
          <p14:tracePt t="193069" x="8248650" y="4826000"/>
          <p14:tracePt t="193085" x="8261350" y="4743450"/>
          <p14:tracePt t="193102" x="8286750" y="4641850"/>
          <p14:tracePt t="193119" x="8324850" y="4533900"/>
          <p14:tracePt t="193136" x="8362950" y="4445000"/>
          <p14:tracePt t="193152" x="8382000" y="4349750"/>
          <p14:tracePt t="193169" x="8420100" y="4260850"/>
          <p14:tracePt t="193185" x="8451850" y="4178300"/>
          <p14:tracePt t="193202" x="8489950" y="4108450"/>
          <p14:tracePt t="193219" x="8559800" y="4025900"/>
          <p14:tracePt t="193236" x="8629650" y="3962400"/>
          <p14:tracePt t="193252" x="8699500" y="3898900"/>
          <p14:tracePt t="193269" x="8794750" y="3848100"/>
          <p14:tracePt t="193285" x="8883650" y="3790950"/>
          <p14:tracePt t="193302" x="8940800" y="3733800"/>
          <p14:tracePt t="193319" x="9042400" y="3670300"/>
          <p14:tracePt t="193335" x="9112250" y="3638550"/>
          <p14:tracePt t="193352" x="9175750" y="3606800"/>
          <p14:tracePt t="193369" x="9239250" y="3587750"/>
          <p14:tracePt t="193385" x="9277350" y="3568700"/>
          <p14:tracePt t="193402" x="9296400" y="3562350"/>
          <p14:tracePt t="193419" x="9309100" y="3549650"/>
          <p14:tracePt t="193442" x="9315450" y="3543300"/>
          <p14:tracePt t="193465" x="9321800" y="3543300"/>
          <p14:tracePt t="193586" x="9321800" y="3536950"/>
          <p14:tracePt t="193594" x="9321800" y="3530600"/>
          <p14:tracePt t="193602" x="9321800" y="3517900"/>
          <p14:tracePt t="193619" x="9321800" y="3498850"/>
          <p14:tracePt t="193998" x="9328150" y="3505200"/>
          <p14:tracePt t="194010" x="9328150" y="3498850"/>
          <p14:tracePt t="194046" x="9334500" y="3498850"/>
          <p14:tracePt t="194054" x="9347200" y="3498850"/>
          <p14:tracePt t="194062" x="9353550" y="3498850"/>
          <p14:tracePt t="194069" x="9366250" y="3498850"/>
          <p14:tracePt t="194085" x="9378950" y="3498850"/>
          <p14:tracePt t="194102" x="9385300" y="3505200"/>
          <p14:tracePt t="194118" x="9391650" y="3505200"/>
          <p14:tracePt t="194318" x="9385300" y="3505200"/>
          <p14:tracePt t="194326" x="9378950" y="3505200"/>
          <p14:tracePt t="194335" x="9372600" y="3498850"/>
          <p14:tracePt t="194352" x="9366250" y="3498850"/>
          <p14:tracePt t="194368" x="9359900" y="3498850"/>
          <p14:tracePt t="194385" x="9353550" y="3498850"/>
          <p14:tracePt t="194418" x="9334500" y="3498850"/>
          <p14:tracePt t="194435" x="9302750" y="3498850"/>
          <p14:tracePt t="194452" x="9290050" y="3498850"/>
          <p14:tracePt t="194468" x="9283700" y="3498850"/>
          <p14:tracePt t="194474" x="9277350" y="3498850"/>
          <p14:tracePt t="194545" x="9271000" y="3498850"/>
          <p14:tracePt t="194550" x="9271000" y="3492500"/>
          <p14:tracePt t="194557" x="9264650" y="3486150"/>
          <p14:tracePt t="194568" x="9251950" y="3473450"/>
          <p14:tracePt t="194585" x="9239250" y="3460750"/>
          <p14:tracePt t="194601" x="9239250" y="3429000"/>
          <p14:tracePt t="194618" x="9232900" y="3409950"/>
          <p14:tracePt t="194635" x="9220200" y="3378200"/>
          <p14:tracePt t="194652" x="9213850" y="3359150"/>
          <p14:tracePt t="194668" x="9201150" y="3340100"/>
          <p14:tracePt t="194685" x="9194800" y="3327400"/>
          <p14:tracePt t="194702" x="9194800" y="3314700"/>
          <p14:tracePt t="194718" x="9188450" y="3314700"/>
          <p14:tracePt t="194810" x="9188450" y="3308350"/>
          <p14:tracePt t="194857" x="9188450" y="3302000"/>
          <p14:tracePt t="194865" x="9188450" y="3295650"/>
          <p14:tracePt t="194873" x="9188450" y="3289300"/>
          <p14:tracePt t="194885" x="9188450" y="3276600"/>
          <p14:tracePt t="194901" x="9188450" y="3251200"/>
          <p14:tracePt t="194918" x="9188450" y="3232150"/>
          <p14:tracePt t="194935" x="9194800" y="3219450"/>
          <p14:tracePt t="194952" x="9201150" y="3194050"/>
          <p14:tracePt t="194968" x="9207500" y="3175000"/>
          <p14:tracePt t="194985" x="9207500" y="3149600"/>
          <p14:tracePt t="194991" x="9207500" y="3136900"/>
          <p14:tracePt t="195002" x="9213850" y="3117850"/>
          <p14:tracePt t="195018" x="9226550" y="3105150"/>
          <p14:tracePt t="195035" x="9232900" y="3079750"/>
          <p14:tracePt t="195051" x="9239250" y="3035300"/>
          <p14:tracePt t="195068" x="9245600" y="2997200"/>
          <p14:tracePt t="195085" x="9245600" y="2959100"/>
          <p14:tracePt t="195102" x="9258300" y="2940050"/>
          <p14:tracePt t="195118" x="9264650" y="2927350"/>
          <p14:tracePt t="195135" x="9277350" y="2908300"/>
          <p14:tracePt t="195151" x="9290050" y="2895600"/>
          <p14:tracePt t="195168" x="9315450" y="2870200"/>
          <p14:tracePt t="195185" x="9340850" y="2844800"/>
          <p14:tracePt t="195202" x="9359900" y="2825750"/>
          <p14:tracePt t="195218" x="9378950" y="2806700"/>
          <p14:tracePt t="195235" x="9410700" y="2787650"/>
          <p14:tracePt t="195251" x="9455150" y="2755900"/>
          <p14:tracePt t="195268" x="9493250" y="2736850"/>
          <p14:tracePt t="195285" x="9531350" y="2705100"/>
          <p14:tracePt t="195302" x="9563100" y="2686050"/>
          <p14:tracePt t="195318" x="9594850" y="2673350"/>
          <p14:tracePt t="195335" x="9613900" y="2660650"/>
          <p14:tracePt t="195351" x="9632950" y="2654300"/>
          <p14:tracePt t="195368" x="9658350" y="2647950"/>
          <p14:tracePt t="195385" x="9702800" y="2647950"/>
          <p14:tracePt t="195402" x="9766300" y="2647950"/>
          <p14:tracePt t="195418" x="9823450" y="2647950"/>
          <p14:tracePt t="195435" x="9893300" y="2647950"/>
          <p14:tracePt t="195451" x="9937750" y="2647950"/>
          <p14:tracePt t="195468" x="9975850" y="2647950"/>
          <p14:tracePt t="195485" x="10033000" y="2647950"/>
          <p14:tracePt t="195502" x="10096500" y="2654300"/>
          <p14:tracePt t="195518" x="10166350" y="2673350"/>
          <p14:tracePt t="195535" x="10223500" y="2686050"/>
          <p14:tracePt t="195551" x="10248900" y="2698750"/>
          <p14:tracePt t="195568" x="10267950" y="2705100"/>
          <p14:tracePt t="195585" x="10280650" y="2717800"/>
          <p14:tracePt t="195602" x="10293350" y="2730500"/>
          <p14:tracePt t="195618" x="10306050" y="2755900"/>
          <p14:tracePt t="195635" x="10331450" y="2787650"/>
          <p14:tracePt t="195651" x="10344150" y="2806700"/>
          <p14:tracePt t="195667" x="10363200" y="2832100"/>
          <p14:tracePt t="195684" x="10369550" y="2844800"/>
          <p14:tracePt t="195700" x="10369550" y="2863850"/>
          <p14:tracePt t="195717" x="10369550" y="2901950"/>
          <p14:tracePt t="195734" x="10369550" y="2946400"/>
          <p14:tracePt t="195751" x="10369550" y="2984500"/>
          <p14:tracePt t="195768" x="10369550" y="3016250"/>
          <p14:tracePt t="195784" x="10369550" y="3048000"/>
          <p14:tracePt t="195802" x="10356850" y="3086100"/>
          <p14:tracePt t="195818" x="10337800" y="3111500"/>
          <p14:tracePt t="195834" x="10325100" y="3136900"/>
          <p14:tracePt t="195851" x="10312400" y="3155950"/>
          <p14:tracePt t="195868" x="10293350" y="3181350"/>
          <p14:tracePt t="195884" x="10280650" y="3206750"/>
          <p14:tracePt t="195901" x="10261600" y="3244850"/>
          <p14:tracePt t="195918" x="10248900" y="3270250"/>
          <p14:tracePt t="195934" x="10229850" y="3289300"/>
          <p14:tracePt t="195951" x="10217150" y="3308350"/>
          <p14:tracePt t="195967" x="10198100" y="3321050"/>
          <p14:tracePt t="195984" x="10185400" y="3333750"/>
          <p14:tracePt t="196001" x="10172700" y="3352800"/>
          <p14:tracePt t="196020" x="10172700" y="3359150"/>
          <p14:tracePt t="196034" x="10153650" y="3371850"/>
          <p14:tracePt t="196051" x="10147300" y="3384550"/>
          <p14:tracePt t="196068" x="10134600" y="3397250"/>
          <p14:tracePt t="196084" x="10121900" y="3403600"/>
          <p14:tracePt t="196101" x="10109200" y="3422650"/>
          <p14:tracePt t="196118" x="10102850" y="3429000"/>
          <p14:tracePt t="196134" x="10090150" y="3448050"/>
          <p14:tracePt t="196151" x="10083800" y="3454400"/>
          <p14:tracePt t="196168" x="10077450" y="3460750"/>
          <p14:tracePt t="196185" x="10064750" y="3473450"/>
          <p14:tracePt t="196218" x="10058400" y="3479800"/>
          <p14:tracePt t="196236" x="10058400" y="3486150"/>
          <p14:tracePt t="196251" x="10052050" y="3492500"/>
          <p14:tracePt t="196268" x="10039350" y="3492500"/>
          <p14:tracePt t="196284" x="10013950" y="3492500"/>
          <p14:tracePt t="196301" x="9994900" y="3498850"/>
          <p14:tracePt t="196318" x="9982200" y="3498850"/>
          <p14:tracePt t="196334" x="9975850" y="3511550"/>
          <p14:tracePt t="196368" x="9969500" y="3511550"/>
          <p14:tracePt t="196387" x="9963150" y="3511550"/>
          <p14:tracePt t="196401" x="9950450" y="3517900"/>
          <p14:tracePt t="196418" x="9944100" y="3517900"/>
          <p14:tracePt t="196434" x="9937750" y="3517900"/>
          <p14:tracePt t="196451" x="9931400" y="3517900"/>
          <p14:tracePt t="196803" x="9925050" y="3517900"/>
          <p14:tracePt t="197074" x="9918700" y="3517900"/>
          <p14:tracePt t="197078" x="9918700" y="3524250"/>
          <p14:tracePt t="197082" x="9912350" y="3524250"/>
          <p14:tracePt t="197099" x="9906000" y="3530600"/>
          <p14:tracePt t="197118" x="9899650" y="3536950"/>
          <p14:tracePt t="197170" x="9893300" y="3536950"/>
          <p14:tracePt t="197186" x="9886950" y="3536950"/>
          <p14:tracePt t="197210" x="9880600" y="3536950"/>
          <p14:tracePt t="197214" x="9874250" y="3536950"/>
          <p14:tracePt t="197217" x="9867900" y="3536950"/>
          <p14:tracePt t="197232" x="9855200" y="3536950"/>
          <p14:tracePt t="197249" x="9836150" y="3536950"/>
          <p14:tracePt t="197266" x="9823450" y="3536950"/>
          <p14:tracePt t="197283" x="9810750" y="3543300"/>
          <p14:tracePt t="197299" x="9798050" y="3556000"/>
          <p14:tracePt t="197316" x="9791700" y="3556000"/>
          <p14:tracePt t="197333" x="9772650" y="3556000"/>
          <p14:tracePt t="197349" x="9759950" y="3556000"/>
          <p14:tracePt t="197366" x="9734550" y="3556000"/>
          <p14:tracePt t="197382" x="9696450" y="3556000"/>
          <p14:tracePt t="197399" x="9645650" y="3556000"/>
          <p14:tracePt t="197416" x="9594850" y="3556000"/>
          <p14:tracePt t="197433" x="9531350" y="3556000"/>
          <p14:tracePt t="197449" x="9480550" y="3549650"/>
          <p14:tracePt t="197466" x="9436100" y="3543300"/>
          <p14:tracePt t="197482" x="9410700" y="3536950"/>
          <p14:tracePt t="197499" x="9378950" y="3530600"/>
          <p14:tracePt t="197502" x="9372600" y="3530600"/>
          <p14:tracePt t="197516" x="9353550" y="3524250"/>
          <p14:tracePt t="197533" x="9283700" y="3505200"/>
          <p14:tracePt t="197550" x="9169400" y="3486150"/>
          <p14:tracePt t="197567" x="9042400" y="3460750"/>
          <p14:tracePt t="197583" x="8902700" y="3435350"/>
          <p14:tracePt t="197601" x="8737600" y="3416300"/>
          <p14:tracePt t="197617" x="8655050" y="3403600"/>
          <p14:tracePt t="197634" x="8604250" y="3403600"/>
          <p14:tracePt t="197651" x="8585200" y="3397250"/>
          <p14:tracePt t="197667" x="8559800" y="3397250"/>
          <p14:tracePt t="197684" x="8547100" y="3390900"/>
          <p14:tracePt t="197701" x="8521700" y="3384550"/>
          <p14:tracePt t="197718" x="8477250" y="3378200"/>
          <p14:tracePt t="197735" x="8407400" y="3378200"/>
          <p14:tracePt t="197752" x="8293100" y="3371850"/>
          <p14:tracePt t="197768" x="8166100" y="3371850"/>
          <p14:tracePt t="197770" x="8134350" y="3371850"/>
          <p14:tracePt t="197784" x="8032750" y="3371850"/>
          <p14:tracePt t="197802" x="7886700" y="3371850"/>
          <p14:tracePt t="197817" x="7804150" y="3359150"/>
          <p14:tracePt t="197835" x="7759700" y="3352800"/>
          <p14:tracePt t="197851" x="7721600" y="3346450"/>
          <p14:tracePt t="197867" x="7677150" y="3327400"/>
          <p14:tracePt t="197885" x="7632700" y="3327400"/>
          <p14:tracePt t="197901" x="7562850" y="3321050"/>
          <p14:tracePt t="197917" x="7454900" y="3321050"/>
          <p14:tracePt t="197933" x="7346950" y="3321050"/>
          <p14:tracePt t="197950" x="7213600" y="3321050"/>
          <p14:tracePt t="197966" x="7086600" y="3308350"/>
          <p14:tracePt t="197983" x="6991350" y="3289300"/>
          <p14:tracePt t="198000" x="6921500" y="3282950"/>
          <p14:tracePt t="198016" x="6896100" y="3282950"/>
          <p14:tracePt t="198195" x="6902450" y="3282950"/>
          <p14:tracePt t="198200" x="6908800" y="3282950"/>
          <p14:tracePt t="198217" x="6965950" y="3282950"/>
          <p14:tracePt t="198234" x="7029450" y="3282950"/>
          <p14:tracePt t="198250" x="7118350" y="3282950"/>
          <p14:tracePt t="198267" x="7226300" y="3282950"/>
          <p14:tracePt t="198284" x="7315200" y="3282950"/>
          <p14:tracePt t="198301" x="7423150" y="3282950"/>
          <p14:tracePt t="198318" x="7512050" y="3282950"/>
          <p14:tracePt t="198334" x="7588250" y="3282950"/>
          <p14:tracePt t="198350" x="7632700" y="3282950"/>
          <p14:tracePt t="198367" x="7664450" y="3282950"/>
          <p14:tracePt t="198384" x="7696200" y="3282950"/>
          <p14:tracePt t="198400" x="7727950" y="3282950"/>
          <p14:tracePt t="198418" x="7753350" y="3282950"/>
          <p14:tracePt t="198434" x="7791450" y="3282950"/>
          <p14:tracePt t="198450" x="7823200" y="3282950"/>
          <p14:tracePt t="198467" x="7861300" y="3282950"/>
          <p14:tracePt t="198484" x="7899400" y="3282950"/>
          <p14:tracePt t="198500" x="7924800" y="3282950"/>
          <p14:tracePt t="198517" x="7937500" y="3282950"/>
          <p14:tracePt t="198608" x="7943850" y="3282950"/>
          <p14:tracePt t="198613" x="7956550" y="3282950"/>
          <p14:tracePt t="198634" x="7981950" y="3289300"/>
          <p14:tracePt t="198650" x="8001000" y="3289300"/>
          <p14:tracePt t="198667" x="8020050" y="3289300"/>
          <p14:tracePt t="198684" x="8032750" y="3289300"/>
          <p14:tracePt t="198700" x="8039100" y="3289300"/>
          <p14:tracePt t="198884" x="8032750" y="3289300"/>
          <p14:tracePt t="198889" x="8026400" y="3289300"/>
          <p14:tracePt t="198900" x="8013700" y="3289300"/>
          <p14:tracePt t="198918" x="7975600" y="3282950"/>
          <p14:tracePt t="198934" x="7931150" y="3276600"/>
          <p14:tracePt t="198950" x="7880350" y="3263900"/>
          <p14:tracePt t="198966" x="7823200" y="3257550"/>
          <p14:tracePt t="198983" x="7785100" y="3251200"/>
          <p14:tracePt t="199000" x="7747000" y="3251200"/>
          <p14:tracePt t="199017" x="7727950" y="3244850"/>
          <p14:tracePt t="199034" x="7708900" y="3238500"/>
          <p14:tracePt t="199050" x="7689850" y="3238500"/>
          <p14:tracePt t="199067" x="7645400" y="3238500"/>
          <p14:tracePt t="199083" x="7620000" y="3238500"/>
          <p14:tracePt t="199100" x="7594600" y="3238500"/>
          <p14:tracePt t="199117" x="7581900" y="3238500"/>
          <p14:tracePt t="199133" x="7575550" y="3238500"/>
          <p14:tracePt t="199188" x="7569200" y="3238500"/>
          <p14:tracePt t="199192" x="7562850" y="3238500"/>
          <p14:tracePt t="199204" x="7556500" y="3244850"/>
          <p14:tracePt t="199217" x="7543800" y="3244850"/>
          <p14:tracePt t="199233" x="7531100" y="3257550"/>
          <p14:tracePt t="199250" x="7524750" y="3257550"/>
          <p14:tracePt t="199267" x="7512050" y="3263900"/>
          <p14:tracePt t="199283" x="7493000" y="3276600"/>
          <p14:tracePt t="199300" x="7473950" y="3276600"/>
          <p14:tracePt t="199318" x="7448550" y="3289300"/>
          <p14:tracePt t="199334" x="7429500" y="3289300"/>
          <p14:tracePt t="199350" x="7416800" y="3295650"/>
          <p14:tracePt t="199367" x="7397750" y="3308350"/>
          <p14:tracePt t="199383" x="7391400" y="3308350"/>
          <p14:tracePt t="199400" x="7378700" y="3308350"/>
          <p14:tracePt t="199417" x="7366000" y="3314700"/>
          <p14:tracePt t="199450" x="7353300" y="3314700"/>
          <p14:tracePt t="199467" x="7346950" y="3321050"/>
          <p14:tracePt t="199483" x="7340600" y="3321050"/>
          <p14:tracePt t="199567" x="7334250" y="3321050"/>
          <p14:tracePt t="199576" x="7327900" y="3321050"/>
          <p14:tracePt t="199592" x="7321550" y="3321050"/>
          <p14:tracePt t="200539" x="7315200" y="3321050"/>
          <p14:tracePt t="200707" x="7308850" y="3327400"/>
          <p14:tracePt t="200931" x="7302500" y="3327400"/>
          <p14:tracePt t="200939" x="7296150" y="3327400"/>
          <p14:tracePt t="200950" x="7289800" y="3333750"/>
          <p14:tracePt t="200966" x="7277100" y="3340100"/>
          <p14:tracePt t="200983" x="7258050" y="3340100"/>
          <p14:tracePt t="200999" x="7245350" y="3352800"/>
          <p14:tracePt t="201016" x="7226300" y="3359150"/>
          <p14:tracePt t="201033" x="7213600" y="3365500"/>
          <p14:tracePt t="201049" x="7207250" y="3371850"/>
          <p14:tracePt t="201066" x="7200900" y="3371850"/>
          <p14:tracePt t="201151" x="7194550" y="3371850"/>
          <p14:tracePt t="202050" x="7188200" y="3371850"/>
          <p14:tracePt t="205558" x="7181850" y="3371850"/>
          <p14:tracePt t="205570" x="7175500" y="3371850"/>
          <p14:tracePt t="205578" x="7169150" y="3371850"/>
          <p14:tracePt t="205590" x="7162800" y="3371850"/>
          <p14:tracePt t="205630" x="7156450" y="3371850"/>
          <p14:tracePt t="205638" x="7150100" y="3371850"/>
          <p14:tracePt t="205654" x="7143750" y="3371850"/>
          <p14:tracePt t="205665" x="7131050" y="3371850"/>
          <p14:tracePt t="205670" x="7124700" y="3371850"/>
          <p14:tracePt t="205681" x="7118350" y="3378200"/>
          <p14:tracePt t="205702" x="7112000" y="3378200"/>
          <p14:tracePt t="205715" x="7105650" y="3378200"/>
          <p14:tracePt t="205818" x="7099300" y="3378200"/>
          <p14:tracePt t="208750" x="7092950" y="3378200"/>
          <p14:tracePt t="208754" x="7086600" y="3378200"/>
          <p14:tracePt t="208767" x="7080250" y="3378200"/>
          <p14:tracePt t="209427" x="7073900" y="3378200"/>
          <p14:tracePt t="209436" x="7061200" y="3378200"/>
          <p14:tracePt t="209447" x="7042150" y="3378200"/>
          <p14:tracePt t="209463" x="7016750" y="3378200"/>
          <p14:tracePt t="209480" x="6991350" y="3378200"/>
          <p14:tracePt t="209497" x="6965950" y="3378200"/>
          <p14:tracePt t="209513" x="6953250" y="3378200"/>
          <p14:tracePt t="209530" x="6934200" y="3378200"/>
          <p14:tracePt t="209547" x="6915150" y="3371850"/>
          <p14:tracePt t="209563" x="6889750" y="3365500"/>
          <p14:tracePt t="209580" x="6870700" y="3359150"/>
          <p14:tracePt t="209597" x="6826250" y="3346450"/>
          <p14:tracePt t="209614" x="6788150" y="3340100"/>
          <p14:tracePt t="209630" x="6743700" y="3327400"/>
          <p14:tracePt t="209647" x="6686550" y="3302000"/>
          <p14:tracePt t="209663" x="6604000" y="3282950"/>
          <p14:tracePt t="209679" x="6540500" y="3263900"/>
          <p14:tracePt t="209696" x="6477000" y="3238500"/>
          <p14:tracePt t="209712" x="6432550" y="3219450"/>
          <p14:tracePt t="209730" x="6375400" y="3194050"/>
          <p14:tracePt t="209747" x="6318250" y="3175000"/>
          <p14:tracePt t="209763" x="6254750" y="3143250"/>
          <p14:tracePt t="209780" x="6165850" y="3117850"/>
          <p14:tracePt t="209797" x="6038850" y="3086100"/>
          <p14:tracePt t="209814" x="5949950" y="3073400"/>
          <p14:tracePt t="209830" x="5880100" y="3067050"/>
          <p14:tracePt t="209846" x="5816600" y="3054350"/>
          <p14:tracePt t="209863" x="5753100" y="3041650"/>
          <p14:tracePt t="209880" x="5689600" y="3035300"/>
          <p14:tracePt t="209897" x="5607050" y="3035300"/>
          <p14:tracePt t="209914" x="5537200" y="3035300"/>
          <p14:tracePt t="209930" x="5492750" y="3035300"/>
          <p14:tracePt t="209947" x="5473700" y="3035300"/>
          <p14:tracePt t="210032" x="5467350" y="3035300"/>
          <p14:tracePt t="210052" x="5461000" y="3035300"/>
          <p14:tracePt t="210057" x="5454650" y="3035300"/>
          <p14:tracePt t="210072" x="5448300" y="3035300"/>
          <p14:tracePt t="210080" x="5441950" y="3035300"/>
          <p14:tracePt t="210096" x="5435600" y="3035300"/>
          <p14:tracePt t="210148" x="5429250" y="3035300"/>
          <p14:tracePt t="210160" x="5422900" y="3035300"/>
          <p14:tracePt t="210172" x="5416550" y="3035300"/>
          <p14:tracePt t="210180" x="5410200" y="3035300"/>
          <p14:tracePt t="210197" x="5391150" y="3016250"/>
          <p14:tracePt t="210213" x="5372100" y="3016250"/>
          <p14:tracePt t="210230" x="5359400" y="3003550"/>
          <p14:tracePt t="210235" x="5353050" y="3003550"/>
          <p14:tracePt t="210246" x="5340350" y="2997200"/>
          <p14:tracePt t="210263" x="5327650" y="2984500"/>
          <p14:tracePt t="210280" x="5314950" y="2984500"/>
          <p14:tracePt t="210296" x="5295900" y="2971800"/>
          <p14:tracePt t="210313" x="5251450" y="2946400"/>
          <p14:tracePt t="210330" x="5213350" y="2921000"/>
          <p14:tracePt t="210346" x="5187950" y="2901950"/>
          <p14:tracePt t="210363" x="5156200" y="2870200"/>
          <p14:tracePt t="210380" x="5124450" y="2832100"/>
          <p14:tracePt t="210396" x="5086350" y="2774950"/>
          <p14:tracePt t="210413" x="4997450" y="2679700"/>
          <p14:tracePt t="210430" x="4895850" y="2584450"/>
          <p14:tracePt t="210446" x="4794250" y="2508250"/>
          <p14:tracePt t="210463" x="4686300" y="2432050"/>
          <p14:tracePt t="210480" x="4597400" y="2381250"/>
          <p14:tracePt t="210497" x="4527550" y="2336800"/>
          <p14:tracePt t="210513" x="4451350" y="2305050"/>
          <p14:tracePt t="210530" x="4394200" y="2279650"/>
          <p14:tracePt t="210546" x="4349750" y="2266950"/>
          <p14:tracePt t="210563" x="4324350" y="2254250"/>
          <p14:tracePt t="210579" x="4311650" y="2247900"/>
          <p14:tracePt t="210596" x="4298950" y="2247900"/>
          <p14:tracePt t="210711" x="4292600" y="2247900"/>
          <p14:tracePt t="210727" x="4286250" y="2247900"/>
          <p14:tracePt t="210735" x="4279900" y="2247900"/>
          <p14:tracePt t="210746" x="4273550" y="2247900"/>
          <p14:tracePt t="210762" x="4267200" y="2247900"/>
          <p14:tracePt t="210799" x="4260850" y="2247900"/>
          <p14:tracePt t="210807" x="4254500" y="2247900"/>
          <p14:tracePt t="210812" x="4248150" y="2247900"/>
          <p14:tracePt t="210830" x="4229100" y="2247900"/>
          <p14:tracePt t="210846" x="4191000" y="2241550"/>
          <p14:tracePt t="210863" x="4133850" y="2235200"/>
          <p14:tracePt t="210879" x="4070350" y="2222500"/>
          <p14:tracePt t="210896" x="3981450" y="2197100"/>
          <p14:tracePt t="210913" x="3867150" y="2171700"/>
          <p14:tracePt t="210930" x="3784600" y="2139950"/>
          <p14:tracePt t="210946" x="3695700" y="2114550"/>
          <p14:tracePt t="210963" x="3638550" y="2095500"/>
          <p14:tracePt t="210979" x="3587750" y="2089150"/>
          <p14:tracePt t="210996" x="3536950" y="2070100"/>
          <p14:tracePt t="211013" x="3492500" y="2051050"/>
          <p14:tracePt t="211030" x="3441700" y="2025650"/>
          <p14:tracePt t="211046" x="3397250" y="2012950"/>
          <p14:tracePt t="211063" x="3340100" y="1987550"/>
          <p14:tracePt t="211079" x="3225800" y="1949450"/>
          <p14:tracePt t="211096" x="3136900" y="1898650"/>
          <p14:tracePt t="211113" x="3028950" y="1835150"/>
          <p14:tracePt t="211130" x="2927350" y="1771650"/>
          <p14:tracePt t="211146" x="2819400" y="1714500"/>
          <p14:tracePt t="211163" x="2673350" y="1631950"/>
          <p14:tracePt t="211179" x="2540000" y="1574800"/>
          <p14:tracePt t="211196" x="2425700" y="1530350"/>
          <p14:tracePt t="211213" x="2317750" y="1479550"/>
          <p14:tracePt t="211230" x="2260600" y="1441450"/>
          <p14:tracePt t="211246" x="2216150" y="1403350"/>
          <p14:tracePt t="211251" x="2203450" y="1390650"/>
          <p14:tracePt t="211263" x="2178050" y="1365250"/>
          <p14:tracePt t="211279" x="2139950" y="1314450"/>
          <p14:tracePt t="211296" x="2101850" y="1263650"/>
          <p14:tracePt t="211313" x="2044700" y="1187450"/>
          <p14:tracePt t="211330" x="2006600" y="1136650"/>
          <p14:tracePt t="211346" x="1949450" y="1079500"/>
          <p14:tracePt t="211363" x="1905000" y="1028700"/>
          <p14:tracePt t="211379" x="1854200" y="984250"/>
          <p14:tracePt t="211396" x="1816100" y="939800"/>
          <p14:tracePt t="211414" x="1778000" y="869950"/>
          <p14:tracePt t="211430" x="1752600" y="793750"/>
          <p14:tracePt t="211446" x="1714500" y="704850"/>
          <p14:tracePt t="211463" x="1682750" y="635000"/>
          <p14:tracePt t="211479" x="1670050" y="571500"/>
          <p14:tracePt t="211496" x="1657350" y="520700"/>
          <p14:tracePt t="211513" x="1625600" y="457200"/>
          <p14:tracePt t="211530" x="1600200" y="400050"/>
          <p14:tracePt t="211546" x="1574800" y="342900"/>
          <p14:tracePt t="211563" x="1562100" y="304800"/>
          <p14:tracePt t="211579" x="1543050" y="285750"/>
          <p14:tracePt t="211596" x="1536700" y="260350"/>
          <p14:tracePt t="211613" x="1517650" y="222250"/>
          <p14:tracePt t="211630" x="1485900" y="177800"/>
          <p14:tracePt t="211646" x="1454150" y="139700"/>
          <p14:tracePt t="211663" x="1422400" y="101600"/>
          <p14:tracePt t="211679" x="1397000" y="76200"/>
          <p14:tracePt t="211696" x="1377950" y="57150"/>
          <p14:tracePt t="211713" x="1352550" y="19050"/>
          <p14:tracePt t="211729" x="1339850" y="0"/>
          <p14:tracePt t="211746" x="1320800" y="0"/>
          <p14:tracePt t="211779" x="1308100" y="0"/>
          <p14:tracePt t="213314" x="1200150" y="63500"/>
          <p14:tracePt t="213419" x="1206500" y="63500"/>
          <p14:tracePt t="213448" x="1212850" y="63500"/>
          <p14:tracePt t="213453" x="1219200" y="63500"/>
          <p14:tracePt t="213462" x="1231900" y="69850"/>
          <p14:tracePt t="213478" x="1238250" y="76200"/>
          <p14:tracePt t="213495" x="1250950" y="88900"/>
          <p14:tracePt t="213512" x="1257300" y="95250"/>
          <p14:tracePt t="213529" x="1270000" y="107950"/>
          <p14:tracePt t="213546" x="1276350" y="120650"/>
          <p14:tracePt t="213562" x="1282700" y="133350"/>
          <p14:tracePt t="213579" x="1282700" y="139700"/>
          <p14:tracePt t="213595" x="1295400" y="158750"/>
          <p14:tracePt t="213612" x="1295400" y="171450"/>
          <p14:tracePt t="213629" x="1301750" y="196850"/>
          <p14:tracePt t="213646" x="1314450" y="222250"/>
          <p14:tracePt t="213662" x="1320800" y="247650"/>
          <p14:tracePt t="213678" x="1327150" y="285750"/>
          <p14:tracePt t="213695" x="1333500" y="323850"/>
          <p14:tracePt t="213712" x="1339850" y="361950"/>
          <p14:tracePt t="213729" x="1346200" y="412750"/>
          <p14:tracePt t="213746" x="1346200" y="457200"/>
          <p14:tracePt t="213762" x="1365250" y="520700"/>
          <p14:tracePt t="213778" x="1371600" y="584200"/>
          <p14:tracePt t="213795" x="1377950" y="622300"/>
          <p14:tracePt t="213812" x="1384300" y="666750"/>
          <p14:tracePt t="213829" x="1390650" y="71755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619613" y="224190"/>
            <a:ext cx="4605669" cy="1325563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Trusted Intermediaries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2392067" name="Rectangle 3"/>
          <p:cNvSpPr>
            <a:spLocks noGrp="1" noChangeArrowheads="1"/>
          </p:cNvSpPr>
          <p:nvPr>
            <p:ph idx="1"/>
          </p:nvPr>
        </p:nvSpPr>
        <p:spPr>
          <a:xfrm>
            <a:off x="1850595" y="1437020"/>
            <a:ext cx="5579260" cy="3321061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 smtClean="0">
                <a:solidFill>
                  <a:srgbClr val="FF0000"/>
                </a:solidFill>
              </a:rPr>
              <a:t>Symmetric key problem:</a:t>
            </a:r>
            <a:endParaRPr lang="en-US" altLang="en-US" u="sng" dirty="0" smtClean="0"/>
          </a:p>
          <a:p>
            <a:pPr eaLnBrk="1" hangingPunct="1"/>
            <a:r>
              <a:rPr lang="en-US" altLang="en-US" sz="2400" dirty="0"/>
              <a:t>How do two entities establish </a:t>
            </a:r>
            <a:r>
              <a:rPr lang="en-US" altLang="en-US" sz="2400" dirty="0" smtClean="0"/>
              <a:t>a shared </a:t>
            </a:r>
            <a:endParaRPr lang="en-US" altLang="en-US" sz="2400" dirty="0" smtClean="0"/>
          </a:p>
          <a:p>
            <a:pPr marL="233363" indent="0" eaLnBrk="1" hangingPunct="1">
              <a:buNone/>
            </a:pPr>
            <a:r>
              <a:rPr lang="en-US" altLang="en-US" sz="2400" dirty="0" smtClean="0"/>
              <a:t>secret </a:t>
            </a:r>
            <a:r>
              <a:rPr lang="en-US" altLang="en-US" sz="2400" dirty="0"/>
              <a:t>key over </a:t>
            </a:r>
            <a:r>
              <a:rPr lang="en-US" altLang="en-US" sz="2400" dirty="0" smtClean="0"/>
              <a:t>the network</a:t>
            </a:r>
            <a:r>
              <a:rPr lang="en-US" altLang="en-US" sz="2400" dirty="0"/>
              <a:t>?</a:t>
            </a:r>
          </a:p>
          <a:p>
            <a:pPr eaLnBrk="1" hangingPunct="1">
              <a:buFontTx/>
              <a:buNone/>
            </a:pPr>
            <a:r>
              <a:rPr lang="en-US" altLang="en-US" dirty="0" smtClean="0">
                <a:solidFill>
                  <a:srgbClr val="FF0000"/>
                </a:solidFill>
              </a:rPr>
              <a:t>Solution:</a:t>
            </a:r>
            <a:endParaRPr lang="en-US" altLang="en-US" dirty="0" smtClean="0"/>
          </a:p>
          <a:p>
            <a:pPr eaLnBrk="1" hangingPunct="1"/>
            <a:r>
              <a:rPr lang="en-US" altLang="en-US" sz="2400" dirty="0"/>
              <a:t>trusted key distribution center (KDC) </a:t>
            </a:r>
            <a:endParaRPr lang="en-US" altLang="en-US" sz="2400" dirty="0" smtClean="0"/>
          </a:p>
          <a:p>
            <a:pPr marL="233363" indent="0" eaLnBrk="1" hangingPunct="1">
              <a:buNone/>
            </a:pPr>
            <a:r>
              <a:rPr lang="en-US" altLang="en-US" sz="2400" dirty="0" smtClean="0"/>
              <a:t>acting </a:t>
            </a:r>
            <a:r>
              <a:rPr lang="en-US" altLang="en-US" sz="2400" dirty="0"/>
              <a:t>as intermediary between entities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sz="2000" dirty="0"/>
          </a:p>
        </p:txBody>
      </p:sp>
      <p:sp>
        <p:nvSpPr>
          <p:cNvPr id="239206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916651" y="1425575"/>
            <a:ext cx="3940175" cy="4648200"/>
          </a:xfrm>
          <a:prstGeom prst="rect">
            <a:avLst/>
          </a:prstGeo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 smtClean="0">
                <a:solidFill>
                  <a:srgbClr val="FF0000"/>
                </a:solidFill>
              </a:rPr>
              <a:t>Public key problem:</a:t>
            </a:r>
            <a:endParaRPr lang="en-US" altLang="en-US" u="sng" dirty="0" smtClean="0"/>
          </a:p>
          <a:p>
            <a:pPr eaLnBrk="1" hangingPunct="1"/>
            <a:r>
              <a:rPr lang="en-US" altLang="en-US" sz="2400" dirty="0"/>
              <a:t>When Alice obtains Bob’s public key (from web site, e-mail, </a:t>
            </a:r>
            <a:r>
              <a:rPr lang="en-US" altLang="en-US" sz="2400" dirty="0" smtClean="0"/>
              <a:t>flash memory), </a:t>
            </a:r>
            <a:r>
              <a:rPr lang="en-US" altLang="en-US" sz="2400" dirty="0"/>
              <a:t>how does she know it is Bob’s public key, not </a:t>
            </a:r>
            <a:r>
              <a:rPr lang="en-US" altLang="en-US" sz="2400" dirty="0" smtClean="0"/>
              <a:t>a spy?</a:t>
            </a:r>
            <a:endParaRPr lang="en-US" altLang="en-US" sz="2400" dirty="0"/>
          </a:p>
          <a:p>
            <a:pPr eaLnBrk="1" hangingPunct="1">
              <a:buFontTx/>
              <a:buNone/>
            </a:pPr>
            <a:r>
              <a:rPr lang="en-US" altLang="en-US" dirty="0" smtClean="0">
                <a:solidFill>
                  <a:srgbClr val="FF0000"/>
                </a:solidFill>
              </a:rPr>
              <a:t>Solution:</a:t>
            </a:r>
          </a:p>
          <a:p>
            <a:pPr eaLnBrk="1" hangingPunct="1"/>
            <a:r>
              <a:rPr lang="en-US" altLang="en-US" sz="2400" dirty="0"/>
              <a:t>trusted certification authority (CA)</a:t>
            </a:r>
          </a:p>
          <a:p>
            <a:pPr lvl="1" eaLnBrk="1" hangingPunct="1"/>
            <a:endParaRPr lang="en-US" alt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24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637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70"/>
    </mc:Choice>
    <mc:Fallback xmlns="">
      <p:transition spd="slow" advTm="131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20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2067" grpId="0" build="p"/>
      <p:bldP spid="239206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Oval 2"/>
          <p:cNvSpPr>
            <a:spLocks noChangeArrowheads="1"/>
          </p:cNvSpPr>
          <p:nvPr/>
        </p:nvSpPr>
        <p:spPr bwMode="auto">
          <a:xfrm>
            <a:off x="6862763" y="3633392"/>
            <a:ext cx="3038475" cy="2306637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xfrm>
            <a:off x="2395539" y="157958"/>
            <a:ext cx="6096000" cy="1325563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Key Distribution Center (KDC)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pic>
        <p:nvPicPr>
          <p:cNvPr id="41998" name="Picture 3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170" y="4021139"/>
            <a:ext cx="680085" cy="1000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492552" y="1371600"/>
            <a:ext cx="8266112" cy="4648200"/>
          </a:xfrm>
        </p:spPr>
        <p:txBody>
          <a:bodyPr/>
          <a:lstStyle/>
          <a:p>
            <a:pPr eaLnBrk="1" hangingPunct="1"/>
            <a:r>
              <a:rPr lang="en-US" altLang="en-US" sz="2400" dirty="0"/>
              <a:t>Alice, Bob need shared symmetric key.</a:t>
            </a:r>
          </a:p>
          <a:p>
            <a:pPr eaLnBrk="1" hangingPunct="1"/>
            <a:r>
              <a:rPr lang="en-US" altLang="en-US" sz="2400" dirty="0">
                <a:solidFill>
                  <a:srgbClr val="FF0000"/>
                </a:solidFill>
              </a:rPr>
              <a:t>KDC:</a:t>
            </a:r>
            <a:r>
              <a:rPr lang="en-US" altLang="en-US" sz="2400" dirty="0"/>
              <a:t> server shares </a:t>
            </a:r>
            <a:r>
              <a:rPr lang="en-US" altLang="en-US" sz="2400" dirty="0" smtClean="0"/>
              <a:t>a different </a:t>
            </a:r>
            <a:r>
              <a:rPr lang="en-US" altLang="en-US" sz="2400" dirty="0"/>
              <a:t>secret key with </a:t>
            </a:r>
            <a:r>
              <a:rPr lang="en-US" altLang="en-US" sz="2400" i="1" dirty="0"/>
              <a:t>each </a:t>
            </a:r>
            <a:r>
              <a:rPr lang="en-US" altLang="en-US" sz="2400" dirty="0"/>
              <a:t>registered user (many users)</a:t>
            </a:r>
          </a:p>
          <a:p>
            <a:pPr eaLnBrk="1" hangingPunct="1"/>
            <a:r>
              <a:rPr lang="en-US" altLang="en-US" sz="2400" dirty="0"/>
              <a:t>Alice, Bob know own symmetric keys, K</a:t>
            </a:r>
            <a:r>
              <a:rPr lang="en-US" altLang="en-US" sz="2400" baseline="-25000" dirty="0"/>
              <a:t>A-KDC</a:t>
            </a:r>
            <a:r>
              <a:rPr lang="en-US" altLang="en-US" sz="2400" dirty="0"/>
              <a:t> K</a:t>
            </a:r>
            <a:r>
              <a:rPr lang="en-US" altLang="en-US" sz="2400" baseline="-25000" dirty="0"/>
              <a:t>B-KDC </a:t>
            </a:r>
            <a:r>
              <a:rPr lang="en-US" altLang="en-US" sz="2400" dirty="0"/>
              <a:t>, for communicating with KDC.</a:t>
            </a:r>
            <a:r>
              <a:rPr lang="en-US" altLang="en-US" dirty="0" smtClean="0"/>
              <a:t> </a:t>
            </a:r>
          </a:p>
        </p:txBody>
      </p: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039" y="4449764"/>
            <a:ext cx="12017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990" name="Group 6"/>
          <p:cNvGrpSpPr>
            <a:grpSpLocks/>
          </p:cNvGrpSpPr>
          <p:nvPr/>
        </p:nvGrpSpPr>
        <p:grpSpPr bwMode="auto">
          <a:xfrm>
            <a:off x="7653339" y="5449889"/>
            <a:ext cx="1068387" cy="428625"/>
            <a:chOff x="4006" y="2460"/>
            <a:chExt cx="673" cy="270"/>
          </a:xfrm>
        </p:grpSpPr>
        <p:pic>
          <p:nvPicPr>
            <p:cNvPr id="42024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25" name="Text Box 8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B-KDC</a:t>
              </a:r>
            </a:p>
          </p:txBody>
        </p:sp>
      </p:grpSp>
      <p:grpSp>
        <p:nvGrpSpPr>
          <p:cNvPr id="41991" name="Group 9"/>
          <p:cNvGrpSpPr>
            <a:grpSpLocks/>
          </p:cNvGrpSpPr>
          <p:nvPr/>
        </p:nvGrpSpPr>
        <p:grpSpPr bwMode="auto">
          <a:xfrm>
            <a:off x="8832850" y="4224339"/>
            <a:ext cx="1068388" cy="428625"/>
            <a:chOff x="4006" y="2460"/>
            <a:chExt cx="673" cy="270"/>
          </a:xfrm>
        </p:grpSpPr>
        <p:pic>
          <p:nvPicPr>
            <p:cNvPr id="42022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23" name="Text Box 11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X-KDC</a:t>
              </a:r>
            </a:p>
          </p:txBody>
        </p:sp>
      </p:grpSp>
      <p:grpSp>
        <p:nvGrpSpPr>
          <p:cNvPr id="41992" name="Group 12"/>
          <p:cNvGrpSpPr>
            <a:grpSpLocks/>
          </p:cNvGrpSpPr>
          <p:nvPr/>
        </p:nvGrpSpPr>
        <p:grpSpPr bwMode="auto">
          <a:xfrm>
            <a:off x="8759825" y="4684714"/>
            <a:ext cx="1068388" cy="428625"/>
            <a:chOff x="4006" y="2460"/>
            <a:chExt cx="673" cy="270"/>
          </a:xfrm>
        </p:grpSpPr>
        <p:pic>
          <p:nvPicPr>
            <p:cNvPr id="42020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21" name="Text Box 14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Y-KDC</a:t>
              </a:r>
            </a:p>
          </p:txBody>
        </p:sp>
      </p:grpSp>
      <p:grpSp>
        <p:nvGrpSpPr>
          <p:cNvPr id="41993" name="Group 15"/>
          <p:cNvGrpSpPr>
            <a:grpSpLocks/>
          </p:cNvGrpSpPr>
          <p:nvPr/>
        </p:nvGrpSpPr>
        <p:grpSpPr bwMode="auto">
          <a:xfrm>
            <a:off x="8632032" y="5213352"/>
            <a:ext cx="1068387" cy="428625"/>
            <a:chOff x="4006" y="2460"/>
            <a:chExt cx="673" cy="270"/>
          </a:xfrm>
        </p:grpSpPr>
        <p:pic>
          <p:nvPicPr>
            <p:cNvPr id="42018" name="Picture 1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19" name="Text Box 17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 dirty="0">
                  <a:latin typeface="Comic Sans MS" panose="030F0702030302020204" pitchFamily="66" charset="0"/>
                </a:rPr>
                <a:t>Z-KDC</a:t>
              </a:r>
            </a:p>
          </p:txBody>
        </p:sp>
      </p:grpSp>
      <p:grpSp>
        <p:nvGrpSpPr>
          <p:cNvPr id="41994" name="Group 18"/>
          <p:cNvGrpSpPr>
            <a:grpSpLocks/>
          </p:cNvGrpSpPr>
          <p:nvPr/>
        </p:nvGrpSpPr>
        <p:grpSpPr bwMode="auto">
          <a:xfrm>
            <a:off x="8091489" y="3916364"/>
            <a:ext cx="1068387" cy="428625"/>
            <a:chOff x="4006" y="2460"/>
            <a:chExt cx="673" cy="270"/>
          </a:xfrm>
        </p:grpSpPr>
        <p:pic>
          <p:nvPicPr>
            <p:cNvPr id="42016" name="Picture 1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17" name="Text Box 20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P-KDC</a:t>
              </a:r>
            </a:p>
          </p:txBody>
        </p:sp>
      </p:grpSp>
      <p:grpSp>
        <p:nvGrpSpPr>
          <p:cNvPr id="41995" name="Group 21"/>
          <p:cNvGrpSpPr>
            <a:grpSpLocks/>
          </p:cNvGrpSpPr>
          <p:nvPr/>
        </p:nvGrpSpPr>
        <p:grpSpPr bwMode="auto">
          <a:xfrm>
            <a:off x="4234659" y="3397736"/>
            <a:ext cx="1898650" cy="1168400"/>
            <a:chOff x="240" y="2216"/>
            <a:chExt cx="1196" cy="736"/>
          </a:xfrm>
        </p:grpSpPr>
        <p:pic>
          <p:nvPicPr>
            <p:cNvPr id="42011" name="Picture 2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" y="2286"/>
              <a:ext cx="504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2012" name="Group 23"/>
            <p:cNvGrpSpPr>
              <a:grpSpLocks/>
            </p:cNvGrpSpPr>
            <p:nvPr/>
          </p:nvGrpSpPr>
          <p:grpSpPr bwMode="auto">
            <a:xfrm>
              <a:off x="652" y="2582"/>
              <a:ext cx="673" cy="270"/>
              <a:chOff x="4006" y="2460"/>
              <a:chExt cx="673" cy="270"/>
            </a:xfrm>
          </p:grpSpPr>
          <p:pic>
            <p:nvPicPr>
              <p:cNvPr id="42014" name="Picture 24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 flipV="1">
                <a:off x="4205" y="2460"/>
                <a:ext cx="283" cy="1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15" name="Text Box 25"/>
              <p:cNvSpPr txBox="1">
                <a:spLocks noChangeArrowheads="1"/>
              </p:cNvSpPr>
              <p:nvPr/>
            </p:nvSpPr>
            <p:spPr bwMode="auto">
              <a:xfrm>
                <a:off x="4006" y="2499"/>
                <a:ext cx="673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>
                    <a:latin typeface="Comic Sans MS" panose="030F0702030302020204" pitchFamily="66" charset="0"/>
                  </a:rPr>
                  <a:t>K</a:t>
                </a:r>
                <a:r>
                  <a:rPr lang="en-US" altLang="en-US" sz="2400" baseline="-25000">
                    <a:latin typeface="Comic Sans MS" panose="030F0702030302020204" pitchFamily="66" charset="0"/>
                  </a:rPr>
                  <a:t>B-KDC</a:t>
                </a:r>
              </a:p>
            </p:txBody>
          </p:sp>
        </p:grpSp>
        <p:sp>
          <p:nvSpPr>
            <p:cNvPr id="42013" name="Oval 26"/>
            <p:cNvSpPr>
              <a:spLocks noChangeArrowheads="1"/>
            </p:cNvSpPr>
            <p:nvPr/>
          </p:nvSpPr>
          <p:spPr bwMode="auto">
            <a:xfrm>
              <a:off x="240" y="2216"/>
              <a:ext cx="1196" cy="7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1996" name="Group 27"/>
          <p:cNvGrpSpPr>
            <a:grpSpLocks/>
          </p:cNvGrpSpPr>
          <p:nvPr/>
        </p:nvGrpSpPr>
        <p:grpSpPr bwMode="auto">
          <a:xfrm>
            <a:off x="4233070" y="4687405"/>
            <a:ext cx="1911350" cy="1168400"/>
            <a:chOff x="168" y="3136"/>
            <a:chExt cx="1204" cy="736"/>
          </a:xfrm>
        </p:grpSpPr>
        <p:pic>
          <p:nvPicPr>
            <p:cNvPr id="42006" name="Picture 2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" y="3202"/>
              <a:ext cx="474" cy="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2007" name="Group 29"/>
            <p:cNvGrpSpPr>
              <a:grpSpLocks/>
            </p:cNvGrpSpPr>
            <p:nvPr/>
          </p:nvGrpSpPr>
          <p:grpSpPr bwMode="auto">
            <a:xfrm>
              <a:off x="699" y="3336"/>
              <a:ext cx="673" cy="270"/>
              <a:chOff x="4006" y="2460"/>
              <a:chExt cx="673" cy="270"/>
            </a:xfrm>
          </p:grpSpPr>
          <p:pic>
            <p:nvPicPr>
              <p:cNvPr id="42009" name="Picture 30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 flipV="1">
                <a:off x="4205" y="2460"/>
                <a:ext cx="283" cy="1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10" name="Text Box 31"/>
              <p:cNvSpPr txBox="1">
                <a:spLocks noChangeArrowheads="1"/>
              </p:cNvSpPr>
              <p:nvPr/>
            </p:nvSpPr>
            <p:spPr bwMode="auto">
              <a:xfrm>
                <a:off x="4006" y="2499"/>
                <a:ext cx="673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en-US">
                    <a:latin typeface="Comic Sans MS" panose="030F0702030302020204" pitchFamily="66" charset="0"/>
                  </a:rPr>
                  <a:t>K</a:t>
                </a:r>
                <a:r>
                  <a:rPr lang="en-US" altLang="en-US" sz="2400" baseline="-25000">
                    <a:latin typeface="Comic Sans MS" panose="030F0702030302020204" pitchFamily="66" charset="0"/>
                  </a:rPr>
                  <a:t>A-KDC</a:t>
                </a:r>
              </a:p>
            </p:txBody>
          </p:sp>
        </p:grpSp>
        <p:sp>
          <p:nvSpPr>
            <p:cNvPr id="42008" name="Oval 32"/>
            <p:cNvSpPr>
              <a:spLocks noChangeArrowheads="1"/>
            </p:cNvSpPr>
            <p:nvPr/>
          </p:nvSpPr>
          <p:spPr bwMode="auto">
            <a:xfrm>
              <a:off x="168" y="3136"/>
              <a:ext cx="1196" cy="7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1997" name="Group 33"/>
          <p:cNvGrpSpPr>
            <a:grpSpLocks/>
          </p:cNvGrpSpPr>
          <p:nvPr/>
        </p:nvGrpSpPr>
        <p:grpSpPr bwMode="auto">
          <a:xfrm>
            <a:off x="7339014" y="4021139"/>
            <a:ext cx="1068387" cy="428625"/>
            <a:chOff x="4006" y="2460"/>
            <a:chExt cx="673" cy="270"/>
          </a:xfrm>
        </p:grpSpPr>
        <p:pic>
          <p:nvPicPr>
            <p:cNvPr id="42004" name="Picture 3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05" name="Text Box 35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A-KDC</a:t>
              </a:r>
            </a:p>
          </p:txBody>
        </p:sp>
      </p:grpSp>
      <p:grpSp>
        <p:nvGrpSpPr>
          <p:cNvPr id="41999" name="Group 37"/>
          <p:cNvGrpSpPr>
            <a:grpSpLocks/>
          </p:cNvGrpSpPr>
          <p:nvPr/>
        </p:nvGrpSpPr>
        <p:grpSpPr bwMode="auto">
          <a:xfrm>
            <a:off x="2859089" y="4459289"/>
            <a:ext cx="1068387" cy="428625"/>
            <a:chOff x="4006" y="2460"/>
            <a:chExt cx="673" cy="270"/>
          </a:xfrm>
        </p:grpSpPr>
        <p:pic>
          <p:nvPicPr>
            <p:cNvPr id="42002" name="Picture 3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05" y="2460"/>
              <a:ext cx="2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003" name="Text Box 39"/>
            <p:cNvSpPr txBox="1">
              <a:spLocks noChangeArrowheads="1"/>
            </p:cNvSpPr>
            <p:nvPr/>
          </p:nvSpPr>
          <p:spPr bwMode="auto">
            <a:xfrm>
              <a:off x="4006" y="2499"/>
              <a:ext cx="67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Comic Sans MS" panose="030F0702030302020204" pitchFamily="66" charset="0"/>
                </a:rPr>
                <a:t>K</a:t>
              </a:r>
              <a:r>
                <a:rPr lang="en-US" altLang="en-US" sz="2400" baseline="-25000">
                  <a:latin typeface="Comic Sans MS" panose="030F0702030302020204" pitchFamily="66" charset="0"/>
                </a:rPr>
                <a:t>P-KDC</a:t>
              </a:r>
            </a:p>
          </p:txBody>
        </p:sp>
      </p:grpSp>
      <p:sp>
        <p:nvSpPr>
          <p:cNvPr id="42000" name="Oval 40"/>
          <p:cNvSpPr>
            <a:spLocks noChangeArrowheads="1"/>
          </p:cNvSpPr>
          <p:nvPr/>
        </p:nvSpPr>
        <p:spPr bwMode="auto">
          <a:xfrm>
            <a:off x="1939133" y="3828257"/>
            <a:ext cx="1898650" cy="13858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2001" name="Text Box 41"/>
          <p:cNvSpPr txBox="1">
            <a:spLocks noChangeArrowheads="1"/>
          </p:cNvSpPr>
          <p:nvPr/>
        </p:nvSpPr>
        <p:spPr bwMode="auto">
          <a:xfrm>
            <a:off x="9207500" y="3467100"/>
            <a:ext cx="77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KDC</a:t>
            </a:r>
          </a:p>
        </p:txBody>
      </p:sp>
    </p:spTree>
    <p:extLst>
      <p:ext uri="{BB962C8B-B14F-4D97-AF65-F5344CB8AC3E}">
        <p14:creationId xmlns:p14="http://schemas.microsoft.com/office/powerpoint/2010/main" val="408479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82"/>
    </mc:Choice>
    <mc:Fallback xmlns="">
      <p:transition spd="slow" advTm="1368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692" x="444500" y="5251450"/>
          <p14:tracePt t="6756" x="450850" y="5251450"/>
          <p14:tracePt t="6767" x="457200" y="5251450"/>
          <p14:tracePt t="6778" x="476250" y="5251450"/>
          <p14:tracePt t="6793" x="508000" y="5251450"/>
          <p14:tracePt t="6808" x="571500" y="5251450"/>
          <p14:tracePt t="6825" x="635000" y="5251450"/>
          <p14:tracePt t="6841" x="730250" y="5251450"/>
          <p14:tracePt t="6858" x="857250" y="5251450"/>
          <p14:tracePt t="6875" x="984250" y="5251450"/>
          <p14:tracePt t="6891" x="1149350" y="5251450"/>
          <p14:tracePt t="6909" x="1365250" y="5251450"/>
          <p14:tracePt t="6925" x="1504950" y="5238750"/>
          <p14:tracePt t="6941" x="1619250" y="5226050"/>
          <p14:tracePt t="6958" x="1771650" y="5207000"/>
          <p14:tracePt t="6975" x="1905000" y="5207000"/>
          <p14:tracePt t="6991" x="2038350" y="5200650"/>
          <p14:tracePt t="7008" x="2171700" y="5200650"/>
          <p14:tracePt t="7025" x="2273300" y="5200650"/>
          <p14:tracePt t="7041" x="2381250" y="5200650"/>
          <p14:tracePt t="7058" x="2489200" y="5200650"/>
          <p14:tracePt t="7075" x="2603500" y="5200650"/>
          <p14:tracePt t="7091" x="2724150" y="5200650"/>
          <p14:tracePt t="7109" x="2863850" y="5200650"/>
          <p14:tracePt t="7124" x="2984500" y="5219700"/>
          <p14:tracePt t="7140" x="3098800" y="5238750"/>
          <p14:tracePt t="7157" x="3244850" y="5251450"/>
          <p14:tracePt t="7174" x="3429000" y="5283200"/>
          <p14:tracePt t="7179" x="3486150" y="5289550"/>
          <p14:tracePt t="7190" x="3625850" y="5314950"/>
          <p14:tracePt t="7207" x="3822700" y="5334000"/>
          <p14:tracePt t="7224" x="4057650" y="5365750"/>
          <p14:tracePt t="7241" x="4292600" y="5384800"/>
          <p14:tracePt t="7258" x="4489450" y="5391150"/>
          <p14:tracePt t="7275" x="4711700" y="5391150"/>
          <p14:tracePt t="7291" x="4965700" y="5391150"/>
          <p14:tracePt t="7309" x="5353050" y="5353050"/>
          <p14:tracePt t="7325" x="5670550" y="5314950"/>
          <p14:tracePt t="7341" x="5975350" y="5270500"/>
          <p14:tracePt t="7358" x="6254750" y="5226050"/>
          <p14:tracePt t="7375" x="6521450" y="5187950"/>
          <p14:tracePt t="7391" x="6750050" y="5156200"/>
          <p14:tracePt t="7408" x="7004050" y="5118100"/>
          <p14:tracePt t="7425" x="7207250" y="5086350"/>
          <p14:tracePt t="7442" x="7416800" y="5048250"/>
          <p14:tracePt t="7458" x="7607300" y="5003800"/>
          <p14:tracePt t="7475" x="7778750" y="4946650"/>
          <p14:tracePt t="7491" x="7899400" y="4908550"/>
          <p14:tracePt t="7508" x="8001000" y="4851400"/>
          <p14:tracePt t="7525" x="8058150" y="4800600"/>
          <p14:tracePt t="7541" x="8115300" y="4749800"/>
          <p14:tracePt t="7558" x="8172450" y="4699000"/>
          <p14:tracePt t="7574" x="8242300" y="4641850"/>
          <p14:tracePt t="7591" x="8312150" y="4597400"/>
          <p14:tracePt t="7609" x="8394700" y="4521200"/>
          <p14:tracePt t="7625" x="8464550" y="4483100"/>
          <p14:tracePt t="7641" x="8528050" y="4445000"/>
          <p14:tracePt t="7658" x="8604250" y="4432300"/>
          <p14:tracePt t="7674" x="8693150" y="4406900"/>
          <p14:tracePt t="7691" x="8813800" y="4387850"/>
          <p14:tracePt t="7697" x="8851900" y="4381500"/>
          <p14:tracePt t="7708" x="8921750" y="4362450"/>
          <p14:tracePt t="7725" x="9017000" y="4330700"/>
          <p14:tracePt t="7741" x="9124950" y="4286250"/>
          <p14:tracePt t="7758" x="9213850" y="4241800"/>
          <p14:tracePt t="7774" x="9283700" y="4210050"/>
          <p14:tracePt t="7791" x="9321800" y="4165600"/>
          <p14:tracePt t="7808" x="9359900" y="4121150"/>
          <p14:tracePt t="7825" x="9398000" y="4083050"/>
          <p14:tracePt t="7841" x="9436100" y="4044950"/>
          <p14:tracePt t="7858" x="9461500" y="4006850"/>
          <p14:tracePt t="7874" x="9486900" y="3987800"/>
          <p14:tracePt t="7891" x="9512300" y="3956050"/>
          <p14:tracePt t="7908" x="9537700" y="3937000"/>
          <p14:tracePt t="7925" x="9556750" y="3930650"/>
          <p14:tracePt t="7941" x="9569450" y="3917950"/>
          <p14:tracePt t="7958" x="9588500" y="3911600"/>
          <p14:tracePt t="7974" x="9601200" y="3911600"/>
          <p14:tracePt t="7991" x="9607550" y="3911600"/>
          <p14:tracePt t="8008" x="9613900" y="3911600"/>
          <p14:tracePt t="8025" x="9632950" y="3911600"/>
          <p14:tracePt t="8041" x="9645650" y="3911600"/>
          <p14:tracePt t="8058" x="9664700" y="3911600"/>
          <p14:tracePt t="8074" x="9696450" y="3911600"/>
          <p14:tracePt t="8091" x="9721850" y="3911600"/>
          <p14:tracePt t="8108" x="9766300" y="3911600"/>
          <p14:tracePt t="8125" x="9798050" y="3911600"/>
          <p14:tracePt t="8141" x="9823450" y="3911600"/>
          <p14:tracePt t="8158" x="9836150" y="3911600"/>
          <p14:tracePt t="11995" x="9829800" y="3911600"/>
          <p14:tracePt t="12007" x="9823450" y="3911600"/>
          <p14:tracePt t="12012" x="9817100" y="3911600"/>
          <p14:tracePt t="12023" x="9810750" y="3911600"/>
          <p14:tracePt t="12040" x="9791700" y="3911600"/>
          <p14:tracePt t="12057" x="9779000" y="3911600"/>
          <p14:tracePt t="12073" x="9759950" y="3911600"/>
          <p14:tracePt t="12090" x="9740900" y="3911600"/>
          <p14:tracePt t="12106" x="9721850" y="3911600"/>
          <p14:tracePt t="12123" x="9709150" y="3911600"/>
          <p14:tracePt t="12140" x="9683750" y="3911600"/>
          <p14:tracePt t="12157" x="9658350" y="3911600"/>
          <p14:tracePt t="12173" x="9645650" y="3911600"/>
          <p14:tracePt t="12190" x="9620250" y="3911600"/>
          <p14:tracePt t="12206" x="9601200" y="3911600"/>
          <p14:tracePt t="12223" x="9594850" y="3911600"/>
          <p14:tracePt t="12355" x="9594850" y="3917950"/>
          <p14:tracePt t="12367" x="9601200" y="3924300"/>
          <p14:tracePt t="12377" x="9613900" y="3924300"/>
          <p14:tracePt t="12390" x="9632950" y="3930650"/>
          <p14:tracePt t="12406" x="9664700" y="3937000"/>
          <p14:tracePt t="12423" x="9696450" y="3937000"/>
          <p14:tracePt t="12440" x="9728200" y="3937000"/>
          <p14:tracePt t="12457" x="9759950" y="3937000"/>
          <p14:tracePt t="12473" x="9785350" y="3937000"/>
          <p14:tracePt t="12489" x="9798050" y="3937000"/>
          <p14:tracePt t="12506" x="9804400" y="3937000"/>
          <p14:tracePt t="13349" x="9798050" y="3937000"/>
          <p14:tracePt t="13385" x="9791700" y="3937000"/>
          <p14:tracePt t="13501" x="9785350" y="3937000"/>
          <p14:tracePt t="13893" x="9779000" y="3937000"/>
          <p14:tracePt t="14829" x="9772650" y="3937000"/>
          <p14:tracePt t="14837" x="9766300" y="3937000"/>
          <p14:tracePt t="14849" x="9759950" y="3937000"/>
          <p14:tracePt t="14855" x="9747250" y="3937000"/>
          <p14:tracePt t="14872" x="9715500" y="3937000"/>
          <p14:tracePt t="14889" x="9645650" y="3937000"/>
          <p14:tracePt t="14905" x="9544050" y="3937000"/>
          <p14:tracePt t="14923" x="9410700" y="3898900"/>
          <p14:tracePt t="14939" x="9290050" y="3848100"/>
          <p14:tracePt t="14956" x="9144000" y="3784600"/>
          <p14:tracePt t="14972" x="8966200" y="3702050"/>
          <p14:tracePt t="14988" x="8731250" y="3600450"/>
          <p14:tracePt t="15005" x="8483600" y="3492500"/>
          <p14:tracePt t="15023" x="8159750" y="3359150"/>
          <p14:tracePt t="15039" x="7899400" y="3251200"/>
          <p14:tracePt t="15055" x="7651750" y="3136900"/>
          <p14:tracePt t="15072" x="7359650" y="3009900"/>
          <p14:tracePt t="15089" x="7010400" y="2857500"/>
          <p14:tracePt t="15106" x="6680200" y="2705100"/>
          <p14:tracePt t="15122" x="6273800" y="2533650"/>
          <p14:tracePt t="15139" x="6013450" y="2425700"/>
          <p14:tracePt t="15156" x="5778500" y="2330450"/>
          <p14:tracePt t="15172" x="5575300" y="2235200"/>
          <p14:tracePt t="15189" x="5397500" y="2159000"/>
          <p14:tracePt t="15205" x="5213350" y="2101850"/>
          <p14:tracePt t="15222" x="5016500" y="2025650"/>
          <p14:tracePt t="15239" x="4895850" y="1993900"/>
          <p14:tracePt t="15255" x="4794250" y="1968500"/>
          <p14:tracePt t="15272" x="4724400" y="1962150"/>
          <p14:tracePt t="15289" x="4673600" y="1955800"/>
          <p14:tracePt t="15305" x="4629150" y="1949450"/>
          <p14:tracePt t="15310" x="4610100" y="1943100"/>
          <p14:tracePt t="15322" x="4565650" y="1943100"/>
          <p14:tracePt t="15339" x="4457700" y="1930400"/>
          <p14:tracePt t="15355" x="4324350" y="1905000"/>
          <p14:tracePt t="15372" x="4210050" y="1905000"/>
          <p14:tracePt t="15389" x="4102100" y="1898650"/>
          <p14:tracePt t="15405" x="3987800" y="1892300"/>
          <p14:tracePt t="15422" x="3860800" y="1892300"/>
          <p14:tracePt t="15439" x="3784600" y="1892300"/>
          <p14:tracePt t="15455" x="3727450" y="1892300"/>
          <p14:tracePt t="15472" x="3695700" y="1898650"/>
          <p14:tracePt t="15488" x="3657600" y="1911350"/>
          <p14:tracePt t="15505" x="3638550" y="1924050"/>
          <p14:tracePt t="15523" x="3632200" y="1930400"/>
          <p14:tracePt t="15538" x="3625850" y="1930400"/>
          <p14:tracePt t="15624" x="3619500" y="1930400"/>
          <p14:tracePt t="15743" x="3632200" y="1930400"/>
          <p14:tracePt t="15748" x="3644900" y="1930400"/>
          <p14:tracePt t="15756" x="3657600" y="1930400"/>
          <p14:tracePt t="15771" x="3714750" y="1905000"/>
          <p14:tracePt t="15787" x="3778250" y="1879600"/>
          <p14:tracePt t="15805" x="3816350" y="1860550"/>
          <p14:tracePt t="15811" x="3835400" y="1854200"/>
          <p14:tracePt t="15823" x="3854450" y="1847850"/>
          <p14:tracePt t="15839" x="3860800" y="1847850"/>
          <p14:tracePt t="15855" x="3867150" y="1841500"/>
          <p14:tracePt t="15872" x="3886200" y="1835150"/>
          <p14:tracePt t="15888" x="3905250" y="1835150"/>
          <p14:tracePt t="15905" x="3930650" y="1835150"/>
          <p14:tracePt t="15922" x="3962400" y="1835150"/>
          <p14:tracePt t="15939" x="3994150" y="1835150"/>
          <p14:tracePt t="15955" x="4013200" y="1835150"/>
          <p14:tracePt t="15972" x="4019550" y="1835150"/>
          <p14:tracePt t="16205" x="4025900" y="1835150"/>
          <p14:tracePt t="16221" x="4032250" y="1835150"/>
          <p14:tracePt t="16225" x="4038600" y="1835150"/>
          <p14:tracePt t="16238" x="4051300" y="1835150"/>
          <p14:tracePt t="16255" x="4064000" y="1835150"/>
          <p14:tracePt t="16272" x="4076700" y="1835150"/>
          <p14:tracePt t="16288" x="4089400" y="1835150"/>
          <p14:tracePt t="16605" x="4095750" y="1835150"/>
          <p14:tracePt t="16611" x="4102100" y="1835150"/>
          <p14:tracePt t="16621" x="4121150" y="1835150"/>
          <p14:tracePt t="16638" x="4178300" y="1835150"/>
          <p14:tracePt t="16655" x="4222750" y="1835150"/>
          <p14:tracePt t="16671" x="4267200" y="1835150"/>
          <p14:tracePt t="16688" x="4298950" y="1835150"/>
          <p14:tracePt t="16705" x="4324350" y="1835150"/>
          <p14:tracePt t="16721" x="4349750" y="1835150"/>
          <p14:tracePt t="16738" x="4375150" y="1835150"/>
          <p14:tracePt t="16755" x="4387850" y="1835150"/>
          <p14:tracePt t="16771" x="4400550" y="1835150"/>
          <p14:tracePt t="16788" x="4425950" y="1835150"/>
          <p14:tracePt t="16805" x="4451350" y="1835150"/>
          <p14:tracePt t="16821" x="4495800" y="1835150"/>
          <p14:tracePt t="16824" x="4502150" y="1835150"/>
          <p14:tracePt t="16837" x="4527550" y="1828800"/>
          <p14:tracePt t="16855" x="4572000" y="1822450"/>
          <p14:tracePt t="16871" x="4610100" y="1822450"/>
          <p14:tracePt t="16888" x="4635500" y="1822450"/>
          <p14:tracePt t="16905" x="4667250" y="1822450"/>
          <p14:tracePt t="16921" x="4686300" y="1822450"/>
          <p14:tracePt t="16938" x="4724400" y="1822450"/>
          <p14:tracePt t="16955" x="4749800" y="1822450"/>
          <p14:tracePt t="16971" x="4768850" y="1816100"/>
          <p14:tracePt t="16988" x="4787900" y="1816100"/>
          <p14:tracePt t="17005" x="4806950" y="1816100"/>
          <p14:tracePt t="17021" x="4826000" y="1816100"/>
          <p14:tracePt t="17038" x="4851400" y="1816100"/>
          <p14:tracePt t="17055" x="4870450" y="1816100"/>
          <p14:tracePt t="17071" x="4902200" y="1816100"/>
          <p14:tracePt t="17088" x="4927600" y="1816100"/>
          <p14:tracePt t="17105" x="4959350" y="1816100"/>
          <p14:tracePt t="17121" x="4984750" y="1816100"/>
          <p14:tracePt t="17138" x="5016500" y="1816100"/>
          <p14:tracePt t="17155" x="5035550" y="1816100"/>
          <p14:tracePt t="17171" x="5054600" y="1816100"/>
          <p14:tracePt t="17188" x="5080000" y="1816100"/>
          <p14:tracePt t="17204" x="5105400" y="1816100"/>
          <p14:tracePt t="17221" x="5137150" y="1816100"/>
          <p14:tracePt t="17238" x="5181600" y="1816100"/>
          <p14:tracePt t="17255" x="5213350" y="1816100"/>
          <p14:tracePt t="17271" x="5245100" y="1816100"/>
          <p14:tracePt t="17288" x="5276850" y="1816100"/>
          <p14:tracePt t="17305" x="5308600" y="1816100"/>
          <p14:tracePt t="17321" x="5327650" y="1816100"/>
          <p14:tracePt t="17339" x="5365750" y="1816100"/>
          <p14:tracePt t="17355" x="5384800" y="1803400"/>
          <p14:tracePt t="17371" x="5403850" y="1797050"/>
          <p14:tracePt t="17388" x="5422900" y="1797050"/>
          <p14:tracePt t="17404" x="5441950" y="1797050"/>
          <p14:tracePt t="17421" x="5454650" y="1790700"/>
          <p14:tracePt t="17439" x="5461000" y="1790700"/>
          <p14:tracePt t="17454" x="5467350" y="1790700"/>
          <p14:tracePt t="17471" x="5480050" y="1790700"/>
          <p14:tracePt t="17504" x="5499100" y="1784350"/>
          <p14:tracePt t="17521" x="5505450" y="1778000"/>
          <p14:tracePt t="17538" x="5524500" y="1778000"/>
          <p14:tracePt t="17555" x="5543550" y="1778000"/>
          <p14:tracePt t="17571" x="5556250" y="1778000"/>
          <p14:tracePt t="17588" x="5568950" y="1778000"/>
          <p14:tracePt t="17621" x="5588000" y="1778000"/>
          <p14:tracePt t="17639" x="5594350" y="1778000"/>
          <p14:tracePt t="17655" x="5607050" y="1778000"/>
          <p14:tracePt t="17671" x="5619750" y="1778000"/>
          <p14:tracePt t="17688" x="5626100" y="1778000"/>
          <p14:tracePt t="17704" x="5632450" y="1778000"/>
          <p14:tracePt t="17721" x="5645150" y="1778000"/>
          <p14:tracePt t="17738" x="5664200" y="1778000"/>
          <p14:tracePt t="17755" x="5683250" y="1778000"/>
          <p14:tracePt t="17771" x="5708650" y="1778000"/>
          <p14:tracePt t="17788" x="5740400" y="1778000"/>
          <p14:tracePt t="17804" x="5778500" y="1784350"/>
          <p14:tracePt t="17821" x="5822950" y="1790700"/>
          <p14:tracePt t="17838" x="5886450" y="1803400"/>
          <p14:tracePt t="17855" x="5943600" y="1809750"/>
          <p14:tracePt t="17859" x="5962650" y="1816100"/>
          <p14:tracePt t="17871" x="6000750" y="1816100"/>
          <p14:tracePt t="17888" x="6057900" y="1816100"/>
          <p14:tracePt t="17904" x="6096000" y="1816100"/>
          <p14:tracePt t="17920" x="6127750" y="1816100"/>
          <p14:tracePt t="17937" x="6146800" y="1816100"/>
          <p14:tracePt t="17955" x="6165850" y="1816100"/>
          <p14:tracePt t="17971" x="6197600" y="1816100"/>
          <p14:tracePt t="17987" x="6223000" y="1816100"/>
          <p14:tracePt t="18003" x="6261100" y="1822450"/>
          <p14:tracePt t="18020" x="6324600" y="1828800"/>
          <p14:tracePt t="18036" x="6388100" y="1828800"/>
          <p14:tracePt t="18053" x="6470650" y="1828800"/>
          <p14:tracePt t="18070" x="6546850" y="1828800"/>
          <p14:tracePt t="18088" x="6572250" y="1828800"/>
          <p14:tracePt t="18104" x="6604000" y="1828800"/>
          <p14:tracePt t="18121" x="6623050" y="1835150"/>
          <p14:tracePt t="18137" x="6629400" y="1835150"/>
          <p14:tracePt t="18154" x="6642100" y="1841500"/>
          <p14:tracePt t="18170" x="6667500" y="1847850"/>
          <p14:tracePt t="18187" x="6686550" y="1854200"/>
          <p14:tracePt t="18204" x="6699250" y="1854200"/>
          <p14:tracePt t="18220" x="6705600" y="1854200"/>
          <p14:tracePt t="18237" x="6711950" y="1854200"/>
          <p14:tracePt t="19343" x="6705600" y="1854200"/>
          <p14:tracePt t="19351" x="6699250" y="1860550"/>
          <p14:tracePt t="19355" x="6692900" y="1860550"/>
          <p14:tracePt t="19369" x="6673850" y="1860550"/>
          <p14:tracePt t="19386" x="6648450" y="1860550"/>
          <p14:tracePt t="19403" x="6623050" y="1860550"/>
          <p14:tracePt t="19419" x="6610350" y="1860550"/>
          <p14:tracePt t="19437" x="6597650" y="1860550"/>
          <p14:tracePt t="19545" x="6591300" y="1860550"/>
          <p14:tracePt t="19553" x="6584950" y="1860550"/>
          <p14:tracePt t="19559" x="6572250" y="1860550"/>
          <p14:tracePt t="19571" x="6553200" y="1860550"/>
          <p14:tracePt t="19587" x="6534150" y="1860550"/>
          <p14:tracePt t="19604" x="6508750" y="1860550"/>
          <p14:tracePt t="19637" x="6502400" y="1860550"/>
          <p14:tracePt t="19757" x="6496050" y="1860550"/>
          <p14:tracePt t="21423" x="6489700" y="1860550"/>
          <p14:tracePt t="21439" x="6483350" y="1860550"/>
          <p14:tracePt t="21451" x="6477000" y="1860550"/>
          <p14:tracePt t="21471" x="6470650" y="1860550"/>
          <p14:tracePt t="21476" x="6464300" y="1860550"/>
          <p14:tracePt t="21507" x="6451600" y="1860550"/>
          <p14:tracePt t="21513" x="6445250" y="1860550"/>
          <p14:tracePt t="21520" x="6438900" y="1860550"/>
          <p14:tracePt t="21537" x="6419850" y="1860550"/>
          <p14:tracePt t="21553" x="6407150" y="1860550"/>
          <p14:tracePt t="21570" x="6388100" y="1860550"/>
          <p14:tracePt t="21586" x="6375400" y="1860550"/>
          <p14:tracePt t="21603" x="6362700" y="1854200"/>
          <p14:tracePt t="21620" x="6350000" y="1854200"/>
          <p14:tracePt t="21637" x="6330950" y="1854200"/>
          <p14:tracePt t="21653" x="6311900" y="1847850"/>
          <p14:tracePt t="21670" x="6292850" y="1847850"/>
          <p14:tracePt t="21686" x="6273800" y="1847850"/>
          <p14:tracePt t="21703" x="6254750" y="1847850"/>
          <p14:tracePt t="21720" x="6242050" y="1835150"/>
          <p14:tracePt t="21736" x="6235700" y="1835150"/>
          <p14:tracePt t="21753" x="6223000" y="1835150"/>
          <p14:tracePt t="21791" x="6216650" y="1835150"/>
          <p14:tracePt t="21814" x="6210300" y="1835150"/>
          <p14:tracePt t="21823" x="6203950" y="1835150"/>
          <p14:tracePt t="21837" x="6191250" y="1835150"/>
          <p14:tracePt t="21853" x="6172200" y="1835150"/>
          <p14:tracePt t="21870" x="6146800" y="1835150"/>
          <p14:tracePt t="21886" x="6127750" y="1835150"/>
          <p14:tracePt t="21903" x="6108700" y="1835150"/>
          <p14:tracePt t="21908" x="6096000" y="1835150"/>
          <p14:tracePt t="21920" x="6083300" y="1835150"/>
          <p14:tracePt t="21937" x="6064250" y="1835150"/>
          <p14:tracePt t="21953" x="6051550" y="1835150"/>
          <p14:tracePt t="21970" x="6045200" y="1835150"/>
          <p14:tracePt t="21986" x="6032500" y="1835150"/>
          <p14:tracePt t="22003" x="6019800" y="1835150"/>
          <p14:tracePt t="22019" x="6013450" y="1835150"/>
          <p14:tracePt t="22037" x="5994400" y="1835150"/>
          <p14:tracePt t="22053" x="5988050" y="1835150"/>
          <p14:tracePt t="22070" x="5969000" y="1835150"/>
          <p14:tracePt t="22103" x="5956300" y="1835150"/>
          <p14:tracePt t="22120" x="5943600" y="1835150"/>
          <p14:tracePt t="22137" x="5930900" y="1835150"/>
          <p14:tracePt t="22153" x="5924550" y="1835150"/>
          <p14:tracePt t="22170" x="5911850" y="1835150"/>
          <p14:tracePt t="22185" x="5905500" y="1835150"/>
          <p14:tracePt t="22218" x="5899150" y="1835150"/>
          <p14:tracePt t="22249" x="5892800" y="1835150"/>
          <p14:tracePt t="22258" x="5886450" y="1841500"/>
          <p14:tracePt t="22268" x="5873750" y="1841500"/>
          <p14:tracePt t="22285" x="5861050" y="1841500"/>
          <p14:tracePt t="22301" x="5848350" y="1847850"/>
          <p14:tracePt t="22318" x="5835650" y="1854200"/>
          <p14:tracePt t="22336" x="5822950" y="1854200"/>
          <p14:tracePt t="22353" x="5803900" y="1854200"/>
          <p14:tracePt t="22369" x="5784850" y="1860550"/>
          <p14:tracePt t="22386" x="5746750" y="1873250"/>
          <p14:tracePt t="22403" x="5695950" y="1885950"/>
          <p14:tracePt t="22419" x="5638800" y="1905000"/>
          <p14:tracePt t="22425" x="5607050" y="1911350"/>
          <p14:tracePt t="22437" x="5562600" y="1924050"/>
          <p14:tracePt t="22453" x="5505450" y="1943100"/>
          <p14:tracePt t="22469" x="5461000" y="1949450"/>
          <p14:tracePt t="22486" x="5410200" y="1968500"/>
          <p14:tracePt t="22503" x="5365750" y="1981200"/>
          <p14:tracePt t="22519" x="5334000" y="1987550"/>
          <p14:tracePt t="22537" x="5289550" y="2000250"/>
          <p14:tracePt t="22553" x="5245100" y="2012950"/>
          <p14:tracePt t="22570" x="5200650" y="2038350"/>
          <p14:tracePt t="22586" x="5130800" y="2057400"/>
          <p14:tracePt t="22603" x="5054600" y="2076450"/>
          <p14:tracePt t="22619" x="5010150" y="2089150"/>
          <p14:tracePt t="22636" x="4965700" y="2108200"/>
          <p14:tracePt t="22653" x="4927600" y="2127250"/>
          <p14:tracePt t="22669" x="4870450" y="2152650"/>
          <p14:tracePt t="22686" x="4794250" y="2178050"/>
          <p14:tracePt t="22703" x="4692650" y="2203450"/>
          <p14:tracePt t="22719" x="4610100" y="2228850"/>
          <p14:tracePt t="22736" x="4495800" y="2241550"/>
          <p14:tracePt t="22753" x="4394200" y="2260600"/>
          <p14:tracePt t="22769" x="4298950" y="2273300"/>
          <p14:tracePt t="22786" x="4197350" y="2292350"/>
          <p14:tracePt t="22803" x="4108450" y="2298700"/>
          <p14:tracePt t="22819" x="4019550" y="2311400"/>
          <p14:tracePt t="22836" x="3924300" y="2311400"/>
          <p14:tracePt t="22853" x="3848100" y="2311400"/>
          <p14:tracePt t="22870" x="3797300" y="2311400"/>
          <p14:tracePt t="22886" x="3746500" y="2311400"/>
          <p14:tracePt t="22903" x="3714750" y="2311400"/>
          <p14:tracePt t="22919" x="3676650" y="2311400"/>
          <p14:tracePt t="22926" x="3651250" y="2311400"/>
          <p14:tracePt t="22937" x="3619500" y="2311400"/>
          <p14:tracePt t="22953" x="3575050" y="2311400"/>
          <p14:tracePt t="22969" x="3517900" y="2311400"/>
          <p14:tracePt t="22986" x="3467100" y="2311400"/>
          <p14:tracePt t="23003" x="3397250" y="2311400"/>
          <p14:tracePt t="23019" x="3327400" y="2311400"/>
          <p14:tracePt t="23036" x="3282950" y="2311400"/>
          <p14:tracePt t="23053" x="3257550" y="2311400"/>
          <p14:tracePt t="23069" x="3251200" y="2311400"/>
          <p14:tracePt t="23131" x="3244850" y="2311400"/>
          <p14:tracePt t="23137" x="3238500" y="2311400"/>
          <p14:tracePt t="23153" x="3206750" y="2311400"/>
          <p14:tracePt t="23169" x="3168650" y="2311400"/>
          <p14:tracePt t="23186" x="3117850" y="2311400"/>
          <p14:tracePt t="23202" x="3079750" y="2311400"/>
          <p14:tracePt t="23219" x="3048000" y="2311400"/>
          <p14:tracePt t="23236" x="3035300" y="2311400"/>
          <p14:tracePt t="23252" x="3028950" y="2311400"/>
          <p14:tracePt t="23347" x="3022600" y="2311400"/>
          <p14:tracePt t="23503" x="3028950" y="2311400"/>
          <p14:tracePt t="23511" x="3041650" y="2311400"/>
          <p14:tracePt t="23519" x="3054350" y="2311400"/>
          <p14:tracePt t="23536" x="3073400" y="2311400"/>
          <p14:tracePt t="23643" x="3067050" y="2311400"/>
          <p14:tracePt t="23649" x="3054350" y="2311400"/>
          <p14:tracePt t="23653" x="3048000" y="2311400"/>
          <p14:tracePt t="23669" x="3022600" y="2311400"/>
          <p14:tracePt t="23686" x="3016250" y="2311400"/>
          <p14:tracePt t="23767" x="3022600" y="2311400"/>
          <p14:tracePt t="23775" x="3035300" y="2311400"/>
          <p14:tracePt t="23786" x="3067050" y="2305050"/>
          <p14:tracePt t="23802" x="3130550" y="2286000"/>
          <p14:tracePt t="23819" x="3175000" y="2273300"/>
          <p14:tracePt t="23836" x="3206750" y="2266950"/>
          <p14:tracePt t="23869" x="3213100" y="2260600"/>
          <p14:tracePt t="23886" x="3200400" y="2260600"/>
          <p14:tracePt t="23902" x="3168650" y="2260600"/>
          <p14:tracePt t="23919" x="3130550" y="2260600"/>
          <p14:tracePt t="23936" x="3105150" y="2260600"/>
          <p14:tracePt t="23952" x="3092450" y="2260600"/>
          <p14:tracePt t="24011" x="3092450" y="2254250"/>
          <p14:tracePt t="24039" x="3092450" y="2247900"/>
          <p14:tracePt t="24047" x="3092450" y="2241550"/>
          <p14:tracePt t="24147" x="3079750" y="2241550"/>
          <p14:tracePt t="24153" x="3073400" y="2241550"/>
          <p14:tracePt t="24169" x="3054350" y="2241550"/>
          <p14:tracePt t="24186" x="3048000" y="2241550"/>
          <p14:tracePt t="24267" x="3054350" y="2241550"/>
          <p14:tracePt t="24273" x="3060700" y="2235200"/>
          <p14:tracePt t="24285" x="3079750" y="2235200"/>
          <p14:tracePt t="24302" x="3086100" y="2235200"/>
          <p14:tracePt t="24375" x="3079750" y="2235200"/>
          <p14:tracePt t="24379" x="3073400" y="2235200"/>
          <p14:tracePt t="24398" x="3067050" y="2235200"/>
          <p14:tracePt t="25163" x="3067050" y="2228850"/>
          <p14:tracePt t="25168" x="3067050" y="2222500"/>
          <p14:tracePt t="25185" x="3086100" y="2216150"/>
          <p14:tracePt t="25202" x="3111500" y="2203450"/>
          <p14:tracePt t="25218" x="3130550" y="2197100"/>
          <p14:tracePt t="25235" x="3149600" y="2190750"/>
          <p14:tracePt t="25252" x="3155950" y="2190750"/>
          <p14:tracePt t="26011" x="3162300" y="2190750"/>
          <p14:tracePt t="26267" x="3168650" y="2190750"/>
          <p14:tracePt t="26272" x="3168650" y="2197100"/>
          <p14:tracePt t="26587" x="3175000" y="2197100"/>
          <p14:tracePt t="26595" x="3181350" y="2197100"/>
          <p14:tracePt t="26615" x="3187700" y="2197100"/>
          <p14:tracePt t="26623" x="3194050" y="2197100"/>
          <p14:tracePt t="26635" x="3206750" y="2197100"/>
          <p14:tracePt t="26651" x="3232150" y="2197100"/>
          <p14:tracePt t="26669" x="3257550" y="2197100"/>
          <p14:tracePt t="26685" x="3282950" y="2203450"/>
          <p14:tracePt t="26701" x="3295650" y="2209800"/>
          <p14:tracePt t="27193" x="3302000" y="2209800"/>
          <p14:tracePt t="27200" x="3314700" y="2209800"/>
          <p14:tracePt t="27206" x="3333750" y="2209800"/>
          <p14:tracePt t="27218" x="3359150" y="2209800"/>
          <p14:tracePt t="27235" x="3390900" y="2209800"/>
          <p14:tracePt t="27251" x="3422650" y="2209800"/>
          <p14:tracePt t="27268" x="3460750" y="2209800"/>
          <p14:tracePt t="27285" x="3498850" y="2209800"/>
          <p14:tracePt t="27301" x="3536950" y="2209800"/>
          <p14:tracePt t="27318" x="3568700" y="2209800"/>
          <p14:tracePt t="27335" x="3594100" y="2209800"/>
          <p14:tracePt t="27351" x="3613150" y="2209800"/>
          <p14:tracePt t="27368" x="3638550" y="2209800"/>
          <p14:tracePt t="27384" x="3651250" y="2209800"/>
          <p14:tracePt t="27401" x="3663950" y="2209800"/>
          <p14:tracePt t="27418" x="3683000" y="2209800"/>
          <p14:tracePt t="27435" x="3695700" y="2209800"/>
          <p14:tracePt t="27451" x="3702050" y="2209800"/>
          <p14:tracePt t="27468" x="3714750" y="2209800"/>
          <p14:tracePt t="27484" x="3727450" y="2209800"/>
          <p14:tracePt t="27501" x="3740150" y="2209800"/>
          <p14:tracePt t="27518" x="3752850" y="2209800"/>
          <p14:tracePt t="27535" x="3765550" y="2209800"/>
          <p14:tracePt t="27568" x="3771900" y="2209800"/>
          <p14:tracePt t="27729" x="3778250" y="2209800"/>
          <p14:tracePt t="27738" x="3784600" y="2209800"/>
          <p14:tracePt t="27751" x="3797300" y="2209800"/>
          <p14:tracePt t="27768" x="3816350" y="2209800"/>
          <p14:tracePt t="27784" x="3841750" y="2209800"/>
          <p14:tracePt t="27801" x="3867150" y="2209800"/>
          <p14:tracePt t="27818" x="3886200" y="2209800"/>
          <p14:tracePt t="27835" x="3905250" y="2209800"/>
          <p14:tracePt t="27851" x="3911600" y="2209800"/>
          <p14:tracePt t="28045" x="3917950" y="2209800"/>
          <p14:tracePt t="28053" x="3924300" y="2209800"/>
          <p14:tracePt t="28067" x="3930650" y="2209800"/>
          <p14:tracePt t="28084" x="3943350" y="2209800"/>
          <p14:tracePt t="28101" x="3949700" y="2203450"/>
          <p14:tracePt t="28118" x="3962400" y="2203450"/>
          <p14:tracePt t="28135" x="3968750" y="2197100"/>
          <p14:tracePt t="28272" x="3975100" y="2197100"/>
          <p14:tracePt t="28281" x="3981450" y="2197100"/>
          <p14:tracePt t="28288" x="3994150" y="2197100"/>
          <p14:tracePt t="28301" x="4019550" y="2197100"/>
          <p14:tracePt t="28317" x="4064000" y="2197100"/>
          <p14:tracePt t="28335" x="4127500" y="2197100"/>
          <p14:tracePt t="28351" x="4171950" y="2197100"/>
          <p14:tracePt t="28367" x="4222750" y="2197100"/>
          <p14:tracePt t="28384" x="4248150" y="2197100"/>
          <p14:tracePt t="28401" x="4267200" y="2197100"/>
          <p14:tracePt t="28418" x="4279900" y="2197100"/>
          <p14:tracePt t="28435" x="4298950" y="2197100"/>
          <p14:tracePt t="28451" x="4311650" y="2197100"/>
          <p14:tracePt t="28467" x="4324350" y="2197100"/>
          <p14:tracePt t="28484" x="4343400" y="2197100"/>
          <p14:tracePt t="28501" x="4362450" y="2197100"/>
          <p14:tracePt t="28507" x="4368800" y="2203450"/>
          <p14:tracePt t="28517" x="4381500" y="2203450"/>
          <p14:tracePt t="28535" x="4425950" y="2203450"/>
          <p14:tracePt t="28551" x="4457700" y="2203450"/>
          <p14:tracePt t="28567" x="4502150" y="2203450"/>
          <p14:tracePt t="28584" x="4546600" y="2222500"/>
          <p14:tracePt t="28601" x="4578350" y="2222500"/>
          <p14:tracePt t="28617" x="4591050" y="2222500"/>
          <p14:tracePt t="28634" x="4610100" y="2228850"/>
          <p14:tracePt t="28651" x="4629150" y="2228850"/>
          <p14:tracePt t="28668" x="4641850" y="2228850"/>
          <p14:tracePt t="28684" x="4654550" y="2228850"/>
          <p14:tracePt t="28701" x="4673600" y="2235200"/>
          <p14:tracePt t="28717" x="4692650" y="2235200"/>
          <p14:tracePt t="28735" x="4724400" y="2235200"/>
          <p14:tracePt t="28751" x="4749800" y="2235200"/>
          <p14:tracePt t="28767" x="4768850" y="2235200"/>
          <p14:tracePt t="28784" x="4794250" y="2235200"/>
          <p14:tracePt t="28801" x="4813300" y="2235200"/>
          <p14:tracePt t="28817" x="4832350" y="2235200"/>
          <p14:tracePt t="28835" x="4857750" y="2235200"/>
          <p14:tracePt t="28851" x="4883150" y="2235200"/>
          <p14:tracePt t="28867" x="4902200" y="2235200"/>
          <p14:tracePt t="28884" x="4940300" y="2235200"/>
          <p14:tracePt t="28901" x="4972050" y="2235200"/>
          <p14:tracePt t="28917" x="5003800" y="2235200"/>
          <p14:tracePt t="28935" x="5048250" y="2235200"/>
          <p14:tracePt t="28951" x="5067300" y="2235200"/>
          <p14:tracePt t="28967" x="5086350" y="2235200"/>
          <p14:tracePt t="28984" x="5099050" y="2235200"/>
          <p14:tracePt t="29000" x="5111750" y="2235200"/>
          <p14:tracePt t="29017" x="5130800" y="2235200"/>
          <p14:tracePt t="29022" x="5149850" y="2235200"/>
          <p14:tracePt t="29034" x="5162550" y="2235200"/>
          <p14:tracePt t="29051" x="5194300" y="2235200"/>
          <p14:tracePt t="29068" x="5232400" y="2235200"/>
          <p14:tracePt t="29084" x="5276850" y="2235200"/>
          <p14:tracePt t="29101" x="5302250" y="2235200"/>
          <p14:tracePt t="29117" x="5327650" y="2235200"/>
          <p14:tracePt t="29135" x="5359400" y="2235200"/>
          <p14:tracePt t="29151" x="5391150" y="2235200"/>
          <p14:tracePt t="29167" x="5441950" y="2235200"/>
          <p14:tracePt t="29184" x="5511800" y="2235200"/>
          <p14:tracePt t="29201" x="5607050" y="2254250"/>
          <p14:tracePt t="29217" x="5683250" y="2254250"/>
          <p14:tracePt t="29234" x="5772150" y="2254250"/>
          <p14:tracePt t="29251" x="5835650" y="2254250"/>
          <p14:tracePt t="29267" x="5886450" y="2254250"/>
          <p14:tracePt t="29284" x="5962650" y="2254250"/>
          <p14:tracePt t="29300" x="6051550" y="2254250"/>
          <p14:tracePt t="29317" x="6140450" y="2254250"/>
          <p14:tracePt t="29334" x="6242050" y="2254250"/>
          <p14:tracePt t="29351" x="6305550" y="2254250"/>
          <p14:tracePt t="29367" x="6343650" y="2254250"/>
          <p14:tracePt t="29384" x="6362700" y="2254250"/>
          <p14:tracePt t="29400" x="6388100" y="2254250"/>
          <p14:tracePt t="29417" x="6407150" y="2254250"/>
          <p14:tracePt t="29434" x="6451600" y="2260600"/>
          <p14:tracePt t="29451" x="6483350" y="2260600"/>
          <p14:tracePt t="29467" x="6515100" y="2260600"/>
          <p14:tracePt t="29484" x="6546850" y="2260600"/>
          <p14:tracePt t="29500" x="6565900" y="2260600"/>
          <p14:tracePt t="29529" x="6572250" y="2260600"/>
          <p14:tracePt t="29541" x="6578600" y="2260600"/>
          <p14:tracePt t="29551" x="6584950" y="2260600"/>
          <p14:tracePt t="29567" x="6597650" y="2260600"/>
          <p14:tracePt t="29600" x="6610350" y="2260600"/>
          <p14:tracePt t="29617" x="6616700" y="2273300"/>
          <p14:tracePt t="29634" x="6629400" y="2273300"/>
          <p14:tracePt t="29651" x="6648450" y="2273300"/>
          <p14:tracePt t="29667" x="6661150" y="2273300"/>
          <p14:tracePt t="29684" x="6686550" y="2273300"/>
          <p14:tracePt t="29700" x="6705600" y="2279650"/>
          <p14:tracePt t="29717" x="6743700" y="2286000"/>
          <p14:tracePt t="29734" x="6775450" y="2286000"/>
          <p14:tracePt t="29749" x="6788150" y="2292350"/>
          <p14:tracePt t="29766" x="6819900" y="2292350"/>
          <p14:tracePt t="29783" x="6838950" y="2298700"/>
          <p14:tracePt t="29800" x="6864350" y="2305050"/>
          <p14:tracePt t="29817" x="6896100" y="2305050"/>
          <p14:tracePt t="29834" x="6927850" y="2311400"/>
          <p14:tracePt t="29851" x="6991350" y="2317750"/>
          <p14:tracePt t="29867" x="7029450" y="2324100"/>
          <p14:tracePt t="29884" x="7086600" y="2324100"/>
          <p14:tracePt t="29900" x="7124700" y="2324100"/>
          <p14:tracePt t="29917" x="7162800" y="2324100"/>
          <p14:tracePt t="29934" x="7213600" y="2324100"/>
          <p14:tracePt t="29951" x="7251700" y="2324100"/>
          <p14:tracePt t="29967" x="7289800" y="2324100"/>
          <p14:tracePt t="29984" x="7334250" y="2324100"/>
          <p14:tracePt t="30001" x="7366000" y="2324100"/>
          <p14:tracePt t="30017" x="7391400" y="2324100"/>
          <p14:tracePt t="30023" x="7397750" y="2324100"/>
          <p14:tracePt t="30034" x="7410450" y="2324100"/>
          <p14:tracePt t="30051" x="7423150" y="2324100"/>
          <p14:tracePt t="30084" x="7435850" y="2324100"/>
          <p14:tracePt t="30100" x="7448550" y="2317750"/>
          <p14:tracePt t="30117" x="7461250" y="2317750"/>
          <p14:tracePt t="30134" x="7473950" y="2317750"/>
          <p14:tracePt t="30150" x="7486650" y="2311400"/>
          <p14:tracePt t="30217" x="7493000" y="2311400"/>
          <p14:tracePt t="30229" x="7499350" y="2311400"/>
          <p14:tracePt t="30245" x="7505700" y="2311400"/>
          <p14:tracePt t="30265" x="7512050" y="2311400"/>
          <p14:tracePt t="30293" x="7518400" y="2311400"/>
          <p14:tracePt t="30585" x="7524750" y="2311400"/>
          <p14:tracePt t="30593" x="7531100" y="2311400"/>
          <p14:tracePt t="30600" x="7537450" y="2311400"/>
          <p14:tracePt t="30617" x="7543800" y="2305050"/>
          <p14:tracePt t="30633" x="7550150" y="2298700"/>
          <p14:tracePt t="30661" x="7556500" y="2298700"/>
          <p14:tracePt t="30677" x="7562850" y="2298700"/>
          <p14:tracePt t="30685" x="7569200" y="2298700"/>
          <p14:tracePt t="30703" x="7581900" y="2298700"/>
          <p14:tracePt t="30717" x="7588250" y="2292350"/>
          <p14:tracePt t="30733" x="7600950" y="2292350"/>
          <p14:tracePt t="30750" x="7613650" y="2292350"/>
          <p14:tracePt t="30767" x="7639050" y="2292350"/>
          <p14:tracePt t="30783" x="7664450" y="2292350"/>
          <p14:tracePt t="30800" x="7683500" y="2292350"/>
          <p14:tracePt t="30817" x="7715250" y="2279650"/>
          <p14:tracePt t="30832" x="7747000" y="2279650"/>
          <p14:tracePt t="30849" x="7778750" y="2273300"/>
          <p14:tracePt t="30866" x="7804150" y="2266950"/>
          <p14:tracePt t="30883" x="7829550" y="2266950"/>
          <p14:tracePt t="30900" x="7861300" y="2266950"/>
          <p14:tracePt t="30916" x="7886700" y="2266950"/>
          <p14:tracePt t="30933" x="7931150" y="2266950"/>
          <p14:tracePt t="30950" x="7975600" y="2266950"/>
          <p14:tracePt t="30967" x="8007350" y="2266950"/>
          <p14:tracePt t="30983" x="8051800" y="2266950"/>
          <p14:tracePt t="31000" x="8089900" y="2266950"/>
          <p14:tracePt t="31017" x="8147050" y="2266950"/>
          <p14:tracePt t="31033" x="8197850" y="2266950"/>
          <p14:tracePt t="31050" x="8267700" y="2266950"/>
          <p14:tracePt t="31055" x="8280400" y="2266950"/>
          <p14:tracePt t="31067" x="8318500" y="2266950"/>
          <p14:tracePt t="31083" x="8369300" y="2266950"/>
          <p14:tracePt t="31100" x="8413750" y="2266950"/>
          <p14:tracePt t="31116" x="8445500" y="2266950"/>
          <p14:tracePt t="31133" x="8489950" y="2266950"/>
          <p14:tracePt t="31150" x="8534400" y="2266950"/>
          <p14:tracePt t="31167" x="8572500" y="2266950"/>
          <p14:tracePt t="31183" x="8616950" y="2266950"/>
          <p14:tracePt t="31200" x="8667750" y="2266950"/>
          <p14:tracePt t="31217" x="8718550" y="2266950"/>
          <p14:tracePt t="31233" x="8775700" y="2266950"/>
          <p14:tracePt t="31250" x="8839200" y="2266950"/>
          <p14:tracePt t="31267" x="8877300" y="2266950"/>
          <p14:tracePt t="31283" x="8921750" y="2266950"/>
          <p14:tracePt t="31300" x="8959850" y="2254250"/>
          <p14:tracePt t="31316" x="8997950" y="2254250"/>
          <p14:tracePt t="31335" x="9029700" y="2254250"/>
          <p14:tracePt t="31350" x="9067800" y="2254250"/>
          <p14:tracePt t="31367" x="9099550" y="2254250"/>
          <p14:tracePt t="31383" x="9124950" y="2254250"/>
          <p14:tracePt t="31400" x="9163050" y="2254250"/>
          <p14:tracePt t="31416" x="9194800" y="2254250"/>
          <p14:tracePt t="31433" x="9239250" y="2254250"/>
          <p14:tracePt t="31451" x="9290050" y="2254250"/>
          <p14:tracePt t="31467" x="9315450" y="2260600"/>
          <p14:tracePt t="31483" x="9347200" y="2260600"/>
          <p14:tracePt t="31500" x="9378950" y="2260600"/>
          <p14:tracePt t="31516" x="9410700" y="2260600"/>
          <p14:tracePt t="31533" x="9442450" y="2266950"/>
          <p14:tracePt t="31550" x="9486900" y="2279650"/>
          <p14:tracePt t="31556" x="9499600" y="2279650"/>
          <p14:tracePt t="31567" x="9525000" y="2286000"/>
          <p14:tracePt t="31583" x="9563100" y="2286000"/>
          <p14:tracePt t="31600" x="9607550" y="2292350"/>
          <p14:tracePt t="31616" x="9639300" y="2305050"/>
          <p14:tracePt t="31633" x="9658350" y="2305050"/>
          <p14:tracePt t="31650" x="9677400" y="2305050"/>
          <p14:tracePt t="31666" x="9683750" y="2305050"/>
          <p14:tracePt t="31717" x="9690100" y="2305050"/>
          <p14:tracePt t="31725" x="9696450" y="2305050"/>
          <p14:tracePt t="31733" x="9702800" y="2305050"/>
          <p14:tracePt t="31750" x="9715500" y="2305050"/>
          <p14:tracePt t="31768" x="9740900" y="2305050"/>
          <p14:tracePt t="31783" x="9759950" y="2305050"/>
          <p14:tracePt t="31800" x="9766300" y="2305050"/>
          <p14:tracePt t="31816" x="9779000" y="2305050"/>
          <p14:tracePt t="32077" x="9772650" y="2311400"/>
          <p14:tracePt t="32085" x="9759950" y="2311400"/>
          <p14:tracePt t="32099" x="9728200" y="2311400"/>
          <p14:tracePt t="32116" x="9652000" y="2330450"/>
          <p14:tracePt t="32133" x="9544050" y="2343150"/>
          <p14:tracePt t="32150" x="9436100" y="2362200"/>
          <p14:tracePt t="32167" x="9264650" y="2387600"/>
          <p14:tracePt t="32183" x="9118600" y="2432050"/>
          <p14:tracePt t="32200" x="8915400" y="2470150"/>
          <p14:tracePt t="32216" x="8699500" y="2501900"/>
          <p14:tracePt t="32233" x="8439150" y="2520950"/>
          <p14:tracePt t="32249" x="8147050" y="2520950"/>
          <p14:tracePt t="32266" x="7785100" y="2520950"/>
          <p14:tracePt t="32283" x="7537450" y="2540000"/>
          <p14:tracePt t="32299" x="7359650" y="2565400"/>
          <p14:tracePt t="32316" x="7194550" y="2571750"/>
          <p14:tracePt t="32333" x="7054850" y="2584450"/>
          <p14:tracePt t="32351" x="6851650" y="2609850"/>
          <p14:tracePt t="32366" x="6623050" y="2647950"/>
          <p14:tracePt t="32383" x="6350000" y="2686050"/>
          <p14:tracePt t="32400" x="6102350" y="2730500"/>
          <p14:tracePt t="32416" x="5867400" y="2749550"/>
          <p14:tracePt t="32433" x="5626100" y="2768600"/>
          <p14:tracePt t="32449" x="5372100" y="2774950"/>
          <p14:tracePt t="32466" x="5035550" y="2774950"/>
          <p14:tracePt t="32483" x="4756150" y="2800350"/>
          <p14:tracePt t="32499" x="4508500" y="2832100"/>
          <p14:tracePt t="32516" x="4267200" y="2863850"/>
          <p14:tracePt t="32533" x="4038600" y="2889250"/>
          <p14:tracePt t="32539" x="3943350" y="2901950"/>
          <p14:tracePt t="32549" x="3848100" y="2921000"/>
          <p14:tracePt t="32566" x="3657600" y="2946400"/>
          <p14:tracePt t="32583" x="3517900" y="2946400"/>
          <p14:tracePt t="32599" x="3416300" y="2952750"/>
          <p14:tracePt t="32616" x="3327400" y="2952750"/>
          <p14:tracePt t="32633" x="3244850" y="2952750"/>
          <p14:tracePt t="32650" x="3194050" y="2952750"/>
          <p14:tracePt t="32667" x="3162300" y="2952750"/>
          <p14:tracePt t="32683" x="3155950" y="2940050"/>
          <p14:tracePt t="32699" x="3143250" y="2940050"/>
          <p14:tracePt t="32716" x="3136900" y="2927350"/>
          <p14:tracePt t="32733" x="3130550" y="2921000"/>
          <p14:tracePt t="32749" x="3124200" y="2914650"/>
          <p14:tracePt t="32767" x="3111500" y="2908300"/>
          <p14:tracePt t="32783" x="3105150" y="2895600"/>
          <p14:tracePt t="32799" x="3098800" y="2882900"/>
          <p14:tracePt t="32816" x="3079750" y="2870200"/>
          <p14:tracePt t="32833" x="3079750" y="2863850"/>
          <p14:tracePt t="32861" x="3079750" y="2857500"/>
          <p14:tracePt t="32866" x="3073400" y="2857500"/>
          <p14:tracePt t="32968" x="3073400" y="2851150"/>
          <p14:tracePt t="32980" x="3073400" y="2844800"/>
          <p14:tracePt t="32991" x="3073400" y="2838450"/>
          <p14:tracePt t="32998" x="3073400" y="2832100"/>
          <p14:tracePt t="33016" x="3073400" y="2813050"/>
          <p14:tracePt t="33032" x="3073400" y="2794000"/>
          <p14:tracePt t="33049" x="3073400" y="2781300"/>
          <p14:tracePt t="33055" x="3073400" y="2768600"/>
          <p14:tracePt t="33066" x="3073400" y="2762250"/>
          <p14:tracePt t="33083" x="3073400" y="2749550"/>
          <p14:tracePt t="33099" x="3073400" y="2743200"/>
          <p14:tracePt t="33116" x="3073400" y="2736850"/>
          <p14:tracePt t="33149" x="3073400" y="2717800"/>
          <p14:tracePt t="33167" x="3073400" y="2711450"/>
          <p14:tracePt t="33183" x="3073400" y="2705100"/>
          <p14:tracePt t="33199" x="3073400" y="2686050"/>
          <p14:tracePt t="33216" x="3079750" y="2679700"/>
          <p14:tracePt t="33249" x="3079750" y="2673350"/>
          <p14:tracePt t="33285" x="3079750" y="2667000"/>
          <p14:tracePt t="33292" x="3086100" y="2660650"/>
          <p14:tracePt t="33305" x="3092450" y="2654300"/>
          <p14:tracePt t="33325" x="3092450" y="2647950"/>
          <p14:tracePt t="33339" x="3098800" y="2641600"/>
          <p14:tracePt t="33349" x="3105150" y="2641600"/>
          <p14:tracePt t="33389" x="3111500" y="2641600"/>
          <p14:tracePt t="33399" x="3124200" y="2641600"/>
          <p14:tracePt t="33416" x="3136900" y="2635250"/>
          <p14:tracePt t="33432" x="3149600" y="2622550"/>
          <p14:tracePt t="33449" x="3181350" y="2622550"/>
          <p14:tracePt t="33466" x="3238500" y="2616200"/>
          <p14:tracePt t="33483" x="3314700" y="2616200"/>
          <p14:tracePt t="33499" x="3422650" y="2616200"/>
          <p14:tracePt t="33516" x="3517900" y="2616200"/>
          <p14:tracePt t="33532" x="3594100" y="2616200"/>
          <p14:tracePt t="33549" x="3663950" y="2603500"/>
          <p14:tracePt t="33566" x="3765550" y="2590800"/>
          <p14:tracePt t="33571" x="3784600" y="2590800"/>
          <p14:tracePt t="33583" x="3835400" y="2571750"/>
          <p14:tracePt t="33599" x="3898900" y="2565400"/>
          <p14:tracePt t="33616" x="3987800" y="2565400"/>
          <p14:tracePt t="33632" x="4064000" y="2546350"/>
          <p14:tracePt t="33649" x="4127500" y="2540000"/>
          <p14:tracePt t="33666" x="4210050" y="2527300"/>
          <p14:tracePt t="33683" x="4292600" y="2514600"/>
          <p14:tracePt t="33699" x="4368800" y="2508250"/>
          <p14:tracePt t="33716" x="4432300" y="2508250"/>
          <p14:tracePt t="33732" x="4495800" y="2508250"/>
          <p14:tracePt t="33749" x="4546600" y="2508250"/>
          <p14:tracePt t="33766" x="4572000" y="2508250"/>
          <p14:tracePt t="33783" x="4578350" y="2508250"/>
          <p14:tracePt t="33877" x="4584700" y="2508250"/>
          <p14:tracePt t="33883" x="4597400" y="2508250"/>
          <p14:tracePt t="33899" x="4635500" y="2508250"/>
          <p14:tracePt t="33917" x="4692650" y="2508250"/>
          <p14:tracePt t="33933" x="4743450" y="2508250"/>
          <p14:tracePt t="33949" x="4794250" y="2508250"/>
          <p14:tracePt t="33966" x="4819650" y="2508250"/>
          <p14:tracePt t="33982" x="4845050" y="2508250"/>
          <p14:tracePt t="33999" x="4857750" y="2508250"/>
          <p14:tracePt t="34018" x="4876800" y="2508250"/>
          <p14:tracePt t="34032" x="4889500" y="2508250"/>
          <p14:tracePt t="34049" x="4895850" y="2508250"/>
          <p14:tracePt t="34065" x="4902200" y="2508250"/>
          <p14:tracePt t="34139" x="4908550" y="2508250"/>
          <p14:tracePt t="34147" x="4914900" y="2508250"/>
          <p14:tracePt t="34153" x="4927600" y="2508250"/>
          <p14:tracePt t="34166" x="4940300" y="2508250"/>
          <p14:tracePt t="34182" x="4965700" y="2508250"/>
          <p14:tracePt t="34199" x="4984750" y="2508250"/>
          <p14:tracePt t="34216" x="5016500" y="2508250"/>
          <p14:tracePt t="34233" x="5054600" y="2508250"/>
          <p14:tracePt t="34249" x="5099050" y="2508250"/>
          <p14:tracePt t="34265" x="5219700" y="2533650"/>
          <p14:tracePt t="34282" x="5372100" y="2578100"/>
          <p14:tracePt t="34299" x="5530850" y="2616200"/>
          <p14:tracePt t="34315" x="5689600" y="2635250"/>
          <p14:tracePt t="34332" x="5829300" y="2667000"/>
          <p14:tracePt t="34349" x="5943600" y="2705100"/>
          <p14:tracePt t="34365" x="6026150" y="2717800"/>
          <p14:tracePt t="34382" x="6096000" y="2743200"/>
          <p14:tracePt t="34399" x="6197600" y="2774950"/>
          <p14:tracePt t="34415" x="6299200" y="2787650"/>
          <p14:tracePt t="34433" x="6419850" y="2825750"/>
          <p14:tracePt t="34449" x="6534150" y="2857500"/>
          <p14:tracePt t="34465" x="6667500" y="2914650"/>
          <p14:tracePt t="34482" x="6832600" y="2990850"/>
          <p14:tracePt t="34499" x="6972300" y="3060700"/>
          <p14:tracePt t="34515" x="7118350" y="3124200"/>
          <p14:tracePt t="34532" x="7270750" y="3181350"/>
          <p14:tracePt t="34549" x="7359650" y="3206750"/>
          <p14:tracePt t="34565" x="7429500" y="3225800"/>
          <p14:tracePt t="34582" x="7480300" y="3238500"/>
          <p14:tracePt t="34599" x="7524750" y="3251200"/>
          <p14:tracePt t="34605" x="7537450" y="3251200"/>
          <p14:tracePt t="34615" x="7550150" y="3251200"/>
          <p14:tracePt t="34633" x="7594600" y="3263900"/>
          <p14:tracePt t="34649" x="7613650" y="3282950"/>
          <p14:tracePt t="34665" x="7658100" y="3321050"/>
          <p14:tracePt t="34682" x="7721600" y="3390900"/>
          <p14:tracePt t="34699" x="7804150" y="3467100"/>
          <p14:tracePt t="34715" x="7886700" y="3517900"/>
          <p14:tracePt t="34732" x="7969250" y="3562350"/>
          <p14:tracePt t="34749" x="8020050" y="3581400"/>
          <p14:tracePt t="34765" x="8045450" y="3594100"/>
          <p14:tracePt t="34782" x="8051800" y="3600450"/>
          <p14:tracePt t="34799" x="8064500" y="3613150"/>
          <p14:tracePt t="34815" x="8064500" y="3625850"/>
          <p14:tracePt t="34833" x="8070850" y="3657600"/>
          <p14:tracePt t="34849" x="8077200" y="3676650"/>
          <p14:tracePt t="34865" x="8089900" y="3695700"/>
          <p14:tracePt t="34882" x="8102600" y="3727450"/>
          <p14:tracePt t="34901" x="8121650" y="3759200"/>
          <p14:tracePt t="34916" x="8128000" y="3771900"/>
          <p14:tracePt t="34933" x="8140700" y="3790950"/>
          <p14:tracePt t="34949" x="8140700" y="3797300"/>
          <p14:tracePt t="34965" x="8147050" y="3810000"/>
          <p14:tracePt t="34982" x="8153400" y="3816350"/>
          <p14:tracePt t="35031" x="8153400" y="3822700"/>
          <p14:tracePt t="35039" x="8153400" y="3829050"/>
          <p14:tracePt t="35049" x="8153400" y="3835400"/>
          <p14:tracePt t="35066" x="8147050" y="3860800"/>
          <p14:tracePt t="35082" x="8108950" y="3886200"/>
          <p14:tracePt t="35098" x="8070850" y="3917950"/>
          <p14:tracePt t="35103" x="8058150" y="3924300"/>
          <p14:tracePt t="35115" x="8026400" y="3943350"/>
          <p14:tracePt t="35132" x="7988300" y="3962400"/>
          <p14:tracePt t="35149" x="7956550" y="3968750"/>
          <p14:tracePt t="35165" x="7937500" y="3968750"/>
          <p14:tracePt t="35182" x="7918450" y="3968750"/>
          <p14:tracePt t="35199" x="7905750" y="3968750"/>
          <p14:tracePt t="35235" x="7899400" y="3968750"/>
          <p14:tracePt t="35259" x="7893050" y="3968750"/>
          <p14:tracePt t="35265" x="7886700" y="3968750"/>
          <p14:tracePt t="35282" x="7867650" y="3956050"/>
          <p14:tracePt t="35298" x="7835900" y="3937000"/>
          <p14:tracePt t="35315" x="7804150" y="3917950"/>
          <p14:tracePt t="35333" x="7778750" y="3898900"/>
          <p14:tracePt t="35349" x="7759700" y="3886200"/>
          <p14:tracePt t="35365" x="7740650" y="3873500"/>
          <p14:tracePt t="35382" x="7727950" y="3854450"/>
          <p14:tracePt t="35399" x="7708900" y="3841750"/>
          <p14:tracePt t="35415" x="7689850" y="3822700"/>
          <p14:tracePt t="35432" x="7658100" y="3803650"/>
          <p14:tracePt t="35448" x="7639050" y="3790950"/>
          <p14:tracePt t="35464" x="7632700" y="3790950"/>
          <p14:tracePt t="35482" x="7620000" y="3790950"/>
          <p14:tracePt t="35515" x="7613650" y="3784600"/>
          <p14:tracePt t="35533" x="7594600" y="3784600"/>
          <p14:tracePt t="35549" x="7524750" y="3784600"/>
          <p14:tracePt t="35565" x="7448550" y="3784600"/>
          <p14:tracePt t="35582" x="7340600" y="3784600"/>
          <p14:tracePt t="35598" x="7289800" y="3790950"/>
          <p14:tracePt t="35615" x="7251700" y="3790950"/>
          <p14:tracePt t="35621" x="7245350" y="3790950"/>
          <p14:tracePt t="35632" x="7232650" y="3790950"/>
          <p14:tracePt t="35649" x="7219950" y="3790950"/>
          <p14:tracePt t="35665" x="7194550" y="3797300"/>
          <p14:tracePt t="35682" x="7131050" y="3803650"/>
          <p14:tracePt t="35698" x="7042150" y="3822700"/>
          <p14:tracePt t="35715" x="6940550" y="3829050"/>
          <p14:tracePt t="35732" x="6838950" y="3854450"/>
          <p14:tracePt t="35749" x="6762750" y="3860800"/>
          <p14:tracePt t="35765" x="6692900" y="3867150"/>
          <p14:tracePt t="35782" x="6648450" y="3879850"/>
          <p14:tracePt t="35798" x="6629400" y="3886200"/>
          <p14:tracePt t="35910" x="6623050" y="3886200"/>
          <p14:tracePt t="36094" x="6629400" y="3892550"/>
          <p14:tracePt t="36103" x="6629400" y="3898900"/>
          <p14:tracePt t="36115" x="6635750" y="3905250"/>
          <p14:tracePt t="36120" x="6635750" y="3924300"/>
          <p14:tracePt t="36132" x="6635750" y="3930650"/>
          <p14:tracePt t="36149" x="6635750" y="3968750"/>
          <p14:tracePt t="36165" x="6648450" y="4013200"/>
          <p14:tracePt t="36182" x="6661150" y="4044950"/>
          <p14:tracePt t="36198" x="6667500" y="4076700"/>
          <p14:tracePt t="36215" x="6673850" y="4083050"/>
          <p14:tracePt t="36231" x="6680200" y="4089400"/>
          <p14:tracePt t="36248" x="6680200" y="4095750"/>
          <p14:tracePt t="36281" x="6699250" y="4095750"/>
          <p14:tracePt t="36297" x="6711950" y="4089400"/>
          <p14:tracePt t="36314" x="6724650" y="4070350"/>
          <p14:tracePt t="36332" x="6737350" y="4057650"/>
          <p14:tracePt t="36499" x="6737350" y="4051300"/>
          <p14:tracePt t="36507" x="6737350" y="4044950"/>
          <p14:tracePt t="36515" x="6737350" y="4038600"/>
          <p14:tracePt t="36531" x="6737350" y="4032250"/>
          <p14:tracePt t="36549" x="6737350" y="4019550"/>
          <p14:tracePt t="36566" x="6743700" y="4006850"/>
          <p14:tracePt t="36582" x="6750050" y="4000500"/>
          <p14:tracePt t="36598" x="6750050" y="3987800"/>
          <p14:tracePt t="36731" x="6750050" y="3981450"/>
          <p14:tracePt t="36759" x="6750050" y="3975100"/>
          <p14:tracePt t="36765" x="6756400" y="3975100"/>
          <p14:tracePt t="36947" x="6756400" y="3968750"/>
          <p14:tracePt t="36963" x="6756400" y="3962400"/>
          <p14:tracePt t="36975" x="6762750" y="3962400"/>
          <p14:tracePt t="36984" x="6762750" y="3956050"/>
          <p14:tracePt t="37003" x="6769100" y="3949700"/>
          <p14:tracePt t="37435" x="6775450" y="3949700"/>
          <p14:tracePt t="41233" x="6769100" y="3949700"/>
          <p14:tracePt t="41348" x="6769100" y="3956050"/>
          <p14:tracePt t="41365" x="6769100" y="3962400"/>
          <p14:tracePt t="41372" x="6769100" y="3968750"/>
          <p14:tracePt t="41388" x="6769100" y="3975100"/>
          <p14:tracePt t="41396" x="6769100" y="3981450"/>
          <p14:tracePt t="41425" x="6769100" y="3987800"/>
          <p14:tracePt t="41445" x="6762750" y="3994150"/>
          <p14:tracePt t="41465" x="6756400" y="4000500"/>
          <p14:tracePt t="41473" x="6750050" y="4000500"/>
          <p14:tracePt t="41845" x="6750050" y="4006850"/>
          <p14:tracePt t="41913" x="6750050" y="4013200"/>
          <p14:tracePt t="42037" x="6750050" y="4019550"/>
          <p14:tracePt t="42057" x="6750050" y="4025900"/>
          <p14:tracePt t="42069" x="6750050" y="4032250"/>
          <p14:tracePt t="44693" x="6750050" y="4038600"/>
          <p14:tracePt t="44793" x="6743700" y="4038600"/>
          <p14:tracePt t="44798" x="6737350" y="4038600"/>
          <p14:tracePt t="44824" x="6731000" y="4038600"/>
          <p14:tracePt t="44836" x="6724650" y="4038600"/>
          <p14:tracePt t="44845" x="6718300" y="4032250"/>
          <p14:tracePt t="44861" x="6705600" y="4025900"/>
          <p14:tracePt t="44878" x="6667500" y="4013200"/>
          <p14:tracePt t="44895" x="6604000" y="3987800"/>
          <p14:tracePt t="44912" x="6483350" y="3956050"/>
          <p14:tracePt t="44929" x="6292850" y="3911600"/>
          <p14:tracePt t="44945" x="6070600" y="3854450"/>
          <p14:tracePt t="44963" x="5759450" y="3765550"/>
          <p14:tracePt t="44979" x="5530850" y="3702050"/>
          <p14:tracePt t="44995" x="5308600" y="3638550"/>
          <p14:tracePt t="45012" x="5073650" y="3575050"/>
          <p14:tracePt t="45029" x="4857750" y="3511550"/>
          <p14:tracePt t="45045" x="4629150" y="3454400"/>
          <p14:tracePt t="45062" x="4330700" y="3397250"/>
          <p14:tracePt t="45079" x="4114800" y="3365500"/>
          <p14:tracePt t="45095" x="3924300" y="3340100"/>
          <p14:tracePt t="45112" x="3816350" y="3327400"/>
          <p14:tracePt t="45128" x="3759200" y="3314700"/>
          <p14:tracePt t="45145" x="3740150" y="3308350"/>
          <p14:tracePt t="45163" x="3740150" y="3302000"/>
          <p14:tracePt t="45179" x="3727450" y="3289300"/>
          <p14:tracePt t="45194" x="3689350" y="3263900"/>
          <p14:tracePt t="45211" x="3644900" y="3225800"/>
          <p14:tracePt t="45228" x="3587750" y="3200400"/>
          <p14:tracePt t="45244" x="3549650" y="3175000"/>
          <p14:tracePt t="45261" x="3536950" y="3168650"/>
          <p14:tracePt t="45278" x="3530600" y="3168650"/>
          <p14:tracePt t="45385" x="3530600" y="3162300"/>
          <p14:tracePt t="45409" x="3530600" y="3155950"/>
          <p14:tracePt t="45421" x="3530600" y="3149600"/>
          <p14:tracePt t="45428" x="3530600" y="3143250"/>
          <p14:tracePt t="45445" x="3530600" y="3130550"/>
          <p14:tracePt t="45463" x="3536950" y="3098800"/>
          <p14:tracePt t="45479" x="3543300" y="3079750"/>
          <p14:tracePt t="45495" x="3556000" y="3060700"/>
          <p14:tracePt t="45512" x="3568700" y="3054350"/>
          <p14:tracePt t="45528" x="3581400" y="3041650"/>
          <p14:tracePt t="45545" x="3594100" y="3035300"/>
          <p14:tracePt t="45562" x="3606800" y="3035300"/>
          <p14:tracePt t="45579" x="3619500" y="3035300"/>
          <p14:tracePt t="45595" x="3638550" y="3022600"/>
          <p14:tracePt t="45612" x="3644900" y="3022600"/>
          <p14:tracePt t="45628" x="3651250" y="3022600"/>
          <p14:tracePt t="45645" x="3670300" y="3022600"/>
          <p14:tracePt t="45663" x="3689350" y="3022600"/>
          <p14:tracePt t="45679" x="3721100" y="3022600"/>
          <p14:tracePt t="45695" x="3759200" y="3022600"/>
          <p14:tracePt t="45712" x="3803650" y="3022600"/>
          <p14:tracePt t="45728" x="3822700" y="3028950"/>
          <p14:tracePt t="45745" x="3854450" y="3035300"/>
          <p14:tracePt t="45762" x="3873500" y="3041650"/>
          <p14:tracePt t="45779" x="3917950" y="3054350"/>
          <p14:tracePt t="45795" x="3943350" y="3067050"/>
          <p14:tracePt t="45812" x="3975100" y="3067050"/>
          <p14:tracePt t="45828" x="3987800" y="3067050"/>
          <p14:tracePt t="45845" x="4006850" y="3067050"/>
          <p14:tracePt t="45861" x="4013200" y="3067050"/>
          <p14:tracePt t="45879" x="4038600" y="3073400"/>
          <p14:tracePt t="45895" x="4076700" y="3079750"/>
          <p14:tracePt t="45911" x="4114800" y="3086100"/>
          <p14:tracePt t="45927" x="4159250" y="3092450"/>
          <p14:tracePt t="45944" x="4197350" y="3092450"/>
          <p14:tracePt t="45961" x="4229100" y="3092450"/>
          <p14:tracePt t="45979" x="4254500" y="3092450"/>
          <p14:tracePt t="45995" x="4279900" y="3092450"/>
          <p14:tracePt t="46012" x="4305300" y="3092450"/>
          <p14:tracePt t="46028" x="4330700" y="3092450"/>
          <p14:tracePt t="46045" x="4356100" y="3092450"/>
          <p14:tracePt t="46061" x="4394200" y="3092450"/>
          <p14:tracePt t="46078" x="4432300" y="3092450"/>
          <p14:tracePt t="46095" x="4457700" y="3092450"/>
          <p14:tracePt t="46111" x="4470400" y="3092450"/>
          <p14:tracePt t="46128" x="4489450" y="3086100"/>
          <p14:tracePt t="46145" x="4514850" y="3086100"/>
          <p14:tracePt t="46161" x="4540250" y="3086100"/>
          <p14:tracePt t="46179" x="4578350" y="3073400"/>
          <p14:tracePt t="46195" x="4616450" y="3067050"/>
          <p14:tracePt t="46212" x="4667250" y="3060700"/>
          <p14:tracePt t="46228" x="4718050" y="3054350"/>
          <p14:tracePt t="46245" x="4768850" y="3048000"/>
          <p14:tracePt t="46261" x="4806950" y="3048000"/>
          <p14:tracePt t="46278" x="4851400" y="3048000"/>
          <p14:tracePt t="46295" x="4876800" y="3048000"/>
          <p14:tracePt t="46311" x="4902200" y="3048000"/>
          <p14:tracePt t="46328" x="4927600" y="3048000"/>
          <p14:tracePt t="46335" x="4940300" y="3048000"/>
          <p14:tracePt t="46345" x="4965700" y="3048000"/>
          <p14:tracePt t="46361" x="5003800" y="3048000"/>
          <p14:tracePt t="46379" x="5041900" y="3048000"/>
          <p14:tracePt t="46395" x="5060950" y="3048000"/>
          <p14:tracePt t="46411" x="5067300" y="3048000"/>
          <p14:tracePt t="46461" x="5073650" y="3048000"/>
          <p14:tracePt t="46469" x="5080000" y="3048000"/>
          <p14:tracePt t="46482" x="5086350" y="3048000"/>
          <p14:tracePt t="46495" x="5099050" y="3048000"/>
          <p14:tracePt t="46511" x="5124450" y="3048000"/>
          <p14:tracePt t="46528" x="5149850" y="3048000"/>
          <p14:tracePt t="46545" x="5162550" y="3048000"/>
          <p14:tracePt t="46561" x="5168900" y="3048000"/>
          <p14:tracePt t="46578" x="5175250" y="3048000"/>
          <p14:tracePt t="46611" x="5181600" y="3048000"/>
          <p14:tracePt t="46637" x="5187950" y="3048000"/>
          <p14:tracePt t="46645" x="5194300" y="3048000"/>
          <p14:tracePt t="46661" x="5200650" y="3035300"/>
          <p14:tracePt t="46678" x="5219700" y="3028950"/>
          <p14:tracePt t="46695" x="5232400" y="3016250"/>
          <p14:tracePt t="46711" x="5245100" y="3009900"/>
          <p14:tracePt t="46728" x="5245100" y="3003550"/>
          <p14:tracePt t="47361" x="5251450" y="3003550"/>
          <p14:tracePt t="47385" x="5257800" y="3003550"/>
          <p14:tracePt t="47408" x="5264150" y="3003550"/>
          <p14:tracePt t="47421" x="5270500" y="3003550"/>
          <p14:tracePt t="47433" x="5276850" y="3003550"/>
          <p14:tracePt t="47444" x="5295900" y="2997200"/>
          <p14:tracePt t="47461" x="5314950" y="2997200"/>
          <p14:tracePt t="47478" x="5353050" y="2997200"/>
          <p14:tracePt t="47495" x="5391150" y="2990850"/>
          <p14:tracePt t="47511" x="5416550" y="2990850"/>
          <p14:tracePt t="47528" x="5448300" y="2990850"/>
          <p14:tracePt t="47544" x="5480050" y="2990850"/>
          <p14:tracePt t="47561" x="5524500" y="2990850"/>
          <p14:tracePt t="47579" x="5588000" y="2990850"/>
          <p14:tracePt t="47595" x="5645150" y="2990850"/>
          <p14:tracePt t="47611" x="5721350" y="2990850"/>
          <p14:tracePt t="47628" x="5778500" y="2990850"/>
          <p14:tracePt t="47644" x="5810250" y="2990850"/>
          <p14:tracePt t="47661" x="5835650" y="2990850"/>
          <p14:tracePt t="47679" x="5854700" y="2984500"/>
          <p14:tracePt t="47695" x="5873750" y="2984500"/>
          <p14:tracePt t="47711" x="5886450" y="2984500"/>
          <p14:tracePt t="47728" x="5918200" y="2984500"/>
          <p14:tracePt t="47744" x="5956300" y="2984500"/>
          <p14:tracePt t="47761" x="5994400" y="2984500"/>
          <p14:tracePt t="47778" x="6038850" y="2984500"/>
          <p14:tracePt t="47795" x="6064250" y="2984500"/>
          <p14:tracePt t="47811" x="6108700" y="2984500"/>
          <p14:tracePt t="47828" x="6140450" y="2984500"/>
          <p14:tracePt t="47844" x="6172200" y="2984500"/>
          <p14:tracePt t="47850" x="6184900" y="2984500"/>
          <p14:tracePt t="47861" x="6197600" y="2984500"/>
          <p14:tracePt t="47878" x="6229350" y="2984500"/>
          <p14:tracePt t="47894" x="6261100" y="2984500"/>
          <p14:tracePt t="47911" x="6286500" y="2984500"/>
          <p14:tracePt t="47928" x="6318250" y="2984500"/>
          <p14:tracePt t="47944" x="6356350" y="2984500"/>
          <p14:tracePt t="47961" x="6407150" y="2984500"/>
          <p14:tracePt t="47977" x="6438900" y="2984500"/>
          <p14:tracePt t="47994" x="6483350" y="2984500"/>
          <p14:tracePt t="48011" x="6508750" y="2984500"/>
          <p14:tracePt t="48028" x="6540500" y="2984500"/>
          <p14:tracePt t="48044" x="6559550" y="2984500"/>
          <p14:tracePt t="48061" x="6572250" y="2990850"/>
          <p14:tracePt t="48076" x="6591300" y="2997200"/>
          <p14:tracePt t="48093" x="6604000" y="2997200"/>
          <p14:tracePt t="48110" x="6604000" y="3003550"/>
          <p14:tracePt t="48127" x="6610350" y="3009900"/>
          <p14:tracePt t="48175" x="6616700" y="3009900"/>
          <p14:tracePt t="48183" x="6623050" y="3009900"/>
          <p14:tracePt t="48197" x="6635750" y="3009900"/>
          <p14:tracePt t="48211" x="6648450" y="3022600"/>
          <p14:tracePt t="48227" x="6673850" y="3028950"/>
          <p14:tracePt t="48245" x="6711950" y="3041650"/>
          <p14:tracePt t="48261" x="6731000" y="3048000"/>
          <p14:tracePt t="48279" x="6750050" y="3054350"/>
          <p14:tracePt t="48294" x="6769100" y="3060700"/>
          <p14:tracePt t="48311" x="6775450" y="3060700"/>
          <p14:tracePt t="48971" x="6775450" y="3067050"/>
          <p14:tracePt t="48979" x="6775450" y="3073400"/>
          <p14:tracePt t="48994" x="6762750" y="3079750"/>
          <p14:tracePt t="49010" x="6731000" y="3086100"/>
          <p14:tracePt t="49027" x="6718300" y="3098800"/>
          <p14:tracePt t="49044" x="6667500" y="3117850"/>
          <p14:tracePt t="49061" x="6635750" y="3149600"/>
          <p14:tracePt t="49077" x="6591300" y="3181350"/>
          <p14:tracePt t="49094" x="6565900" y="3200400"/>
          <p14:tracePt t="49111" x="6521450" y="3232150"/>
          <p14:tracePt t="49128" x="6477000" y="3263900"/>
          <p14:tracePt t="49144" x="6445250" y="3295650"/>
          <p14:tracePt t="49161" x="6407150" y="3340100"/>
          <p14:tracePt t="49177" x="6375400" y="3378200"/>
          <p14:tracePt t="49193" x="6356350" y="3416300"/>
          <p14:tracePt t="49210" x="6343650" y="3429000"/>
          <p14:tracePt t="49226" x="6337300" y="3441700"/>
          <p14:tracePt t="49243" x="6330950" y="3448050"/>
          <p14:tracePt t="49261" x="6324600" y="3460750"/>
          <p14:tracePt t="49277" x="6318250" y="3479800"/>
          <p14:tracePt t="49294" x="6305550" y="3505200"/>
          <p14:tracePt t="49310" x="6286500" y="3530600"/>
          <p14:tracePt t="49327" x="6280150" y="3549650"/>
          <p14:tracePt t="49345" x="6267450" y="3568700"/>
          <p14:tracePt t="49361" x="6261100" y="3581400"/>
          <p14:tracePt t="49377" x="6254750" y="3606800"/>
          <p14:tracePt t="49383" x="6254750" y="3613150"/>
          <p14:tracePt t="49394" x="6254750" y="3632200"/>
          <p14:tracePt t="49410" x="6229350" y="3663950"/>
          <p14:tracePt t="49427" x="6216650" y="3695700"/>
          <p14:tracePt t="49444" x="6210300" y="3727450"/>
          <p14:tracePt t="49461" x="6197600" y="3752850"/>
          <p14:tracePt t="49477" x="6184900" y="3778250"/>
          <p14:tracePt t="49494" x="6178550" y="3790950"/>
          <p14:tracePt t="49510" x="6178550" y="3797300"/>
          <p14:tracePt t="50035" x="6178550" y="3803650"/>
          <p14:tracePt t="50041" x="6159500" y="3803650"/>
          <p14:tracePt t="50046" x="6153150" y="3810000"/>
          <p14:tracePt t="50060" x="6121400" y="3810000"/>
          <p14:tracePt t="50077" x="6102350" y="3822700"/>
          <p14:tracePt t="50093" x="6089650" y="3822700"/>
          <p14:tracePt t="50110" x="6083300" y="3829050"/>
          <p14:tracePt t="50127" x="6076950" y="3829050"/>
          <p14:tracePt t="50143" x="6070600" y="3835400"/>
          <p14:tracePt t="50160" x="6057900" y="3848100"/>
          <p14:tracePt t="50177" x="6045200" y="3860800"/>
          <p14:tracePt t="50193" x="6032500" y="3873500"/>
          <p14:tracePt t="50210" x="6019800" y="3886200"/>
          <p14:tracePt t="50227" x="6007100" y="3892550"/>
          <p14:tracePt t="50243" x="6000750" y="3905250"/>
          <p14:tracePt t="50276" x="5994400" y="3911600"/>
          <p14:tracePt t="50779" x="5988050" y="3917950"/>
          <p14:tracePt t="50791" x="5981700" y="3917950"/>
          <p14:tracePt t="50803" x="5975350" y="3924300"/>
          <p14:tracePt t="50810" x="5975350" y="3930650"/>
          <p14:tracePt t="50827" x="5969000" y="3937000"/>
          <p14:tracePt t="50843" x="5962650" y="3937000"/>
          <p14:tracePt t="50860" x="5962650" y="3943350"/>
          <p14:tracePt t="50991" x="5956300" y="3943350"/>
          <p14:tracePt t="50999" x="5949950" y="3943350"/>
          <p14:tracePt t="51010" x="5943600" y="3943350"/>
          <p14:tracePt t="51027" x="5943600" y="3949700"/>
          <p14:tracePt t="51055" x="5937250" y="3949700"/>
          <p14:tracePt t="51063" x="5930900" y="3956050"/>
          <p14:tracePt t="51083" x="5930900" y="3962400"/>
          <p14:tracePt t="51093" x="5918200" y="3968750"/>
          <p14:tracePt t="51110" x="5899150" y="3975100"/>
          <p14:tracePt t="51126" x="5880100" y="3981450"/>
          <p14:tracePt t="51143" x="5873750" y="3981450"/>
          <p14:tracePt t="51160" x="5867400" y="3981450"/>
          <p14:tracePt t="52103" x="5861050" y="3981450"/>
          <p14:tracePt t="52109" x="5854700" y="3987800"/>
          <p14:tracePt t="52401" x="5848350" y="3994150"/>
          <p14:tracePt t="52418" x="5848350" y="4000500"/>
          <p14:tracePt t="52442" x="5842000" y="4006850"/>
          <p14:tracePt t="52451" x="5842000" y="4013200"/>
          <p14:tracePt t="52459" x="5842000" y="4019550"/>
          <p14:tracePt t="52477" x="5842000" y="4044950"/>
          <p14:tracePt t="52493" x="5835650" y="4064000"/>
          <p14:tracePt t="52509" x="5822950" y="4076700"/>
          <p14:tracePt t="52526" x="5816600" y="4095750"/>
          <p14:tracePt t="52559" x="5816600" y="4102100"/>
          <p14:tracePt t="52587" x="5816600" y="4108450"/>
          <p14:tracePt t="52599" x="5816600" y="4114800"/>
          <p14:tracePt t="52609" x="5816600" y="4127500"/>
          <p14:tracePt t="52626" x="5803900" y="4146550"/>
          <p14:tracePt t="52643" x="5784850" y="4178300"/>
          <p14:tracePt t="52659" x="5772150" y="4210050"/>
          <p14:tracePt t="52676" x="5746750" y="4267200"/>
          <p14:tracePt t="52693" x="5734050" y="4311650"/>
          <p14:tracePt t="52709" x="5715000" y="4337050"/>
          <p14:tracePt t="52726" x="5683250" y="4381500"/>
          <p14:tracePt t="52742" x="5670550" y="4432300"/>
          <p14:tracePt t="52759" x="5626100" y="4495800"/>
          <p14:tracePt t="52776" x="5581650" y="4584700"/>
          <p14:tracePt t="52793" x="5549900" y="4635500"/>
          <p14:tracePt t="52809" x="5518150" y="4686300"/>
          <p14:tracePt t="52826" x="5492750" y="4737100"/>
          <p14:tracePt t="52842" x="5454650" y="4781550"/>
          <p14:tracePt t="52859" x="5422900" y="4819650"/>
          <p14:tracePt t="52877" x="5397500" y="4857750"/>
          <p14:tracePt t="52893" x="5378450" y="4895850"/>
          <p14:tracePt t="52909" x="5359400" y="4933950"/>
          <p14:tracePt t="52926" x="5346700" y="4959350"/>
          <p14:tracePt t="52943" x="5327650" y="4978400"/>
          <p14:tracePt t="52948" x="5314950" y="4997450"/>
          <p14:tracePt t="52977" x="5295900" y="5010150"/>
          <p14:tracePt t="52993" x="5283200" y="5029200"/>
          <p14:tracePt t="53009" x="5264150" y="5060950"/>
          <p14:tracePt t="53026" x="5245100" y="5086350"/>
          <p14:tracePt t="53043" x="5245100" y="5105400"/>
          <p14:tracePt t="53059" x="5238750" y="5118100"/>
          <p14:tracePt t="53076" x="5232400" y="5130800"/>
          <p14:tracePt t="53109" x="5226050" y="5143500"/>
          <p14:tracePt t="53126" x="5213350" y="5149850"/>
          <p14:tracePt t="53142" x="5207000" y="5175250"/>
          <p14:tracePt t="53159" x="5200650" y="5194300"/>
          <p14:tracePt t="53177" x="5181600" y="5219700"/>
          <p14:tracePt t="53193" x="5168900" y="5238750"/>
          <p14:tracePt t="53209" x="5156200" y="5264150"/>
          <p14:tracePt t="53226" x="5143500" y="5289550"/>
          <p14:tracePt t="53242" x="5124450" y="5321300"/>
          <p14:tracePt t="53259" x="5105400" y="5353050"/>
          <p14:tracePt t="53277" x="5086350" y="5384800"/>
          <p14:tracePt t="53293" x="5080000" y="5403850"/>
          <p14:tracePt t="53309" x="5073650" y="5429250"/>
          <p14:tracePt t="53326" x="5073650" y="5454650"/>
          <p14:tracePt t="53342" x="5067300" y="5467350"/>
          <p14:tracePt t="53359" x="5067300" y="5473700"/>
          <p14:tracePt t="53376" x="5067300" y="5480050"/>
          <p14:tracePt t="53392" x="5067300" y="5486400"/>
          <p14:tracePt t="53409" x="5067300" y="5499100"/>
          <p14:tracePt t="53426" x="5067300" y="5511800"/>
          <p14:tracePt t="53459" x="5067300" y="5518150"/>
          <p14:tracePt t="53515" x="5073650" y="5518150"/>
          <p14:tracePt t="53520" x="5080000" y="5518150"/>
          <p14:tracePt t="53527" x="5086350" y="5518150"/>
          <p14:tracePt t="53544" x="5092700" y="5518150"/>
          <p14:tracePt t="53559" x="5099050" y="5518150"/>
          <p14:tracePt t="53576" x="5118100" y="5511800"/>
          <p14:tracePt t="53592" x="5130800" y="5511800"/>
          <p14:tracePt t="53711" x="5137150" y="5511800"/>
          <p14:tracePt t="53718" x="5149850" y="5511800"/>
          <p14:tracePt t="53727" x="5162550" y="5511800"/>
          <p14:tracePt t="53742" x="5194300" y="5511800"/>
          <p14:tracePt t="53759" x="5238750" y="5511800"/>
          <p14:tracePt t="53776" x="5251450" y="5511800"/>
          <p14:tracePt t="53792" x="5270500" y="5511800"/>
          <p14:tracePt t="54259" x="5270500" y="5505450"/>
          <p14:tracePt t="54275" x="5270500" y="5499100"/>
          <p14:tracePt t="54303" x="5270500" y="5492750"/>
          <p14:tracePt t="54566" x="5264150" y="5492750"/>
          <p14:tracePt t="54631" x="5257800" y="5492750"/>
          <p14:tracePt t="54647" x="5251450" y="5492750"/>
          <p14:tracePt t="54667" x="5245100" y="5492750"/>
          <p14:tracePt t="54679" x="5238750" y="5492750"/>
          <p14:tracePt t="54685" x="5232400" y="5486400"/>
          <p14:tracePt t="54692" x="5226050" y="5486400"/>
          <p14:tracePt t="54709" x="5226050" y="5480050"/>
          <p14:tracePt t="54725" x="5226050" y="5467350"/>
          <p14:tracePt t="54742" x="5226050" y="5461000"/>
          <p14:tracePt t="54759" x="5226050" y="5448300"/>
          <p14:tracePt t="54775" x="5226050" y="5441950"/>
          <p14:tracePt t="54792" x="5226050" y="5429250"/>
          <p14:tracePt t="54809" x="5238750" y="5422900"/>
          <p14:tracePt t="54825" x="5251450" y="5416550"/>
          <p14:tracePt t="54842" x="5264150" y="5416550"/>
          <p14:tracePt t="54859" x="5276850" y="5416550"/>
          <p14:tracePt t="54875" x="5302250" y="5416550"/>
          <p14:tracePt t="54892" x="5314950" y="5416550"/>
          <p14:tracePt t="54909" x="5334000" y="5416550"/>
          <p14:tracePt t="55069" x="5340350" y="5416550"/>
          <p14:tracePt t="55077" x="5346700" y="5416550"/>
          <p14:tracePt t="55106" x="5346700" y="5410200"/>
          <p14:tracePt t="55668" x="5340350" y="5410200"/>
          <p14:tracePt t="55797" x="5334000" y="5416550"/>
          <p14:tracePt t="55805" x="5327650" y="5422900"/>
          <p14:tracePt t="55813" x="5321300" y="5422900"/>
          <p14:tracePt t="55829" x="5321300" y="5429250"/>
          <p14:tracePt t="56193" x="5314950" y="5435600"/>
          <p14:tracePt t="56205" x="5314950" y="5441950"/>
          <p14:tracePt t="56229" x="5314950" y="5448300"/>
          <p14:tracePt t="56241" x="5314950" y="5454650"/>
          <p14:tracePt t="56249" x="5321300" y="5454650"/>
          <p14:tracePt t="56259" x="5334000" y="5454650"/>
          <p14:tracePt t="56397" x="5340350" y="5454650"/>
          <p14:tracePt t="56433" x="5346700" y="5454650"/>
          <p14:tracePt t="56441" x="5346700" y="5461000"/>
          <p14:tracePt t="56447" x="5359400" y="5467350"/>
          <p14:tracePt t="56459" x="5365750" y="5473700"/>
          <p14:tracePt t="56475" x="5365750" y="5480050"/>
          <p14:tracePt t="56491" x="5378450" y="5486400"/>
          <p14:tracePt t="56508" x="5391150" y="5499100"/>
          <p14:tracePt t="56525" x="5397500" y="5511800"/>
          <p14:tracePt t="56541" x="5410200" y="5518150"/>
          <p14:tracePt t="56558" x="5410200" y="5524500"/>
          <p14:tracePt t="56949" x="5403850" y="5524500"/>
          <p14:tracePt t="56957" x="5397500" y="5524500"/>
          <p14:tracePt t="56963" x="5378450" y="5524500"/>
          <p14:tracePt t="56975" x="5359400" y="5524500"/>
          <p14:tracePt t="56991" x="5327650" y="5524500"/>
          <p14:tracePt t="57008" x="5308600" y="5524500"/>
          <p14:tracePt t="57025" x="5295900" y="5524500"/>
          <p14:tracePt t="57030" x="5289550" y="5518150"/>
          <p14:tracePt t="57058" x="5283200" y="5511800"/>
          <p14:tracePt t="57075" x="5276850" y="5505450"/>
          <p14:tracePt t="57091" x="5270500" y="5499100"/>
          <p14:tracePt t="57108" x="5270500" y="5492750"/>
          <p14:tracePt t="57124" x="5264150" y="5492750"/>
          <p14:tracePt t="57177" x="5270500" y="5492750"/>
          <p14:tracePt t="57183" x="5276850" y="5492750"/>
          <p14:tracePt t="57191" x="5289550" y="5492750"/>
          <p14:tracePt t="57208" x="5308600" y="5492750"/>
          <p14:tracePt t="57224" x="5340350" y="5492750"/>
          <p14:tracePt t="57241" x="5359400" y="5492750"/>
          <p14:tracePt t="57258" x="5378450" y="5492750"/>
          <p14:tracePt t="57275" x="5391150" y="5492750"/>
          <p14:tracePt t="57291" x="5403850" y="5492750"/>
          <p14:tracePt t="57324" x="5410200" y="5492750"/>
          <p14:tracePt t="57365" x="5416550" y="5492750"/>
          <p14:tracePt t="57373" x="5422900" y="5492750"/>
          <p14:tracePt t="57905" x="5429250" y="5492750"/>
          <p14:tracePt t="57917" x="5435600" y="5492750"/>
          <p14:tracePt t="57927" x="5448300" y="5492750"/>
          <p14:tracePt t="58021" x="5441950" y="5492750"/>
          <p14:tracePt t="58027" x="5435600" y="5499100"/>
          <p14:tracePt t="58041" x="5429250" y="5505450"/>
          <p14:tracePt t="58065" x="5422900" y="5505450"/>
          <p14:tracePt t="59241" x="5416550" y="5505450"/>
          <p14:tracePt t="59247" x="5410200" y="5505450"/>
          <p14:tracePt t="59257" x="5397500" y="5505450"/>
          <p14:tracePt t="59274" x="5346700" y="5505450"/>
          <p14:tracePt t="59291" x="5302250" y="5480050"/>
          <p14:tracePt t="59307" x="5251450" y="5441950"/>
          <p14:tracePt t="59324" x="5207000" y="5397500"/>
          <p14:tracePt t="59340" x="5168900" y="5359400"/>
          <p14:tracePt t="59357" x="5143500" y="5321300"/>
          <p14:tracePt t="59374" x="5111750" y="5251450"/>
          <p14:tracePt t="59391" x="5105400" y="5194300"/>
          <p14:tracePt t="59407" x="5099050" y="5149850"/>
          <p14:tracePt t="59424" x="5080000" y="5092700"/>
          <p14:tracePt t="59440" x="5073650" y="5029200"/>
          <p14:tracePt t="59457" x="5067300" y="4978400"/>
          <p14:tracePt t="59474" x="5060950" y="4908550"/>
          <p14:tracePt t="59491" x="5060950" y="4864100"/>
          <p14:tracePt t="59507" x="5060950" y="4819650"/>
          <p14:tracePt t="59524" x="5060950" y="4781550"/>
          <p14:tracePt t="59540" x="5060950" y="4749800"/>
          <p14:tracePt t="59557" x="5060950" y="4724400"/>
          <p14:tracePt t="59574" x="5060950" y="4692650"/>
          <p14:tracePt t="59580" x="5060950" y="4673600"/>
          <p14:tracePt t="59591" x="5060950" y="4654550"/>
          <p14:tracePt t="59607" x="5060950" y="4622800"/>
          <p14:tracePt t="59624" x="5060950" y="4597400"/>
          <p14:tracePt t="59640" x="5054600" y="4578350"/>
          <p14:tracePt t="59657" x="5048250" y="4559300"/>
          <p14:tracePt t="59674" x="5048250" y="4546600"/>
          <p14:tracePt t="59690" x="5048250" y="4527550"/>
          <p14:tracePt t="59707" x="5048250" y="4489450"/>
          <p14:tracePt t="59724" x="5060950" y="4470400"/>
          <p14:tracePt t="59740" x="5067300" y="4438650"/>
          <p14:tracePt t="59757" x="5067300" y="4425950"/>
          <p14:tracePt t="59774" x="5067300" y="4419600"/>
          <p14:tracePt t="60777" x="5073650" y="4419600"/>
          <p14:tracePt t="60812" x="5080000" y="4419600"/>
          <p14:tracePt t="60904" x="5086350" y="4419600"/>
          <p14:tracePt t="60912" x="5092700" y="4419600"/>
          <p14:tracePt t="61932" x="5099050" y="4419600"/>
          <p14:tracePt t="62019" x="5099050" y="4425950"/>
          <p14:tracePt t="62024" x="5092700" y="4432300"/>
          <p14:tracePt t="62039" x="5060950" y="4457700"/>
          <p14:tracePt t="62056" x="4972050" y="4508500"/>
          <p14:tracePt t="62073" x="4864100" y="4559300"/>
          <p14:tracePt t="62089" x="4768850" y="4616450"/>
          <p14:tracePt t="62106" x="4673600" y="4667250"/>
          <p14:tracePt t="62122" x="4578350" y="4711700"/>
          <p14:tracePt t="62139" x="4464050" y="4762500"/>
          <p14:tracePt t="62143" x="4438650" y="4775200"/>
          <p14:tracePt t="62155" x="4356100" y="4800600"/>
          <p14:tracePt t="62172" x="4216400" y="4838700"/>
          <p14:tracePt t="62189" x="4133850" y="4851400"/>
          <p14:tracePt t="62205" x="4089400" y="4864100"/>
          <p14:tracePt t="62222" x="4051300" y="4870450"/>
          <p14:tracePt t="62238" x="4038600" y="4870450"/>
          <p14:tracePt t="62255" x="4025900" y="4870450"/>
          <p14:tracePt t="62272" x="4013200" y="4870450"/>
          <p14:tracePt t="62289" x="4006850" y="4876800"/>
          <p14:tracePt t="62306" x="3994150" y="4876800"/>
          <p14:tracePt t="62323" x="3968750" y="4883150"/>
          <p14:tracePt t="62339" x="3937000" y="4895850"/>
          <p14:tracePt t="62357" x="3898900" y="4908550"/>
          <p14:tracePt t="62373" x="3867150" y="4933950"/>
          <p14:tracePt t="62389" x="3816350" y="4940300"/>
          <p14:tracePt t="62406" x="3752850" y="4965700"/>
          <p14:tracePt t="62423" x="3689350" y="4978400"/>
          <p14:tracePt t="62439" x="3657600" y="4997450"/>
          <p14:tracePt t="62456" x="3625850" y="5010150"/>
          <p14:tracePt t="62473" x="3613150" y="5022850"/>
          <p14:tracePt t="62489" x="3606800" y="5022850"/>
          <p14:tracePt t="62506" x="3600450" y="5022850"/>
          <p14:tracePt t="62523" x="3581400" y="5029200"/>
          <p14:tracePt t="62539" x="3556000" y="5041900"/>
          <p14:tracePt t="62556" x="3530600" y="5048250"/>
          <p14:tracePt t="62573" x="3517900" y="5054600"/>
          <p14:tracePt t="62589" x="3511550" y="5054600"/>
          <p14:tracePt t="62606" x="3505200" y="5060950"/>
          <p14:tracePt t="62623" x="3498850" y="5060950"/>
          <p14:tracePt t="62639" x="3479800" y="5060950"/>
          <p14:tracePt t="62645" x="3467100" y="5060950"/>
          <p14:tracePt t="62656" x="3448050" y="5067300"/>
          <p14:tracePt t="62673" x="3409950" y="5073650"/>
          <p14:tracePt t="62689" x="3378200" y="5073650"/>
          <p14:tracePt t="62706" x="3352800" y="5073650"/>
          <p14:tracePt t="62723" x="3333750" y="5073650"/>
          <p14:tracePt t="62739" x="3327400" y="5073650"/>
          <p14:tracePt t="62756" x="3314700" y="5073650"/>
          <p14:tracePt t="62775" x="3308350" y="5073650"/>
          <p14:tracePt t="62789" x="3302000" y="5073650"/>
          <p14:tracePt t="62806" x="3295650" y="5073650"/>
          <p14:tracePt t="62823" x="3289300" y="5073650"/>
          <p14:tracePt t="62863" x="3282950" y="5073650"/>
          <p14:tracePt t="62869" x="3282950" y="5067300"/>
          <p14:tracePt t="62876" x="3263900" y="5060950"/>
          <p14:tracePt t="62889" x="3251200" y="5054600"/>
          <p14:tracePt t="62906" x="3232150" y="5041900"/>
          <p14:tracePt t="62922" x="3219450" y="5035550"/>
          <p14:tracePt t="62939" x="3213100" y="5035550"/>
          <p14:tracePt t="62972" x="3206750" y="5035550"/>
          <p14:tracePt t="63383" x="3200400" y="5035550"/>
          <p14:tracePt t="63395" x="3194050" y="5029200"/>
          <p14:tracePt t="63406" x="3187700" y="5022850"/>
          <p14:tracePt t="63422" x="3187700" y="5016500"/>
          <p14:tracePt t="63447" x="3187700" y="5010150"/>
          <p14:tracePt t="63456" x="3187700" y="5003800"/>
          <p14:tracePt t="63472" x="3181350" y="5003800"/>
          <p14:tracePt t="64507" x="3181350" y="4997450"/>
          <p14:tracePt t="64513" x="3175000" y="4997450"/>
          <p14:tracePt t="64531" x="3175000" y="4991100"/>
          <p14:tracePt t="64547" x="3175000" y="4984750"/>
          <p14:tracePt t="64583" x="3175000" y="4978400"/>
          <p14:tracePt t="64607" x="3181350" y="4972050"/>
          <p14:tracePt t="67831" x="3200400" y="4972050"/>
          <p14:tracePt t="67837" x="3251200" y="4953000"/>
          <p14:tracePt t="67854" x="3378200" y="4883150"/>
          <p14:tracePt t="67871" x="3460750" y="4832350"/>
          <p14:tracePt t="67887" x="3543300" y="4775200"/>
          <p14:tracePt t="67905" x="3644900" y="4667250"/>
          <p14:tracePt t="67921" x="3727450" y="4578350"/>
          <p14:tracePt t="67938" x="3803650" y="4476750"/>
          <p14:tracePt t="67954" x="3892550" y="4381500"/>
          <p14:tracePt t="67971" x="4006850" y="4273550"/>
          <p14:tracePt t="67987" x="4159250" y="4159250"/>
          <p14:tracePt t="68005" x="4394200" y="4044950"/>
          <p14:tracePt t="68021" x="4597400" y="3981450"/>
          <p14:tracePt t="68037" x="4749800" y="3962400"/>
          <p14:tracePt t="68054" x="4914900" y="3962400"/>
          <p14:tracePt t="68071" x="5029200" y="3962400"/>
          <p14:tracePt t="68087" x="5111750" y="3975100"/>
          <p14:tracePt t="68104" x="5232400" y="4019550"/>
          <p14:tracePt t="68121" x="5410200" y="4076700"/>
          <p14:tracePt t="68137" x="5626100" y="4159250"/>
          <p14:tracePt t="68154" x="5829300" y="4229100"/>
          <p14:tracePt t="68171" x="6038850" y="4298950"/>
          <p14:tracePt t="68188" x="6229350" y="4375150"/>
          <p14:tracePt t="68205" x="6521450" y="4489450"/>
          <p14:tracePt t="68221" x="6750050" y="4565650"/>
          <p14:tracePt t="68237" x="6978650" y="4603750"/>
          <p14:tracePt t="68243" x="7029450" y="4610100"/>
          <p14:tracePt t="68254" x="7207250" y="4635500"/>
          <p14:tracePt t="68271" x="7410450" y="4648200"/>
          <p14:tracePt t="68287" x="7607300" y="4648200"/>
          <p14:tracePt t="68305" x="7823200" y="4648200"/>
          <p14:tracePt t="68321" x="8007350" y="4641850"/>
          <p14:tracePt t="68337" x="8134350" y="4597400"/>
          <p14:tracePt t="68354" x="8235950" y="4546600"/>
          <p14:tracePt t="68371" x="8305800" y="4502150"/>
          <p14:tracePt t="68387" x="8356600" y="4457700"/>
          <p14:tracePt t="68405" x="8401050" y="4406900"/>
          <p14:tracePt t="68421" x="8439150" y="4356100"/>
          <p14:tracePt t="68437" x="8470900" y="4298950"/>
          <p14:tracePt t="68454" x="8509000" y="4241800"/>
          <p14:tracePt t="68471" x="8559800" y="4178300"/>
          <p14:tracePt t="68487" x="8642350" y="4114800"/>
          <p14:tracePt t="68504" x="8769350" y="4025900"/>
          <p14:tracePt t="68521" x="8877300" y="3968750"/>
          <p14:tracePt t="68537" x="8972550" y="3924300"/>
          <p14:tracePt t="68554" x="9055100" y="3892550"/>
          <p14:tracePt t="68571" x="9131300" y="3879850"/>
          <p14:tracePt t="68587" x="9213850" y="3879850"/>
          <p14:tracePt t="68603" x="9309100" y="3898900"/>
          <p14:tracePt t="68620" x="9410700" y="3943350"/>
          <p14:tracePt t="68636" x="9474200" y="3968750"/>
          <p14:tracePt t="68654" x="9531350" y="4006850"/>
          <p14:tracePt t="68671" x="9601200" y="4044950"/>
          <p14:tracePt t="68687" x="9671050" y="4095750"/>
          <p14:tracePt t="68704" x="9740900" y="4152900"/>
          <p14:tracePt t="68721" x="9779000" y="4184650"/>
          <p14:tracePt t="68737" x="9804400" y="4222750"/>
          <p14:tracePt t="68742" x="9810750" y="4229100"/>
          <p14:tracePt t="68754" x="9817100" y="4260850"/>
          <p14:tracePt t="68770" x="9829800" y="4298950"/>
          <p14:tracePt t="68787" x="9836150" y="4356100"/>
          <p14:tracePt t="68804" x="9848850" y="4464050"/>
          <p14:tracePt t="68821" x="9855200" y="4559300"/>
          <p14:tracePt t="68837" x="9855200" y="4648200"/>
          <p14:tracePt t="68854" x="9855200" y="4756150"/>
          <p14:tracePt t="68870" x="9836150" y="4845050"/>
          <p14:tracePt t="68888" x="9798050" y="4940300"/>
          <p14:tracePt t="68905" x="9728200" y="5067300"/>
          <p14:tracePt t="68921" x="9626600" y="5200650"/>
          <p14:tracePt t="68937" x="9499600" y="5327650"/>
          <p14:tracePt t="68954" x="9315450" y="5454650"/>
          <p14:tracePt t="68970" x="9131300" y="5543550"/>
          <p14:tracePt t="68987" x="8928100" y="5600700"/>
          <p14:tracePt t="69005" x="8667750" y="5638800"/>
          <p14:tracePt t="69021" x="8451850" y="5664200"/>
          <p14:tracePt t="69037" x="8248650" y="5664200"/>
          <p14:tracePt t="69055" x="8026400" y="5645150"/>
          <p14:tracePt t="69071" x="7842250" y="5575300"/>
          <p14:tracePt t="69087" x="7626350" y="5480050"/>
          <p14:tracePt t="69104" x="7410450" y="5391150"/>
          <p14:tracePt t="69120" x="7213600" y="5295900"/>
          <p14:tracePt t="69137" x="7067550" y="5226050"/>
          <p14:tracePt t="69155" x="6940550" y="5137150"/>
          <p14:tracePt t="69171" x="6889750" y="5067300"/>
          <p14:tracePt t="69187" x="6877050" y="4972050"/>
          <p14:tracePt t="69204" x="6877050" y="4857750"/>
          <p14:tracePt t="69220" x="6908800" y="4705350"/>
          <p14:tracePt t="69237" x="6991350" y="4546600"/>
          <p14:tracePt t="69254" x="7092950" y="4381500"/>
          <p14:tracePt t="69259" x="7150100" y="4305300"/>
          <p14:tracePt t="69271" x="7245350" y="4191000"/>
          <p14:tracePt t="69287" x="7372350" y="4064000"/>
          <p14:tracePt t="69304" x="7480300" y="3962400"/>
          <p14:tracePt t="69320" x="7537450" y="3898900"/>
          <p14:tracePt t="69337" x="7632700" y="3854450"/>
          <p14:tracePt t="69354" x="7727950" y="3841750"/>
          <p14:tracePt t="69371" x="7854950" y="3841750"/>
          <p14:tracePt t="69387" x="7950200" y="3848100"/>
          <p14:tracePt t="69404" x="8058150" y="3860800"/>
          <p14:tracePt t="69420" x="8153400" y="3886200"/>
          <p14:tracePt t="69437" x="8248650" y="3911600"/>
          <p14:tracePt t="69454" x="8337550" y="3911600"/>
          <p14:tracePt t="69471" x="8426450" y="3930650"/>
          <p14:tracePt t="69487" x="8489950" y="3937000"/>
          <p14:tracePt t="69504" x="8521700" y="3937000"/>
          <p14:tracePt t="69520" x="8559800" y="3937000"/>
          <p14:tracePt t="69537" x="8585200" y="3937000"/>
          <p14:tracePt t="69554" x="8604250" y="3937000"/>
          <p14:tracePt t="69571" x="8636000" y="3937000"/>
          <p14:tracePt t="69587" x="8661400" y="3937000"/>
          <p14:tracePt t="69604" x="8680450" y="3937000"/>
          <p14:tracePt t="69620" x="8686800" y="3937000"/>
          <p14:tracePt t="69653" x="8693150" y="3937000"/>
          <p14:tracePt t="69669" x="8699500" y="3937000"/>
          <p14:tracePt t="69686" x="8705850" y="3937000"/>
          <p14:tracePt t="69703" x="8731250" y="3937000"/>
          <p14:tracePt t="69720" x="8750300" y="3930650"/>
          <p14:tracePt t="69737" x="8769350" y="3930650"/>
          <p14:tracePt t="69754" x="8775700" y="3930650"/>
          <p14:tracePt t="69853" x="8782050" y="3930650"/>
          <p14:tracePt t="69872" x="8788400" y="3930650"/>
          <p14:tracePt t="69917" x="8794750" y="3930650"/>
          <p14:tracePt t="69925" x="8801100" y="3930650"/>
          <p14:tracePt t="69945" x="8807450" y="3930650"/>
          <p14:tracePt t="69954" x="8813800" y="3930650"/>
          <p14:tracePt t="69971" x="8820150" y="3949700"/>
          <p14:tracePt t="69987" x="8832850" y="3956050"/>
          <p14:tracePt t="70003" x="8839200" y="3962400"/>
          <p14:tracePt t="70020" x="8845550" y="3975100"/>
          <p14:tracePt t="70037" x="8858250" y="3981450"/>
          <p14:tracePt t="70053" x="8870950" y="3981450"/>
          <p14:tracePt t="70070" x="8877300" y="3987800"/>
          <p14:tracePt t="70185" x="8883650" y="3987800"/>
          <p14:tracePt t="70191" x="8890000" y="3987800"/>
          <p14:tracePt t="70203" x="8902700" y="3987800"/>
          <p14:tracePt t="70220" x="8921750" y="3987800"/>
          <p14:tracePt t="70237" x="8940800" y="3987800"/>
          <p14:tracePt t="70253" x="8959850" y="3994150"/>
          <p14:tracePt t="70271" x="8978900" y="4000500"/>
          <p14:tracePt t="70276" x="8978900" y="4006850"/>
          <p14:tracePt t="70287" x="8985250" y="4006850"/>
          <p14:tracePt t="70304" x="9004300" y="4013200"/>
          <p14:tracePt t="70320" x="9023350" y="4025900"/>
          <p14:tracePt t="70337" x="9036050" y="4025900"/>
          <p14:tracePt t="70353" x="9042400" y="4025900"/>
          <p14:tracePt t="70370" x="9055100" y="4025900"/>
          <p14:tracePt t="70433" x="9061450" y="4025900"/>
          <p14:tracePt t="70449" x="9067800" y="4025900"/>
          <p14:tracePt t="70469" x="9074150" y="4025900"/>
          <p14:tracePt t="70477" x="9080500" y="4025900"/>
          <p14:tracePt t="70509" x="9086850" y="4025900"/>
          <p14:tracePt t="70525" x="9093200" y="4025900"/>
          <p14:tracePt t="70530" x="9099550" y="4025900"/>
          <p14:tracePt t="70537" x="9105900" y="4025900"/>
          <p14:tracePt t="70553" x="9118600" y="4025900"/>
          <p14:tracePt t="70570" x="9137650" y="4019550"/>
          <p14:tracePt t="70587" x="9144000" y="4019550"/>
          <p14:tracePt t="70681" x="9150350" y="4019550"/>
          <p14:tracePt t="70688" x="9156700" y="4019550"/>
          <p14:tracePt t="70703" x="9163050" y="4019550"/>
          <p14:tracePt t="70720" x="9169400" y="4019550"/>
          <p14:tracePt t="70748" x="9175750" y="4019550"/>
          <p14:tracePt t="70765" x="9182100" y="4019550"/>
          <p14:tracePt t="70772" x="9188450" y="4019550"/>
          <p14:tracePt t="70786" x="9194800" y="4019550"/>
          <p14:tracePt t="70802" x="9207500" y="4019550"/>
          <p14:tracePt t="70819" x="9220200" y="4019550"/>
          <p14:tracePt t="70836" x="9232900" y="4019550"/>
          <p14:tracePt t="70869" x="9239250" y="4019550"/>
          <p14:tracePt t="70886" x="9251950" y="4019550"/>
          <p14:tracePt t="70903" x="9258300" y="4019550"/>
          <p14:tracePt t="70936" x="9271000" y="4019550"/>
          <p14:tracePt t="70970" x="9277350" y="4019550"/>
          <p14:tracePt t="70990" x="9283700" y="4019550"/>
          <p14:tracePt t="71073" x="9290050" y="4019550"/>
          <p14:tracePt t="71197" x="9296400" y="4025900"/>
          <p14:tracePt t="71203" x="9309100" y="4025900"/>
          <p14:tracePt t="71220" x="9347200" y="4025900"/>
          <p14:tracePt t="71236" x="9391650" y="4025900"/>
          <p14:tracePt t="71253" x="9429750" y="4025900"/>
          <p14:tracePt t="71270" x="9442450" y="4025900"/>
          <p14:tracePt t="71286" x="9448800" y="4025900"/>
          <p14:tracePt t="71677" x="9455150" y="4025900"/>
          <p14:tracePt t="71693" x="9455150" y="4032250"/>
          <p14:tracePt t="71701" x="9455150" y="4044950"/>
          <p14:tracePt t="71709" x="9448800" y="4051300"/>
          <p14:tracePt t="71720" x="9448800" y="4064000"/>
          <p14:tracePt t="71736" x="9436100" y="4070350"/>
          <p14:tracePt t="71753" x="9436100" y="4076700"/>
          <p14:tracePt t="71786" x="9429750" y="4076700"/>
          <p14:tracePt t="71802" x="9423400" y="4083050"/>
          <p14:tracePt t="71824" x="9417050" y="4089400"/>
          <p14:tracePt t="71835" x="9410700" y="4095750"/>
          <p14:tracePt t="71852" x="9404350" y="4095750"/>
          <p14:tracePt t="71868" x="9398000" y="4102100"/>
          <p14:tracePt t="71885" x="9385300" y="4127500"/>
          <p14:tracePt t="71903" x="9315450" y="4159250"/>
          <p14:tracePt t="71919" x="9220200" y="4184650"/>
          <p14:tracePt t="71936" x="9144000" y="4222750"/>
          <p14:tracePt t="71953" x="9074150" y="4241800"/>
          <p14:tracePt t="71969" x="9023350" y="4260850"/>
          <p14:tracePt t="71986" x="8978900" y="4273550"/>
          <p14:tracePt t="72003" x="8928100" y="4292600"/>
          <p14:tracePt t="72019" x="8870950" y="4311650"/>
          <p14:tracePt t="72036" x="8782050" y="4330700"/>
          <p14:tracePt t="72053" x="8674100" y="4356100"/>
          <p14:tracePt t="72069" x="8591550" y="4368800"/>
          <p14:tracePt t="72087" x="8515350" y="4381500"/>
          <p14:tracePt t="72103" x="8483600" y="4387850"/>
          <p14:tracePt t="72119" x="8464550" y="4394200"/>
          <p14:tracePt t="72136" x="8445500" y="4394200"/>
          <p14:tracePt t="72153" x="8432800" y="4394200"/>
          <p14:tracePt t="72186" x="8426450" y="4400550"/>
          <p14:tracePt t="72203" x="8420100" y="4400550"/>
          <p14:tracePt t="72253" x="8413750" y="4400550"/>
          <p14:tracePt t="72261" x="8401050" y="4400550"/>
          <p14:tracePt t="72269" x="8388350" y="4400550"/>
          <p14:tracePt t="72286" x="8337550" y="4400550"/>
          <p14:tracePt t="72303" x="8286750" y="4400550"/>
          <p14:tracePt t="72319" x="8255000" y="4400550"/>
          <p14:tracePt t="72336" x="8223250" y="4400550"/>
          <p14:tracePt t="72353" x="8210550" y="4400550"/>
          <p14:tracePt t="72369" x="8197850" y="4400550"/>
          <p14:tracePt t="72403" x="8185150" y="4400550"/>
          <p14:tracePt t="72419" x="8159750" y="4406900"/>
          <p14:tracePt t="72436" x="8115300" y="4425950"/>
          <p14:tracePt t="72453" x="8051800" y="4438650"/>
          <p14:tracePt t="72469" x="7994650" y="4445000"/>
          <p14:tracePt t="72486" x="7943850" y="4451350"/>
          <p14:tracePt t="72503" x="7937500" y="4451350"/>
          <p14:tracePt t="72585" x="7931150" y="4451350"/>
          <p14:tracePt t="72605" x="7931150" y="4445000"/>
          <p14:tracePt t="72612" x="7943850" y="4438650"/>
          <p14:tracePt t="72619" x="7962900" y="4432300"/>
          <p14:tracePt t="72636" x="8013700" y="4419600"/>
          <p14:tracePt t="72653" x="8070850" y="4406900"/>
          <p14:tracePt t="72669" x="8134350" y="4400550"/>
          <p14:tracePt t="72686" x="8185150" y="4387850"/>
          <p14:tracePt t="72703" x="8197850" y="4381500"/>
          <p14:tracePt t="72719" x="8204200" y="4381500"/>
          <p14:tracePt t="72856" x="8191500" y="4381500"/>
          <p14:tracePt t="72860" x="8185150" y="4381500"/>
          <p14:tracePt t="72868" x="8166100" y="4381500"/>
          <p14:tracePt t="72884" x="8134350" y="4381500"/>
          <p14:tracePt t="72901" x="8108950" y="4381500"/>
          <p14:tracePt t="72918" x="8096250" y="4375150"/>
          <p14:tracePt t="72935" x="8089900" y="4368800"/>
          <p14:tracePt t="72952" x="8089900" y="4349750"/>
          <p14:tracePt t="72969" x="8089900" y="4337050"/>
          <p14:tracePt t="72986" x="8089900" y="4298950"/>
          <p14:tracePt t="73003" x="8096250" y="4248150"/>
          <p14:tracePt t="73019" x="8128000" y="4216400"/>
          <p14:tracePt t="73036" x="8178800" y="4178300"/>
          <p14:tracePt t="73052" x="8242300" y="4152900"/>
          <p14:tracePt t="73069" x="8318500" y="4133850"/>
          <p14:tracePt t="73087" x="8401050" y="4121150"/>
          <p14:tracePt t="73103" x="8458200" y="4114800"/>
          <p14:tracePt t="73119" x="8509000" y="4114800"/>
          <p14:tracePt t="73136" x="8547100" y="4114800"/>
          <p14:tracePt t="73153" x="8578850" y="4114800"/>
          <p14:tracePt t="73169" x="8623300" y="4114800"/>
          <p14:tracePt t="73187" x="8686800" y="4114800"/>
          <p14:tracePt t="73203" x="8750300" y="4121150"/>
          <p14:tracePt t="73219" x="8807450" y="4133850"/>
          <p14:tracePt t="73236" x="8845550" y="4140200"/>
          <p14:tracePt t="73252" x="8877300" y="4152900"/>
          <p14:tracePt t="73269" x="8896350" y="4159250"/>
          <p14:tracePt t="73286" x="8915400" y="4171950"/>
          <p14:tracePt t="73303" x="8940800" y="4191000"/>
          <p14:tracePt t="73307" x="8947150" y="4197350"/>
          <p14:tracePt t="73319" x="8959850" y="4203700"/>
          <p14:tracePt t="73336" x="8978900" y="4216400"/>
          <p14:tracePt t="73352" x="8985250" y="4229100"/>
          <p14:tracePt t="73369" x="8997950" y="4241800"/>
          <p14:tracePt t="73386" x="9010650" y="4267200"/>
          <p14:tracePt t="73402" x="9023350" y="4286250"/>
          <p14:tracePt t="73419" x="9036050" y="4311650"/>
          <p14:tracePt t="73436" x="9055100" y="4330700"/>
          <p14:tracePt t="73452" x="9067800" y="4343400"/>
          <p14:tracePt t="73469" x="9080500" y="4356100"/>
          <p14:tracePt t="73487" x="9099550" y="4375150"/>
          <p14:tracePt t="73503" x="9112250" y="4394200"/>
          <p14:tracePt t="73519" x="9124950" y="4413250"/>
          <p14:tracePt t="73536" x="9124950" y="4432300"/>
          <p14:tracePt t="73552" x="9137650" y="4451350"/>
          <p14:tracePt t="73569" x="9137650" y="4476750"/>
          <p14:tracePt t="73586" x="9144000" y="4495800"/>
          <p14:tracePt t="73603" x="9150350" y="4527550"/>
          <p14:tracePt t="73619" x="9156700" y="4552950"/>
          <p14:tracePt t="73636" x="9169400" y="4578350"/>
          <p14:tracePt t="73652" x="9175750" y="4603750"/>
          <p14:tracePt t="73669" x="9182100" y="4622800"/>
          <p14:tracePt t="73686" x="9188450" y="4641850"/>
          <p14:tracePt t="73702" x="9188450" y="4648200"/>
          <p14:tracePt t="73719" x="9188450" y="4654550"/>
          <p14:tracePt t="73736" x="9188450" y="4673600"/>
          <p14:tracePt t="73752" x="9188450" y="4692650"/>
          <p14:tracePt t="73769" x="9188450" y="4724400"/>
          <p14:tracePt t="73785" x="9188450" y="4768850"/>
          <p14:tracePt t="73803" x="9188450" y="4819650"/>
          <p14:tracePt t="73819" x="9188450" y="4845050"/>
          <p14:tracePt t="73824" x="9188450" y="4857750"/>
          <p14:tracePt t="73837" x="9188450" y="4883150"/>
          <p14:tracePt t="73852" x="9175750" y="4908550"/>
          <p14:tracePt t="73869" x="9163050" y="4940300"/>
          <p14:tracePt t="73885" x="9150350" y="4972050"/>
          <p14:tracePt t="73903" x="9124950" y="5010150"/>
          <p14:tracePt t="73919" x="9105900" y="5035550"/>
          <p14:tracePt t="73935" x="9093200" y="5067300"/>
          <p14:tracePt t="73952" x="9067800" y="5111750"/>
          <p14:tracePt t="73968" x="9036050" y="5162550"/>
          <p14:tracePt t="73985" x="9010650" y="5219700"/>
          <p14:tracePt t="74001" x="8972550" y="5270500"/>
          <p14:tracePt t="74018" x="8940800" y="5334000"/>
          <p14:tracePt t="74035" x="8921750" y="5372100"/>
          <p14:tracePt t="74052" x="8902700" y="5397500"/>
          <p14:tracePt t="74069" x="8890000" y="5416550"/>
          <p14:tracePt t="74085" x="8883650" y="5435600"/>
          <p14:tracePt t="74102" x="8870950" y="5454650"/>
          <p14:tracePt t="74119" x="8851900" y="5473700"/>
          <p14:tracePt t="74136" x="8839200" y="5492750"/>
          <p14:tracePt t="74152" x="8826500" y="5511800"/>
          <p14:tracePt t="74169" x="8813800" y="5530850"/>
          <p14:tracePt t="74185" x="8807450" y="5543550"/>
          <p14:tracePt t="74203" x="8794750" y="5562600"/>
          <p14:tracePt t="74219" x="8788400" y="5568950"/>
          <p14:tracePt t="74236" x="8782050" y="5575300"/>
          <p14:tracePt t="74252" x="8775700" y="5588000"/>
          <p14:tracePt t="74269" x="8756650" y="5607050"/>
          <p14:tracePt t="74286" x="8743950" y="5626100"/>
          <p14:tracePt t="74302" x="8731250" y="5638800"/>
          <p14:tracePt t="74319" x="8718550" y="5651500"/>
          <p14:tracePt t="74335" x="8705850" y="5657850"/>
          <p14:tracePt t="74352" x="8693150" y="5670550"/>
          <p14:tracePt t="74369" x="8667750" y="5683250"/>
          <p14:tracePt t="74385" x="8642350" y="5689600"/>
          <p14:tracePt t="74403" x="8610600" y="5702300"/>
          <p14:tracePt t="74419" x="8591550" y="5708650"/>
          <p14:tracePt t="74435" x="8566150" y="5708650"/>
          <p14:tracePt t="74452" x="8540750" y="5708650"/>
          <p14:tracePt t="74469" x="8509000" y="5721350"/>
          <p14:tracePt t="74485" x="8470900" y="5721350"/>
          <p14:tracePt t="74502" x="8413750" y="5734050"/>
          <p14:tracePt t="74519" x="8369300" y="5740400"/>
          <p14:tracePt t="74535" x="8343900" y="5746750"/>
          <p14:tracePt t="74552" x="8331200" y="5746750"/>
          <p14:tracePt t="74569" x="8312150" y="5746750"/>
          <p14:tracePt t="74585" x="8299450" y="5753100"/>
          <p14:tracePt t="74602" x="8280400" y="5753100"/>
          <p14:tracePt t="74619" x="8255000" y="5759450"/>
          <p14:tracePt t="74635" x="8235950" y="5759450"/>
          <p14:tracePt t="74652" x="8216900" y="5759450"/>
          <p14:tracePt t="74669" x="8178800" y="5759450"/>
          <p14:tracePt t="74685" x="8140700" y="5759450"/>
          <p14:tracePt t="74702" x="8089900" y="5759450"/>
          <p14:tracePt t="74719" x="8051800" y="5759450"/>
          <p14:tracePt t="74735" x="8032750" y="5759450"/>
          <p14:tracePt t="74752" x="8013700" y="5759450"/>
          <p14:tracePt t="74769" x="8007350" y="5759450"/>
          <p14:tracePt t="74825" x="8001000" y="5759450"/>
          <p14:tracePt t="74840" x="7988300" y="5759450"/>
          <p14:tracePt t="74849" x="7981950" y="5759450"/>
          <p14:tracePt t="74857" x="7969250" y="5759450"/>
          <p14:tracePt t="74869" x="7956550" y="5759450"/>
          <p14:tracePt t="74885" x="7937500" y="5759450"/>
          <p14:tracePt t="74902" x="7924800" y="5746750"/>
          <p14:tracePt t="74919" x="7912100" y="5740400"/>
          <p14:tracePt t="74935" x="7899400" y="5734050"/>
          <p14:tracePt t="74952" x="7893050" y="5727700"/>
          <p14:tracePt t="74969" x="7886700" y="5721350"/>
          <p14:tracePt t="74985" x="7874000" y="5715000"/>
          <p14:tracePt t="75002" x="7861300" y="5702300"/>
          <p14:tracePt t="75019" x="7842250" y="5689600"/>
          <p14:tracePt t="75035" x="7823200" y="5676900"/>
          <p14:tracePt t="75051" x="7797800" y="5664200"/>
          <p14:tracePt t="75068" x="7778750" y="5651500"/>
          <p14:tracePt t="75084" x="7759700" y="5638800"/>
          <p14:tracePt t="75101" x="7740650" y="5626100"/>
          <p14:tracePt t="75118" x="7727950" y="5613400"/>
          <p14:tracePt t="75135" x="7715250" y="5594350"/>
          <p14:tracePt t="75151" x="7696200" y="5588000"/>
          <p14:tracePt t="75168" x="7683500" y="5575300"/>
          <p14:tracePt t="75184" x="7670800" y="5562600"/>
          <p14:tracePt t="75201" x="7664450" y="5556250"/>
          <p14:tracePt t="75218" x="7658100" y="5543550"/>
          <p14:tracePt t="75235" x="7651750" y="5530850"/>
          <p14:tracePt t="75252" x="7639050" y="5524500"/>
          <p14:tracePt t="75268" x="7632700" y="5511800"/>
          <p14:tracePt t="75285" x="7626350" y="5499100"/>
          <p14:tracePt t="75302" x="7620000" y="5492750"/>
          <p14:tracePt t="75319" x="7620000" y="5480050"/>
          <p14:tracePt t="75335" x="7613650" y="5473700"/>
          <p14:tracePt t="75352" x="7613650" y="5467350"/>
          <p14:tracePt t="75357" x="7607300" y="5461000"/>
          <p14:tracePt t="75368" x="7607300" y="5454650"/>
          <p14:tracePt t="75385" x="7607300" y="5448300"/>
          <p14:tracePt t="75403" x="7600950" y="5435600"/>
          <p14:tracePt t="75419" x="7594600" y="5435600"/>
          <p14:tracePt t="75452" x="7588250" y="5429250"/>
          <p14:tracePt t="75485" x="7581900" y="5416550"/>
          <p14:tracePt t="75529" x="7581900" y="5410200"/>
          <p14:tracePt t="75541" x="7581900" y="5403850"/>
          <p14:tracePt t="75554" x="7575550" y="5397500"/>
          <p14:tracePt t="75569" x="7575550" y="5391150"/>
          <p14:tracePt t="75585" x="7569200" y="5384800"/>
          <p14:tracePt t="75602" x="7562850" y="5384800"/>
          <p14:tracePt t="75618" x="7556500" y="5372100"/>
          <p14:tracePt t="75733" x="7556500" y="5365750"/>
          <p14:tracePt t="75741" x="7556500" y="5359400"/>
          <p14:tracePt t="75751" x="7550150" y="5353050"/>
          <p14:tracePt t="75770" x="7543800" y="5346700"/>
          <p14:tracePt t="75806" x="7543800" y="5340350"/>
          <p14:tracePt t="75837" x="7543800" y="5334000"/>
          <p14:tracePt t="75845" x="7543800" y="5327650"/>
          <p14:tracePt t="75856" x="7543800" y="5321300"/>
          <p14:tracePt t="75869" x="7537450" y="5321300"/>
          <p14:tracePt t="75973" x="7537450" y="5314950"/>
          <p14:tracePt t="75981" x="7537450" y="5308600"/>
          <p14:tracePt t="75993" x="7537450" y="5302250"/>
          <p14:tracePt t="76001" x="7531100" y="5295900"/>
          <p14:tracePt t="76018" x="7531100" y="5283200"/>
          <p14:tracePt t="76035" x="7531100" y="5264150"/>
          <p14:tracePt t="76051" x="7531100" y="5245100"/>
          <p14:tracePt t="76069" x="7531100" y="5207000"/>
          <p14:tracePt t="76085" x="7531100" y="5181600"/>
          <p14:tracePt t="76102" x="7543800" y="5149850"/>
          <p14:tracePt t="76118" x="7569200" y="5105400"/>
          <p14:tracePt t="76135" x="7594600" y="5067300"/>
          <p14:tracePt t="76151" x="7620000" y="5029200"/>
          <p14:tracePt t="76167" x="7639050" y="5010150"/>
          <p14:tracePt t="76185" x="7658100" y="4984750"/>
          <p14:tracePt t="76201" x="7664450" y="4972050"/>
          <p14:tracePt t="76218" x="7670800" y="4965700"/>
          <p14:tracePt t="76235" x="7683500" y="4953000"/>
          <p14:tracePt t="76251" x="7696200" y="4940300"/>
          <p14:tracePt t="76268" x="7715250" y="4921250"/>
          <p14:tracePt t="76285" x="7734300" y="4902200"/>
          <p14:tracePt t="76301" x="7753350" y="4876800"/>
          <p14:tracePt t="76318" x="7772400" y="4857750"/>
          <p14:tracePt t="76335" x="7785100" y="4838700"/>
          <p14:tracePt t="76351" x="7810500" y="4813300"/>
          <p14:tracePt t="76369" x="7835900" y="4775200"/>
          <p14:tracePt t="76374" x="7835900" y="4768850"/>
          <p14:tracePt t="76385" x="7854950" y="4749800"/>
          <p14:tracePt t="76401" x="7861300" y="4730750"/>
          <p14:tracePt t="76418" x="7867650" y="4711700"/>
          <p14:tracePt t="76435" x="7867650" y="4705350"/>
          <p14:tracePt t="76451" x="7867650" y="4699000"/>
          <p14:tracePt t="76469" x="7867650" y="4686300"/>
          <p14:tracePt t="76535" x="7867650" y="4679950"/>
          <p14:tracePt t="76544" x="7867650" y="4673600"/>
          <p14:tracePt t="76559" x="7867650" y="4667250"/>
          <p14:tracePt t="76569" x="7867650" y="4654550"/>
          <p14:tracePt t="76585" x="7867650" y="4648200"/>
          <p14:tracePt t="76601" x="7867650" y="4641850"/>
          <p14:tracePt t="76618" x="7867650" y="4622800"/>
          <p14:tracePt t="77119" x="7867650" y="4616450"/>
          <p14:tracePt t="77125" x="7861300" y="4616450"/>
          <p14:tracePt t="77151" x="7854950" y="4616450"/>
          <p14:tracePt t="77158" x="7842250" y="4622800"/>
          <p14:tracePt t="77169" x="7835900" y="4641850"/>
          <p14:tracePt t="77185" x="7816850" y="4686300"/>
          <p14:tracePt t="77201" x="7797800" y="4737100"/>
          <p14:tracePt t="77218" x="7785100" y="4781550"/>
          <p14:tracePt t="77234" x="7785100" y="4826000"/>
          <p14:tracePt t="77251" x="7772400" y="4857750"/>
          <p14:tracePt t="77268" x="7772400" y="4889500"/>
          <p14:tracePt t="77285" x="7766050" y="4927600"/>
          <p14:tracePt t="77301" x="7753350" y="4965700"/>
          <p14:tracePt t="77318" x="7740650" y="5010150"/>
          <p14:tracePt t="77334" x="7734300" y="5041900"/>
          <p14:tracePt t="77351" x="7721600" y="5080000"/>
          <p14:tracePt t="77368" x="7715250" y="5156200"/>
          <p14:tracePt t="77385" x="7715250" y="5232400"/>
          <p14:tracePt t="77390" x="7715250" y="5264150"/>
          <p14:tracePt t="77401" x="7721600" y="5340350"/>
          <p14:tracePt t="77418" x="7734300" y="5454650"/>
          <p14:tracePt t="77434" x="7753350" y="5543550"/>
          <p14:tracePt t="77451" x="7778750" y="5607050"/>
          <p14:tracePt t="77469" x="7804150" y="5651500"/>
          <p14:tracePt t="77485" x="7810500" y="5664200"/>
          <p14:tracePt t="77501" x="7810500" y="5683250"/>
          <p14:tracePt t="77518" x="7829550" y="5708650"/>
          <p14:tracePt t="77534" x="7835900" y="5727700"/>
          <p14:tracePt t="77551" x="7835900" y="5746750"/>
          <p14:tracePt t="77568" x="7842250" y="5753100"/>
          <p14:tracePt t="77584" x="7848600" y="5759450"/>
          <p14:tracePt t="77839" x="7854950" y="5759450"/>
          <p14:tracePt t="77851" x="7867650" y="5759450"/>
          <p14:tracePt t="77859" x="7874000" y="5753100"/>
          <p14:tracePt t="77868" x="7880350" y="5753100"/>
          <p14:tracePt t="77884" x="7912100" y="5702300"/>
          <p14:tracePt t="77901" x="7962900" y="5645150"/>
          <p14:tracePt t="77906" x="7975600" y="5626100"/>
          <p14:tracePt t="77918" x="8007350" y="5568950"/>
          <p14:tracePt t="77934" x="8051800" y="5480050"/>
          <p14:tracePt t="77951" x="8089900" y="5397500"/>
          <p14:tracePt t="77968" x="8108950" y="5327650"/>
          <p14:tracePt t="77985" x="8140700" y="5238750"/>
          <p14:tracePt t="78001" x="8166100" y="5162550"/>
          <p14:tracePt t="78017" x="8178800" y="5073650"/>
          <p14:tracePt t="78034" x="8191500" y="4997450"/>
          <p14:tracePt t="78051" x="8197850" y="4921250"/>
          <p14:tracePt t="78067" x="8216900" y="4851400"/>
          <p14:tracePt t="78085" x="8242300" y="4794250"/>
          <p14:tracePt t="78101" x="8255000" y="4756150"/>
          <p14:tracePt t="78118" x="8267700" y="4724400"/>
          <p14:tracePt t="78134" x="8286750" y="4692650"/>
          <p14:tracePt t="78151" x="8318500" y="4654550"/>
          <p14:tracePt t="78167" x="8343900" y="4622800"/>
          <p14:tracePt t="78185" x="8375650" y="4578350"/>
          <p14:tracePt t="78201" x="8407400" y="4552950"/>
          <p14:tracePt t="78217" x="8445500" y="4502150"/>
          <p14:tracePt t="78234" x="8464550" y="4451350"/>
          <p14:tracePt t="78251" x="8483600" y="4400550"/>
          <p14:tracePt t="78267" x="8489950" y="4362450"/>
          <p14:tracePt t="78283" x="8489950" y="4318000"/>
          <p14:tracePt t="78300" x="8502650" y="4279900"/>
          <p14:tracePt t="78317" x="8509000" y="4254500"/>
          <p14:tracePt t="78334" x="8509000" y="4235450"/>
          <p14:tracePt t="78351" x="8515350" y="4222750"/>
          <p14:tracePt t="78879" x="8521700" y="4222750"/>
          <p14:tracePt t="78903" x="8528050" y="4229100"/>
          <p14:tracePt t="78911" x="8534400" y="4229100"/>
          <p14:tracePt t="78927" x="8534400" y="4235450"/>
          <p14:tracePt t="78934" x="8547100" y="4248150"/>
          <p14:tracePt t="78950" x="8566150" y="4267200"/>
          <p14:tracePt t="78967" x="8591550" y="4292600"/>
          <p14:tracePt t="78984" x="8610600" y="4311650"/>
          <p14:tracePt t="79001" x="8642350" y="4324350"/>
          <p14:tracePt t="79017" x="8661400" y="4343400"/>
          <p14:tracePt t="79034" x="8693150" y="4356100"/>
          <p14:tracePt t="79050" x="8724900" y="4375150"/>
          <p14:tracePt t="79067" x="8763000" y="4387850"/>
          <p14:tracePt t="79085" x="8820150" y="4425950"/>
          <p14:tracePt t="79101" x="8870950" y="4451350"/>
          <p14:tracePt t="79117" x="8921750" y="4483100"/>
          <p14:tracePt t="79134" x="8953500" y="4521200"/>
          <p14:tracePt t="79150" x="8985250" y="4552950"/>
          <p14:tracePt t="79167" x="9017000" y="4578350"/>
          <p14:tracePt t="79184" x="9061450" y="4610100"/>
          <p14:tracePt t="79200" x="9074150" y="4622800"/>
          <p14:tracePt t="79479" x="9080500" y="4622800"/>
          <p14:tracePt t="79485" x="9086850" y="4635500"/>
          <p14:tracePt t="79501" x="9093200" y="4654550"/>
          <p14:tracePt t="79517" x="9093200" y="4692650"/>
          <p14:tracePt t="79534" x="9099550" y="4749800"/>
          <p14:tracePt t="79550" x="9105900" y="4806950"/>
          <p14:tracePt t="79567" x="9124950" y="4876800"/>
          <p14:tracePt t="79584" x="9124950" y="4921250"/>
          <p14:tracePt t="79601" x="9124950" y="4965700"/>
          <p14:tracePt t="79617" x="9131300" y="4991100"/>
          <p14:tracePt t="79633" x="9131300" y="5010150"/>
          <p14:tracePt t="79947" x="9131300" y="5016500"/>
          <p14:tracePt t="79953" x="9131300" y="5022850"/>
          <p14:tracePt t="79968" x="9131300" y="5041900"/>
          <p14:tracePt t="79983" x="9131300" y="5067300"/>
          <p14:tracePt t="80000" x="9105900" y="5111750"/>
          <p14:tracePt t="80017" x="9080500" y="5149850"/>
          <p14:tracePt t="80033" x="9061450" y="5187950"/>
          <p14:tracePt t="80050" x="9048750" y="5213350"/>
          <p14:tracePt t="80067" x="9036050" y="5238750"/>
          <p14:tracePt t="80083" x="9036050" y="5251450"/>
          <p14:tracePt t="80100" x="9023350" y="5270500"/>
          <p14:tracePt t="80117" x="9023350" y="5295900"/>
          <p14:tracePt t="80133" x="9017000" y="5314950"/>
          <p14:tracePt t="80150" x="9017000" y="5334000"/>
          <p14:tracePt t="80167" x="9010650" y="5346700"/>
          <p14:tracePt t="80183" x="9010650" y="5359400"/>
          <p14:tracePt t="80200" x="9010650" y="5372100"/>
          <p14:tracePt t="80217" x="9010650" y="5378450"/>
          <p14:tracePt t="80955" x="9004300" y="5378450"/>
          <p14:tracePt t="80963" x="9004300" y="5384800"/>
          <p14:tracePt t="80969" x="8991600" y="5384800"/>
          <p14:tracePt t="80983" x="8985250" y="5391150"/>
          <p14:tracePt t="81000" x="8978900" y="5397500"/>
          <p14:tracePt t="81016" x="8972550" y="5397500"/>
          <p14:tracePt t="81075" x="8972550" y="5391150"/>
          <p14:tracePt t="81082" x="8978900" y="5378450"/>
          <p14:tracePt t="81087" x="8985250" y="5365750"/>
          <p14:tracePt t="81100" x="8991600" y="5327650"/>
          <p14:tracePt t="81117" x="9010650" y="5264150"/>
          <p14:tracePt t="81133" x="9029700" y="5200650"/>
          <p14:tracePt t="81150" x="9055100" y="5118100"/>
          <p14:tracePt t="81166" x="9074150" y="5029200"/>
          <p14:tracePt t="81183" x="9099550" y="4933950"/>
          <p14:tracePt t="81200" x="9124950" y="4845050"/>
          <p14:tracePt t="81217" x="9150350" y="4743450"/>
          <p14:tracePt t="81233" x="9163050" y="4679950"/>
          <p14:tracePt t="81250" x="9175750" y="4622800"/>
          <p14:tracePt t="81266" x="9175750" y="4584700"/>
          <p14:tracePt t="81283" x="9175750" y="4546600"/>
          <p14:tracePt t="81300" x="9175750" y="4502150"/>
          <p14:tracePt t="81317" x="9175750" y="4445000"/>
          <p14:tracePt t="81333" x="9182100" y="4419600"/>
          <p14:tracePt t="81350" x="9188450" y="4400550"/>
          <p14:tracePt t="81366" x="9188450" y="4381500"/>
          <p14:tracePt t="81383" x="9194800" y="4368800"/>
          <p14:tracePt t="81400" x="9207500" y="4343400"/>
          <p14:tracePt t="81417" x="9213850" y="4311650"/>
          <p14:tracePt t="81433" x="9232900" y="4260850"/>
          <p14:tracePt t="81450" x="9232900" y="4229100"/>
          <p14:tracePt t="81466" x="9232900" y="4191000"/>
          <p14:tracePt t="81483" x="9239250" y="4165600"/>
          <p14:tracePt t="81488" x="9239250" y="4152900"/>
          <p14:tracePt t="81499" x="9245600" y="4133850"/>
          <p14:tracePt t="81515" x="9251950" y="4121150"/>
          <p14:tracePt t="81532" x="9251950" y="4102100"/>
          <p14:tracePt t="81548" x="9258300" y="4089400"/>
          <p14:tracePt t="81565" x="9264650" y="4070350"/>
          <p14:tracePt t="81583" x="9264650" y="4057650"/>
          <p14:tracePt t="81600" x="9264650" y="4032250"/>
          <p14:tracePt t="81616" x="9271000" y="4025900"/>
          <p14:tracePt t="81633" x="9277350" y="4013200"/>
          <p14:tracePt t="81650" x="9277350" y="4006850"/>
          <p14:tracePt t="81666" x="9283700" y="3994150"/>
          <p14:tracePt t="81703" x="9283700" y="3987800"/>
          <p14:tracePt t="81731" x="9283700" y="3981450"/>
          <p14:tracePt t="81739" x="9283700" y="3975100"/>
          <p14:tracePt t="81752" x="9290050" y="3968750"/>
          <p14:tracePt t="81766" x="9296400" y="3962400"/>
          <p14:tracePt t="81783" x="9302750" y="3949700"/>
          <p14:tracePt t="81800" x="9309100" y="3930650"/>
          <p14:tracePt t="81816" x="9321800" y="3917950"/>
          <p14:tracePt t="81833" x="9328150" y="3905250"/>
          <p14:tracePt t="81850" x="9334500" y="3898900"/>
          <p14:tracePt t="81866" x="9340850" y="3892550"/>
          <p14:tracePt t="82135" x="9347200" y="3892550"/>
          <p14:tracePt t="82144" x="9353550" y="3892550"/>
          <p14:tracePt t="82151" x="9359900" y="3892550"/>
          <p14:tracePt t="82166" x="9366250" y="3892550"/>
          <p14:tracePt t="82183" x="9385300" y="3892550"/>
          <p14:tracePt t="82199" x="9391650" y="3892550"/>
          <p14:tracePt t="82216" x="9404350" y="3892550"/>
          <p14:tracePt t="82233" x="9410700" y="3892550"/>
          <p14:tracePt t="82250" x="9423400" y="3892550"/>
          <p14:tracePt t="82266" x="9436100" y="3892550"/>
          <p14:tracePt t="82283" x="9467850" y="3892550"/>
          <p14:tracePt t="82299" x="9512300" y="3892550"/>
          <p14:tracePt t="82317" x="9582150" y="3892550"/>
          <p14:tracePt t="82333" x="9620250" y="3892550"/>
          <p14:tracePt t="82349" x="9652000" y="3892550"/>
          <p14:tracePt t="82366" x="9658350" y="3892550"/>
          <p14:tracePt t="82431" x="9664700" y="3892550"/>
          <p14:tracePt t="86817" x="9658350" y="3892550"/>
          <p14:tracePt t="86829" x="9645650" y="3892550"/>
          <p14:tracePt t="86836" x="9632950" y="3892550"/>
          <p14:tracePt t="86848" x="9613900" y="3892550"/>
          <p14:tracePt t="86864" x="9582150" y="3892550"/>
          <p14:tracePt t="86881" x="9531350" y="3892550"/>
          <p14:tracePt t="86898" x="9480550" y="3892550"/>
          <p14:tracePt t="86915" x="9455150" y="3892550"/>
          <p14:tracePt t="86930" x="9429750" y="3892550"/>
          <p14:tracePt t="86947" x="9417050" y="3892550"/>
          <p14:tracePt t="86964" x="9398000" y="3892550"/>
          <p14:tracePt t="86981" x="9385300" y="3892550"/>
          <p14:tracePt t="86998" x="9347200" y="3898900"/>
          <p14:tracePt t="87015" x="9296400" y="3905250"/>
          <p14:tracePt t="87031" x="9245600" y="3911600"/>
          <p14:tracePt t="87048" x="9188450" y="3911600"/>
          <p14:tracePt t="87064" x="9105900" y="3911600"/>
          <p14:tracePt t="87069" x="9080500" y="3911600"/>
          <p14:tracePt t="87081" x="9010650" y="3911600"/>
          <p14:tracePt t="87098" x="8896350" y="3911600"/>
          <p14:tracePt t="87115" x="8699500" y="3911600"/>
          <p14:tracePt t="87131" x="8521700" y="3911600"/>
          <p14:tracePt t="87148" x="8343900" y="3911600"/>
          <p14:tracePt t="87164" x="8134350" y="3905250"/>
          <p14:tracePt t="87181" x="7937500" y="3879850"/>
          <p14:tracePt t="87198" x="7740650" y="3860800"/>
          <p14:tracePt t="87215" x="7524750" y="3835400"/>
          <p14:tracePt t="87231" x="7385050" y="3822700"/>
          <p14:tracePt t="87248" x="7308850" y="3816350"/>
          <p14:tracePt t="87264" x="7232650" y="3816350"/>
          <p14:tracePt t="87281" x="7188200" y="3803650"/>
          <p14:tracePt t="87298" x="7131050" y="3797300"/>
          <p14:tracePt t="87315" x="7099300" y="3790950"/>
          <p14:tracePt t="87331" x="7061200" y="3778250"/>
          <p14:tracePt t="87348" x="7042150" y="3771900"/>
          <p14:tracePt t="87365" x="7004050" y="3765550"/>
          <p14:tracePt t="87381" x="6965950" y="3752850"/>
          <p14:tracePt t="87398" x="6927850" y="3752850"/>
          <p14:tracePt t="87415" x="6845300" y="3746500"/>
          <p14:tracePt t="87431" x="6762750" y="3746500"/>
          <p14:tracePt t="87448" x="6673850" y="3740150"/>
          <p14:tracePt t="87465" x="6635750" y="3721100"/>
          <p14:tracePt t="87481" x="6616700" y="3702050"/>
          <p14:tracePt t="87498" x="6572250" y="3689350"/>
          <p14:tracePt t="87515" x="6534150" y="3670300"/>
          <p14:tracePt t="87531" x="6502400" y="3657600"/>
          <p14:tracePt t="87548" x="6457950" y="3651250"/>
          <p14:tracePt t="87564" x="6407150" y="3638550"/>
          <p14:tracePt t="87581" x="6324600" y="3613150"/>
          <p14:tracePt t="87587" x="6267450" y="3613150"/>
          <p14:tracePt t="87598" x="6229350" y="3606800"/>
          <p14:tracePt t="87614" x="6102350" y="3581400"/>
          <p14:tracePt t="87631" x="6013450" y="3562350"/>
          <p14:tracePt t="87647" x="5918200" y="3556000"/>
          <p14:tracePt t="87664" x="5810250" y="3536950"/>
          <p14:tracePt t="87681" x="5708650" y="3524250"/>
          <p14:tracePt t="87698" x="5607050" y="3498850"/>
          <p14:tracePt t="87714" x="5492750" y="3479800"/>
          <p14:tracePt t="87731" x="5410200" y="3467100"/>
          <p14:tracePt t="87747" x="5334000" y="3454400"/>
          <p14:tracePt t="87764" x="5251450" y="3441700"/>
          <p14:tracePt t="87781" x="5156200" y="3429000"/>
          <p14:tracePt t="87797" x="5067300" y="3409950"/>
          <p14:tracePt t="87815" x="4933950" y="3390900"/>
          <p14:tracePt t="87831" x="4813300" y="3371850"/>
          <p14:tracePt t="87847" x="4699000" y="3365500"/>
          <p14:tracePt t="87864" x="4584700" y="3352800"/>
          <p14:tracePt t="87881" x="4489450" y="3340100"/>
          <p14:tracePt t="87899" x="4387850" y="3333750"/>
          <p14:tracePt t="87915" x="4305300" y="3321050"/>
          <p14:tracePt t="87931" x="4203700" y="3302000"/>
          <p14:tracePt t="87947" x="4070350" y="3289300"/>
          <p14:tracePt t="87964" x="3930650" y="3270250"/>
          <p14:tracePt t="87980" x="3822700" y="3244850"/>
          <p14:tracePt t="87996" x="3740150" y="3232150"/>
          <p14:tracePt t="88013" x="3676650" y="3213100"/>
          <p14:tracePt t="88029" x="3632200" y="3213100"/>
          <p14:tracePt t="88046" x="3587750" y="3206750"/>
          <p14:tracePt t="88063" x="3568700" y="3200400"/>
          <p14:tracePt t="88079" x="3556000" y="3194050"/>
          <p14:tracePt t="88096" x="3543300" y="3187700"/>
          <p14:tracePt t="88113" x="3524250" y="3175000"/>
          <p14:tracePt t="88131" x="3498850" y="3162300"/>
          <p14:tracePt t="88147" x="3448050" y="3136900"/>
          <p14:tracePt t="88164" x="3390900" y="3117850"/>
          <p14:tracePt t="88180" x="3346450" y="3105150"/>
          <p14:tracePt t="88197" x="3308350" y="3092450"/>
          <p14:tracePt t="88214" x="3295650" y="3092450"/>
          <p14:tracePt t="88369" x="3289300" y="3086100"/>
          <p14:tracePt t="88517" x="3289300" y="3079750"/>
          <p14:tracePt t="88523" x="3282950" y="3079750"/>
          <p14:tracePt t="88535" x="3282950" y="3073400"/>
          <p14:tracePt t="88547" x="3289300" y="3067050"/>
          <p14:tracePt t="88564" x="3321050" y="3054350"/>
          <p14:tracePt t="88580" x="3352800" y="3048000"/>
          <p14:tracePt t="88587" x="3378200" y="3041650"/>
          <p14:tracePt t="88597" x="3397250" y="3035300"/>
          <p14:tracePt t="88614" x="3422650" y="3022600"/>
          <p14:tracePt t="88631" x="3441700" y="3016250"/>
          <p14:tracePt t="88647" x="3454400" y="3016250"/>
          <p14:tracePt t="88664" x="3460750" y="3016250"/>
          <p14:tracePt t="88713" x="3467100" y="3016250"/>
          <p14:tracePt t="88721" x="3473450" y="3016250"/>
          <p14:tracePt t="88731" x="3492500" y="3003550"/>
          <p14:tracePt t="88747" x="3511550" y="2997200"/>
          <p14:tracePt t="88764" x="3543300" y="2990850"/>
          <p14:tracePt t="88780" x="3587750" y="2990850"/>
          <p14:tracePt t="88797" x="3619500" y="2984500"/>
          <p14:tracePt t="88814" x="3644900" y="2984500"/>
          <p14:tracePt t="88830" x="3663950" y="2984500"/>
          <p14:tracePt t="88847" x="3670300" y="2984500"/>
          <p14:tracePt t="88864" x="3676650" y="2984500"/>
          <p14:tracePt t="88880" x="3683000" y="2984500"/>
          <p14:tracePt t="88897" x="3695700" y="2984500"/>
          <p14:tracePt t="88915" x="3727450" y="2984500"/>
          <p14:tracePt t="88931" x="3746500" y="2984500"/>
          <p14:tracePt t="88947" x="3771900" y="2984500"/>
          <p14:tracePt t="88964" x="3797300" y="2984500"/>
          <p14:tracePt t="88980" x="3829050" y="2984500"/>
          <p14:tracePt t="88997" x="3854450" y="2984500"/>
          <p14:tracePt t="89014" x="3873500" y="2984500"/>
          <p14:tracePt t="89031" x="3905250" y="2984500"/>
          <p14:tracePt t="89047" x="3917950" y="2984500"/>
          <p14:tracePt t="89063" x="3937000" y="2984500"/>
          <p14:tracePt t="89080" x="3949700" y="2984500"/>
          <p14:tracePt t="89096" x="3962400" y="2984500"/>
          <p14:tracePt t="89114" x="3981450" y="2984500"/>
          <p14:tracePt t="89131" x="3987800" y="2984500"/>
          <p14:tracePt t="89147" x="4000500" y="2984500"/>
          <p14:tracePt t="89164" x="4019550" y="2984500"/>
          <p14:tracePt t="89180" x="4038600" y="2984500"/>
          <p14:tracePt t="89197" x="4070350" y="2984500"/>
          <p14:tracePt t="89214" x="4121150" y="2997200"/>
          <p14:tracePt t="89231" x="4197350" y="2997200"/>
          <p14:tracePt t="89247" x="4267200" y="2997200"/>
          <p14:tracePt t="89264" x="4343400" y="2997200"/>
          <p14:tracePt t="89280" x="4394200" y="2997200"/>
          <p14:tracePt t="89297" x="4464050" y="2997200"/>
          <p14:tracePt t="89314" x="4514850" y="2997200"/>
          <p14:tracePt t="89331" x="4559300" y="2997200"/>
          <p14:tracePt t="89347" x="4610100" y="2997200"/>
          <p14:tracePt t="89364" x="4648200" y="2997200"/>
          <p14:tracePt t="89380" x="4699000" y="2997200"/>
          <p14:tracePt t="89397" x="4743450" y="2997200"/>
          <p14:tracePt t="89414" x="4794250" y="2997200"/>
          <p14:tracePt t="89431" x="4851400" y="2997200"/>
          <p14:tracePt t="89447" x="4895850" y="2997200"/>
          <p14:tracePt t="89464" x="4946650" y="2997200"/>
          <p14:tracePt t="89480" x="4984750" y="2997200"/>
          <p14:tracePt t="89497" x="5022850" y="2997200"/>
          <p14:tracePt t="89514" x="5054600" y="2997200"/>
          <p14:tracePt t="89531" x="5080000" y="2997200"/>
          <p14:tracePt t="89547" x="5105400" y="2997200"/>
          <p14:tracePt t="89564" x="5130800" y="2997200"/>
          <p14:tracePt t="89580" x="5162550" y="2997200"/>
          <p14:tracePt t="89597" x="5187950" y="2997200"/>
          <p14:tracePt t="89603" x="5207000" y="2997200"/>
          <p14:tracePt t="89614" x="5219700" y="2997200"/>
          <p14:tracePt t="89631" x="5257800" y="2997200"/>
          <p14:tracePt t="89647" x="5283200" y="2997200"/>
          <p14:tracePt t="89663" x="5314950" y="2997200"/>
          <p14:tracePt t="89680" x="5340350" y="2997200"/>
          <p14:tracePt t="89697" x="5372100" y="2997200"/>
          <p14:tracePt t="89714" x="5403850" y="2997200"/>
          <p14:tracePt t="89731" x="5441950" y="3003550"/>
          <p14:tracePt t="89747" x="5473700" y="3003550"/>
          <p14:tracePt t="89763" x="5505450" y="3003550"/>
          <p14:tracePt t="89780" x="5543550" y="3003550"/>
          <p14:tracePt t="89797" x="5568950" y="3003550"/>
          <p14:tracePt t="89813" x="5607050" y="3003550"/>
          <p14:tracePt t="89831" x="5645150" y="3003550"/>
          <p14:tracePt t="89847" x="5676900" y="3003550"/>
          <p14:tracePt t="89864" x="5715000" y="3003550"/>
          <p14:tracePt t="89880" x="5753100" y="3003550"/>
          <p14:tracePt t="89897" x="5784850" y="3003550"/>
          <p14:tracePt t="89913" x="5810250" y="3003550"/>
          <p14:tracePt t="89930" x="5835650" y="3003550"/>
          <p14:tracePt t="89947" x="5848350" y="3003550"/>
          <p14:tracePt t="89963" x="5854700" y="3003550"/>
          <p14:tracePt t="89980" x="5873750" y="3003550"/>
          <p14:tracePt t="89997" x="5899150" y="3009900"/>
          <p14:tracePt t="90013" x="5930900" y="3016250"/>
          <p14:tracePt t="90031" x="5975350" y="3016250"/>
          <p14:tracePt t="90047" x="6019800" y="3016250"/>
          <p14:tracePt t="90064" x="6070600" y="3016250"/>
          <p14:tracePt t="90083" x="6127750" y="3016250"/>
          <p14:tracePt t="90097" x="6165850" y="3016250"/>
          <p14:tracePt t="90113" x="6197600" y="3016250"/>
          <p14:tracePt t="90118" x="6203950" y="3016250"/>
          <p14:tracePt t="90130" x="6235700" y="3016250"/>
          <p14:tracePt t="90146" x="6261100" y="3016250"/>
          <p14:tracePt t="90163" x="6286500" y="3016250"/>
          <p14:tracePt t="90179" x="6299200" y="3022600"/>
          <p14:tracePt t="90197" x="6305550" y="3022600"/>
          <p14:tracePt t="90213" x="6311900" y="3022600"/>
          <p14:tracePt t="90230" x="6337300" y="3022600"/>
          <p14:tracePt t="90247" x="6369050" y="3022600"/>
          <p14:tracePt t="90263" x="6419850" y="3022600"/>
          <p14:tracePt t="90281" x="6483350" y="3022600"/>
          <p14:tracePt t="90297" x="6527800" y="3022600"/>
          <p14:tracePt t="90313" x="6565900" y="3022600"/>
          <p14:tracePt t="90330" x="6584950" y="3022600"/>
          <p14:tracePt t="90347" x="6610350" y="3022600"/>
          <p14:tracePt t="90363" x="6642100" y="3022600"/>
          <p14:tracePt t="90380" x="6699250" y="3028950"/>
          <p14:tracePt t="90397" x="6756400" y="3028950"/>
          <p14:tracePt t="90413" x="6813550" y="3041650"/>
          <p14:tracePt t="90430" x="6864350" y="3048000"/>
          <p14:tracePt t="90447" x="6896100" y="3048000"/>
          <p14:tracePt t="90463" x="6908800" y="3054350"/>
          <p14:tracePt t="90480" x="6927850" y="3054350"/>
          <p14:tracePt t="90497" x="6946900" y="3060700"/>
          <p14:tracePt t="90513" x="6978650" y="3060700"/>
          <p14:tracePt t="90530" x="7016750" y="3060700"/>
          <p14:tracePt t="90547" x="7042150" y="3060700"/>
          <p14:tracePt t="90563" x="7061200" y="3060700"/>
          <p14:tracePt t="91120" x="7067550" y="3060700"/>
          <p14:tracePt t="92699" x="7073900" y="3060700"/>
          <p14:tracePt t="92705" x="7073900" y="3067050"/>
          <p14:tracePt t="92875" x="7073900" y="3073400"/>
          <p14:tracePt t="92887" x="7073900" y="3079750"/>
          <p14:tracePt t="92903" x="7073900" y="3086100"/>
          <p14:tracePt t="92912" x="7073900" y="3092450"/>
          <p14:tracePt t="92929" x="7086600" y="3098800"/>
          <p14:tracePt t="92946" x="7092950" y="3105150"/>
          <p14:tracePt t="92963" x="7105650" y="3111500"/>
          <p14:tracePt t="92979" x="7118350" y="3117850"/>
          <p14:tracePt t="92996" x="7137400" y="3124200"/>
          <p14:tracePt t="93013" x="7150100" y="3124200"/>
          <p14:tracePt t="93029" x="7169150" y="3124200"/>
          <p14:tracePt t="93046" x="7181850" y="3124200"/>
          <p14:tracePt t="93083" x="7188200" y="3124200"/>
          <p14:tracePt t="93096" x="7194550" y="3124200"/>
          <p14:tracePt t="93113" x="7213600" y="3124200"/>
          <p14:tracePt t="93129" x="7232650" y="3124200"/>
          <p14:tracePt t="93146" x="7264400" y="3124200"/>
          <p14:tracePt t="93151" x="7270750" y="3124200"/>
          <p14:tracePt t="93162" x="7289800" y="3124200"/>
          <p14:tracePt t="93179" x="7334250" y="3111500"/>
          <p14:tracePt t="93196" x="7378700" y="3111500"/>
          <p14:tracePt t="93213" x="7404100" y="3111500"/>
          <p14:tracePt t="93229" x="7423150" y="3105150"/>
          <p14:tracePt t="93246" x="7435850" y="3105150"/>
          <p14:tracePt t="93262" x="7442200" y="3105150"/>
          <p14:tracePt t="93279" x="7448550" y="3105150"/>
          <p14:tracePt t="93296" x="7473950" y="3105150"/>
          <p14:tracePt t="93313" x="7505700" y="3105150"/>
          <p14:tracePt t="93329" x="7537450" y="3105150"/>
          <p14:tracePt t="93346" x="7556500" y="3092450"/>
          <p14:tracePt t="93362" x="7562850" y="3092450"/>
          <p14:tracePt t="93379" x="7569200" y="3092450"/>
          <p14:tracePt t="93615" x="7575550" y="3092450"/>
          <p14:tracePt t="93620" x="7581900" y="3086100"/>
          <p14:tracePt t="93653" x="7581900" y="3079750"/>
          <p14:tracePt t="93686" x="7581900" y="3073400"/>
          <p14:tracePt t="93735" x="7581900" y="3067050"/>
          <p14:tracePt t="93867" x="7581900" y="3060700"/>
          <p14:tracePt t="93873" x="7581900" y="3048000"/>
          <p14:tracePt t="93895" x="7575550" y="3035300"/>
          <p14:tracePt t="93912" x="7575550" y="3022600"/>
          <p14:tracePt t="93929" x="7562850" y="3003550"/>
          <p14:tracePt t="93967" x="7562850" y="2997200"/>
          <p14:tracePt t="94003" x="7562850" y="2990850"/>
          <p14:tracePt t="94011" x="7562850" y="2984500"/>
          <p14:tracePt t="94275" x="7556500" y="2984500"/>
          <p14:tracePt t="94423" x="7556500" y="2978150"/>
          <p14:tracePt t="94428" x="7550150" y="2978150"/>
          <p14:tracePt t="94445" x="7550150" y="2971800"/>
          <p14:tracePt t="94462" x="7543800" y="2965450"/>
          <p14:tracePt t="94479" x="7543800" y="2959100"/>
          <p14:tracePt t="94494" x="7543800" y="2952750"/>
          <p14:tracePt t="95443" x="7543800" y="2959100"/>
          <p14:tracePt t="95449" x="7556500" y="2965450"/>
          <p14:tracePt t="95462" x="7562850" y="2984500"/>
          <p14:tracePt t="95478" x="7588250" y="3003550"/>
          <p14:tracePt t="95495" x="7607300" y="3022600"/>
          <p14:tracePt t="95512" x="7626350" y="3041650"/>
          <p14:tracePt t="95529" x="7658100" y="3060700"/>
          <p14:tracePt t="95544" x="7664450" y="3060700"/>
          <p14:tracePt t="95560" x="7677150" y="3067050"/>
          <p14:tracePt t="96183" x="7683500" y="3067050"/>
          <p14:tracePt t="96191" x="7689850" y="3067050"/>
          <p14:tracePt t="96197" x="7696200" y="3067050"/>
          <p14:tracePt t="96213" x="7702550" y="3067050"/>
          <p14:tracePt t="96367" x="7708900" y="3067050"/>
          <p14:tracePt t="96379" x="7715250" y="3067050"/>
          <p14:tracePt t="96387" x="7721600" y="3067050"/>
          <p14:tracePt t="96395" x="7727950" y="3067050"/>
          <p14:tracePt t="96411" x="7740650" y="3067050"/>
          <p14:tracePt t="96428" x="7747000" y="3067050"/>
          <p14:tracePt t="96445" x="7759700" y="3067050"/>
          <p14:tracePt t="96461" x="7766050" y="3067050"/>
          <p14:tracePt t="96478" x="7772400" y="3067050"/>
          <p14:tracePt t="96535" x="7778750" y="3067050"/>
          <p14:tracePt t="96540" x="7778750" y="3073400"/>
          <p14:tracePt t="96559" x="7785100" y="3073400"/>
          <p14:tracePt t="96626" x="7791450" y="3073400"/>
          <p14:tracePt t="96650" x="7797800" y="3073400"/>
          <p14:tracePt t="96658" x="7804150" y="3073400"/>
          <p14:tracePt t="96670" x="7810500" y="3073400"/>
          <p14:tracePt t="96679" x="7816850" y="3073400"/>
          <p14:tracePt t="96799" x="7823200" y="3073400"/>
          <p14:tracePt t="96807" x="7829550" y="3073400"/>
          <p14:tracePt t="96815" x="7835900" y="3073400"/>
          <p14:tracePt t="96831" x="7842250" y="3073400"/>
          <p14:tracePt t="96844" x="7848600" y="3073400"/>
          <p14:tracePt t="96861" x="7861300" y="3073400"/>
          <p14:tracePt t="96947" x="7867650" y="3073400"/>
          <p14:tracePt t="96967" x="7874000" y="3073400"/>
          <p14:tracePt t="96979" x="7880350" y="3073400"/>
          <p14:tracePt t="96987" x="7886700" y="3073400"/>
          <p14:tracePt t="96994" x="7893050" y="3073400"/>
          <p14:tracePt t="97011" x="7905750" y="3086100"/>
          <p14:tracePt t="97028" x="7912100" y="3092450"/>
          <p14:tracePt t="97044" x="7918450" y="3092450"/>
          <p14:tracePt t="97201" x="7924800" y="3092450"/>
          <p14:tracePt t="97209" x="7931150" y="3092450"/>
          <p14:tracePt t="97215" x="7931150" y="3098800"/>
          <p14:tracePt t="97233" x="7937500" y="3098800"/>
          <p14:tracePt t="97244" x="7950200" y="3098800"/>
          <p14:tracePt t="97261" x="7975600" y="3105150"/>
          <p14:tracePt t="97278" x="7988300" y="3117850"/>
          <p14:tracePt t="97437" x="7994650" y="3117850"/>
          <p14:tracePt t="97569" x="8001000" y="3111500"/>
          <p14:tracePt t="100932" x="8007350" y="3105150"/>
          <p14:tracePt t="100952" x="8013700" y="3105150"/>
          <p14:tracePt t="100964" x="8020050" y="3105150"/>
          <p14:tracePt t="100972" x="8026400" y="3105150"/>
          <p14:tracePt t="100980" x="8032750" y="3105150"/>
          <p14:tracePt t="100992" x="8051800" y="3105150"/>
          <p14:tracePt t="101009" x="8077200" y="3105150"/>
          <p14:tracePt t="101025" x="8096250" y="3105150"/>
          <p14:tracePt t="101043" x="8128000" y="3105150"/>
          <p14:tracePt t="101060" x="8147050" y="3105150"/>
          <p14:tracePt t="101076" x="8159750" y="3105150"/>
          <p14:tracePt t="101093" x="8166100" y="3105150"/>
          <p14:tracePt t="101110" x="8172450" y="3105150"/>
          <p14:tracePt t="101143" x="8185150" y="3105150"/>
          <p14:tracePt t="101160" x="8210550" y="3105150"/>
          <p14:tracePt t="101176" x="8255000" y="3105150"/>
          <p14:tracePt t="101193" x="8286750" y="3105150"/>
          <p14:tracePt t="101210" x="8318500" y="3105150"/>
          <p14:tracePt t="101226" x="8337550" y="3105150"/>
          <p14:tracePt t="101243" x="8343900" y="3105150"/>
          <p14:tracePt t="101260" x="8356600" y="3105150"/>
          <p14:tracePt t="101276" x="8362950" y="3105150"/>
          <p14:tracePt t="101353" x="8369300" y="3105150"/>
          <p14:tracePt t="101469" x="8375650" y="3105150"/>
          <p14:tracePt t="101477" x="8382000" y="3105150"/>
          <p14:tracePt t="101489" x="8388350" y="3105150"/>
          <p14:tracePt t="101497" x="8394700" y="3105150"/>
          <p14:tracePt t="101509" x="8401050" y="3105150"/>
          <p14:tracePt t="101527" x="8413750" y="3105150"/>
          <p14:tracePt t="101657" x="8420100" y="3105150"/>
          <p14:tracePt t="101665" x="8426450" y="3105150"/>
          <p14:tracePt t="101678" x="8432800" y="3105150"/>
          <p14:tracePt t="101693" x="8439150" y="3098800"/>
          <p14:tracePt t="101710" x="8451850" y="3092450"/>
          <p14:tracePt t="101727" x="8458200" y="3092450"/>
          <p14:tracePt t="104551" x="8451850" y="3092450"/>
          <p14:tracePt t="104564" x="8439150" y="3092450"/>
          <p14:tracePt t="104569" x="8426450" y="3092450"/>
          <p14:tracePt t="104575" x="8413750" y="3092450"/>
          <p14:tracePt t="104593" x="8362950" y="3092450"/>
          <p14:tracePt t="104609" x="8305800" y="3092450"/>
          <p14:tracePt t="104625" x="8242300" y="3092450"/>
          <p14:tracePt t="104642" x="8197850" y="3092450"/>
          <p14:tracePt t="104658" x="8153400" y="3092450"/>
          <p14:tracePt t="104675" x="8121650" y="3092450"/>
          <p14:tracePt t="104693" x="8102600" y="3092450"/>
          <p14:tracePt t="104708" x="8089900" y="3092450"/>
          <p14:tracePt t="104742" x="8083550" y="3092450"/>
          <p14:tracePt t="104758" x="8077200" y="3092450"/>
          <p14:tracePt t="104775" x="8070850" y="3092450"/>
          <p14:tracePt t="104792" x="8064500" y="3092450"/>
          <p14:tracePt t="104815" x="8058150" y="3092450"/>
          <p14:tracePt t="104843" x="8051800" y="3092450"/>
          <p14:tracePt t="104852" x="8045450" y="3092450"/>
          <p14:tracePt t="104858" x="8032750" y="3092450"/>
          <p14:tracePt t="104875" x="8007350" y="3086100"/>
          <p14:tracePt t="104881" x="7994650" y="3079750"/>
          <p14:tracePt t="104892" x="7988300" y="3073400"/>
          <p14:tracePt t="104909" x="7969250" y="3073400"/>
          <p14:tracePt t="104925" x="7956550" y="3073400"/>
          <p14:tracePt t="104942" x="7950200" y="3073400"/>
          <p14:tracePt t="105595" x="7943850" y="3073400"/>
          <p14:tracePt t="105607" x="7937500" y="3073400"/>
          <p14:tracePt t="105613" x="7931150" y="3073400"/>
          <p14:tracePt t="105625" x="7918450" y="3073400"/>
          <p14:tracePt t="105641" x="7912100" y="3073400"/>
          <p14:tracePt t="105658" x="7899400" y="3073400"/>
          <p14:tracePt t="105675" x="7893050" y="3073400"/>
          <p14:tracePt t="106235" x="7886700" y="3073400"/>
          <p14:tracePt t="106258" x="7880350" y="3073400"/>
          <p14:tracePt t="106302" x="7874000" y="3073400"/>
          <p14:tracePt t="106491" x="7880350" y="3073400"/>
          <p14:tracePt t="106497" x="7893050" y="3073400"/>
          <p14:tracePt t="106508" x="7918450" y="3073400"/>
          <p14:tracePt t="106525" x="7950200" y="3073400"/>
          <p14:tracePt t="106541" x="7981950" y="3073400"/>
          <p14:tracePt t="106558" x="8013700" y="3073400"/>
          <p14:tracePt t="106574" x="8026400" y="3067050"/>
          <p14:tracePt t="106590" x="8039100" y="3060700"/>
          <p14:tracePt t="106607" x="8045450" y="3060700"/>
          <p14:tracePt t="106624" x="8058150" y="3060700"/>
          <p14:tracePt t="106641" x="8083550" y="3060700"/>
          <p14:tracePt t="106658" x="8108950" y="3060700"/>
          <p14:tracePt t="106674" x="8140700" y="3060700"/>
          <p14:tracePt t="106691" x="8197850" y="3060700"/>
          <p14:tracePt t="106708" x="8255000" y="3060700"/>
          <p14:tracePt t="106725" x="8305800" y="3060700"/>
          <p14:tracePt t="106741" x="8337550" y="3060700"/>
          <p14:tracePt t="106758" x="8350250" y="3054350"/>
          <p14:tracePt t="106807" x="8356600" y="3054350"/>
          <p14:tracePt t="106813" x="8356600" y="3048000"/>
          <p14:tracePt t="106825" x="8369300" y="3048000"/>
          <p14:tracePt t="106841" x="8382000" y="3048000"/>
          <p14:tracePt t="106858" x="8394700" y="3048000"/>
          <p14:tracePt t="106874" x="8407400" y="3041650"/>
          <p14:tracePt t="106891" x="8420100" y="3041650"/>
          <p14:tracePt t="106908" x="8426450" y="3041650"/>
          <p14:tracePt t="106971" x="8432800" y="3041650"/>
          <p14:tracePt t="106979" x="8439150" y="3041650"/>
          <p14:tracePt t="106991" x="8451850" y="3041650"/>
          <p14:tracePt t="107008" x="8464550" y="3041650"/>
          <p14:tracePt t="107025" x="8483600" y="3041650"/>
          <p14:tracePt t="107041" x="8496300" y="3041650"/>
          <p14:tracePt t="107058" x="8502650" y="3041650"/>
          <p14:tracePt t="107503" x="8509000" y="3041650"/>
          <p14:tracePt t="107509" x="8515350" y="3041650"/>
          <p14:tracePt t="107971" x="8521700" y="3041650"/>
          <p14:tracePt t="107983" x="8528050" y="3041650"/>
          <p14:tracePt t="108063" x="8534400" y="3041650"/>
          <p14:tracePt t="108079" x="8540750" y="3041650"/>
          <p14:tracePt t="108084" x="8540750" y="3048000"/>
          <p14:tracePt t="108139" x="8547100" y="3048000"/>
          <p14:tracePt t="108144" x="8547100" y="3054350"/>
          <p14:tracePt t="108454" x="8547100" y="3060700"/>
          <p14:tracePt t="108460" x="8553450" y="3067050"/>
          <p14:tracePt t="108473" x="8559800" y="3067050"/>
          <p14:tracePt t="108490" x="8559800" y="3079750"/>
          <p14:tracePt t="109099" x="8559800" y="3086100"/>
          <p14:tracePt t="109123" x="8559800" y="3092450"/>
          <p14:tracePt t="109135" x="8559800" y="3098800"/>
          <p14:tracePt t="109147" x="8559800" y="3111500"/>
          <p14:tracePt t="109157" x="8553450" y="3130550"/>
          <p14:tracePt t="109174" x="8540750" y="3162300"/>
          <p14:tracePt t="109190" x="8509000" y="3232150"/>
          <p14:tracePt t="109207" x="8477250" y="3314700"/>
          <p14:tracePt t="109223" x="8420100" y="3454400"/>
          <p14:tracePt t="109241" x="8350250" y="3613150"/>
          <p14:tracePt t="109257" x="8305800" y="3721100"/>
          <p14:tracePt t="109274" x="8242300" y="3816350"/>
          <p14:tracePt t="109290" x="8178800" y="3917950"/>
          <p14:tracePt t="109307" x="8128000" y="3994150"/>
          <p14:tracePt t="109324" x="8083550" y="4057650"/>
          <p14:tracePt t="109341" x="8051800" y="4121150"/>
          <p14:tracePt t="109357" x="8026400" y="4146550"/>
          <p14:tracePt t="109374" x="8007350" y="4165600"/>
          <p14:tracePt t="109390" x="8007350" y="4178300"/>
          <p14:tracePt t="109407" x="8001000" y="4191000"/>
          <p14:tracePt t="109424" x="7988300" y="4210050"/>
          <p14:tracePt t="109440" x="7937500" y="4273550"/>
          <p14:tracePt t="109445" x="7931150" y="4286250"/>
          <p14:tracePt t="109457" x="7880350" y="4362450"/>
          <p14:tracePt t="109474" x="7810500" y="4451350"/>
          <p14:tracePt t="109491" x="7753350" y="4514850"/>
          <p14:tracePt t="109507" x="7715250" y="4559300"/>
          <p14:tracePt t="109523" x="7702550" y="4572000"/>
          <p14:tracePt t="109603" x="7696200" y="4572000"/>
          <p14:tracePt t="109712" x="7689850" y="4578350"/>
          <p14:tracePt t="109719" x="7683500" y="4584700"/>
          <p14:tracePt t="109725" x="7683500" y="4597400"/>
          <p14:tracePt t="109741" x="7683500" y="4629150"/>
          <p14:tracePt t="109757" x="7683500" y="4667250"/>
          <p14:tracePt t="109773" x="7683500" y="4711700"/>
          <p14:tracePt t="109790" x="7670800" y="4756150"/>
          <p14:tracePt t="109807" x="7670800" y="4794250"/>
          <p14:tracePt t="109823" x="7651750" y="4876800"/>
          <p14:tracePt t="109840" x="7632700" y="4997450"/>
          <p14:tracePt t="109857" x="7620000" y="5080000"/>
          <p14:tracePt t="109873" x="7607300" y="5162550"/>
          <p14:tracePt t="109890" x="7600950" y="5251450"/>
          <p14:tracePt t="109907" x="7594600" y="5340350"/>
          <p14:tracePt t="109923" x="7594600" y="5435600"/>
          <p14:tracePt t="109929" x="7588250" y="5473700"/>
          <p14:tracePt t="109941" x="7575550" y="5543550"/>
          <p14:tracePt t="109957" x="7569200" y="5607050"/>
          <p14:tracePt t="109973" x="7569200" y="5657850"/>
          <p14:tracePt t="109990" x="7581900" y="5683250"/>
          <p14:tracePt t="110007" x="7607300" y="5715000"/>
          <p14:tracePt t="110023" x="7632700" y="5746750"/>
          <p14:tracePt t="110041" x="7670800" y="5778500"/>
          <p14:tracePt t="110057" x="7683500" y="5791200"/>
          <p14:tracePt t="110073" x="7696200" y="5803900"/>
          <p14:tracePt t="110090" x="7715250" y="5810250"/>
          <p14:tracePt t="110107" x="7753350" y="5816600"/>
          <p14:tracePt t="110123" x="7791450" y="5816600"/>
          <p14:tracePt t="110141" x="7848600" y="5816600"/>
          <p14:tracePt t="110157" x="7886700" y="5816600"/>
          <p14:tracePt t="110173" x="7912100" y="5816600"/>
          <p14:tracePt t="110190" x="7950200" y="5835650"/>
          <p14:tracePt t="110207" x="7975600" y="5848350"/>
          <p14:tracePt t="110223" x="7981950" y="5854700"/>
          <p14:tracePt t="110487" x="7975600" y="5854700"/>
          <p14:tracePt t="110494" x="7962900" y="5854700"/>
          <p14:tracePt t="110506" x="7931150" y="5854700"/>
          <p14:tracePt t="110523" x="7899400" y="5854700"/>
          <p14:tracePt t="110540" x="7842250" y="5854700"/>
          <p14:tracePt t="110557" x="7804150" y="5835650"/>
          <p14:tracePt t="110573" x="7785100" y="5822950"/>
          <p14:tracePt t="110590" x="7753350" y="5797550"/>
          <p14:tracePt t="110606" x="7727950" y="5740400"/>
          <p14:tracePt t="110623" x="7702550" y="5664200"/>
          <p14:tracePt t="110641" x="7664450" y="5524500"/>
          <p14:tracePt t="110656" x="7632700" y="5441950"/>
          <p14:tracePt t="110673" x="7594600" y="5302250"/>
          <p14:tracePt t="110689" x="7581900" y="5207000"/>
          <p14:tracePt t="110705" x="7569200" y="5111750"/>
          <p14:tracePt t="110723" x="7562850" y="5010150"/>
          <p14:tracePt t="110740" x="7562850" y="4914900"/>
          <p14:tracePt t="110757" x="7581900" y="4826000"/>
          <p14:tracePt t="110773" x="7620000" y="4768850"/>
          <p14:tracePt t="110790" x="7658100" y="4724400"/>
          <p14:tracePt t="110806" x="7715250" y="4673600"/>
          <p14:tracePt t="110823" x="7791450" y="4610100"/>
          <p14:tracePt t="110840" x="7854950" y="4552950"/>
          <p14:tracePt t="110857" x="7918450" y="4489450"/>
          <p14:tracePt t="110873" x="7969250" y="4438650"/>
          <p14:tracePt t="110890" x="8007350" y="4406900"/>
          <p14:tracePt t="110906" x="8045450" y="4362450"/>
          <p14:tracePt t="110923" x="8064500" y="4330700"/>
          <p14:tracePt t="110940" x="8077200" y="4298950"/>
          <p14:tracePt t="110946" x="8083550" y="4292600"/>
          <p14:tracePt t="110957" x="8083550" y="4279900"/>
          <p14:tracePt t="110973" x="8089900" y="4267200"/>
          <p14:tracePt t="110990" x="8096250" y="4254500"/>
          <p14:tracePt t="111007" x="8102600" y="4235450"/>
          <p14:tracePt t="111023" x="8108950" y="4222750"/>
          <p14:tracePt t="111172" x="8089900" y="4222750"/>
          <p14:tracePt t="111179" x="8083550" y="4222750"/>
          <p14:tracePt t="111189" x="8058150" y="4241800"/>
          <p14:tracePt t="111207" x="7988300" y="4292600"/>
          <p14:tracePt t="111223" x="7918450" y="4343400"/>
          <p14:tracePt t="111240" x="7861300" y="4394200"/>
          <p14:tracePt t="111256" x="7816850" y="4457700"/>
          <p14:tracePt t="111273" x="7785100" y="4508500"/>
          <p14:tracePt t="111289" x="7753350" y="4584700"/>
          <p14:tracePt t="111306" x="7708900" y="4718050"/>
          <p14:tracePt t="111323" x="7683500" y="4813300"/>
          <p14:tracePt t="111340" x="7651750" y="4921250"/>
          <p14:tracePt t="111356" x="7632700" y="5035550"/>
          <p14:tracePt t="111373" x="7620000" y="5143500"/>
          <p14:tracePt t="111389" x="7620000" y="5238750"/>
          <p14:tracePt t="111407" x="7632700" y="5314950"/>
          <p14:tracePt t="111423" x="7658100" y="5346700"/>
          <p14:tracePt t="111440" x="7664450" y="5365750"/>
          <p14:tracePt t="111456" x="7677150" y="5378450"/>
          <p14:tracePt t="111462" x="7689850" y="5384800"/>
          <p14:tracePt t="111473" x="7689850" y="5391150"/>
          <p14:tracePt t="111490" x="7715250" y="5410200"/>
          <p14:tracePt t="111507" x="7766050" y="5448300"/>
          <p14:tracePt t="111523" x="7829550" y="5505450"/>
          <p14:tracePt t="111539" x="7899400" y="5556250"/>
          <p14:tracePt t="111556" x="7950200" y="5607050"/>
          <p14:tracePt t="111573" x="7994650" y="5645150"/>
          <p14:tracePt t="111589" x="8020050" y="5683250"/>
          <p14:tracePt t="111607" x="8045450" y="5727700"/>
          <p14:tracePt t="111623" x="8058150" y="5753100"/>
          <p14:tracePt t="111639" x="8064500" y="5772150"/>
          <p14:tracePt t="111656" x="8077200" y="5784850"/>
          <p14:tracePt t="111673" x="8077200" y="5791200"/>
          <p14:tracePt t="111721" x="8083550" y="5791200"/>
          <p14:tracePt t="111740" x="8089900" y="5791200"/>
          <p14:tracePt t="111744" x="8096250" y="5791200"/>
          <p14:tracePt t="111755" x="8108950" y="5797550"/>
          <p14:tracePt t="111772" x="8128000" y="5803900"/>
          <p14:tracePt t="111789" x="8159750" y="5803900"/>
          <p14:tracePt t="111805" x="8166100" y="5810250"/>
          <p14:tracePt t="111823" x="8172450" y="5810250"/>
          <p14:tracePt t="112553" x="8153400" y="5810250"/>
          <p14:tracePt t="112559" x="8083550" y="5797550"/>
          <p14:tracePt t="112572" x="7969250" y="5759450"/>
          <p14:tracePt t="112589" x="7816850" y="5715000"/>
          <p14:tracePt t="112607" x="7683500" y="5683250"/>
          <p14:tracePt t="112623" x="7626350" y="5651500"/>
          <p14:tracePt t="112639" x="7607300" y="5638800"/>
          <p14:tracePt t="112656" x="7594600" y="5619750"/>
          <p14:tracePt t="112672" x="7588250" y="5581650"/>
          <p14:tracePt t="112689" x="7556500" y="5511800"/>
          <p14:tracePt t="112706" x="7480300" y="5365750"/>
          <p14:tracePt t="112723" x="7264400" y="5086350"/>
          <p14:tracePt t="112739" x="7029450" y="4800600"/>
          <p14:tracePt t="112756" x="6775450" y="4508500"/>
          <p14:tracePt t="112772" x="6489700" y="4191000"/>
          <p14:tracePt t="112789" x="6178550" y="3898900"/>
          <p14:tracePt t="112806" x="5899150" y="3600450"/>
          <p14:tracePt t="112823" x="5588000" y="3213100"/>
          <p14:tracePt t="112839" x="5391150" y="2927350"/>
          <p14:tracePt t="112855" x="5251450" y="2717800"/>
          <p14:tracePt t="112872" x="5194300" y="2603500"/>
          <p14:tracePt t="112889" x="5162550" y="2533650"/>
          <p14:tracePt t="112907" x="5130800" y="2457450"/>
          <p14:tracePt t="112923" x="5118100" y="2419350"/>
          <p14:tracePt t="112939" x="5092700" y="2368550"/>
          <p14:tracePt t="112956" x="5048250" y="2305050"/>
          <p14:tracePt t="112972" x="4991100" y="2235200"/>
          <p14:tracePt t="112989" x="4895850" y="2146300"/>
          <p14:tracePt t="112993" x="4870450" y="2127250"/>
          <p14:tracePt t="113006" x="4775200" y="2076450"/>
          <p14:tracePt t="113022" x="4622800" y="1993900"/>
          <p14:tracePt t="113039" x="4533900" y="1924050"/>
          <p14:tracePt t="113056" x="4476750" y="1879600"/>
          <p14:tracePt t="113072" x="4457700" y="1854200"/>
          <p14:tracePt t="113089" x="4451350" y="1835150"/>
          <p14:tracePt t="113106" x="4451350" y="1797050"/>
          <p14:tracePt t="113123" x="4451350" y="1752600"/>
          <p14:tracePt t="113139" x="4438650" y="1682750"/>
          <p14:tracePt t="113156" x="4406900" y="1587500"/>
          <p14:tracePt t="113172" x="4387850" y="1504950"/>
          <p14:tracePt t="113189" x="4375150" y="1435100"/>
          <p14:tracePt t="113206" x="4375150" y="1390650"/>
          <p14:tracePt t="113222" x="4406900" y="1346200"/>
          <p14:tracePt t="113239" x="4476750" y="1289050"/>
          <p14:tracePt t="113256" x="4565650" y="1219200"/>
          <p14:tracePt t="113272" x="4737100" y="1155700"/>
          <p14:tracePt t="113289" x="4832350" y="1111250"/>
          <p14:tracePt t="113306" x="4921250" y="1092200"/>
          <p14:tracePt t="113323" x="5041900" y="1066800"/>
          <p14:tracePt t="113339" x="5175250" y="1035050"/>
          <p14:tracePt t="113356" x="5283200" y="990600"/>
          <p14:tracePt t="113372" x="5340350" y="952500"/>
          <p14:tracePt t="113389" x="5359400" y="927100"/>
          <p14:tracePt t="113406" x="5378450" y="908050"/>
          <p14:tracePt t="113422" x="5384800" y="901700"/>
          <p14:tracePt t="113455" x="5397500" y="895350"/>
          <p14:tracePt t="113472" x="5416550" y="889000"/>
          <p14:tracePt t="113489" x="5467350" y="889000"/>
          <p14:tracePt t="113495" x="5505450" y="889000"/>
          <p14:tracePt t="113506" x="5543550" y="889000"/>
          <p14:tracePt t="113523" x="5695950" y="889000"/>
          <p14:tracePt t="113539" x="5765800" y="889000"/>
          <p14:tracePt t="113556" x="5835650" y="895350"/>
          <p14:tracePt t="113572" x="5899150" y="901700"/>
          <p14:tracePt t="113589" x="5956300" y="927100"/>
          <p14:tracePt t="113606" x="6038850" y="971550"/>
          <p14:tracePt t="113623" x="6235700" y="1085850"/>
          <p14:tracePt t="113639" x="6426200" y="1181100"/>
          <p14:tracePt t="113655" x="6724650" y="1327150"/>
          <p14:tracePt t="113672" x="7086600" y="1473200"/>
          <p14:tracePt t="113689" x="7518400" y="1619250"/>
          <p14:tracePt t="113705" x="7950200" y="1758950"/>
          <p14:tracePt t="113723" x="8331200" y="1879600"/>
          <p14:tracePt t="113739" x="8521700" y="1930400"/>
          <p14:tracePt t="113755" x="8629650" y="1949450"/>
          <p14:tracePt t="113772" x="8680450" y="1962150"/>
          <p14:tracePt t="113789" x="8693150" y="1968500"/>
          <p14:tracePt t="113805" x="8712200" y="1974850"/>
          <p14:tracePt t="113823" x="8718550" y="1981200"/>
          <p14:tracePt t="113839" x="8737600" y="1987550"/>
          <p14:tracePt t="113855" x="8775700" y="2012950"/>
          <p14:tracePt t="113872" x="8839200" y="2044700"/>
          <p14:tracePt t="113889" x="8921750" y="2089150"/>
          <p14:tracePt t="113905" x="9029700" y="2133600"/>
          <p14:tracePt t="113923" x="9099550" y="2178050"/>
          <p14:tracePt t="113939" x="9144000" y="2216150"/>
          <p14:tracePt t="113955" x="9194800" y="2247900"/>
          <p14:tracePt t="113972" x="9251950" y="2292350"/>
          <p14:tracePt t="113989" x="9296400" y="2324100"/>
          <p14:tracePt t="114005" x="9309100" y="2336800"/>
          <p14:tracePt t="114022" x="9315450" y="2336800"/>
          <p14:tracePt t="114057" x="9315450" y="2343150"/>
          <p14:tracePt t="114063" x="9321800" y="2349500"/>
          <p14:tracePt t="114072" x="9328150" y="2362200"/>
          <p14:tracePt t="114089" x="9353550" y="2393950"/>
          <p14:tracePt t="114105" x="9385300" y="2432050"/>
          <p14:tracePt t="114123" x="9442450" y="2470150"/>
          <p14:tracePt t="114139" x="9499600" y="2495550"/>
          <p14:tracePt t="114155" x="9550400" y="2527300"/>
          <p14:tracePt t="114172" x="9645650" y="2559050"/>
          <p14:tracePt t="114189" x="9734550" y="2597150"/>
          <p14:tracePt t="114205" x="9848850" y="2635250"/>
          <p14:tracePt t="114223" x="9944100" y="2660650"/>
          <p14:tracePt t="114239" x="9963150" y="2673350"/>
          <p14:tracePt t="114274" x="9963150" y="2679700"/>
          <p14:tracePt t="114289" x="9963150" y="2698750"/>
          <p14:tracePt t="114305" x="9963150" y="2755900"/>
          <p14:tracePt t="114322" x="9925050" y="2857500"/>
          <p14:tracePt t="114339" x="9867900" y="2965450"/>
          <p14:tracePt t="114355" x="9791700" y="3092450"/>
          <p14:tracePt t="114372" x="9683750" y="3206750"/>
          <p14:tracePt t="114389" x="9550400" y="3314700"/>
          <p14:tracePt t="114405" x="9372600" y="3435350"/>
          <p14:tracePt t="114423" x="9150350" y="3562350"/>
          <p14:tracePt t="114439" x="8959850" y="3644900"/>
          <p14:tracePt t="114455" x="8743950" y="3689350"/>
          <p14:tracePt t="114472" x="8515350" y="3721100"/>
          <p14:tracePt t="114489" x="8261350" y="3721100"/>
          <p14:tracePt t="114505" x="8026400" y="3721100"/>
          <p14:tracePt t="114511" x="7943850" y="3721100"/>
          <p14:tracePt t="114522" x="7816850" y="3721100"/>
          <p14:tracePt t="114539" x="7689850" y="3721100"/>
          <p14:tracePt t="114555" x="7581900" y="3721100"/>
          <p14:tracePt t="114572" x="7448550" y="3683000"/>
          <p14:tracePt t="114588" x="7264400" y="3625850"/>
          <p14:tracePt t="114605" x="7035800" y="3568700"/>
          <p14:tracePt t="114622" x="6807200" y="3530600"/>
          <p14:tracePt t="114639" x="6591300" y="3498850"/>
          <p14:tracePt t="114655" x="6419850" y="3479800"/>
          <p14:tracePt t="114672" x="6223000" y="3473450"/>
          <p14:tracePt t="114689" x="6096000" y="3448050"/>
          <p14:tracePt t="114705" x="5969000" y="3429000"/>
          <p14:tracePt t="114722" x="5835650" y="3403600"/>
          <p14:tracePt t="114739" x="5600700" y="3352800"/>
          <p14:tracePt t="114755" x="5403850" y="3327400"/>
          <p14:tracePt t="114772" x="5226050" y="3308350"/>
          <p14:tracePt t="114788" x="5092700" y="3282950"/>
          <p14:tracePt t="114805" x="5003800" y="3263900"/>
          <p14:tracePt t="114822" x="4914900" y="3251200"/>
          <p14:tracePt t="114839" x="4832350" y="3219450"/>
          <p14:tracePt t="114855" x="4756150" y="3200400"/>
          <p14:tracePt t="114872" x="4686300" y="3187700"/>
          <p14:tracePt t="114888" x="4648200" y="3187700"/>
          <p14:tracePt t="114905" x="4603750" y="3187700"/>
          <p14:tracePt t="114922" x="4565650" y="3187700"/>
          <p14:tracePt t="114939" x="4546600" y="3187700"/>
          <p14:tracePt t="114955" x="4540250" y="3187700"/>
          <p14:tracePt t="114972" x="4527550" y="3200400"/>
          <p14:tracePt t="114988" x="4508500" y="3206750"/>
          <p14:tracePt t="115005" x="4483100" y="3219450"/>
          <p14:tracePt t="115009" x="4470400" y="3219450"/>
          <p14:tracePt t="115022" x="4445000" y="3232150"/>
          <p14:tracePt t="115037" x="4419600" y="3238500"/>
          <p14:tracePt t="115055" x="4375150" y="3238500"/>
          <p14:tracePt t="115071" x="4356100" y="3238500"/>
          <p14:tracePt t="115106" x="4349750" y="3238500"/>
          <p14:tracePt t="115158" x="4343400" y="3238500"/>
          <p14:tracePt t="115177" x="4343400" y="3244850"/>
          <p14:tracePt t="115190" x="4343400" y="3251200"/>
          <p14:tracePt t="115201" x="4343400" y="3257550"/>
          <p14:tracePt t="115210" x="4343400" y="3263900"/>
          <p14:tracePt t="115222" x="4343400" y="3270250"/>
          <p14:tracePt t="115238" x="4343400" y="3289300"/>
          <p14:tracePt t="115255" x="4349750" y="3302000"/>
          <p14:tracePt t="115272" x="4387850" y="3295650"/>
          <p14:tracePt t="115288" x="4445000" y="3276600"/>
          <p14:tracePt t="115305" x="4514850" y="3257550"/>
          <p14:tracePt t="115321" x="4572000" y="3232150"/>
          <p14:tracePt t="115323" x="4584700" y="3232150"/>
          <p14:tracePt t="115339" x="4635500" y="3219450"/>
          <p14:tracePt t="115355" x="4667250" y="3206750"/>
          <p14:tracePt t="115372" x="4699000" y="3200400"/>
          <p14:tracePt t="115388" x="4730750" y="3200400"/>
          <p14:tracePt t="115405" x="4762500" y="3200400"/>
          <p14:tracePt t="115422" x="4806950" y="3187700"/>
          <p14:tracePt t="115439" x="4870450" y="3175000"/>
          <p14:tracePt t="115455" x="4921250" y="3162300"/>
          <p14:tracePt t="115472" x="4953000" y="3155950"/>
          <p14:tracePt t="115488" x="4984750" y="3143250"/>
          <p14:tracePt t="115505" x="5029200" y="3130550"/>
          <p14:tracePt t="115522" x="5067300" y="3130550"/>
          <p14:tracePt t="115527" x="5092700" y="3130550"/>
          <p14:tracePt t="115539" x="5118100" y="3130550"/>
          <p14:tracePt t="115555" x="5162550" y="3130550"/>
          <p14:tracePt t="115572" x="5207000" y="3130550"/>
          <p14:tracePt t="115589" x="5251450" y="3130550"/>
          <p14:tracePt t="115605" x="5283200" y="3130550"/>
          <p14:tracePt t="115621" x="5327650" y="3143250"/>
          <p14:tracePt t="115639" x="5359400" y="3155950"/>
          <p14:tracePt t="115655" x="5372100" y="3162300"/>
          <p14:tracePt t="115688" x="5384800" y="3168650"/>
          <p14:tracePt t="115705" x="5391150" y="3181350"/>
          <p14:tracePt t="115721" x="5391150" y="3194050"/>
          <p14:tracePt t="115739" x="5397500" y="3213100"/>
          <p14:tracePt t="115755" x="5403850" y="3225800"/>
          <p14:tracePt t="115772" x="5403850" y="3232150"/>
          <p14:tracePt t="115788" x="5410200" y="3238500"/>
          <p14:tracePt t="115805" x="5410200" y="3244850"/>
          <p14:tracePt t="115821" x="5416550" y="3244850"/>
          <p14:tracePt t="115839" x="5416550" y="3257550"/>
          <p14:tracePt t="115855" x="5416550" y="3270250"/>
          <p14:tracePt t="115871" x="5416550" y="3276600"/>
          <p14:tracePt t="115888" x="5416550" y="3295650"/>
          <p14:tracePt t="115965" x="5416550" y="3302000"/>
          <p14:tracePt t="115973" x="5416550" y="3308350"/>
          <p14:tracePt t="116173" x="5410200" y="3308350"/>
          <p14:tracePt t="116181" x="5403850" y="3308350"/>
          <p14:tracePt t="116188" x="5391150" y="3308350"/>
          <p14:tracePt t="116204" x="5372100" y="3308350"/>
          <p14:tracePt t="116221" x="5340350" y="3308350"/>
          <p14:tracePt t="116237" x="5327650" y="3308350"/>
          <p14:tracePt t="116254" x="5321300" y="3308350"/>
          <p14:tracePt t="116361" x="5327650" y="3308350"/>
          <p14:tracePt t="116367" x="5353050" y="3308350"/>
          <p14:tracePt t="116371" x="5372100" y="3314700"/>
          <p14:tracePt t="116388" x="5461000" y="3314700"/>
          <p14:tracePt t="116404" x="5549900" y="3314700"/>
          <p14:tracePt t="116421" x="5626100" y="3314700"/>
          <p14:tracePt t="116439" x="5683250" y="3314700"/>
          <p14:tracePt t="116564" x="5689600" y="3314700"/>
          <p14:tracePt t="116632" x="5695950" y="3314700"/>
          <p14:tracePt t="116705" x="5702300" y="3314700"/>
          <p14:tracePt t="116745" x="5695950" y="3314700"/>
          <p14:tracePt t="116753" x="5689600" y="3314700"/>
          <p14:tracePt t="116759" x="5683250" y="3314700"/>
          <p14:tracePt t="116771" x="5670550" y="3314700"/>
          <p14:tracePt t="116805" x="5664200" y="3314700"/>
          <p14:tracePt t="116821" x="5657850" y="3314700"/>
          <p14:tracePt t="116839" x="5626100" y="3314700"/>
          <p14:tracePt t="116855" x="5607050" y="3314700"/>
          <p14:tracePt t="116871" x="5581650" y="3314700"/>
          <p14:tracePt t="116888" x="5568950" y="3321050"/>
          <p14:tracePt t="116953" x="5562600" y="3321050"/>
          <p14:tracePt t="116959" x="5556250" y="3321050"/>
          <p14:tracePt t="116971" x="5530850" y="3327400"/>
          <p14:tracePt t="116988" x="5499100" y="3333750"/>
          <p14:tracePt t="117004" x="5480050" y="3346450"/>
          <p14:tracePt t="117021" x="5467350" y="3346450"/>
          <p14:tracePt t="117054" x="5461000" y="3346450"/>
          <p14:tracePt t="117337" x="5454650" y="3352800"/>
          <p14:tracePt t="117345" x="5454650" y="3359150"/>
          <p14:tracePt t="117361" x="5454650" y="3365500"/>
          <p14:tracePt t="117371" x="5454650" y="3378200"/>
          <p14:tracePt t="117404" x="5454650" y="3384550"/>
          <p14:tracePt t="117421" x="5454650" y="3390900"/>
          <p14:tracePt t="117937" x="5454650" y="3397250"/>
          <p14:tracePt t="117969" x="5454650" y="3403600"/>
          <p14:tracePt t="117985" x="5454650" y="3409950"/>
          <p14:tracePt t="118005" x="5454650" y="3416300"/>
          <p14:tracePt t="118013" x="5454650" y="3422650"/>
          <p14:tracePt t="118153" x="5461000" y="3422650"/>
          <p14:tracePt t="118159" x="5473700" y="3422650"/>
          <p14:tracePt t="118171" x="5499100" y="3422650"/>
          <p14:tracePt t="118187" x="5524500" y="3409950"/>
          <p14:tracePt t="118205" x="5562600" y="3403600"/>
          <p14:tracePt t="118221" x="5581650" y="3397250"/>
          <p14:tracePt t="118238" x="5594350" y="3397250"/>
          <p14:tracePt t="118254" x="5594350" y="3390900"/>
          <p14:tracePt t="118335" x="5600700" y="3390900"/>
          <p14:tracePt t="118343" x="5607050" y="3390900"/>
          <p14:tracePt t="118356" x="5613400" y="3390900"/>
          <p14:tracePt t="118379" x="5619750" y="3390900"/>
          <p14:tracePt t="118388" x="5626100" y="3390900"/>
          <p14:tracePt t="118404" x="5638800" y="3390900"/>
          <p14:tracePt t="118421" x="5645150" y="3390900"/>
          <p14:tracePt t="119123" x="5651500" y="3390900"/>
          <p14:tracePt t="119131" x="5657850" y="3390900"/>
          <p14:tracePt t="119141" x="5670550" y="3390900"/>
          <p14:tracePt t="119154" x="5676900" y="3390900"/>
          <p14:tracePt t="119170" x="5689600" y="3390900"/>
          <p14:tracePt t="119173" x="5695950" y="3390900"/>
          <p14:tracePt t="119187" x="5702300" y="3390900"/>
          <p14:tracePt t="119204" x="5715000" y="3390900"/>
          <p14:tracePt t="119251" x="5721350" y="3390900"/>
          <p14:tracePt t="119267" x="5727700" y="3390900"/>
          <p14:tracePt t="119275" x="5734050" y="3397250"/>
          <p14:tracePt t="119287" x="5740400" y="3403600"/>
          <p14:tracePt t="119304" x="5759450" y="3403600"/>
          <p14:tracePt t="119320" x="5778500" y="3409950"/>
          <p14:tracePt t="119337" x="5784850" y="3409950"/>
          <p14:tracePt t="119353" x="5797550" y="3409950"/>
          <p14:tracePt t="120375" x="5803900" y="3409950"/>
          <p14:tracePt t="120391" x="5810250" y="3409950"/>
          <p14:tracePt t="120395" x="5810250" y="3416300"/>
          <p14:tracePt t="120411" x="5810250" y="3422650"/>
          <p14:tracePt t="120420" x="5816600" y="3429000"/>
          <p14:tracePt t="120435" x="5829300" y="3435350"/>
          <p14:tracePt t="120452" x="5842000" y="3448050"/>
          <p14:tracePt t="120468" x="5848350" y="3448050"/>
          <p14:tracePt t="120485" x="5854700" y="3454400"/>
          <p14:tracePt t="120503" x="5867400" y="3467100"/>
          <p14:tracePt t="120521" x="5880100" y="3479800"/>
          <p14:tracePt t="120537" x="5892800" y="3486150"/>
          <p14:tracePt t="120553" x="5899150" y="3492500"/>
          <p14:tracePt t="120570" x="5905500" y="3498850"/>
          <p14:tracePt t="120586" x="5918200" y="3498850"/>
          <p14:tracePt t="120603" x="5930900" y="3511550"/>
          <p14:tracePt t="120620" x="5956300" y="3524250"/>
          <p14:tracePt t="120637" x="5975350" y="3536950"/>
          <p14:tracePt t="120653" x="5988050" y="3543300"/>
          <p14:tracePt t="120670" x="6000750" y="3543300"/>
          <p14:tracePt t="121003" x="6000750" y="3549650"/>
          <p14:tracePt t="121203" x="6007100" y="3549650"/>
          <p14:tracePt t="121209" x="6019800" y="3549650"/>
          <p14:tracePt t="121219" x="6026150" y="3549650"/>
          <p14:tracePt t="121236" x="6076950" y="3562350"/>
          <p14:tracePt t="121253" x="6134100" y="3575050"/>
          <p14:tracePt t="121270" x="6203950" y="3587750"/>
          <p14:tracePt t="121286" x="6261100" y="3594100"/>
          <p14:tracePt t="121303" x="6299200" y="3600450"/>
          <p14:tracePt t="121319" x="6324600" y="3600450"/>
          <p14:tracePt t="121336" x="6330950" y="3606800"/>
          <p14:tracePt t="121379" x="6337300" y="3606800"/>
          <p14:tracePt t="121403" x="6343650" y="3606800"/>
          <p14:tracePt t="121409" x="6350000" y="3613150"/>
          <p14:tracePt t="121419" x="6356350" y="3613150"/>
          <p14:tracePt t="121436" x="6362700" y="3619500"/>
          <p14:tracePt t="121453" x="6381750" y="3625850"/>
          <p14:tracePt t="121469" x="6394450" y="3625850"/>
          <p14:tracePt t="121486" x="6407150" y="3638550"/>
          <p14:tracePt t="121503" x="6432550" y="3651250"/>
          <p14:tracePt t="121519" x="6451600" y="3663950"/>
          <p14:tracePt t="121537" x="6489700" y="3683000"/>
          <p14:tracePt t="121552" x="6527800" y="3708400"/>
          <p14:tracePt t="121569" x="6572250" y="3733800"/>
          <p14:tracePt t="121585" x="6604000" y="3752850"/>
          <p14:tracePt t="121603" x="6642100" y="3765550"/>
          <p14:tracePt t="121619" x="6667500" y="3778250"/>
          <p14:tracePt t="121637" x="6686550" y="3790950"/>
          <p14:tracePt t="121653" x="6711950" y="3803650"/>
          <p14:tracePt t="121670" x="6743700" y="3822700"/>
          <p14:tracePt t="121686" x="6819900" y="3848100"/>
          <p14:tracePt t="121693" x="6838950" y="3854450"/>
          <p14:tracePt t="121703" x="6858000" y="3860800"/>
          <p14:tracePt t="121719" x="6915150" y="3867150"/>
          <p14:tracePt t="121737" x="7010400" y="3873500"/>
          <p14:tracePt t="121753" x="7118350" y="3873500"/>
          <p14:tracePt t="121769" x="7181850" y="3873500"/>
          <p14:tracePt t="121786" x="7239000" y="3873500"/>
          <p14:tracePt t="121803" x="7277100" y="3873500"/>
          <p14:tracePt t="121819" x="7302500" y="3873500"/>
          <p14:tracePt t="121837" x="7359650" y="3873500"/>
          <p14:tracePt t="121853" x="7416800" y="3873500"/>
          <p14:tracePt t="121869" x="7480300" y="3873500"/>
          <p14:tracePt t="121886" x="7575550" y="3873500"/>
          <p14:tracePt t="121903" x="7645400" y="3873500"/>
          <p14:tracePt t="121919" x="7702550" y="3873500"/>
          <p14:tracePt t="121937" x="7766050" y="3867150"/>
          <p14:tracePt t="121953" x="7816850" y="3854450"/>
          <p14:tracePt t="121969" x="7854950" y="3841750"/>
          <p14:tracePt t="121986" x="7899400" y="3816350"/>
          <p14:tracePt t="122003" x="7924800" y="3803650"/>
          <p14:tracePt t="122020" x="7937500" y="3790950"/>
          <p14:tracePt t="122036" x="7943850" y="3778250"/>
          <p14:tracePt t="122053" x="7943850" y="3765550"/>
          <p14:tracePt t="122069" x="7943850" y="3759200"/>
          <p14:tracePt t="122086" x="7956550" y="3733800"/>
          <p14:tracePt t="122102" x="7988300" y="3702050"/>
          <p14:tracePt t="122119" x="8013700" y="3676650"/>
          <p14:tracePt t="122136" x="8045450" y="3651250"/>
          <p14:tracePt t="122153" x="8077200" y="3644900"/>
          <p14:tracePt t="122169" x="8115300" y="3638550"/>
          <p14:tracePt t="122186" x="8147050" y="3638550"/>
          <p14:tracePt t="122203" x="8159750" y="3638550"/>
          <p14:tracePt t="122219" x="8166100" y="3638550"/>
          <p14:tracePt t="122236" x="8178800" y="3638550"/>
          <p14:tracePt t="122253" x="8204200" y="3638550"/>
          <p14:tracePt t="122269" x="8248650" y="3638550"/>
          <p14:tracePt t="122286" x="8312150" y="3625850"/>
          <p14:tracePt t="122303" x="8394700" y="3613150"/>
          <p14:tracePt t="122319" x="8477250" y="3606800"/>
          <p14:tracePt t="122337" x="8547100" y="3606800"/>
          <p14:tracePt t="122353" x="8578850" y="3606800"/>
          <p14:tracePt t="122369" x="8585200" y="3606800"/>
          <p14:tracePt t="122386" x="8604250" y="3594100"/>
          <p14:tracePt t="122419" x="8629650" y="3594100"/>
          <p14:tracePt t="122437" x="8667750" y="3587750"/>
          <p14:tracePt t="122453" x="8705850" y="3587750"/>
          <p14:tracePt t="122469" x="8737600" y="3587750"/>
          <p14:tracePt t="122486" x="8782050" y="3587750"/>
          <p14:tracePt t="122502" x="8832850" y="3575050"/>
          <p14:tracePt t="122519" x="8877300" y="3568700"/>
          <p14:tracePt t="122537" x="8959850" y="3568700"/>
          <p14:tracePt t="122553" x="9029700" y="3568700"/>
          <p14:tracePt t="122569" x="9086850" y="3568700"/>
          <p14:tracePt t="122586" x="9112250" y="3568700"/>
          <p14:tracePt t="122601" x="9156700" y="3568700"/>
          <p14:tracePt t="122618" x="9188450" y="3568700"/>
          <p14:tracePt t="122634" x="9226550" y="3575050"/>
          <p14:tracePt t="122653" x="9258300" y="3594100"/>
          <p14:tracePt t="122669" x="9283700" y="3594100"/>
          <p14:tracePt t="122686" x="9296400" y="3594100"/>
          <p14:tracePt t="122691" x="9302750" y="3594100"/>
          <p14:tracePt t="122702" x="9321800" y="3594100"/>
          <p14:tracePt t="122719" x="9340850" y="3606800"/>
          <p14:tracePt t="122736" x="9378950" y="3619500"/>
          <p14:tracePt t="122752" x="9442450" y="3644900"/>
          <p14:tracePt t="122769" x="9493250" y="3663950"/>
          <p14:tracePt t="122786" x="9544050" y="3683000"/>
          <p14:tracePt t="122802" x="9594850" y="3702050"/>
          <p14:tracePt t="122819" x="9626600" y="3721100"/>
          <p14:tracePt t="122836" x="9639300" y="3727450"/>
          <p14:tracePt t="122852" x="9658350" y="3746500"/>
          <p14:tracePt t="122869" x="9709150" y="3771900"/>
          <p14:tracePt t="122886" x="9772650" y="3816350"/>
          <p14:tracePt t="122902" x="9829800" y="3841750"/>
          <p14:tracePt t="122919" x="9886950" y="3879850"/>
          <p14:tracePt t="122936" x="9937750" y="3911600"/>
          <p14:tracePt t="122953" x="9975850" y="3956050"/>
          <p14:tracePt t="122969" x="9988550" y="3975100"/>
          <p14:tracePt t="122985" x="9994900" y="3994150"/>
          <p14:tracePt t="123002" x="9994900" y="4019550"/>
          <p14:tracePt t="123019" x="9994900" y="4044950"/>
          <p14:tracePt t="123035" x="10007600" y="4083050"/>
          <p14:tracePt t="123053" x="10013950" y="4127500"/>
          <p14:tracePt t="123069" x="10013950" y="4159250"/>
          <p14:tracePt t="123085" x="10020300" y="4191000"/>
          <p14:tracePt t="123102" x="10020300" y="4229100"/>
          <p14:tracePt t="123119" x="10020300" y="4260850"/>
          <p14:tracePt t="123135" x="10020300" y="4311650"/>
          <p14:tracePt t="123153" x="10020300" y="4381500"/>
          <p14:tracePt t="123169" x="10020300" y="4425950"/>
          <p14:tracePt t="123185" x="10020300" y="4457700"/>
          <p14:tracePt t="123202" x="10020300" y="4502150"/>
          <p14:tracePt t="123208" x="10020300" y="4508500"/>
          <p14:tracePt t="123219" x="10013950" y="4546600"/>
          <p14:tracePt t="123236" x="10007600" y="4591050"/>
          <p14:tracePt t="123253" x="10001250" y="4654550"/>
          <p14:tracePt t="123269" x="9988550" y="4711700"/>
          <p14:tracePt t="123286" x="9975850" y="4787900"/>
          <p14:tracePt t="123302" x="9975850" y="4845050"/>
          <p14:tracePt t="123319" x="9963150" y="4908550"/>
          <p14:tracePt t="123336" x="9963150" y="4972050"/>
          <p14:tracePt t="123353" x="9963150" y="5041900"/>
          <p14:tracePt t="123369" x="9963150" y="5099050"/>
          <p14:tracePt t="123386" x="9963150" y="5156200"/>
          <p14:tracePt t="123402" x="9963150" y="5213350"/>
          <p14:tracePt t="123419" x="9963150" y="5264150"/>
          <p14:tracePt t="123435" x="9950450" y="5327650"/>
          <p14:tracePt t="123453" x="9906000" y="5397500"/>
          <p14:tracePt t="123469" x="9867900" y="5461000"/>
          <p14:tracePt t="123485" x="9810750" y="5543550"/>
          <p14:tracePt t="123502" x="9766300" y="5632450"/>
          <p14:tracePt t="123519" x="9709150" y="5740400"/>
          <p14:tracePt t="123535" x="9664700" y="5816600"/>
          <p14:tracePt t="123553" x="9607550" y="5886450"/>
          <p14:tracePt t="123569" x="9556750" y="5930900"/>
          <p14:tracePt t="123585" x="9505950" y="5962650"/>
          <p14:tracePt t="123602" x="9423400" y="5994400"/>
          <p14:tracePt t="123619" x="9315450" y="6019800"/>
          <p14:tracePt t="123635" x="9207500" y="6051550"/>
          <p14:tracePt t="123652" x="9080500" y="6089650"/>
          <p14:tracePt t="123669" x="8991600" y="6102350"/>
          <p14:tracePt t="123685" x="8902700" y="6102350"/>
          <p14:tracePt t="123701" x="8813800" y="6102350"/>
          <p14:tracePt t="123704" x="8794750" y="6102350"/>
          <p14:tracePt t="123718" x="8737600" y="6102350"/>
          <p14:tracePt t="123735" x="8667750" y="6102350"/>
          <p14:tracePt t="123751" x="8597900" y="6102350"/>
          <p14:tracePt t="123768" x="8489950" y="6083300"/>
          <p14:tracePt t="123785" x="8401050" y="6057900"/>
          <p14:tracePt t="123802" x="8318500" y="6032500"/>
          <p14:tracePt t="123819" x="8223250" y="6000750"/>
          <p14:tracePt t="123835" x="8128000" y="5962650"/>
          <p14:tracePt t="123853" x="8045450" y="5924550"/>
          <p14:tracePt t="123869" x="8001000" y="5892800"/>
          <p14:tracePt t="123885" x="7956550" y="5835650"/>
          <p14:tracePt t="123902" x="7886700" y="5784850"/>
          <p14:tracePt t="123919" x="7823200" y="5708650"/>
          <p14:tracePt t="123935" x="7759700" y="5638800"/>
          <p14:tracePt t="123953" x="7664450" y="5537200"/>
          <p14:tracePt t="123969" x="7581900" y="5461000"/>
          <p14:tracePt t="123985" x="7499350" y="5391150"/>
          <p14:tracePt t="124002" x="7448550" y="5327650"/>
          <p14:tracePt t="124019" x="7416800" y="5264150"/>
          <p14:tracePt t="124035" x="7397750" y="5194300"/>
          <p14:tracePt t="124052" x="7378700" y="5099050"/>
          <p14:tracePt t="124069" x="7366000" y="5022850"/>
          <p14:tracePt t="124085" x="7366000" y="4946650"/>
          <p14:tracePt t="124102" x="7366000" y="4864100"/>
          <p14:tracePt t="124118" x="7366000" y="4781550"/>
          <p14:tracePt t="124135" x="7366000" y="4699000"/>
          <p14:tracePt t="124153" x="7366000" y="4610100"/>
          <p14:tracePt t="124169" x="7366000" y="4527550"/>
          <p14:tracePt t="124185" x="7366000" y="4451350"/>
          <p14:tracePt t="124202" x="7378700" y="4381500"/>
          <p14:tracePt t="124218" x="7404100" y="4318000"/>
          <p14:tracePt t="124223" x="7416800" y="4298950"/>
          <p14:tracePt t="124235" x="7442200" y="4248150"/>
          <p14:tracePt t="124253" x="7499350" y="4159250"/>
          <p14:tracePt t="124269" x="7556500" y="4108450"/>
          <p14:tracePt t="124285" x="7620000" y="4044950"/>
          <p14:tracePt t="124302" x="7683500" y="3994150"/>
          <p14:tracePt t="124318" x="7740650" y="3949700"/>
          <p14:tracePt t="124335" x="7791450" y="3911600"/>
          <p14:tracePt t="124352" x="7835900" y="3879850"/>
          <p14:tracePt t="124369" x="7899400" y="3854450"/>
          <p14:tracePt t="124385" x="7950200" y="3835400"/>
          <p14:tracePt t="124402" x="7988300" y="3816350"/>
          <p14:tracePt t="124418" x="8032750" y="3797300"/>
          <p14:tracePt t="124435" x="8058150" y="3765550"/>
          <p14:tracePt t="124452" x="8083550" y="3746500"/>
          <p14:tracePt t="124469" x="8121650" y="3733800"/>
          <p14:tracePt t="124485" x="8153400" y="3721100"/>
          <p14:tracePt t="124502" x="8197850" y="3721100"/>
          <p14:tracePt t="124519" x="8242300" y="3714750"/>
          <p14:tracePt t="124535" x="8293100" y="3702050"/>
          <p14:tracePt t="124552" x="8350250" y="3683000"/>
          <p14:tracePt t="124569" x="8388350" y="3670300"/>
          <p14:tracePt t="124585" x="8420100" y="3657600"/>
          <p14:tracePt t="124602" x="8439150" y="3657600"/>
          <p14:tracePt t="124618" x="8458200" y="3657600"/>
          <p14:tracePt t="124635" x="8489950" y="3657600"/>
          <p14:tracePt t="124652" x="8528050" y="3657600"/>
          <p14:tracePt t="124669" x="8572500" y="3657600"/>
          <p14:tracePt t="124685" x="8610600" y="3657600"/>
          <p14:tracePt t="124702" x="8648700" y="3657600"/>
          <p14:tracePt t="124707" x="8655050" y="3657600"/>
          <p14:tracePt t="124718" x="8686800" y="3657600"/>
          <p14:tracePt t="124735" x="8731250" y="3657600"/>
          <p14:tracePt t="124751" x="8769350" y="3657600"/>
          <p14:tracePt t="124767" x="8801100" y="3657600"/>
          <p14:tracePt t="124784" x="8813800" y="3657600"/>
          <p14:tracePt t="125461" x="8820150" y="3657600"/>
          <p14:tracePt t="125489" x="8813800" y="3657600"/>
          <p14:tracePt t="125494" x="8807450" y="3657600"/>
          <p14:tracePt t="125505" x="8801100" y="3657600"/>
          <p14:tracePt t="125519" x="8775700" y="3657600"/>
          <p14:tracePt t="125535" x="8756650" y="3657600"/>
          <p14:tracePt t="125551" x="8743950" y="3657600"/>
          <p14:tracePt t="125568" x="8724900" y="3657600"/>
          <p14:tracePt t="125585" x="8712200" y="3657600"/>
          <p14:tracePt t="125601" x="8693150" y="3657600"/>
          <p14:tracePt t="125617" x="8655050" y="3657600"/>
          <p14:tracePt t="125635" x="8597900" y="3657600"/>
          <p14:tracePt t="125651" x="8553450" y="3657600"/>
          <p14:tracePt t="125668" x="8515350" y="3657600"/>
          <p14:tracePt t="125685" x="8477250" y="3657600"/>
          <p14:tracePt t="125701" x="8451850" y="3657600"/>
          <p14:tracePt t="125719" x="8439150" y="3657600"/>
          <p14:tracePt t="125735" x="8426450" y="3657600"/>
          <p14:tracePt t="125740" x="8420100" y="3657600"/>
          <p14:tracePt t="125751" x="8407400" y="3657600"/>
          <p14:tracePt t="125768" x="8388350" y="3657600"/>
          <p14:tracePt t="125785" x="8362950" y="3657600"/>
          <p14:tracePt t="125801" x="8337550" y="3657600"/>
          <p14:tracePt t="125819" x="8312150" y="3657600"/>
          <p14:tracePt t="125834" x="8286750" y="3657600"/>
          <p14:tracePt t="125850" x="8267700" y="3657600"/>
          <p14:tracePt t="125868" x="8248650" y="3663950"/>
          <p14:tracePt t="125885" x="8223250" y="3670300"/>
          <p14:tracePt t="125901" x="8204200" y="3676650"/>
          <p14:tracePt t="125919" x="8178800" y="3689350"/>
          <p14:tracePt t="125936" x="8153400" y="3702050"/>
          <p14:tracePt t="125951" x="8128000" y="3721100"/>
          <p14:tracePt t="125968" x="8096250" y="3727450"/>
          <p14:tracePt t="125985" x="8070850" y="3746500"/>
          <p14:tracePt t="126001" x="8058150" y="3746500"/>
          <p14:tracePt t="126019" x="8039100" y="3759200"/>
          <p14:tracePt t="126035" x="8032750" y="3759200"/>
          <p14:tracePt t="126068" x="8026400" y="3759200"/>
          <p14:tracePt t="126129" x="8020050" y="3759200"/>
          <p14:tracePt t="126135" x="8007350" y="3759200"/>
          <p14:tracePt t="126151" x="7988300" y="3759200"/>
          <p14:tracePt t="126168" x="7969250" y="3759200"/>
          <p14:tracePt t="126184" x="7950200" y="3765550"/>
          <p14:tracePt t="126201" x="7943850" y="3771900"/>
          <p14:tracePt t="126237" x="7937500" y="3771900"/>
          <p14:tracePt t="126249" x="7931150" y="3771900"/>
          <p14:tracePt t="126256" x="7924800" y="3771900"/>
          <p14:tracePt t="126268" x="7912100" y="3771900"/>
          <p14:tracePt t="126285" x="7893050" y="3778250"/>
          <p14:tracePt t="126301" x="7874000" y="3778250"/>
          <p14:tracePt t="126319" x="7842250" y="3790950"/>
          <p14:tracePt t="126335" x="7829550" y="3797300"/>
          <p14:tracePt t="126351" x="7810500" y="3797300"/>
          <p14:tracePt t="126368" x="7778750" y="3797300"/>
          <p14:tracePt t="126384" x="7759700" y="3803650"/>
          <p14:tracePt t="126401" x="7740650" y="3803650"/>
          <p14:tracePt t="126418" x="7727950" y="3803650"/>
          <p14:tracePt t="126509" x="7727950" y="3810000"/>
          <p14:tracePt t="126517" x="7721600" y="3816350"/>
          <p14:tracePt t="126525" x="7715250" y="3816350"/>
          <p14:tracePt t="126534" x="7715250" y="3822700"/>
          <p14:tracePt t="126551" x="7696200" y="3822700"/>
          <p14:tracePt t="126568" x="7683500" y="3829050"/>
          <p14:tracePt t="126584" x="7664450" y="3841750"/>
          <p14:tracePt t="126601" x="7639050" y="3854450"/>
          <p14:tracePt t="126618" x="7613650" y="3873500"/>
          <p14:tracePt t="126635" x="7562850" y="3905250"/>
          <p14:tracePt t="126651" x="7493000" y="3937000"/>
          <p14:tracePt t="126668" x="7423150" y="3975100"/>
          <p14:tracePt t="126684" x="7315200" y="4025900"/>
          <p14:tracePt t="126701" x="7232650" y="4057650"/>
          <p14:tracePt t="126718" x="7156450" y="4083050"/>
          <p14:tracePt t="126735" x="7092950" y="4108450"/>
          <p14:tracePt t="126751" x="7035800" y="4114800"/>
          <p14:tracePt t="126756" x="7010400" y="4114800"/>
          <p14:tracePt t="126768" x="6953250" y="4127500"/>
          <p14:tracePt t="126784" x="6838950" y="4127500"/>
          <p14:tracePt t="126801" x="6680200" y="4127500"/>
          <p14:tracePt t="126818" x="6496050" y="4127500"/>
          <p14:tracePt t="126835" x="6248400" y="4127500"/>
          <p14:tracePt t="126851" x="6064250" y="4127500"/>
          <p14:tracePt t="126868" x="5937250" y="4127500"/>
          <p14:tracePt t="126884" x="5822950" y="4127500"/>
          <p14:tracePt t="126901" x="5753100" y="4127500"/>
          <p14:tracePt t="126918" x="5708650" y="4127500"/>
          <p14:tracePt t="126935" x="5664200" y="4127500"/>
          <p14:tracePt t="126951" x="5613400" y="4127500"/>
          <p14:tracePt t="126968" x="5575300" y="4127500"/>
          <p14:tracePt t="126984" x="5543550" y="4127500"/>
          <p14:tracePt t="127001" x="5524500" y="4127500"/>
          <p14:tracePt t="127018" x="5505450" y="4127500"/>
          <p14:tracePt t="127034" x="5473700" y="4127500"/>
          <p14:tracePt t="127051" x="5441950" y="4140200"/>
          <p14:tracePt t="127068" x="5410200" y="4152900"/>
          <p14:tracePt t="127084" x="5391150" y="4178300"/>
          <p14:tracePt t="127101" x="5365750" y="4197350"/>
          <p14:tracePt t="127118" x="5346700" y="4203700"/>
          <p14:tracePt t="127134" x="5334000" y="4216400"/>
          <p14:tracePt t="127151" x="5327650" y="4235450"/>
          <p14:tracePt t="127168" x="5327650" y="4273550"/>
          <p14:tracePt t="127184" x="5321300" y="4305300"/>
          <p14:tracePt t="127201" x="5308600" y="4349750"/>
          <p14:tracePt t="127218" x="5295900" y="4394200"/>
          <p14:tracePt t="127235" x="5289550" y="4470400"/>
          <p14:tracePt t="127251" x="5276850" y="4527550"/>
          <p14:tracePt t="127268" x="5270500" y="4572000"/>
          <p14:tracePt t="127273" x="5270500" y="4591050"/>
          <p14:tracePt t="127284" x="5264150" y="4629150"/>
          <p14:tracePt t="127301" x="5251450" y="4679950"/>
          <p14:tracePt t="127318" x="5245100" y="4737100"/>
          <p14:tracePt t="127335" x="5245100" y="4806950"/>
          <p14:tracePt t="127351" x="5245100" y="4851400"/>
          <p14:tracePt t="127368" x="5245100" y="4889500"/>
          <p14:tracePt t="127384" x="5245100" y="4946650"/>
          <p14:tracePt t="127401" x="5238750" y="5003800"/>
          <p14:tracePt t="127418" x="5238750" y="5054600"/>
          <p14:tracePt t="127435" x="5232400" y="5092700"/>
          <p14:tracePt t="127451" x="5226050" y="5111750"/>
          <p14:tracePt t="127468" x="5219700" y="5137150"/>
          <p14:tracePt t="127484" x="5219700" y="5168900"/>
          <p14:tracePt t="127501" x="5219700" y="5207000"/>
          <p14:tracePt t="127517" x="5219700" y="5257800"/>
          <p14:tracePt t="127534" x="5219700" y="5283200"/>
          <p14:tracePt t="127551" x="5226050" y="5295900"/>
          <p14:tracePt t="127567" x="5232400" y="5308600"/>
          <p14:tracePt t="127584" x="5232400" y="5327650"/>
          <p14:tracePt t="127601" x="5238750" y="5353050"/>
          <p14:tracePt t="127617" x="5245100" y="5384800"/>
          <p14:tracePt t="127634" x="5245100" y="5403850"/>
          <p14:tracePt t="127651" x="5251450" y="5410200"/>
          <p14:tracePt t="127686" x="5251450" y="5416550"/>
          <p14:tracePt t="127705" x="5251450" y="5422900"/>
          <p14:tracePt t="127717" x="5257800" y="5435600"/>
          <p14:tracePt t="127734" x="5270500" y="5448300"/>
          <p14:tracePt t="127751" x="5276850" y="5454650"/>
          <p14:tracePt t="127767" x="5276850" y="5467350"/>
          <p14:tracePt t="127784" x="5283200" y="5480050"/>
          <p14:tracePt t="127857" x="5289550" y="5480050"/>
          <p14:tracePt t="127945" x="5295900" y="5480050"/>
          <p14:tracePt t="127976" x="5302250" y="5480050"/>
          <p14:tracePt t="127989" x="5308600" y="5473700"/>
          <p14:tracePt t="128005" x="5308600" y="5467350"/>
          <p14:tracePt t="128009" x="5308600" y="5454650"/>
          <p14:tracePt t="128017" x="5308600" y="5441950"/>
          <p14:tracePt t="128033" x="5308600" y="5403850"/>
          <p14:tracePt t="128050" x="5302250" y="5314950"/>
          <p14:tracePt t="128066" x="5276850" y="5238750"/>
          <p14:tracePt t="128083" x="5251450" y="5162550"/>
          <p14:tracePt t="128100" x="5219700" y="5086350"/>
          <p14:tracePt t="128117" x="5181600" y="5016500"/>
          <p14:tracePt t="128134" x="5149850" y="4914900"/>
          <p14:tracePt t="128151" x="5124450" y="4845050"/>
          <p14:tracePt t="128167" x="5099050" y="4775200"/>
          <p14:tracePt t="128184" x="5092700" y="4718050"/>
          <p14:tracePt t="128201" x="5073650" y="4667250"/>
          <p14:tracePt t="128217" x="5073650" y="4641850"/>
          <p14:tracePt t="128234" x="5067300" y="4610100"/>
          <p14:tracePt t="128251" x="5067300" y="4584700"/>
          <p14:tracePt t="128267" x="5067300" y="4559300"/>
          <p14:tracePt t="128273" x="5060950" y="4559300"/>
          <p14:tracePt t="128284" x="5054600" y="4540250"/>
          <p14:tracePt t="128301" x="5054600" y="4527550"/>
          <p14:tracePt t="128318" x="5054600" y="4521200"/>
          <p14:tracePt t="128334" x="5048250" y="4514850"/>
          <p14:tracePt t="128367" x="5048250" y="4508500"/>
          <p14:tracePt t="128384" x="5048250" y="4495800"/>
          <p14:tracePt t="128400" x="5048250" y="4489450"/>
          <p14:tracePt t="128417" x="5048250" y="4476750"/>
          <p14:tracePt t="128434" x="5048250" y="4464050"/>
          <p14:tracePt t="129465" x="5054600" y="4464050"/>
          <p14:tracePt t="129471" x="5073650" y="4464050"/>
          <p14:tracePt t="129483" x="5118100" y="4464050"/>
          <p14:tracePt t="129500" x="5181600" y="4464050"/>
          <p14:tracePt t="129517" x="5238750" y="4464050"/>
          <p14:tracePt t="129533" x="5276850" y="4464050"/>
          <p14:tracePt t="129550" x="5289550" y="4457700"/>
          <p14:tracePt t="129567" x="5295900" y="4457700"/>
          <p14:tracePt t="129729" x="5302250" y="4451350"/>
          <p14:tracePt t="129737" x="5308600" y="4451350"/>
          <p14:tracePt t="129757" x="5314950" y="4445000"/>
          <p14:tracePt t="129767" x="5321300" y="4438650"/>
          <p14:tracePt t="129784" x="5321300" y="4432300"/>
          <p14:tracePt t="129800" x="5340350" y="4419600"/>
          <p14:tracePt t="129817" x="5340350" y="4406900"/>
          <p14:tracePt t="129833" x="5340350" y="4394200"/>
          <p14:tracePt t="129851" x="5340350" y="4368800"/>
          <p14:tracePt t="129867" x="5340350" y="4356100"/>
          <p14:tracePt t="129883" x="5340350" y="4349750"/>
          <p14:tracePt t="129900" x="5340350" y="4337050"/>
          <p14:tracePt t="129917" x="5340350" y="4330700"/>
          <p14:tracePt t="129950" x="5340350" y="4324350"/>
          <p14:tracePt t="129973" x="5340350" y="4318000"/>
          <p14:tracePt t="129983" x="5340350" y="4311650"/>
          <p14:tracePt t="130000" x="5340350" y="4305300"/>
          <p14:tracePt t="130017" x="5340350" y="4292600"/>
          <p14:tracePt t="130033" x="5340350" y="4279900"/>
          <p14:tracePt t="130050" x="5340350" y="4260850"/>
          <p14:tracePt t="130067" x="5340350" y="4248150"/>
          <p14:tracePt t="130100" x="5340350" y="4235450"/>
          <p14:tracePt t="130116" x="5340350" y="4229100"/>
          <p14:tracePt t="130133" x="5353050" y="4216400"/>
          <p14:tracePt t="130172" x="5359400" y="4210050"/>
          <p14:tracePt t="130204" x="5365750" y="4203700"/>
          <p14:tracePt t="130213" x="5365750" y="4197350"/>
          <p14:tracePt t="130229" x="5372100" y="4197350"/>
          <p14:tracePt t="130237" x="5378450" y="4197350"/>
          <p14:tracePt t="130249" x="5384800" y="4191000"/>
          <p14:tracePt t="130266" x="5391150" y="4184650"/>
          <p14:tracePt t="130283" x="5397500" y="4171950"/>
          <p14:tracePt t="130300" x="5416550" y="4165600"/>
          <p14:tracePt t="130316" x="5435600" y="4159250"/>
          <p14:tracePt t="130333" x="5448300" y="4146550"/>
          <p14:tracePt t="130350" x="5467350" y="4121150"/>
          <p14:tracePt t="130367" x="5480050" y="4108450"/>
          <p14:tracePt t="130383" x="5480050" y="4102100"/>
          <p14:tracePt t="130400" x="5486400" y="4089400"/>
          <p14:tracePt t="130416" x="5492750" y="4076700"/>
          <p14:tracePt t="130433" x="5492750" y="4057650"/>
          <p14:tracePt t="130451" x="5480050" y="4032250"/>
          <p14:tracePt t="130467" x="5467350" y="4013200"/>
          <p14:tracePt t="130483" x="5454650" y="3994150"/>
          <p14:tracePt t="130499" x="5429250" y="3981450"/>
          <p14:tracePt t="130516" x="5416550" y="3968750"/>
          <p14:tracePt t="130533" x="5403850" y="3962400"/>
          <p14:tracePt t="130550" x="5384800" y="3943350"/>
          <p14:tracePt t="130567" x="5353050" y="3924300"/>
          <p14:tracePt t="130583" x="5327650" y="3911600"/>
          <p14:tracePt t="130600" x="5289550" y="3905250"/>
          <p14:tracePt t="130616" x="5251450" y="3898900"/>
          <p14:tracePt t="130633" x="5219700" y="3892550"/>
          <p14:tracePt t="130650" x="5194300" y="3886200"/>
          <p14:tracePt t="130667" x="5181600" y="3886200"/>
          <p14:tracePt t="130769" x="5181600" y="3879850"/>
          <p14:tracePt t="130798" x="5175250" y="3879850"/>
          <p14:tracePt t="130807" x="5168900" y="3879850"/>
          <p14:tracePt t="130818" x="5168900" y="3886200"/>
          <p14:tracePt t="130833" x="5162550" y="3892550"/>
          <p14:tracePt t="130850" x="5156200" y="3892550"/>
          <p14:tracePt t="130867" x="5149850" y="3924300"/>
          <p14:tracePt t="130883" x="5143500" y="3937000"/>
          <p14:tracePt t="130899" x="5143500" y="3962400"/>
          <p14:tracePt t="130916" x="5143500" y="3987800"/>
          <p14:tracePt t="130933" x="5143500" y="4013200"/>
          <p14:tracePt t="130950" x="5143500" y="4025900"/>
          <p14:tracePt t="130966" x="5143500" y="4038600"/>
          <p14:tracePt t="130983" x="5143500" y="4044950"/>
          <p14:tracePt t="131105" x="5149850" y="4044950"/>
          <p14:tracePt t="131113" x="5156200" y="4044950"/>
          <p14:tracePt t="131240" x="5156200" y="4051300"/>
          <p14:tracePt t="131244" x="5162550" y="4057650"/>
          <p14:tracePt t="131252" x="5168900" y="4064000"/>
          <p14:tracePt t="131265" x="5175250" y="4089400"/>
          <p14:tracePt t="131282" x="5200650" y="4140200"/>
          <p14:tracePt t="131299" x="5251450" y="4267200"/>
          <p14:tracePt t="131316" x="5308600" y="4406900"/>
          <p14:tracePt t="131320" x="5321300" y="4432300"/>
          <p14:tracePt t="131332" x="5346700" y="4527550"/>
          <p14:tracePt t="131349" x="5365750" y="4622800"/>
          <p14:tracePt t="131366" x="5378450" y="4724400"/>
          <p14:tracePt t="131383" x="5378450" y="4826000"/>
          <p14:tracePt t="131399" x="5378450" y="4908550"/>
          <p14:tracePt t="131416" x="5384800" y="4991100"/>
          <p14:tracePt t="131433" x="5397500" y="5067300"/>
          <p14:tracePt t="131449" x="5422900" y="5118100"/>
          <p14:tracePt t="131467" x="5441950" y="5156200"/>
          <p14:tracePt t="131483" x="5454650" y="5187950"/>
          <p14:tracePt t="131499" x="5480050" y="5219700"/>
          <p14:tracePt t="131516" x="5492750" y="5245100"/>
          <p14:tracePt t="131533" x="5511800" y="5251450"/>
          <p14:tracePt t="131567" x="5524500" y="5264150"/>
          <p14:tracePt t="131583" x="5543550" y="5283200"/>
          <p14:tracePt t="131599" x="5562600" y="5302250"/>
          <p14:tracePt t="131616" x="5575300" y="5314950"/>
          <p14:tracePt t="131633" x="5575300" y="5327650"/>
          <p14:tracePt t="131649" x="5581650" y="5334000"/>
          <p14:tracePt t="131748" x="5588000" y="5334000"/>
          <p14:tracePt t="131929" x="5594350" y="5334000"/>
          <p14:tracePt t="131937" x="5600700" y="5334000"/>
          <p14:tracePt t="131949" x="5632450" y="5334000"/>
          <p14:tracePt t="131967" x="5702300" y="5340350"/>
          <p14:tracePt t="131983" x="5803900" y="5359400"/>
          <p14:tracePt t="131999" x="5981700" y="5378450"/>
          <p14:tracePt t="132016" x="6115050" y="5397500"/>
          <p14:tracePt t="132033" x="6280150" y="5422900"/>
          <p14:tracePt t="132049" x="6413500" y="5435600"/>
          <p14:tracePt t="132067" x="6578600" y="5441950"/>
          <p14:tracePt t="132083" x="6731000" y="5441950"/>
          <p14:tracePt t="132099" x="6896100" y="5441950"/>
          <p14:tracePt t="132116" x="7054850" y="5403850"/>
          <p14:tracePt t="132133" x="7188200" y="5365750"/>
          <p14:tracePt t="132149" x="7353300" y="5321300"/>
          <p14:tracePt t="132167" x="7575550" y="5251450"/>
          <p14:tracePt t="132183" x="7747000" y="5194300"/>
          <p14:tracePt t="132199" x="7893050" y="5124450"/>
          <p14:tracePt t="132216" x="8045450" y="5054600"/>
          <p14:tracePt t="132232" x="8210550" y="4978400"/>
          <p14:tracePt t="132249" x="8369300" y="4908550"/>
          <p14:tracePt t="132266" x="8483600" y="4838700"/>
          <p14:tracePt t="132282" x="8553450" y="4787900"/>
          <p14:tracePt t="132299" x="8597900" y="4743450"/>
          <p14:tracePt t="132317" x="8629650" y="4667250"/>
          <p14:tracePt t="132333" x="8648700" y="4610100"/>
          <p14:tracePt t="132337" x="8655050" y="4597400"/>
          <p14:tracePt t="132349" x="8667750" y="4546600"/>
          <p14:tracePt t="132365" x="8686800" y="4483100"/>
          <p14:tracePt t="132382" x="8718550" y="4419600"/>
          <p14:tracePt t="132398" x="8743950" y="4356100"/>
          <p14:tracePt t="132416" x="8769350" y="4292600"/>
          <p14:tracePt t="132433" x="8788400" y="4222750"/>
          <p14:tracePt t="132449" x="8794750" y="4165600"/>
          <p14:tracePt t="132466" x="8794750" y="4127500"/>
          <p14:tracePt t="132483" x="8794750" y="4102100"/>
          <p14:tracePt t="132499" x="8794750" y="4076700"/>
          <p14:tracePt t="132516" x="8794750" y="4064000"/>
          <p14:tracePt t="132532" x="8794750" y="4051300"/>
          <p14:tracePt t="132549" x="8782050" y="4032250"/>
          <p14:tracePt t="132566" x="8750300" y="4000500"/>
          <p14:tracePt t="132582" x="8712200" y="3981450"/>
          <p14:tracePt t="132599" x="8674100" y="3975100"/>
          <p14:tracePt t="132616" x="8623300" y="3975100"/>
          <p14:tracePt t="132633" x="8534400" y="3975100"/>
          <p14:tracePt t="132649" x="8432800" y="3975100"/>
          <p14:tracePt t="132666" x="8350250" y="3975100"/>
          <p14:tracePt t="132682" x="8261350" y="3975100"/>
          <p14:tracePt t="132699" x="8178800" y="3987800"/>
          <p14:tracePt t="132716" x="8102600" y="4019550"/>
          <p14:tracePt t="132733" x="8026400" y="4070350"/>
          <p14:tracePt t="132749" x="7956550" y="4114800"/>
          <p14:tracePt t="132766" x="7886700" y="4159250"/>
          <p14:tracePt t="132782" x="7816850" y="4203700"/>
          <p14:tracePt t="132799" x="7753350" y="4248150"/>
          <p14:tracePt t="132816" x="7708900" y="4292600"/>
          <p14:tracePt t="132833" x="7683500" y="4324350"/>
          <p14:tracePt t="132839" x="7677150" y="4337050"/>
          <p14:tracePt t="132849" x="7670800" y="4356100"/>
          <p14:tracePt t="132866" x="7658100" y="4400550"/>
          <p14:tracePt t="132882" x="7645400" y="4445000"/>
          <p14:tracePt t="132899" x="7639050" y="4489450"/>
          <p14:tracePt t="132916" x="7632700" y="4533900"/>
          <p14:tracePt t="132933" x="7626350" y="4584700"/>
          <p14:tracePt t="132949" x="7626350" y="4616450"/>
          <p14:tracePt t="132966" x="7626350" y="4660900"/>
          <p14:tracePt t="132982" x="7626350" y="4699000"/>
          <p14:tracePt t="132999" x="7626350" y="4730750"/>
          <p14:tracePt t="133016" x="7632700" y="4756150"/>
          <p14:tracePt t="133033" x="7651750" y="4781550"/>
          <p14:tracePt t="133049" x="7651750" y="4800600"/>
          <p14:tracePt t="133066" x="7670800" y="4819650"/>
          <p14:tracePt t="133082" x="7683500" y="4838700"/>
          <p14:tracePt t="133099" x="7696200" y="4851400"/>
          <p14:tracePt t="133116" x="7702550" y="4857750"/>
          <p14:tracePt t="133895" x="7696200" y="4857750"/>
          <p14:tracePt t="133907" x="7683500" y="4857750"/>
          <p14:tracePt t="133915" x="7677150" y="4857750"/>
          <p14:tracePt t="133932" x="7658100" y="4864100"/>
          <p14:tracePt t="134236" x="7651750" y="4864100"/>
          <p14:tracePt t="134241" x="7645400" y="4864100"/>
          <p14:tracePt t="134249" x="7626350" y="4870450"/>
          <p14:tracePt t="134265" x="7607300" y="4870450"/>
          <p14:tracePt t="134282" x="7575550" y="4876800"/>
          <p14:tracePt t="134298" x="7550150" y="4883150"/>
          <p14:tracePt t="134315" x="7512050" y="4883150"/>
          <p14:tracePt t="134332" x="7480300" y="4883150"/>
          <p14:tracePt t="134349" x="7435850" y="4883150"/>
          <p14:tracePt t="134365" x="7378700" y="4883150"/>
          <p14:tracePt t="134370" x="7359650" y="4883150"/>
          <p14:tracePt t="134382" x="7289800" y="4883150"/>
          <p14:tracePt t="134398" x="7143750" y="4826000"/>
          <p14:tracePt t="134415" x="6946900" y="4737100"/>
          <p14:tracePt t="134432" x="6680200" y="4622800"/>
          <p14:tracePt t="134449" x="6464300" y="4527550"/>
          <p14:tracePt t="134465" x="6248400" y="4438650"/>
          <p14:tracePt t="134482" x="6032500" y="4349750"/>
          <p14:tracePt t="134498" x="5816600" y="4254500"/>
          <p14:tracePt t="134514" x="5588000" y="4159250"/>
          <p14:tracePt t="134531" x="5372100" y="4044950"/>
          <p14:tracePt t="134548" x="5162550" y="3924300"/>
          <p14:tracePt t="134549" x="5111750" y="3886200"/>
          <p14:tracePt t="134564" x="4921250" y="3759200"/>
          <p14:tracePt t="134581" x="4775200" y="3625850"/>
          <p14:tracePt t="134597" x="4635500" y="3498850"/>
          <p14:tracePt t="134614" x="4508500" y="3365500"/>
          <p14:tracePt t="134631" x="4394200" y="3219450"/>
          <p14:tracePt t="134648" x="4298950" y="3098800"/>
          <p14:tracePt t="134665" x="4222750" y="2959100"/>
          <p14:tracePt t="134682" x="4159250" y="2851150"/>
          <p14:tracePt t="134698" x="4089400" y="2762250"/>
          <p14:tracePt t="134715" x="4013200" y="2667000"/>
          <p14:tracePt t="134732" x="3930650" y="2590800"/>
          <p14:tracePt t="134749" x="3816350" y="2508250"/>
          <p14:tracePt t="134765" x="3752850" y="2425700"/>
          <p14:tracePt t="134782" x="3644900" y="2330450"/>
          <p14:tracePt t="134798" x="3517900" y="2165350"/>
          <p14:tracePt t="134815" x="3340100" y="2000250"/>
          <p14:tracePt t="134832" x="3181350" y="1835150"/>
          <p14:tracePt t="134849" x="3016250" y="1676400"/>
          <p14:tracePt t="134865" x="2933700" y="1587500"/>
          <p14:tracePt t="134882" x="2851150" y="1524000"/>
          <p14:tracePt t="134887" x="2832100" y="1504950"/>
          <p14:tracePt t="134899" x="2781300" y="1447800"/>
          <p14:tracePt t="134915" x="2692400" y="1371600"/>
          <p14:tracePt t="134932" x="2590800" y="1282700"/>
          <p14:tracePt t="134948" x="2476500" y="1187450"/>
          <p14:tracePt t="134965" x="2419350" y="1104900"/>
          <p14:tracePt t="134982" x="2362200" y="1009650"/>
          <p14:tracePt t="134998" x="2298700" y="895350"/>
          <p14:tracePt t="135015" x="2209800" y="755650"/>
          <p14:tracePt t="135032" x="2139950" y="654050"/>
          <p14:tracePt t="135049" x="2057400" y="533400"/>
          <p14:tracePt t="135065" x="2012950" y="469900"/>
          <p14:tracePt t="135082" x="1981200" y="419100"/>
          <p14:tracePt t="135098" x="1974850" y="387350"/>
          <p14:tracePt t="135115" x="1955800" y="349250"/>
          <p14:tracePt t="135135" x="1917700" y="292100"/>
          <p14:tracePt t="135150" x="1898650" y="260350"/>
          <p14:tracePt t="135165" x="1860550" y="222250"/>
          <p14:tracePt t="135181" x="1816100" y="184150"/>
          <p14:tracePt t="135198" x="1771650" y="152400"/>
          <p14:tracePt t="135215" x="1733550" y="127000"/>
          <p14:tracePt t="135232" x="1708150" y="107950"/>
          <p14:tracePt t="135248" x="1682750" y="107950"/>
          <p14:tracePt t="135265" x="1670050" y="95250"/>
          <p14:tracePt t="135282" x="1651000" y="88900"/>
          <p14:tracePt t="135298" x="1625600" y="76200"/>
          <p14:tracePt t="135315" x="1593850" y="69850"/>
          <p14:tracePt t="135331" x="1562100" y="63500"/>
          <p14:tracePt t="135349" x="1536700" y="63500"/>
          <p14:tracePt t="135365" x="1517650" y="63500"/>
          <p14:tracePt t="135381" x="1504950" y="63500"/>
          <p14:tracePt t="135386" x="1498600" y="57150"/>
          <p14:tracePt t="135398" x="1485900" y="57150"/>
          <p14:tracePt t="135415" x="1473200" y="57150"/>
          <p14:tracePt t="135432" x="1454150" y="57150"/>
          <p14:tracePt t="135449" x="1441450" y="57150"/>
          <p14:tracePt t="135465" x="1428750" y="57150"/>
          <p14:tracePt t="135481" x="1422400" y="57150"/>
          <p14:tracePt t="135498" x="1416050" y="57150"/>
          <p14:tracePt t="135515" x="1409700" y="57150"/>
          <p14:tracePt t="135531" x="1397000" y="57150"/>
          <p14:tracePt t="135549" x="1384300" y="57150"/>
          <p14:tracePt t="135565" x="1377950" y="57150"/>
          <p14:tracePt t="135599" x="1371600" y="57150"/>
          <p14:tracePt t="135614" x="1365250" y="57150"/>
          <p14:tracePt t="135631" x="1352550" y="57150"/>
          <p14:tracePt t="135648" x="1333500" y="57150"/>
          <p14:tracePt t="135684" x="1327150" y="57150"/>
          <p14:tracePt t="135759" x="1320800" y="57150"/>
          <p14:tracePt t="135765" x="1314450" y="57150"/>
          <p14:tracePt t="135781" x="1308100" y="57150"/>
          <p14:tracePt t="136564" x="1219200" y="57150"/>
          <p14:tracePt t="136637" x="1225550" y="57150"/>
          <p14:tracePt t="136641" x="1231900" y="57150"/>
          <p14:tracePt t="136650" x="1238250" y="57150"/>
          <p14:tracePt t="136663" x="1257300" y="57150"/>
          <p14:tracePt t="136680" x="1270000" y="63500"/>
          <p14:tracePt t="136698" x="1295400" y="76200"/>
          <p14:tracePt t="136714" x="1320800" y="88900"/>
          <p14:tracePt t="136731" x="1352550" y="107950"/>
          <p14:tracePt t="136748" x="1371600" y="120650"/>
          <p14:tracePt t="136765" x="1409700" y="133350"/>
          <p14:tracePt t="136781" x="1422400" y="152400"/>
          <p14:tracePt t="136798" x="1447800" y="177800"/>
          <p14:tracePt t="136814" x="1466850" y="203200"/>
          <p14:tracePt t="136831" x="1511300" y="234950"/>
          <p14:tracePt t="136848" x="1555750" y="279400"/>
          <p14:tracePt t="136865" x="1606550" y="342900"/>
          <p14:tracePt t="136881" x="1663700" y="4000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49488" y="79742"/>
            <a:ext cx="5682400" cy="1325563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Key Distribution Center (KDC)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pic>
        <p:nvPicPr>
          <p:cNvPr id="23941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313" y="3164829"/>
            <a:ext cx="1671939" cy="1082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26</a:t>
            </a:fld>
            <a:endParaRPr lang="en-US"/>
          </a:p>
        </p:txBody>
      </p:sp>
      <p:pic>
        <p:nvPicPr>
          <p:cNvPr id="23941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88" y="2944813"/>
            <a:ext cx="800100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41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6" y="2543175"/>
            <a:ext cx="752475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94118" name="Line 6"/>
          <p:cNvSpPr>
            <a:spLocks noChangeShapeType="1"/>
          </p:cNvSpPr>
          <p:nvPr/>
        </p:nvSpPr>
        <p:spPr bwMode="auto">
          <a:xfrm>
            <a:off x="3155950" y="3068638"/>
            <a:ext cx="224948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4119" name="Line 7"/>
          <p:cNvSpPr>
            <a:spLocks noChangeShapeType="1"/>
          </p:cNvSpPr>
          <p:nvPr/>
        </p:nvSpPr>
        <p:spPr bwMode="auto">
          <a:xfrm flipH="1">
            <a:off x="2900363" y="3400425"/>
            <a:ext cx="2601912" cy="630238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4120" name="Line 8"/>
          <p:cNvSpPr>
            <a:spLocks noChangeShapeType="1"/>
          </p:cNvSpPr>
          <p:nvPr/>
        </p:nvSpPr>
        <p:spPr bwMode="auto">
          <a:xfrm>
            <a:off x="3321050" y="4418013"/>
            <a:ext cx="47450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4121" name="Text Box 9"/>
          <p:cNvSpPr txBox="1">
            <a:spLocks noChangeArrowheads="1"/>
          </p:cNvSpPr>
          <p:nvPr/>
        </p:nvSpPr>
        <p:spPr bwMode="auto">
          <a:xfrm>
            <a:off x="1997076" y="3651251"/>
            <a:ext cx="12239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Alice</a:t>
            </a:r>
          </a:p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knows R1</a:t>
            </a:r>
          </a:p>
        </p:txBody>
      </p:sp>
      <p:sp>
        <p:nvSpPr>
          <p:cNvPr id="2394122" name="Text Box 10"/>
          <p:cNvSpPr txBox="1">
            <a:spLocks noChangeArrowheads="1"/>
          </p:cNvSpPr>
          <p:nvPr/>
        </p:nvSpPr>
        <p:spPr bwMode="auto">
          <a:xfrm>
            <a:off x="8083550" y="3744914"/>
            <a:ext cx="18478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Bob knows to use  R1 to communicate with Alice</a:t>
            </a:r>
          </a:p>
        </p:txBody>
      </p:sp>
      <p:sp>
        <p:nvSpPr>
          <p:cNvPr id="2394123" name="Line 11"/>
          <p:cNvSpPr>
            <a:spLocks noChangeShapeType="1"/>
          </p:cNvSpPr>
          <p:nvPr/>
        </p:nvSpPr>
        <p:spPr bwMode="auto">
          <a:xfrm>
            <a:off x="2397126" y="4885291"/>
            <a:ext cx="5964238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4124" name="Text Box 12"/>
          <p:cNvSpPr txBox="1">
            <a:spLocks noChangeArrowheads="1"/>
          </p:cNvSpPr>
          <p:nvPr/>
        </p:nvSpPr>
        <p:spPr bwMode="auto">
          <a:xfrm>
            <a:off x="2097088" y="5112304"/>
            <a:ext cx="73517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Alice and Bob communicate: using R1 as </a:t>
            </a:r>
          </a:p>
          <a:p>
            <a:pPr algn="ctr"/>
            <a:r>
              <a:rPr lang="en-US" altLang="en-US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session key</a:t>
            </a:r>
            <a:r>
              <a:rPr lang="en-US" altLang="en-US" sz="2400" dirty="0">
                <a:latin typeface="Comic Sans MS" panose="030F0702030302020204" pitchFamily="66" charset="0"/>
              </a:rPr>
              <a:t> for shared symmetric encryption 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2039939" y="1287464"/>
            <a:ext cx="81740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i="1" u="sng">
                <a:solidFill>
                  <a:srgbClr val="FF0000"/>
                </a:solidFill>
                <a:latin typeface="Comic Sans MS" panose="030F0702030302020204" pitchFamily="66" charset="0"/>
              </a:rPr>
              <a:t>Q:</a:t>
            </a:r>
            <a:r>
              <a:rPr lang="en-US" altLang="en-US" sz="2400">
                <a:latin typeface="Comic Sans MS" panose="030F0702030302020204" pitchFamily="66" charset="0"/>
              </a:rPr>
              <a:t>   How does KDC allow Bob, Alice to determine shared symmetric secret key to communicate with each other? </a:t>
            </a:r>
          </a:p>
        </p:txBody>
      </p:sp>
      <p:sp>
        <p:nvSpPr>
          <p:cNvPr id="2394126" name="Text Box 14"/>
          <p:cNvSpPr txBox="1">
            <a:spLocks noChangeArrowheads="1"/>
          </p:cNvSpPr>
          <p:nvPr/>
        </p:nvSpPr>
        <p:spPr bwMode="auto">
          <a:xfrm>
            <a:off x="6999288" y="2371726"/>
            <a:ext cx="13827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KDC generates  R1</a:t>
            </a:r>
          </a:p>
        </p:txBody>
      </p:sp>
      <p:sp>
        <p:nvSpPr>
          <p:cNvPr id="2394127" name="Text Box 15"/>
          <p:cNvSpPr txBox="1">
            <a:spLocks noChangeArrowheads="1"/>
          </p:cNvSpPr>
          <p:nvPr/>
        </p:nvSpPr>
        <p:spPr bwMode="auto">
          <a:xfrm>
            <a:off x="4922838" y="4251325"/>
            <a:ext cx="202406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sz="2400" baseline="-250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B-KDC</a:t>
            </a:r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(A,R1) </a:t>
            </a:r>
          </a:p>
        </p:txBody>
      </p:sp>
      <p:sp>
        <p:nvSpPr>
          <p:cNvPr id="2394128" name="Text Box 16"/>
          <p:cNvSpPr txBox="1">
            <a:spLocks noChangeArrowheads="1"/>
          </p:cNvSpPr>
          <p:nvPr/>
        </p:nvSpPr>
        <p:spPr bwMode="auto">
          <a:xfrm>
            <a:off x="3346450" y="2776538"/>
            <a:ext cx="17160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sz="2400" baseline="-250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A-KDC</a:t>
            </a:r>
            <a:r>
              <a:rPr lang="en-US" altLang="en-US" sz="240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(A,B)</a:t>
            </a:r>
          </a:p>
        </p:txBody>
      </p:sp>
      <p:sp>
        <p:nvSpPr>
          <p:cNvPr id="2394129" name="Text Box 17"/>
          <p:cNvSpPr txBox="1">
            <a:spLocks noChangeArrowheads="1"/>
          </p:cNvSpPr>
          <p:nvPr/>
        </p:nvSpPr>
        <p:spPr bwMode="auto">
          <a:xfrm>
            <a:off x="2354565" y="3828018"/>
            <a:ext cx="4216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</a:t>
            </a:r>
            <a:r>
              <a:rPr lang="en-US" altLang="en-US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A-KDC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(R1, K</a:t>
            </a:r>
            <a:r>
              <a:rPr lang="en-US" altLang="en-US" baseline="-25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B-KDC</a:t>
            </a:r>
            <a:r>
              <a:rPr lang="en-US" altLang="en-US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(A,R1) 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457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91"/>
    </mc:Choice>
    <mc:Fallback xmlns="">
      <p:transition spd="slow" advTm="146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4118" grpId="0" animBg="1"/>
      <p:bldP spid="2394119" grpId="0" animBg="1"/>
      <p:bldP spid="2394120" grpId="0" animBg="1"/>
      <p:bldP spid="2394121" grpId="0"/>
      <p:bldP spid="2394122" grpId="0"/>
      <p:bldP spid="2394123" grpId="0" animBg="1"/>
      <p:bldP spid="2394124" grpId="0"/>
      <p:bldP spid="2394126" grpId="0"/>
      <p:bldP spid="2394127" grpId="0" animBg="1"/>
      <p:bldP spid="2394128" grpId="0" animBg="1"/>
      <p:bldP spid="239412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394857" y="136525"/>
            <a:ext cx="3178629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Ticket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 K</a:t>
            </a:r>
            <a:r>
              <a:rPr lang="en-US" altLang="en-US" baseline="-25000" smtClean="0"/>
              <a:t>A-KDC</a:t>
            </a:r>
            <a:r>
              <a:rPr lang="en-US" altLang="en-US" smtClean="0"/>
              <a:t>(R1, K</a:t>
            </a:r>
            <a:r>
              <a:rPr lang="en-US" altLang="en-US" baseline="-25000" smtClean="0"/>
              <a:t>B-KDC</a:t>
            </a:r>
            <a:r>
              <a:rPr lang="en-US" altLang="en-US" smtClean="0"/>
              <a:t>(A,R1) ), the K</a:t>
            </a:r>
            <a:r>
              <a:rPr lang="en-US" altLang="en-US" baseline="-25000" smtClean="0"/>
              <a:t>B-KDC</a:t>
            </a:r>
            <a:r>
              <a:rPr lang="en-US" altLang="en-US" smtClean="0"/>
              <a:t>(A,R1) is also known as a ticket</a:t>
            </a:r>
          </a:p>
          <a:p>
            <a:pPr eaLnBrk="1" hangingPunct="1"/>
            <a:r>
              <a:rPr lang="en-US" altLang="en-US" smtClean="0"/>
              <a:t>Comes with expiration time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48"/>
    </mc:Choice>
    <mc:Fallback xmlns="">
      <p:transition spd="slow" advTm="4884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620826" y="147637"/>
            <a:ext cx="6729413" cy="1325563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Certification Authorities</a:t>
            </a:r>
          </a:p>
        </p:txBody>
      </p:sp>
      <p:pic>
        <p:nvPicPr>
          <p:cNvPr id="239514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491" y="3132531"/>
            <a:ext cx="1819656" cy="1443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9513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85737" y="1530350"/>
            <a:ext cx="9144002" cy="4648200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rgbClr val="FF0000"/>
                </a:solidFill>
              </a:rPr>
              <a:t>Certification authority (CA): </a:t>
            </a:r>
            <a:r>
              <a:rPr lang="en-US" altLang="en-US" sz="2400" dirty="0"/>
              <a:t>binds </a:t>
            </a:r>
            <a:r>
              <a:rPr lang="en-US" altLang="en-US" sz="2400" dirty="0" smtClean="0"/>
              <a:t>a public </a:t>
            </a:r>
            <a:r>
              <a:rPr lang="en-US" altLang="en-US" sz="2400" dirty="0"/>
              <a:t>key to </a:t>
            </a:r>
            <a:r>
              <a:rPr lang="en-US" altLang="en-US" sz="2400" dirty="0" smtClean="0"/>
              <a:t>a particular entity</a:t>
            </a:r>
            <a:r>
              <a:rPr lang="en-US" altLang="en-US" sz="2400" dirty="0"/>
              <a:t>, E.</a:t>
            </a:r>
          </a:p>
          <a:p>
            <a:pPr eaLnBrk="1" hangingPunct="1"/>
            <a:r>
              <a:rPr lang="en-US" altLang="en-US" sz="2400" dirty="0"/>
              <a:t>E (person, router) registers its public key with CA.</a:t>
            </a:r>
          </a:p>
          <a:p>
            <a:pPr lvl="1" eaLnBrk="1" hangingPunct="1"/>
            <a:r>
              <a:rPr lang="en-US" altLang="en-US" sz="2000" dirty="0"/>
              <a:t>E provides “proof of identity” to CA. </a:t>
            </a:r>
          </a:p>
          <a:p>
            <a:pPr lvl="1" eaLnBrk="1" hangingPunct="1"/>
            <a:r>
              <a:rPr lang="en-US" altLang="en-US" sz="2000" dirty="0"/>
              <a:t>CA creates certificate binding E to its public key.</a:t>
            </a:r>
          </a:p>
          <a:p>
            <a:pPr lvl="1" eaLnBrk="1" hangingPunct="1"/>
            <a:r>
              <a:rPr lang="en-US" altLang="en-US" sz="2000" dirty="0"/>
              <a:t>Certificate containing E’s public key digitally </a:t>
            </a:r>
            <a:endParaRPr lang="en-US" altLang="en-US" sz="2000" dirty="0" smtClean="0"/>
          </a:p>
          <a:p>
            <a:pPr lvl="1" indent="0" eaLnBrk="1" hangingPunct="1">
              <a:buNone/>
            </a:pPr>
            <a:r>
              <a:rPr lang="en-US" altLang="en-US" sz="2000" dirty="0" smtClean="0"/>
              <a:t>signed </a:t>
            </a:r>
            <a:r>
              <a:rPr lang="en-US" altLang="en-US" sz="2000" dirty="0"/>
              <a:t>by CA – CA says “this is E’s public key”</a:t>
            </a:r>
          </a:p>
        </p:txBody>
      </p:sp>
      <p:pic>
        <p:nvPicPr>
          <p:cNvPr id="23951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5331715"/>
            <a:ext cx="590550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95142" name="Text Box 6"/>
          <p:cNvSpPr txBox="1">
            <a:spLocks noChangeArrowheads="1"/>
          </p:cNvSpPr>
          <p:nvPr/>
        </p:nvSpPr>
        <p:spPr bwMode="auto">
          <a:xfrm>
            <a:off x="2679700" y="432435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239514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3657600" y="440531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95144" name="Group 8"/>
          <p:cNvGrpSpPr>
            <a:grpSpLocks/>
          </p:cNvGrpSpPr>
          <p:nvPr/>
        </p:nvGrpSpPr>
        <p:grpSpPr bwMode="auto">
          <a:xfrm>
            <a:off x="3571875" y="4643438"/>
            <a:ext cx="482600" cy="603250"/>
            <a:chOff x="2997" y="2073"/>
            <a:chExt cx="304" cy="380"/>
          </a:xfrm>
        </p:grpSpPr>
        <p:grpSp>
          <p:nvGrpSpPr>
            <p:cNvPr id="46113" name="Group 9"/>
            <p:cNvGrpSpPr>
              <a:grpSpLocks/>
            </p:cNvGrpSpPr>
            <p:nvPr/>
          </p:nvGrpSpPr>
          <p:grpSpPr bwMode="auto">
            <a:xfrm>
              <a:off x="2997" y="2144"/>
              <a:ext cx="304" cy="309"/>
              <a:chOff x="2997" y="2144"/>
              <a:chExt cx="304" cy="309"/>
            </a:xfrm>
          </p:grpSpPr>
          <p:sp>
            <p:nvSpPr>
              <p:cNvPr id="46115" name="Text Box 10"/>
              <p:cNvSpPr txBox="1">
                <a:spLocks noChangeArrowheads="1"/>
              </p:cNvSpPr>
              <p:nvPr/>
            </p:nvSpPr>
            <p:spPr bwMode="auto">
              <a:xfrm>
                <a:off x="2997" y="2144"/>
                <a:ext cx="26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 </a:t>
                </a:r>
              </a:p>
            </p:txBody>
          </p:sp>
          <p:sp>
            <p:nvSpPr>
              <p:cNvPr id="46116" name="Text Box 11"/>
              <p:cNvSpPr txBox="1">
                <a:spLocks noChangeArrowheads="1"/>
              </p:cNvSpPr>
              <p:nvPr/>
            </p:nvSpPr>
            <p:spPr bwMode="auto">
              <a:xfrm>
                <a:off x="3104" y="2241"/>
                <a:ext cx="197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B</a:t>
                </a:r>
              </a:p>
            </p:txBody>
          </p:sp>
        </p:grpSp>
        <p:sp>
          <p:nvSpPr>
            <p:cNvPr id="46114" name="Text Box 12"/>
            <p:cNvSpPr txBox="1">
              <a:spLocks noChangeArrowheads="1"/>
            </p:cNvSpPr>
            <p:nvPr/>
          </p:nvSpPr>
          <p:spPr bwMode="auto">
            <a:xfrm>
              <a:off x="3113" y="2073"/>
              <a:ext cx="17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+</a:t>
              </a:r>
            </a:p>
          </p:txBody>
        </p:sp>
      </p:grpSp>
      <p:sp>
        <p:nvSpPr>
          <p:cNvPr id="2395149" name="Line 13"/>
          <p:cNvSpPr>
            <a:spLocks noChangeShapeType="1"/>
          </p:cNvSpPr>
          <p:nvPr/>
        </p:nvSpPr>
        <p:spPr bwMode="auto">
          <a:xfrm>
            <a:off x="4086225" y="4651375"/>
            <a:ext cx="698500" cy="6159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5150" name="Text Box 14"/>
          <p:cNvSpPr txBox="1">
            <a:spLocks noChangeArrowheads="1"/>
          </p:cNvSpPr>
          <p:nvPr/>
        </p:nvSpPr>
        <p:spPr bwMode="auto">
          <a:xfrm>
            <a:off x="2089150" y="5180014"/>
            <a:ext cx="130968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identifying information </a:t>
            </a:r>
          </a:p>
        </p:txBody>
      </p:sp>
      <p:sp>
        <p:nvSpPr>
          <p:cNvPr id="2395151" name="Line 15"/>
          <p:cNvSpPr>
            <a:spLocks noChangeShapeType="1"/>
          </p:cNvSpPr>
          <p:nvPr/>
        </p:nvSpPr>
        <p:spPr bwMode="auto">
          <a:xfrm flipV="1">
            <a:off x="4049713" y="5434013"/>
            <a:ext cx="741362" cy="341312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395152" name="Group 16"/>
          <p:cNvGrpSpPr>
            <a:grpSpLocks/>
          </p:cNvGrpSpPr>
          <p:nvPr/>
        </p:nvGrpSpPr>
        <p:grpSpPr bwMode="auto">
          <a:xfrm>
            <a:off x="5976486" y="4600574"/>
            <a:ext cx="2202089" cy="615954"/>
            <a:chOff x="1126" y="2124"/>
            <a:chExt cx="751" cy="602"/>
          </a:xfrm>
        </p:grpSpPr>
        <p:sp>
          <p:nvSpPr>
            <p:cNvPr id="46111" name="Rectangle 17"/>
            <p:cNvSpPr>
              <a:spLocks noChangeArrowheads="1"/>
            </p:cNvSpPr>
            <p:nvPr/>
          </p:nvSpPr>
          <p:spPr bwMode="auto">
            <a:xfrm>
              <a:off x="1126" y="2124"/>
              <a:ext cx="751" cy="60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12" name="Text Box 18"/>
            <p:cNvSpPr txBox="1">
              <a:spLocks noChangeArrowheads="1"/>
            </p:cNvSpPr>
            <p:nvPr/>
          </p:nvSpPr>
          <p:spPr bwMode="auto">
            <a:xfrm>
              <a:off x="1165" y="2127"/>
              <a:ext cx="604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1600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Digital signature</a:t>
              </a:r>
              <a:endParaRPr lang="en-US" altLang="en-US" sz="1600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  <a:p>
              <a:r>
                <a:rPr lang="en-US" altLang="en-US" sz="16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(encrypt)</a:t>
              </a:r>
            </a:p>
          </p:txBody>
        </p:sp>
      </p:grpSp>
      <p:sp>
        <p:nvSpPr>
          <p:cNvPr id="2395155" name="Text Box 19"/>
          <p:cNvSpPr txBox="1">
            <a:spLocks noChangeArrowheads="1"/>
          </p:cNvSpPr>
          <p:nvPr/>
        </p:nvSpPr>
        <p:spPr bwMode="auto">
          <a:xfrm>
            <a:off x="6070600" y="521970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CA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private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2395156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7239000" y="531336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95157" name="Group 21"/>
          <p:cNvGrpSpPr>
            <a:grpSpLocks/>
          </p:cNvGrpSpPr>
          <p:nvPr/>
        </p:nvGrpSpPr>
        <p:grpSpPr bwMode="auto">
          <a:xfrm>
            <a:off x="6932613" y="5551489"/>
            <a:ext cx="627062" cy="477837"/>
            <a:chOff x="3773" y="3688"/>
            <a:chExt cx="395" cy="301"/>
          </a:xfrm>
        </p:grpSpPr>
        <p:sp>
          <p:nvSpPr>
            <p:cNvPr id="46109" name="Text Box 22"/>
            <p:cNvSpPr txBox="1">
              <a:spLocks noChangeArrowheads="1"/>
            </p:cNvSpPr>
            <p:nvPr/>
          </p:nvSpPr>
          <p:spPr bwMode="auto">
            <a:xfrm>
              <a:off x="3773" y="3688"/>
              <a:ext cx="2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FF0000"/>
                  </a:solidFill>
                  <a:latin typeface="Comic Sans MS" panose="030F0702030302020204" pitchFamily="66" charset="0"/>
                </a:rPr>
                <a:t>K </a:t>
              </a:r>
            </a:p>
          </p:txBody>
        </p:sp>
        <p:sp>
          <p:nvSpPr>
            <p:cNvPr id="46110" name="Text Box 23"/>
            <p:cNvSpPr txBox="1">
              <a:spLocks noChangeArrowheads="1"/>
            </p:cNvSpPr>
            <p:nvPr/>
          </p:nvSpPr>
          <p:spPr bwMode="auto">
            <a:xfrm>
              <a:off x="3881" y="3777"/>
              <a:ext cx="2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CA</a:t>
              </a:r>
            </a:p>
          </p:txBody>
        </p:sp>
      </p:grpSp>
      <p:sp>
        <p:nvSpPr>
          <p:cNvPr id="2395160" name="Text Box 24"/>
          <p:cNvSpPr txBox="1">
            <a:spLocks noChangeArrowheads="1"/>
          </p:cNvSpPr>
          <p:nvPr/>
        </p:nvSpPr>
        <p:spPr bwMode="auto">
          <a:xfrm>
            <a:off x="7118350" y="5386388"/>
            <a:ext cx="31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</a:p>
        </p:txBody>
      </p:sp>
      <p:sp>
        <p:nvSpPr>
          <p:cNvPr id="2395161" name="Line 25"/>
          <p:cNvSpPr>
            <a:spLocks noChangeShapeType="1"/>
          </p:cNvSpPr>
          <p:nvPr/>
        </p:nvSpPr>
        <p:spPr bwMode="auto">
          <a:xfrm flipV="1">
            <a:off x="7158038" y="5132389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5162" name="Line 26"/>
          <p:cNvSpPr>
            <a:spLocks noChangeShapeType="1"/>
          </p:cNvSpPr>
          <p:nvPr/>
        </p:nvSpPr>
        <p:spPr bwMode="auto">
          <a:xfrm>
            <a:off x="4137025" y="4468813"/>
            <a:ext cx="2222500" cy="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95163" name="Line 27"/>
          <p:cNvSpPr>
            <a:spLocks noChangeShapeType="1"/>
          </p:cNvSpPr>
          <p:nvPr/>
        </p:nvSpPr>
        <p:spPr bwMode="auto">
          <a:xfrm flipV="1">
            <a:off x="7688263" y="4501812"/>
            <a:ext cx="1133475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395164" name="Group 28"/>
          <p:cNvGrpSpPr>
            <a:grpSpLocks/>
          </p:cNvGrpSpPr>
          <p:nvPr/>
        </p:nvGrpSpPr>
        <p:grpSpPr bwMode="auto">
          <a:xfrm>
            <a:off x="8847138" y="4135437"/>
            <a:ext cx="952500" cy="936285"/>
            <a:chOff x="4613" y="2605"/>
            <a:chExt cx="600" cy="711"/>
          </a:xfrm>
        </p:grpSpPr>
        <p:pic>
          <p:nvPicPr>
            <p:cNvPr id="46102" name="Picture 2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0" y="2605"/>
              <a:ext cx="573" cy="7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grpSp>
          <p:nvGrpSpPr>
            <p:cNvPr id="46103" name="Group 30"/>
            <p:cNvGrpSpPr>
              <a:grpSpLocks/>
            </p:cNvGrpSpPr>
            <p:nvPr/>
          </p:nvGrpSpPr>
          <p:grpSpPr bwMode="auto">
            <a:xfrm>
              <a:off x="4613" y="2766"/>
              <a:ext cx="304" cy="380"/>
              <a:chOff x="2997" y="2073"/>
              <a:chExt cx="304" cy="380"/>
            </a:xfrm>
          </p:grpSpPr>
          <p:grpSp>
            <p:nvGrpSpPr>
              <p:cNvPr id="46105" name="Group 31"/>
              <p:cNvGrpSpPr>
                <a:grpSpLocks/>
              </p:cNvGrpSpPr>
              <p:nvPr/>
            </p:nvGrpSpPr>
            <p:grpSpPr bwMode="auto">
              <a:xfrm>
                <a:off x="2997" y="2144"/>
                <a:ext cx="304" cy="309"/>
                <a:chOff x="2997" y="2144"/>
                <a:chExt cx="304" cy="309"/>
              </a:xfrm>
            </p:grpSpPr>
            <p:sp>
              <p:nvSpPr>
                <p:cNvPr id="46107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2997" y="2144"/>
                  <a:ext cx="262" cy="2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20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K </a:t>
                  </a:r>
                </a:p>
              </p:txBody>
            </p:sp>
            <p:sp>
              <p:nvSpPr>
                <p:cNvPr id="46108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104" y="2241"/>
                  <a:ext cx="19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16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B</a:t>
                  </a:r>
                </a:p>
              </p:txBody>
            </p:sp>
          </p:grpSp>
          <p:sp>
            <p:nvSpPr>
              <p:cNvPr id="46106" name="Text Box 34"/>
              <p:cNvSpPr txBox="1">
                <a:spLocks noChangeArrowheads="1"/>
              </p:cNvSpPr>
              <p:nvPr/>
            </p:nvSpPr>
            <p:spPr bwMode="auto">
              <a:xfrm>
                <a:off x="3113" y="2073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  <p:pic>
          <p:nvPicPr>
            <p:cNvPr id="46104" name="Picture 3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640" y="3118"/>
              <a:ext cx="289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95172" name="Text Box 36"/>
          <p:cNvSpPr txBox="1">
            <a:spLocks noChangeArrowheads="1"/>
          </p:cNvSpPr>
          <p:nvPr/>
        </p:nvSpPr>
        <p:spPr bwMode="auto">
          <a:xfrm>
            <a:off x="8207375" y="5071723"/>
            <a:ext cx="26543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 dirty="0">
                <a:latin typeface="Comic Sans MS" panose="030F0702030302020204" pitchFamily="66" charset="0"/>
              </a:rPr>
              <a:t>certificate for Bob’s public key, signed by CA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988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811"/>
    </mc:Choice>
    <mc:Fallback xmlns="">
      <p:transition spd="slow" advTm="198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5139" grpId="0" build="p"/>
      <p:bldP spid="2395142" grpId="0"/>
      <p:bldP spid="2395149" grpId="0" animBg="1"/>
      <p:bldP spid="2395150" grpId="0"/>
      <p:bldP spid="2395151" grpId="0" animBg="1"/>
      <p:bldP spid="2395155" grpId="0"/>
      <p:bldP spid="2395160" grpId="0"/>
      <p:bldP spid="2395161" grpId="0" animBg="1"/>
      <p:bldP spid="2395162" grpId="0" animBg="1"/>
      <p:bldP spid="2395163" grpId="0" animBg="1"/>
      <p:bldP spid="239517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66347" y="108860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</a:rPr>
              <a:t>Certification Authorities</a:t>
            </a:r>
          </a:p>
        </p:txBody>
      </p:sp>
      <p:pic>
        <p:nvPicPr>
          <p:cNvPr id="4710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491" y="3132531"/>
            <a:ext cx="1819656" cy="1443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52244" y="1386682"/>
            <a:ext cx="7727950" cy="46482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US" altLang="en-US" sz="2400" dirty="0"/>
              <a:t>When Alice wants Bob’s public key:</a:t>
            </a:r>
          </a:p>
          <a:p>
            <a:pPr lvl="1" eaLnBrk="1" hangingPunct="1"/>
            <a:r>
              <a:rPr lang="en-US" altLang="en-US" dirty="0" smtClean="0"/>
              <a:t>gets Bob’s certificate (Bob or elsewhere).</a:t>
            </a:r>
          </a:p>
          <a:p>
            <a:pPr lvl="1" eaLnBrk="1" hangingPunct="1"/>
            <a:r>
              <a:rPr lang="en-US" altLang="en-US" dirty="0" smtClean="0"/>
              <a:t>apply CA’s public key to Bob’s certificate, get Bob’s public key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8166100" y="3467100"/>
            <a:ext cx="9604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Bob’s 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 dirty="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7997825" y="3592514"/>
            <a:ext cx="45878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7912100" y="3830638"/>
            <a:ext cx="482600" cy="603250"/>
            <a:chOff x="2997" y="2073"/>
            <a:chExt cx="304" cy="380"/>
          </a:xfrm>
        </p:grpSpPr>
        <p:grpSp>
          <p:nvGrpSpPr>
            <p:cNvPr id="47132" name="Group 8"/>
            <p:cNvGrpSpPr>
              <a:grpSpLocks/>
            </p:cNvGrpSpPr>
            <p:nvPr/>
          </p:nvGrpSpPr>
          <p:grpSpPr bwMode="auto">
            <a:xfrm>
              <a:off x="2997" y="2144"/>
              <a:ext cx="304" cy="309"/>
              <a:chOff x="2997" y="2144"/>
              <a:chExt cx="304" cy="309"/>
            </a:xfrm>
          </p:grpSpPr>
          <p:sp>
            <p:nvSpPr>
              <p:cNvPr id="47134" name="Text Box 9"/>
              <p:cNvSpPr txBox="1">
                <a:spLocks noChangeArrowheads="1"/>
              </p:cNvSpPr>
              <p:nvPr/>
            </p:nvSpPr>
            <p:spPr bwMode="auto">
              <a:xfrm>
                <a:off x="2997" y="2144"/>
                <a:ext cx="26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 </a:t>
                </a:r>
              </a:p>
            </p:txBody>
          </p:sp>
          <p:sp>
            <p:nvSpPr>
              <p:cNvPr id="47135" name="Text Box 10"/>
              <p:cNvSpPr txBox="1">
                <a:spLocks noChangeArrowheads="1"/>
              </p:cNvSpPr>
              <p:nvPr/>
            </p:nvSpPr>
            <p:spPr bwMode="auto">
              <a:xfrm>
                <a:off x="3104" y="2241"/>
                <a:ext cx="197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B</a:t>
                </a:r>
              </a:p>
            </p:txBody>
          </p:sp>
        </p:grpSp>
        <p:sp>
          <p:nvSpPr>
            <p:cNvPr id="47133" name="Text Box 11"/>
            <p:cNvSpPr txBox="1">
              <a:spLocks noChangeArrowheads="1"/>
            </p:cNvSpPr>
            <p:nvPr/>
          </p:nvSpPr>
          <p:spPr bwMode="auto">
            <a:xfrm>
              <a:off x="3113" y="2073"/>
              <a:ext cx="17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+</a:t>
              </a:r>
            </a:p>
          </p:txBody>
        </p:sp>
      </p:grpSp>
      <p:grpSp>
        <p:nvGrpSpPr>
          <p:cNvPr id="47112" name="Group 12"/>
          <p:cNvGrpSpPr>
            <a:grpSpLocks/>
          </p:cNvGrpSpPr>
          <p:nvPr/>
        </p:nvGrpSpPr>
        <p:grpSpPr bwMode="auto">
          <a:xfrm>
            <a:off x="4496748" y="3390635"/>
            <a:ext cx="1230313" cy="963613"/>
            <a:chOff x="1126" y="2124"/>
            <a:chExt cx="775" cy="607"/>
          </a:xfrm>
        </p:grpSpPr>
        <p:sp>
          <p:nvSpPr>
            <p:cNvPr id="47130" name="Rectangle 13"/>
            <p:cNvSpPr>
              <a:spLocks noChangeArrowheads="1"/>
            </p:cNvSpPr>
            <p:nvPr/>
          </p:nvSpPr>
          <p:spPr bwMode="auto">
            <a:xfrm>
              <a:off x="1126" y="2124"/>
              <a:ext cx="751" cy="60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7131" name="Text Box 14"/>
            <p:cNvSpPr txBox="1">
              <a:spLocks noChangeArrowheads="1"/>
            </p:cNvSpPr>
            <p:nvPr/>
          </p:nvSpPr>
          <p:spPr bwMode="auto">
            <a:xfrm>
              <a:off x="1152" y="2154"/>
              <a:ext cx="749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digital</a:t>
              </a:r>
            </a:p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signature</a:t>
              </a:r>
            </a:p>
            <a:p>
              <a:pPr algn="ctr"/>
              <a:r>
                <a:rPr lang="en-US" altLang="en-US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(decrypt)</a:t>
              </a:r>
            </a:p>
          </p:txBody>
        </p:sp>
      </p:grpSp>
      <p:sp>
        <p:nvSpPr>
          <p:cNvPr id="47113" name="Text Box 15"/>
          <p:cNvSpPr txBox="1">
            <a:spLocks noChangeArrowheads="1"/>
          </p:cNvSpPr>
          <p:nvPr/>
        </p:nvSpPr>
        <p:spPr bwMode="auto">
          <a:xfrm>
            <a:off x="5084764" y="4522788"/>
            <a:ext cx="96043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CA 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public</a:t>
            </a:r>
          </a:p>
          <a:p>
            <a:pPr algn="r"/>
            <a:r>
              <a:rPr lang="en-US" altLang="en-US" sz="1600">
                <a:latin typeface="Comic Sans MS" panose="030F0702030302020204" pitchFamily="66" charset="0"/>
              </a:rPr>
              <a:t>key </a:t>
            </a:r>
          </a:p>
        </p:txBody>
      </p:sp>
      <p:pic>
        <p:nvPicPr>
          <p:cNvPr id="47114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324600" y="4530725"/>
            <a:ext cx="45878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7115" name="Group 17"/>
          <p:cNvGrpSpPr>
            <a:grpSpLocks/>
          </p:cNvGrpSpPr>
          <p:nvPr/>
        </p:nvGrpSpPr>
        <p:grpSpPr bwMode="auto">
          <a:xfrm>
            <a:off x="6308726" y="4810125"/>
            <a:ext cx="627063" cy="477838"/>
            <a:chOff x="3773" y="3688"/>
            <a:chExt cx="395" cy="301"/>
          </a:xfrm>
        </p:grpSpPr>
        <p:sp>
          <p:nvSpPr>
            <p:cNvPr id="47128" name="Text Box 18"/>
            <p:cNvSpPr txBox="1">
              <a:spLocks noChangeArrowheads="1"/>
            </p:cNvSpPr>
            <p:nvPr/>
          </p:nvSpPr>
          <p:spPr bwMode="auto">
            <a:xfrm>
              <a:off x="3773" y="3688"/>
              <a:ext cx="2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FF0000"/>
                  </a:solidFill>
                  <a:latin typeface="Comic Sans MS" panose="030F0702030302020204" pitchFamily="66" charset="0"/>
                </a:rPr>
                <a:t>K </a:t>
              </a:r>
            </a:p>
          </p:txBody>
        </p:sp>
        <p:sp>
          <p:nvSpPr>
            <p:cNvPr id="47129" name="Text Box 19"/>
            <p:cNvSpPr txBox="1">
              <a:spLocks noChangeArrowheads="1"/>
            </p:cNvSpPr>
            <p:nvPr/>
          </p:nvSpPr>
          <p:spPr bwMode="auto">
            <a:xfrm>
              <a:off x="3881" y="3777"/>
              <a:ext cx="2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solidFill>
                    <a:srgbClr val="FF0000"/>
                  </a:solidFill>
                  <a:latin typeface="Comic Sans MS" panose="030F0702030302020204" pitchFamily="66" charset="0"/>
                </a:rPr>
                <a:t>CA</a:t>
              </a:r>
            </a:p>
          </p:txBody>
        </p:sp>
      </p:grpSp>
      <p:sp>
        <p:nvSpPr>
          <p:cNvPr id="47116" name="Text Box 20"/>
          <p:cNvSpPr txBox="1">
            <a:spLocks noChangeArrowheads="1"/>
          </p:cNvSpPr>
          <p:nvPr/>
        </p:nvSpPr>
        <p:spPr bwMode="auto">
          <a:xfrm>
            <a:off x="6483350" y="4645025"/>
            <a:ext cx="33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47117" name="Line 21"/>
          <p:cNvSpPr>
            <a:spLocks noChangeShapeType="1"/>
          </p:cNvSpPr>
          <p:nvPr/>
        </p:nvSpPr>
        <p:spPr bwMode="auto">
          <a:xfrm flipV="1">
            <a:off x="6116864" y="4576369"/>
            <a:ext cx="0" cy="893762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8" name="Line 22"/>
          <p:cNvSpPr>
            <a:spLocks noChangeShapeType="1"/>
          </p:cNvSpPr>
          <p:nvPr/>
        </p:nvSpPr>
        <p:spPr bwMode="auto">
          <a:xfrm>
            <a:off x="3790283" y="3872442"/>
            <a:ext cx="692751" cy="2222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9" name="Line 23"/>
          <p:cNvSpPr>
            <a:spLocks noChangeShapeType="1"/>
          </p:cNvSpPr>
          <p:nvPr/>
        </p:nvSpPr>
        <p:spPr bwMode="auto">
          <a:xfrm flipV="1">
            <a:off x="7345362" y="3854058"/>
            <a:ext cx="1133475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7120" name="Group 24"/>
          <p:cNvGrpSpPr>
            <a:grpSpLocks/>
          </p:cNvGrpSpPr>
          <p:nvPr/>
        </p:nvGrpSpPr>
        <p:grpSpPr bwMode="auto">
          <a:xfrm>
            <a:off x="2909095" y="3289701"/>
            <a:ext cx="909638" cy="1128713"/>
            <a:chOff x="4436" y="2620"/>
            <a:chExt cx="573" cy="711"/>
          </a:xfrm>
        </p:grpSpPr>
        <p:pic>
          <p:nvPicPr>
            <p:cNvPr id="47121" name="Picture 2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" y="2620"/>
              <a:ext cx="573" cy="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7122" name="Group 26"/>
            <p:cNvGrpSpPr>
              <a:grpSpLocks/>
            </p:cNvGrpSpPr>
            <p:nvPr/>
          </p:nvGrpSpPr>
          <p:grpSpPr bwMode="auto">
            <a:xfrm>
              <a:off x="4613" y="2766"/>
              <a:ext cx="304" cy="380"/>
              <a:chOff x="2997" y="2073"/>
              <a:chExt cx="304" cy="380"/>
            </a:xfrm>
          </p:grpSpPr>
          <p:grpSp>
            <p:nvGrpSpPr>
              <p:cNvPr id="47124" name="Group 27"/>
              <p:cNvGrpSpPr>
                <a:grpSpLocks/>
              </p:cNvGrpSpPr>
              <p:nvPr/>
            </p:nvGrpSpPr>
            <p:grpSpPr bwMode="auto">
              <a:xfrm>
                <a:off x="2997" y="2144"/>
                <a:ext cx="304" cy="309"/>
                <a:chOff x="2997" y="2144"/>
                <a:chExt cx="304" cy="309"/>
              </a:xfrm>
            </p:grpSpPr>
            <p:sp>
              <p:nvSpPr>
                <p:cNvPr id="47126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2997" y="2144"/>
                  <a:ext cx="262" cy="2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20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K </a:t>
                  </a:r>
                </a:p>
              </p:txBody>
            </p:sp>
            <p:sp>
              <p:nvSpPr>
                <p:cNvPr id="4712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3104" y="2241"/>
                  <a:ext cx="19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/>
                  <a:r>
                    <a:rPr lang="en-US" altLang="en-US" sz="160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B</a:t>
                  </a:r>
                </a:p>
              </p:txBody>
            </p:sp>
          </p:grpSp>
          <p:sp>
            <p:nvSpPr>
              <p:cNvPr id="47125" name="Text Box 30"/>
              <p:cNvSpPr txBox="1">
                <a:spLocks noChangeArrowheads="1"/>
              </p:cNvSpPr>
              <p:nvPr/>
            </p:nvSpPr>
            <p:spPr bwMode="auto">
              <a:xfrm>
                <a:off x="3113" y="2073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160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  <p:pic>
          <p:nvPicPr>
            <p:cNvPr id="47123" name="Picture 3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640" y="3118"/>
              <a:ext cx="289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052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06"/>
    </mc:Choice>
    <mc:Fallback xmlns="">
      <p:transition spd="slow" advTm="7380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69029" y="180068"/>
            <a:ext cx="4005942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Single KDC/CA</a:t>
            </a:r>
          </a:p>
        </p:txBody>
      </p:sp>
      <p:sp>
        <p:nvSpPr>
          <p:cNvPr id="24064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Problems</a:t>
            </a:r>
          </a:p>
          <a:p>
            <a:pPr lvl="1" eaLnBrk="1" hangingPunct="1"/>
            <a:r>
              <a:rPr lang="en-US" altLang="en-US" dirty="0" smtClean="0"/>
              <a:t>Single administration trusted by all principals</a:t>
            </a:r>
          </a:p>
          <a:p>
            <a:pPr lvl="1" eaLnBrk="1" hangingPunct="1"/>
            <a:r>
              <a:rPr lang="en-US" altLang="en-US" dirty="0" smtClean="0"/>
              <a:t>Single point of failure</a:t>
            </a:r>
          </a:p>
          <a:p>
            <a:pPr lvl="1" eaLnBrk="1" hangingPunct="1"/>
            <a:r>
              <a:rPr lang="en-US" altLang="en-US" dirty="0" smtClean="0"/>
              <a:t>Scalability</a:t>
            </a:r>
          </a:p>
          <a:p>
            <a:pPr eaLnBrk="1" hangingPunct="1"/>
            <a:r>
              <a:rPr lang="en-US" altLang="en-US" dirty="0" smtClean="0"/>
              <a:t>Solutions: break into multiple domains</a:t>
            </a:r>
          </a:p>
          <a:p>
            <a:pPr lvl="1" eaLnBrk="1" hangingPunct="1"/>
            <a:r>
              <a:rPr lang="en-US" altLang="en-US" dirty="0" smtClean="0"/>
              <a:t>Each domain has a trusted administration</a:t>
            </a:r>
          </a:p>
          <a:p>
            <a:pPr lvl="1" eaLnBrk="1" hangingPunct="1"/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30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80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67"/>
    </mc:Choice>
    <mc:Fallback xmlns="">
      <p:transition spd="slow" advTm="100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0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2307772" y="136525"/>
            <a:ext cx="6705599" cy="1325563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bg1"/>
                </a:solidFill>
              </a:rPr>
              <a:t>Multiple KDC/CA Domains</a:t>
            </a:r>
          </a:p>
        </p:txBody>
      </p:sp>
      <p:sp>
        <p:nvSpPr>
          <p:cNvPr id="2397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dirty="0" smtClean="0"/>
              <a:t>Secret keys:</a:t>
            </a:r>
          </a:p>
          <a:p>
            <a:pPr eaLnBrk="1" hangingPunct="1"/>
            <a:r>
              <a:rPr lang="en-US" altLang="en-US" dirty="0" smtClean="0"/>
              <a:t> KDCs share pairwise key</a:t>
            </a:r>
          </a:p>
          <a:p>
            <a:pPr eaLnBrk="1" hangingPunct="1"/>
            <a:r>
              <a:rPr lang="en-US" altLang="en-US" dirty="0" smtClean="0"/>
              <a:t> topology of KDC: tree with shortcuts</a:t>
            </a:r>
          </a:p>
          <a:p>
            <a:pPr eaLnBrk="1" hangingPunct="1">
              <a:buFontTx/>
              <a:buNone/>
            </a:pPr>
            <a:r>
              <a:rPr lang="en-US" altLang="en-US" dirty="0" smtClean="0"/>
              <a:t>Public keys:</a:t>
            </a:r>
          </a:p>
          <a:p>
            <a:pPr eaLnBrk="1" hangingPunct="1"/>
            <a:r>
              <a:rPr lang="en-US" altLang="en-US" dirty="0" smtClean="0"/>
              <a:t> cross-certification of CAs</a:t>
            </a:r>
          </a:p>
          <a:p>
            <a:pPr eaLnBrk="1" hangingPunct="1"/>
            <a:r>
              <a:rPr lang="en-US" altLang="en-US" dirty="0" smtClean="0"/>
              <a:t> example: Alice with CA</a:t>
            </a:r>
            <a:r>
              <a:rPr lang="en-US" altLang="en-US" baseline="-25000" dirty="0" smtClean="0"/>
              <a:t>A</a:t>
            </a:r>
            <a:r>
              <a:rPr lang="en-US" altLang="en-US" dirty="0" smtClean="0"/>
              <a:t>, Boris with CA</a:t>
            </a:r>
            <a:r>
              <a:rPr lang="en-US" altLang="en-US" baseline="-25000" dirty="0" smtClean="0"/>
              <a:t>B</a:t>
            </a:r>
          </a:p>
          <a:p>
            <a:pPr lvl="1" eaLnBrk="1" hangingPunct="1"/>
            <a:r>
              <a:rPr lang="en-US" altLang="en-US" dirty="0" smtClean="0"/>
              <a:t>Alice gets CA</a:t>
            </a:r>
            <a:r>
              <a:rPr lang="en-US" altLang="en-US" baseline="-25000" dirty="0" smtClean="0"/>
              <a:t>B</a:t>
            </a:r>
            <a:r>
              <a:rPr lang="en-US" altLang="en-US" dirty="0" smtClean="0"/>
              <a:t>’s certificate (public key p</a:t>
            </a:r>
            <a:r>
              <a:rPr lang="en-US" altLang="en-US" baseline="-25000" dirty="0" smtClean="0"/>
              <a:t>1</a:t>
            </a:r>
            <a:r>
              <a:rPr lang="en-US" altLang="en-US" dirty="0" smtClean="0"/>
              <a:t>), signed by CA</a:t>
            </a:r>
            <a:r>
              <a:rPr lang="en-US" altLang="en-US" baseline="-25000" dirty="0" smtClean="0"/>
              <a:t>A</a:t>
            </a:r>
            <a:endParaRPr lang="en-US" altLang="en-US" dirty="0" smtClean="0"/>
          </a:p>
          <a:p>
            <a:pPr lvl="1" eaLnBrk="1" hangingPunct="1"/>
            <a:r>
              <a:rPr lang="en-US" altLang="en-US" dirty="0" smtClean="0"/>
              <a:t>Alice gets Boris’ certificate (its public key p</a:t>
            </a:r>
            <a:r>
              <a:rPr lang="en-US" altLang="en-US" baseline="-25000" dirty="0" smtClean="0"/>
              <a:t>2</a:t>
            </a:r>
            <a:r>
              <a:rPr lang="en-US" altLang="en-US" dirty="0" smtClean="0"/>
              <a:t>), signed by CA</a:t>
            </a:r>
            <a:r>
              <a:rPr lang="en-US" altLang="en-US" baseline="-25000" dirty="0" smtClean="0"/>
              <a:t>B </a:t>
            </a:r>
            <a:r>
              <a:rPr lang="en-US" altLang="en-US" dirty="0" smtClean="0"/>
              <a:t>(p</a:t>
            </a:r>
            <a:r>
              <a:rPr lang="en-US" altLang="en-US" baseline="-25000" dirty="0" smtClean="0"/>
              <a:t>1</a:t>
            </a:r>
            <a:r>
              <a:rPr lang="en-US" altLang="en-US" dirty="0" smtClean="0"/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31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043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332"/>
    </mc:Choice>
    <mc:Fallback xmlns="">
      <p:transition spd="slow" advTm="218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718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612571" y="103868"/>
            <a:ext cx="2797629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Summary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dirty="0" smtClean="0"/>
              <a:t> This </a:t>
            </a:r>
            <a:r>
              <a:rPr lang="en-US" b="1" dirty="0"/>
              <a:t>part explained :</a:t>
            </a:r>
          </a:p>
          <a:p>
            <a:pPr marL="342900" indent="-342900"/>
            <a:r>
              <a:rPr lang="en-US" dirty="0"/>
              <a:t>Biometrics </a:t>
            </a:r>
            <a:r>
              <a:rPr lang="en-US" dirty="0" smtClean="0"/>
              <a:t>Usage</a:t>
            </a:r>
          </a:p>
          <a:p>
            <a:pPr marL="342900" indent="-342900"/>
            <a:r>
              <a:rPr lang="en-US" dirty="0"/>
              <a:t>Phases of Biometric </a:t>
            </a:r>
            <a:r>
              <a:rPr lang="en-US" dirty="0" smtClean="0"/>
              <a:t>System</a:t>
            </a:r>
          </a:p>
          <a:p>
            <a:pPr marL="342900" indent="-342900"/>
            <a:r>
              <a:rPr lang="en-US" altLang="en-US" dirty="0" smtClean="0"/>
              <a:t>Authentication </a:t>
            </a:r>
            <a:r>
              <a:rPr lang="en-US" altLang="en-US" dirty="0"/>
              <a:t>in distributed </a:t>
            </a:r>
            <a:r>
              <a:rPr lang="en-US" altLang="en-US" dirty="0" smtClean="0"/>
              <a:t>systems</a:t>
            </a:r>
          </a:p>
          <a:p>
            <a:pPr marL="800100" lvl="1" indent="-342900"/>
            <a:r>
              <a:rPr lang="en-US" altLang="en-US" dirty="0"/>
              <a:t>Smart </a:t>
            </a:r>
            <a:r>
              <a:rPr lang="en-US" altLang="en-US" dirty="0" smtClean="0"/>
              <a:t>Card</a:t>
            </a:r>
          </a:p>
          <a:p>
            <a:pPr marL="800100" lvl="1" indent="-342900"/>
            <a:r>
              <a:rPr lang="en-US" altLang="en-US" dirty="0"/>
              <a:t>Microsoft </a:t>
            </a:r>
            <a:r>
              <a:rPr lang="en-US" altLang="en-US" dirty="0" smtClean="0"/>
              <a:t>Passport</a:t>
            </a:r>
          </a:p>
          <a:p>
            <a:pPr marL="457200" lvl="1" indent="-344488"/>
            <a:r>
              <a:rPr lang="en-US" altLang="en-US" dirty="0"/>
              <a:t>Key Distribution </a:t>
            </a:r>
            <a:r>
              <a:rPr lang="en-US" altLang="en-US" dirty="0" smtClean="0"/>
              <a:t>Center   </a:t>
            </a:r>
            <a:r>
              <a:rPr lang="en-US" altLang="en-US" dirty="0"/>
              <a:t>(</a:t>
            </a:r>
            <a:r>
              <a:rPr lang="en-US" altLang="en-US" dirty="0" smtClean="0"/>
              <a:t>KDC)</a:t>
            </a:r>
          </a:p>
          <a:p>
            <a:pPr marL="457200" lvl="1" indent="-344488"/>
            <a:r>
              <a:rPr lang="en-US" altLang="en-US" dirty="0"/>
              <a:t>Certification Authorities</a:t>
            </a:r>
            <a:r>
              <a:rPr lang="en-US" altLang="en-US" dirty="0" smtClean="0"/>
              <a:t>) (CA)</a:t>
            </a:r>
          </a:p>
          <a:p>
            <a:pPr marL="800100" lvl="1" indent="-342900"/>
            <a:endParaRPr lang="en-US" altLang="en-US" dirty="0" smtClean="0"/>
          </a:p>
          <a:p>
            <a:pPr marL="800100" lvl="1" indent="-342900"/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A2E81A-B113-4F6B-ABE1-D04915A8B71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1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43"/>
    </mc:Choice>
    <mc:Fallback xmlns="">
      <p:transition spd="slow" advTm="34743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b="1" dirty="0" smtClean="0"/>
              <a:t>Databases </a:t>
            </a:r>
            <a:r>
              <a:rPr lang="en-US" sz="4400" b="1" dirty="0"/>
              <a:t>Security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33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579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3"/>
    </mc:Choice>
    <mc:Fallback xmlns="">
      <p:transition spd="slow" advTm="813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429" y="114754"/>
            <a:ext cx="4550228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Database Terms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Database administrator</a:t>
            </a:r>
          </a:p>
          <a:p>
            <a:r>
              <a:rPr lang="en-US" dirty="0" smtClean="0"/>
              <a:t>Database management system (DBMS)</a:t>
            </a:r>
          </a:p>
          <a:p>
            <a:r>
              <a:rPr lang="en-US" dirty="0" smtClean="0"/>
              <a:t>Record</a:t>
            </a:r>
          </a:p>
          <a:p>
            <a:r>
              <a:rPr lang="en-US" dirty="0" smtClean="0"/>
              <a:t>Field/element</a:t>
            </a:r>
          </a:p>
          <a:p>
            <a:r>
              <a:rPr lang="en-US" dirty="0" smtClean="0"/>
              <a:t>Schema</a:t>
            </a:r>
          </a:p>
          <a:p>
            <a:r>
              <a:rPr lang="en-US" dirty="0" smtClean="0"/>
              <a:t>Subschema</a:t>
            </a:r>
          </a:p>
          <a:p>
            <a:r>
              <a:rPr lang="en-US" dirty="0" smtClean="0"/>
              <a:t>Attribute</a:t>
            </a:r>
          </a:p>
          <a:p>
            <a:r>
              <a:rPr lang="en-US" dirty="0" smtClean="0"/>
              <a:t>Relation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34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594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50"/>
    </mc:Choice>
    <mc:Fallback xmlns="">
      <p:transition spd="slow" advTm="22375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6629" y="195586"/>
            <a:ext cx="5323114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Example SQL Query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urier New"/>
                <a:cs typeface="Courier New"/>
              </a:rPr>
              <a:t>SELECT ZIP=‘43210’</a:t>
            </a:r>
            <a:endParaRPr lang="en-US" dirty="0">
              <a:latin typeface="Courier New"/>
              <a:cs typeface="Courier New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35</a:t>
            </a:fld>
            <a:endParaRPr lang="en-US">
              <a:latin typeface="Arial"/>
            </a:endParaRPr>
          </a:p>
        </p:txBody>
      </p:sp>
      <p:pic>
        <p:nvPicPr>
          <p:cNvPr id="5" name="Picture 4" descr="Screen Shot 2015-09-13 at 10.07.3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00" y="2542235"/>
            <a:ext cx="70358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0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42"/>
    </mc:Choice>
    <mc:Fallback xmlns="">
      <p:transition spd="slow" advTm="7134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7858" y="263345"/>
            <a:ext cx="6257831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Reliability and Integrity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Reliability: in the context of databases, reliability is the ability to run for long periods without failing</a:t>
            </a:r>
          </a:p>
          <a:p>
            <a:r>
              <a:rPr lang="en-US" dirty="0" smtClean="0"/>
              <a:t>Database integrity: concern that the database as a whole is protected against damage</a:t>
            </a:r>
          </a:p>
          <a:p>
            <a:r>
              <a:rPr lang="en-US" dirty="0" smtClean="0"/>
              <a:t>Element integrity: concern that the value of a specific data element is written or changed only by authorized users</a:t>
            </a:r>
          </a:p>
          <a:p>
            <a:r>
              <a:rPr lang="en-US" dirty="0" smtClean="0"/>
              <a:t>Element accuracy: concern that only correct values are written into the elements of a database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36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392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53"/>
    </mc:Choice>
    <mc:Fallback xmlns="">
      <p:transition spd="slow" advTm="90853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2463" y="175555"/>
            <a:ext cx="5350727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Two-Phase Update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Phase 1: Intent</a:t>
            </a:r>
          </a:p>
          <a:p>
            <a:pPr lvl="1"/>
            <a:r>
              <a:rPr lang="en-US" dirty="0" smtClean="0"/>
              <a:t>DBMS does everything it can, other than making changes to the database, to prepare for the update</a:t>
            </a:r>
          </a:p>
          <a:p>
            <a:pPr lvl="2"/>
            <a:r>
              <a:rPr lang="en-US" dirty="0" smtClean="0"/>
              <a:t>Collects records, opens files, locks out users, makes calculations</a:t>
            </a:r>
          </a:p>
          <a:p>
            <a:pPr lvl="1"/>
            <a:r>
              <a:rPr lang="en-US" dirty="0" smtClean="0"/>
              <a:t>DBMS commits by writing a commit flag to the database</a:t>
            </a:r>
          </a:p>
          <a:p>
            <a:r>
              <a:rPr lang="en-US" dirty="0" smtClean="0"/>
              <a:t>Phase 2: Write</a:t>
            </a:r>
          </a:p>
          <a:p>
            <a:pPr lvl="1"/>
            <a:r>
              <a:rPr lang="en-US" dirty="0" smtClean="0"/>
              <a:t>DBMS completes all write operations</a:t>
            </a:r>
          </a:p>
          <a:p>
            <a:pPr lvl="1"/>
            <a:r>
              <a:rPr lang="en-US" dirty="0" smtClean="0"/>
              <a:t>DBMS removes the commit flag</a:t>
            </a:r>
          </a:p>
          <a:p>
            <a:r>
              <a:rPr lang="en-US" dirty="0" smtClean="0"/>
              <a:t>If the DBMS fails during either phase 1 or phase 2, it can be restarted and repeat that phase without causing harm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37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11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56"/>
    </mc:Choice>
    <mc:Fallback xmlns="">
      <p:transition spd="slow" advTm="15015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6346" y="175555"/>
            <a:ext cx="7525215" cy="1325563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Other Database Security Concerns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Error detection and correction codes to protect data integrity</a:t>
            </a:r>
          </a:p>
          <a:p>
            <a:r>
              <a:rPr lang="en-US" dirty="0" smtClean="0"/>
              <a:t>For recovery purposes, a database can maintain a change log, allowing it to repeat changes as necessary when recovering from failure</a:t>
            </a:r>
          </a:p>
          <a:p>
            <a:r>
              <a:rPr lang="en-US" dirty="0" smtClean="0"/>
              <a:t>Databases use locks and atomic operations to maintain consistency</a:t>
            </a:r>
          </a:p>
          <a:p>
            <a:pPr lvl="1"/>
            <a:r>
              <a:rPr lang="en-US" dirty="0" smtClean="0"/>
              <a:t>Writes are treated as atomic operations</a:t>
            </a:r>
          </a:p>
          <a:p>
            <a:pPr lvl="1"/>
            <a:r>
              <a:rPr lang="en-US" dirty="0" smtClean="0"/>
              <a:t>Records are locked during write so they cannot be read in a partially updated state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38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2795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450"/>
    </mc:Choice>
    <mc:Fallback xmlns="">
      <p:transition spd="slow" advTm="20745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4766" y="175555"/>
            <a:ext cx="5417634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Types of Disclosures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8697" y="1501118"/>
            <a:ext cx="9479635" cy="40572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Keeping records from being dumped out of the database is not sufficient to actually prevent disclosure.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There </a:t>
            </a:r>
            <a:r>
              <a:rPr lang="en-US" dirty="0"/>
              <a:t>are many ways to deduce the content of a </a:t>
            </a:r>
            <a:r>
              <a:rPr lang="en-US" dirty="0" smtClean="0"/>
              <a:t>database.</a:t>
            </a:r>
          </a:p>
          <a:p>
            <a:pPr marL="0" indent="0">
              <a:buNone/>
            </a:pPr>
            <a:r>
              <a:rPr lang="en-US" dirty="0" smtClean="0"/>
              <a:t>Apply </a:t>
            </a:r>
            <a:r>
              <a:rPr lang="en-US" dirty="0"/>
              <a:t>the appropriate protection </a:t>
            </a:r>
            <a:r>
              <a:rPr lang="en-US" dirty="0" smtClean="0"/>
              <a:t>mechanisms to protect </a:t>
            </a:r>
            <a:r>
              <a:rPr lang="en-US" dirty="0"/>
              <a:t>sensitive database </a:t>
            </a:r>
            <a:r>
              <a:rPr lang="en-US" dirty="0" smtClean="0"/>
              <a:t>information.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39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0105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96"/>
    </mc:Choice>
    <mc:Fallback xmlns="">
      <p:transition spd="slow" advTm="92096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4766" y="119798"/>
            <a:ext cx="10515600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Preventing Disclosure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Suppress obviously sensitive information</a:t>
            </a:r>
          </a:p>
          <a:p>
            <a:r>
              <a:rPr lang="en-US" sz="3200" dirty="0"/>
              <a:t>Keep track of what each user knows based on past queries</a:t>
            </a:r>
          </a:p>
          <a:p>
            <a:r>
              <a:rPr lang="en-US" sz="3200" dirty="0"/>
              <a:t>Disguise the </a:t>
            </a:r>
            <a:r>
              <a:rPr lang="en-US" sz="3200" dirty="0" smtClean="0"/>
              <a:t>data</a:t>
            </a:r>
          </a:p>
          <a:p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40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953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58"/>
    </mc:Choice>
    <mc:Fallback xmlns="">
      <p:transition spd="slow" advTm="62758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605" y="211873"/>
            <a:ext cx="6387790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Security vs. Precision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fig07-04.eps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618056" y="1741149"/>
            <a:ext cx="4834982" cy="384561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41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363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37"/>
    </mc:Choice>
    <mc:Fallback xmlns="">
      <p:transition spd="slow" advTm="2147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329" x="539750" y="5226050"/>
          <p14:tracePt t="38658" x="539750" y="5219700"/>
          <p14:tracePt t="38675" x="546100" y="5219700"/>
          <p14:tracePt t="38683" x="552450" y="5219700"/>
          <p14:tracePt t="38691" x="558800" y="5219700"/>
          <p14:tracePt t="38701" x="584200" y="5219700"/>
          <p14:tracePt t="38718" x="622300" y="5219700"/>
          <p14:tracePt t="38734" x="660400" y="5207000"/>
          <p14:tracePt t="38751" x="692150" y="5187950"/>
          <p14:tracePt t="38769" x="774700" y="5175250"/>
          <p14:tracePt t="38785" x="863600" y="5156200"/>
          <p14:tracePt t="38801" x="977900" y="5130800"/>
          <p14:tracePt t="38818" x="1092200" y="5105400"/>
          <p14:tracePt t="38835" x="1244600" y="5067300"/>
          <p14:tracePt t="38851" x="1403350" y="5016500"/>
          <p14:tracePt t="38856" x="1447800" y="5010150"/>
          <p14:tracePt t="38869" x="1587500" y="4965700"/>
          <p14:tracePt t="38885" x="1708150" y="4933950"/>
          <p14:tracePt t="38901" x="1797050" y="4908550"/>
          <p14:tracePt t="38918" x="1854200" y="4889500"/>
          <p14:tracePt t="38934" x="1892300" y="4876800"/>
          <p14:tracePt t="38951" x="1930400" y="4857750"/>
          <p14:tracePt t="38968" x="1981200" y="4838700"/>
          <p14:tracePt t="38985" x="2019300" y="4826000"/>
          <p14:tracePt t="39001" x="2038350" y="4819650"/>
          <p14:tracePt t="39018" x="2063750" y="4813300"/>
          <p14:tracePt t="39034" x="2095500" y="4794250"/>
          <p14:tracePt t="39051" x="2133600" y="4775200"/>
          <p14:tracePt t="39068" x="2178050" y="4762500"/>
          <p14:tracePt t="39085" x="2216150" y="4749800"/>
          <p14:tracePt t="39101" x="2241550" y="4743450"/>
          <p14:tracePt t="39118" x="2260600" y="4743450"/>
          <p14:tracePt t="39134" x="2266950" y="4743450"/>
          <p14:tracePt t="39151" x="2279650" y="4743450"/>
          <p14:tracePt t="39168" x="2292350" y="4743450"/>
          <p14:tracePt t="39185" x="2311400" y="4743450"/>
          <p14:tracePt t="39201" x="2336800" y="4743450"/>
          <p14:tracePt t="39218" x="2362200" y="4743450"/>
          <p14:tracePt t="39234" x="2400300" y="4737100"/>
          <p14:tracePt t="39251" x="2438400" y="4730750"/>
          <p14:tracePt t="39268" x="2501900" y="4730750"/>
          <p14:tracePt t="39285" x="2584450" y="4730750"/>
          <p14:tracePt t="39301" x="2647950" y="4730750"/>
          <p14:tracePt t="39317" x="2667000" y="4730750"/>
          <p14:tracePt t="39334" x="2692400" y="4730750"/>
          <p14:tracePt t="39351" x="2698750" y="4730750"/>
          <p14:tracePt t="39435" x="2705100" y="4730750"/>
          <p14:tracePt t="39443" x="2711450" y="4730750"/>
          <p14:tracePt t="39459" x="2717800" y="4730750"/>
          <p14:tracePt t="39491" x="2724150" y="4730750"/>
          <p14:tracePt t="39496" x="2724150" y="4737100"/>
          <p14:tracePt t="39504" x="2730500" y="4743450"/>
          <p14:tracePt t="39517" x="2743200" y="4749800"/>
          <p14:tracePt t="39534" x="2749550" y="4756150"/>
          <p14:tracePt t="39566" x="2762250" y="4762500"/>
          <p14:tracePt t="39599" x="2768600" y="4768850"/>
          <p14:tracePt t="39617" x="2774950" y="4768850"/>
          <p14:tracePt t="39634" x="2781300" y="4781550"/>
          <p14:tracePt t="39651" x="2794000" y="4787900"/>
          <p14:tracePt t="39668" x="2806700" y="4794250"/>
          <p14:tracePt t="39699" x="2813050" y="4794250"/>
          <p14:tracePt t="39704" x="2813050" y="4800600"/>
          <p14:tracePt t="39717" x="2819400" y="4800600"/>
          <p14:tracePt t="39734" x="2825750" y="4800600"/>
          <p14:tracePt t="39751" x="2832100" y="4806950"/>
          <p14:tracePt t="39767" x="2838450" y="4813300"/>
          <p14:tracePt t="39807" x="2844800" y="4813300"/>
          <p14:tracePt t="39817" x="2844800" y="4819650"/>
          <p14:tracePt t="39847" x="2851150" y="4819650"/>
          <p14:tracePt t="39855" x="2857500" y="4826000"/>
          <p14:tracePt t="39879" x="2863850" y="4826000"/>
          <p14:tracePt t="39885" x="2870200" y="4832350"/>
          <p14:tracePt t="39901" x="2889250" y="4845050"/>
          <p14:tracePt t="39917" x="2901950" y="4857750"/>
          <p14:tracePt t="39934" x="2921000" y="4864100"/>
          <p14:tracePt t="39951" x="2933700" y="4870450"/>
          <p14:tracePt t="39967" x="2946400" y="4876800"/>
          <p14:tracePt t="39984" x="2952750" y="4883150"/>
          <p14:tracePt t="40001" x="2959100" y="4883150"/>
          <p14:tracePt t="40017" x="2965450" y="4883150"/>
          <p14:tracePt t="40034" x="2978150" y="4889500"/>
          <p14:tracePt t="40051" x="2997200" y="4889500"/>
          <p14:tracePt t="40066" x="3016250" y="4889500"/>
          <p14:tracePt t="40083" x="3048000" y="4889500"/>
          <p14:tracePt t="40099" x="3073400" y="4889500"/>
          <p14:tracePt t="40116" x="3111500" y="4889500"/>
          <p14:tracePt t="40134" x="3136900" y="4889500"/>
          <p14:tracePt t="40151" x="3175000" y="4889500"/>
          <p14:tracePt t="40167" x="3225800" y="4889500"/>
          <p14:tracePt t="40184" x="3282950" y="4889500"/>
          <p14:tracePt t="40201" x="3327400" y="4889500"/>
          <p14:tracePt t="40217" x="3359150" y="4889500"/>
          <p14:tracePt t="40234" x="3365500" y="4889500"/>
          <p14:tracePt t="40267" x="3371850" y="4895850"/>
          <p14:tracePt t="40300" x="3371850" y="4902200"/>
          <p14:tracePt t="40323" x="3371850" y="4908550"/>
          <p14:tracePt t="40337" x="3371850" y="4921250"/>
          <p14:tracePt t="40350" x="3371850" y="4927600"/>
          <p14:tracePt t="40367" x="3378200" y="4933950"/>
          <p14:tracePt t="40384" x="3384550" y="4940300"/>
          <p14:tracePt t="40401" x="3403600" y="4940300"/>
          <p14:tracePt t="40417" x="3429000" y="4940300"/>
          <p14:tracePt t="40434" x="3473450" y="4940300"/>
          <p14:tracePt t="40451" x="3530600" y="4940300"/>
          <p14:tracePt t="40467" x="3594100" y="4927600"/>
          <p14:tracePt t="40484" x="3638550" y="4914900"/>
          <p14:tracePt t="40501" x="3657600" y="4914900"/>
          <p14:tracePt t="40638" x="3651250" y="4914900"/>
          <p14:tracePt t="40642" x="3644900" y="4914900"/>
          <p14:tracePt t="40819" x="3644900" y="4921250"/>
          <p14:tracePt t="40824" x="3663950" y="4921250"/>
          <p14:tracePt t="40833" x="3695700" y="4902200"/>
          <p14:tracePt t="40850" x="3771900" y="4845050"/>
          <p14:tracePt t="40867" x="3873500" y="4781550"/>
          <p14:tracePt t="40872" x="3924300" y="4743450"/>
          <p14:tracePt t="40884" x="4006850" y="4705350"/>
          <p14:tracePt t="40901" x="4121150" y="4641850"/>
          <p14:tracePt t="40917" x="4241800" y="4591050"/>
          <p14:tracePt t="40934" x="4375150" y="4533900"/>
          <p14:tracePt t="40950" x="4521200" y="4470400"/>
          <p14:tracePt t="40967" x="4660900" y="4387850"/>
          <p14:tracePt t="40984" x="4851400" y="4286250"/>
          <p14:tracePt t="41001" x="5010150" y="4191000"/>
          <p14:tracePt t="41017" x="5130800" y="4127500"/>
          <p14:tracePt t="41034" x="5207000" y="4076700"/>
          <p14:tracePt t="41050" x="5270500" y="4025900"/>
          <p14:tracePt t="41067" x="5353050" y="3975100"/>
          <p14:tracePt t="41084" x="5448300" y="3905250"/>
          <p14:tracePt t="41101" x="5518150" y="3873500"/>
          <p14:tracePt t="41117" x="5581650" y="3835400"/>
          <p14:tracePt t="41133" x="5613400" y="3816350"/>
          <p14:tracePt t="41150" x="5645150" y="3803650"/>
          <p14:tracePt t="41167" x="5664200" y="3784600"/>
          <p14:tracePt t="41184" x="5715000" y="3765550"/>
          <p14:tracePt t="41201" x="5765800" y="3721100"/>
          <p14:tracePt t="41217" x="5835650" y="3676650"/>
          <p14:tracePt t="41234" x="5886450" y="3644900"/>
          <p14:tracePt t="41251" x="5918200" y="3619500"/>
          <p14:tracePt t="41267" x="5943600" y="3606800"/>
          <p14:tracePt t="41284" x="5962650" y="3587750"/>
          <p14:tracePt t="41301" x="5975350" y="3587750"/>
          <p14:tracePt t="41317" x="5988050" y="3587750"/>
          <p14:tracePt t="41334" x="6007100" y="3587750"/>
          <p14:tracePt t="41350" x="6019800" y="3587750"/>
          <p14:tracePt t="41384" x="6026150" y="3587750"/>
          <p14:tracePt t="41400" x="6038850" y="3594100"/>
          <p14:tracePt t="41417" x="6051550" y="3613150"/>
          <p14:tracePt t="41434" x="6070600" y="3625850"/>
          <p14:tracePt t="41450" x="6076950" y="3632200"/>
          <p14:tracePt t="41467" x="6083300" y="3632200"/>
          <p14:tracePt t="42815" x="6076950" y="3638550"/>
          <p14:tracePt t="42823" x="6070600" y="3638550"/>
          <p14:tracePt t="42834" x="6064250" y="3638550"/>
          <p14:tracePt t="42850" x="6045200" y="3644900"/>
          <p14:tracePt t="42867" x="6013450" y="3644900"/>
          <p14:tracePt t="42883" x="5988050" y="3644900"/>
          <p14:tracePt t="42900" x="5937250" y="3644900"/>
          <p14:tracePt t="42905" x="5930900" y="3644900"/>
          <p14:tracePt t="42916" x="5892800" y="3644900"/>
          <p14:tracePt t="42933" x="5842000" y="3644900"/>
          <p14:tracePt t="42950" x="5803900" y="3651250"/>
          <p14:tracePt t="42967" x="5784850" y="3657600"/>
          <p14:tracePt t="42983" x="5759450" y="3657600"/>
          <p14:tracePt t="43000" x="5740400" y="3657600"/>
          <p14:tracePt t="43016" x="5715000" y="3657600"/>
          <p14:tracePt t="43033" x="5657850" y="3663950"/>
          <p14:tracePt t="43050" x="5619750" y="3670300"/>
          <p14:tracePt t="43052" x="5607050" y="3670300"/>
          <p14:tracePt t="43067" x="5568950" y="3670300"/>
          <p14:tracePt t="43083" x="5543550" y="3676650"/>
          <p14:tracePt t="43100" x="5518150" y="3683000"/>
          <p14:tracePt t="43116" x="5499100" y="3689350"/>
          <p14:tracePt t="43133" x="5486400" y="3689350"/>
          <p14:tracePt t="43149" x="5467350" y="3689350"/>
          <p14:tracePt t="43166" x="5454650" y="3689350"/>
          <p14:tracePt t="43183" x="5435600" y="3689350"/>
          <p14:tracePt t="43216" x="5422900" y="3689350"/>
          <p14:tracePt t="43233" x="5416550" y="3689350"/>
          <p14:tracePt t="43250" x="5410200" y="3689350"/>
          <p14:tracePt t="43277" x="5403850" y="3689350"/>
          <p14:tracePt t="43293" x="5397500" y="3689350"/>
          <p14:tracePt t="43300" x="5391150" y="3689350"/>
          <p14:tracePt t="43316" x="5365750" y="3689350"/>
          <p14:tracePt t="43333" x="5340350" y="3689350"/>
          <p14:tracePt t="43349" x="5308600" y="3689350"/>
          <p14:tracePt t="43351" x="5295900" y="3689350"/>
          <p14:tracePt t="43367" x="5251450" y="3689350"/>
          <p14:tracePt t="43383" x="5213350" y="3689350"/>
          <p14:tracePt t="43399" x="5194300" y="3689350"/>
          <p14:tracePt t="43416" x="5181600" y="3689350"/>
          <p14:tracePt t="43422" x="5168900" y="3689350"/>
          <p14:tracePt t="43433" x="5156200" y="3689350"/>
          <p14:tracePt t="43450" x="5130800" y="3689350"/>
          <p14:tracePt t="43466" x="5092700" y="3689350"/>
          <p14:tracePt t="43483" x="5060950" y="3689350"/>
          <p14:tracePt t="43499" x="5029200" y="3689350"/>
          <p14:tracePt t="43516" x="4978400" y="3689350"/>
          <p14:tracePt t="43533" x="4921250" y="3689350"/>
          <p14:tracePt t="43549" x="4876800" y="3689350"/>
          <p14:tracePt t="43551" x="4864100" y="3689350"/>
          <p14:tracePt t="43566" x="4826000" y="3689350"/>
          <p14:tracePt t="43583" x="4781550" y="3689350"/>
          <p14:tracePt t="43599" x="4756150" y="3689350"/>
          <p14:tracePt t="43616" x="4730750" y="3689350"/>
          <p14:tracePt t="43633" x="4699000" y="3689350"/>
          <p14:tracePt t="43649" x="4673600" y="3689350"/>
          <p14:tracePt t="43667" x="4635500" y="3689350"/>
          <p14:tracePt t="43683" x="4597400" y="3689350"/>
          <p14:tracePt t="43699" x="4578350" y="3689350"/>
          <p14:tracePt t="43716" x="4552950" y="3689350"/>
          <p14:tracePt t="43733" x="4533900" y="3689350"/>
          <p14:tracePt t="43749" x="4527550" y="3689350"/>
          <p14:tracePt t="43766" x="4508500" y="3689350"/>
          <p14:tracePt t="43782" x="4502150" y="3689350"/>
          <p14:tracePt t="43798" x="4495800" y="3689350"/>
          <p14:tracePt t="43814" x="4476750" y="3689350"/>
          <p14:tracePt t="43831" x="4464050" y="3689350"/>
          <p14:tracePt t="43848" x="4451350" y="3689350"/>
          <p14:tracePt t="43865" x="4432300" y="3689350"/>
          <p14:tracePt t="43881" x="4413250" y="3689350"/>
          <p14:tracePt t="43898" x="4406900" y="3689350"/>
          <p14:tracePt t="55902" x="4413250" y="3689350"/>
          <p14:tracePt t="55911" x="4419600" y="3689350"/>
          <p14:tracePt t="55923" x="4425950" y="3689350"/>
          <p14:tracePt t="55939" x="4432300" y="3689350"/>
          <p14:tracePt t="55947" x="4438650" y="3689350"/>
          <p14:tracePt t="55964" x="4445000" y="3689350"/>
          <p14:tracePt t="55979" x="4464050" y="3695700"/>
          <p14:tracePt t="55995" x="4502150" y="3714750"/>
          <p14:tracePt t="56012" x="4552950" y="3752850"/>
          <p14:tracePt t="56029" x="4597400" y="3784600"/>
          <p14:tracePt t="56045" x="4635500" y="3810000"/>
          <p14:tracePt t="56062" x="4686300" y="3848100"/>
          <p14:tracePt t="56079" x="4711700" y="3873500"/>
          <p14:tracePt t="56095" x="4743450" y="3905250"/>
          <p14:tracePt t="56112" x="4787900" y="3943350"/>
          <p14:tracePt t="56129" x="4813300" y="3968750"/>
          <p14:tracePt t="56145" x="4845050" y="3994150"/>
          <p14:tracePt t="56162" x="4870450" y="4019550"/>
          <p14:tracePt t="56178" x="4895850" y="4038600"/>
          <p14:tracePt t="56183" x="4902200" y="4038600"/>
          <p14:tracePt t="56195" x="4914900" y="4057650"/>
          <p14:tracePt t="56213" x="4940300" y="4070350"/>
          <p14:tracePt t="56229" x="4959350" y="4089400"/>
          <p14:tracePt t="56245" x="4978400" y="4102100"/>
          <p14:tracePt t="56262" x="4997450" y="4121150"/>
          <p14:tracePt t="56278" x="5029200" y="4152900"/>
          <p14:tracePt t="56295" x="5060950" y="4178300"/>
          <p14:tracePt t="56312" x="5099050" y="4197350"/>
          <p14:tracePt t="56329" x="5149850" y="4210050"/>
          <p14:tracePt t="56345" x="5194300" y="4216400"/>
          <p14:tracePt t="56362" x="5238750" y="4222750"/>
          <p14:tracePt t="56379" x="5257800" y="4222750"/>
          <p14:tracePt t="56412" x="5270500" y="4222750"/>
          <p14:tracePt t="56429" x="5276850" y="4222750"/>
          <p14:tracePt t="56445" x="5283200" y="4222750"/>
          <p14:tracePt t="56462" x="5295900" y="4222750"/>
          <p14:tracePt t="56477" x="5308600" y="4222750"/>
          <p14:tracePt t="56494" x="5321300" y="4222750"/>
          <p14:tracePt t="56510" x="5334000" y="4216400"/>
          <p14:tracePt t="56527" x="5346700" y="4216400"/>
          <p14:tracePt t="56545" x="5365750" y="4203700"/>
          <p14:tracePt t="56562" x="5384800" y="4191000"/>
          <p14:tracePt t="56578" x="5410200" y="4184650"/>
          <p14:tracePt t="56595" x="5435600" y="4171950"/>
          <p14:tracePt t="56612" x="5448300" y="4159250"/>
          <p14:tracePt t="56629" x="5454650" y="4152900"/>
          <p14:tracePt t="56645" x="5454650" y="4146550"/>
          <p14:tracePt t="56662" x="5461000" y="4127500"/>
          <p14:tracePt t="56679" x="5467350" y="4121150"/>
          <p14:tracePt t="56695" x="5473700" y="4114800"/>
          <p14:tracePt t="56770" x="5473700" y="4108450"/>
          <p14:tracePt t="56834" x="5473700" y="4102100"/>
          <p14:tracePt t="56850" x="5480050" y="4095750"/>
          <p14:tracePt t="56874" x="5480050" y="4089400"/>
          <p14:tracePt t="56896" x="5480050" y="4083050"/>
          <p14:tracePt t="56916" x="5480050" y="4076700"/>
          <p14:tracePt t="56948" x="5486400" y="4076700"/>
          <p14:tracePt t="56951" x="5486400" y="4070350"/>
          <p14:tracePt t="57217" x="5486400" y="4064000"/>
          <p14:tracePt t="57225" x="5486400" y="4057650"/>
          <p14:tracePt t="57230" x="5492750" y="4057650"/>
          <p14:tracePt t="57245" x="5511800" y="4051300"/>
          <p14:tracePt t="57261" x="5530850" y="4051300"/>
          <p14:tracePt t="57279" x="5549900" y="4044950"/>
          <p14:tracePt t="57295" x="5568950" y="4044950"/>
          <p14:tracePt t="57330" x="5575300" y="4044950"/>
          <p14:tracePt t="57365" x="5581650" y="4044950"/>
          <p14:tracePt t="57373" x="5588000" y="4044950"/>
          <p14:tracePt t="57378" x="5600700" y="4044950"/>
          <p14:tracePt t="57395" x="5619750" y="4044950"/>
          <p14:tracePt t="57411" x="5632450" y="4044950"/>
          <p14:tracePt t="57428" x="5638800" y="4044950"/>
          <p14:tracePt t="57445" x="5645150" y="4044950"/>
          <p14:tracePt t="57605" x="5645150" y="4038600"/>
          <p14:tracePt t="57610" x="5638800" y="4032250"/>
          <p14:tracePt t="57617" x="5638800" y="4025900"/>
          <p14:tracePt t="57628" x="5619750" y="4013200"/>
          <p14:tracePt t="57644" x="5600700" y="3987800"/>
          <p14:tracePt t="57661" x="5588000" y="3968750"/>
          <p14:tracePt t="57678" x="5575300" y="3943350"/>
          <p14:tracePt t="57695" x="5568950" y="3917950"/>
          <p14:tracePt t="57700" x="5562600" y="3917950"/>
          <p14:tracePt t="57711" x="5556250" y="3898900"/>
          <p14:tracePt t="57728" x="5556250" y="3879850"/>
          <p14:tracePt t="57744" x="5556250" y="3854450"/>
          <p14:tracePt t="57761" x="5556250" y="3835400"/>
          <p14:tracePt t="57778" x="5549900" y="3803650"/>
          <p14:tracePt t="57795" x="5543550" y="3771900"/>
          <p14:tracePt t="57811" x="5524500" y="3752850"/>
          <p14:tracePt t="57828" x="5518150" y="3733800"/>
          <p14:tracePt t="57844" x="5511800" y="3714750"/>
          <p14:tracePt t="57861" x="5505450" y="3689350"/>
          <p14:tracePt t="57878" x="5499100" y="3657600"/>
          <p14:tracePt t="57895" x="5492750" y="3625850"/>
          <p14:tracePt t="57911" x="5492750" y="3600450"/>
          <p14:tracePt t="57928" x="5492750" y="3568700"/>
          <p14:tracePt t="57944" x="5492750" y="3549650"/>
          <p14:tracePt t="57961" x="5492750" y="3517900"/>
          <p14:tracePt t="57979" x="5511800" y="3492500"/>
          <p14:tracePt t="57995" x="5537200" y="3467100"/>
          <p14:tracePt t="58011" x="5575300" y="3448050"/>
          <p14:tracePt t="58028" x="5613400" y="3422650"/>
          <p14:tracePt t="58044" x="5638800" y="3403600"/>
          <p14:tracePt t="58061" x="5670550" y="3384550"/>
          <p14:tracePt t="58078" x="5708650" y="3365500"/>
          <p14:tracePt t="58095" x="5740400" y="3346450"/>
          <p14:tracePt t="58111" x="5765800" y="3327400"/>
          <p14:tracePt t="58128" x="5791200" y="3321050"/>
          <p14:tracePt t="58144" x="5810250" y="3308350"/>
          <p14:tracePt t="58161" x="5822950" y="3295650"/>
          <p14:tracePt t="58178" x="5848350" y="3289300"/>
          <p14:tracePt t="58195" x="5867400" y="3276600"/>
          <p14:tracePt t="58211" x="5886450" y="3276600"/>
          <p14:tracePt t="58215" x="5899150" y="3276600"/>
          <p14:tracePt t="58228" x="5918200" y="3270250"/>
          <p14:tracePt t="58244" x="5943600" y="3257550"/>
          <p14:tracePt t="58261" x="5969000" y="3257550"/>
          <p14:tracePt t="58279" x="5994400" y="3244850"/>
          <p14:tracePt t="58295" x="6013450" y="3238500"/>
          <p14:tracePt t="58311" x="6026150" y="3238500"/>
          <p14:tracePt t="58328" x="6038850" y="3232150"/>
          <p14:tracePt t="58344" x="6045200" y="3232150"/>
          <p14:tracePt t="58361" x="6057900" y="3232150"/>
          <p14:tracePt t="58378" x="6076950" y="3232150"/>
          <p14:tracePt t="58395" x="6108700" y="3232150"/>
          <p14:tracePt t="58411" x="6146800" y="3232150"/>
          <p14:tracePt t="58428" x="6184900" y="3232150"/>
          <p14:tracePt t="58444" x="6229350" y="3232150"/>
          <p14:tracePt t="58461" x="6261100" y="3232150"/>
          <p14:tracePt t="58478" x="6292850" y="3232150"/>
          <p14:tracePt t="58495" x="6337300" y="3232150"/>
          <p14:tracePt t="58511" x="6375400" y="3232150"/>
          <p14:tracePt t="58527" x="6413500" y="3238500"/>
          <p14:tracePt t="58544" x="6426200" y="3238500"/>
          <p14:tracePt t="58561" x="6438900" y="3244850"/>
          <p14:tracePt t="58577" x="6451600" y="3251200"/>
          <p14:tracePt t="58595" x="6457950" y="3263900"/>
          <p14:tracePt t="58610" x="6470650" y="3270250"/>
          <p14:tracePt t="58626" x="6496050" y="3282950"/>
          <p14:tracePt t="58643" x="6508750" y="3289300"/>
          <p14:tracePt t="58660" x="6521450" y="3308350"/>
          <p14:tracePt t="58678" x="6534150" y="3314700"/>
          <p14:tracePt t="58694" x="6553200" y="3340100"/>
          <p14:tracePt t="58711" x="6559550" y="3359150"/>
          <p14:tracePt t="58716" x="6559550" y="3365500"/>
          <p14:tracePt t="58727" x="6572250" y="3371850"/>
          <p14:tracePt t="58744" x="6572250" y="3384550"/>
          <p14:tracePt t="58761" x="6572250" y="3397250"/>
          <p14:tracePt t="58777" x="6578600" y="3416300"/>
          <p14:tracePt t="58794" x="6584950" y="3435350"/>
          <p14:tracePt t="58811" x="6584950" y="3448050"/>
          <p14:tracePt t="58827" x="6584950" y="3467100"/>
          <p14:tracePt t="58844" x="6591300" y="3486150"/>
          <p14:tracePt t="58861" x="6591300" y="3498850"/>
          <p14:tracePt t="58877" x="6591300" y="3517900"/>
          <p14:tracePt t="58895" x="6591300" y="3536950"/>
          <p14:tracePt t="58911" x="6591300" y="3556000"/>
          <p14:tracePt t="58927" x="6591300" y="3587750"/>
          <p14:tracePt t="58944" x="6591300" y="3606800"/>
          <p14:tracePt t="58961" x="6578600" y="3638550"/>
          <p14:tracePt t="58977" x="6565900" y="3657600"/>
          <p14:tracePt t="58994" x="6559550" y="3676650"/>
          <p14:tracePt t="59011" x="6546850" y="3695700"/>
          <p14:tracePt t="59027" x="6540500" y="3708400"/>
          <p14:tracePt t="59044" x="6540500" y="3721100"/>
          <p14:tracePt t="59061" x="6527800" y="3740150"/>
          <p14:tracePt t="59077" x="6521450" y="3752850"/>
          <p14:tracePt t="59094" x="6508750" y="3771900"/>
          <p14:tracePt t="59111" x="6496050" y="3784600"/>
          <p14:tracePt t="59127" x="6477000" y="3810000"/>
          <p14:tracePt t="59144" x="6457950" y="3848100"/>
          <p14:tracePt t="59161" x="6432550" y="3892550"/>
          <p14:tracePt t="59177" x="6413500" y="3917950"/>
          <p14:tracePt t="59194" x="6394450" y="3949700"/>
          <p14:tracePt t="59211" x="6381750" y="3968750"/>
          <p14:tracePt t="59227" x="6375400" y="3975100"/>
          <p14:tracePt t="59245" x="6369050" y="3981450"/>
          <p14:tracePt t="59261" x="6362700" y="3987800"/>
          <p14:tracePt t="59277" x="6356350" y="4000500"/>
          <p14:tracePt t="59295" x="6350000" y="4019550"/>
          <p14:tracePt t="59311" x="6337300" y="4025900"/>
          <p14:tracePt t="59327" x="6318250" y="4044950"/>
          <p14:tracePt t="59344" x="6311900" y="4051300"/>
          <p14:tracePt t="59361" x="6299200" y="4064000"/>
          <p14:tracePt t="59377" x="6286500" y="4076700"/>
          <p14:tracePt t="59394" x="6280150" y="4083050"/>
          <p14:tracePt t="59411" x="6273800" y="4095750"/>
          <p14:tracePt t="59427" x="6267450" y="4095750"/>
          <p14:tracePt t="59444" x="6254750" y="4108450"/>
          <p14:tracePt t="59461" x="6248400" y="4114800"/>
          <p14:tracePt t="59477" x="6242050" y="4114800"/>
          <p14:tracePt t="59495" x="6210300" y="4127500"/>
          <p14:tracePt t="59511" x="6191250" y="4133850"/>
          <p14:tracePt t="59527" x="6178550" y="4140200"/>
          <p14:tracePt t="59544" x="6172200" y="4140200"/>
          <p14:tracePt t="59561" x="6159500" y="4146550"/>
          <p14:tracePt t="59577" x="6153150" y="4146550"/>
          <p14:tracePt t="59594" x="6140450" y="4146550"/>
          <p14:tracePt t="59610" x="6134100" y="4146550"/>
          <p14:tracePt t="59627" x="6127750" y="4146550"/>
          <p14:tracePt t="59773" x="6127750" y="4152900"/>
          <p14:tracePt t="59789" x="6127750" y="4159250"/>
          <p14:tracePt t="59801" x="6134100" y="4159250"/>
          <p14:tracePt t="59811" x="6153150" y="4159250"/>
          <p14:tracePt t="59827" x="6172200" y="4159250"/>
          <p14:tracePt t="59844" x="6197600" y="4152900"/>
          <p14:tracePt t="59861" x="6216650" y="4133850"/>
          <p14:tracePt t="59877" x="6229350" y="4114800"/>
          <p14:tracePt t="59894" x="6229350" y="4102100"/>
          <p14:tracePt t="59911" x="6242050" y="4083050"/>
          <p14:tracePt t="59927" x="6242050" y="4070350"/>
          <p14:tracePt t="59944" x="6242050" y="4064000"/>
          <p14:tracePt t="59961" x="6242050" y="4057650"/>
          <p14:tracePt t="59977" x="6242050" y="4051300"/>
          <p14:tracePt t="59994" x="6242050" y="4044950"/>
          <p14:tracePt t="60011" x="6242050" y="4032250"/>
          <p14:tracePt t="60027" x="6242050" y="4019550"/>
          <p14:tracePt t="60044" x="6254750" y="4000500"/>
          <p14:tracePt t="60061" x="6261100" y="3987800"/>
          <p14:tracePt t="60077" x="6273800" y="3968750"/>
          <p14:tracePt t="60095" x="6280150" y="3943350"/>
          <p14:tracePt t="60110" x="6292850" y="3930650"/>
          <p14:tracePt t="60127" x="6292850" y="3917950"/>
          <p14:tracePt t="60159" x="6299200" y="3911600"/>
          <p14:tracePt t="60180" x="6299200" y="3905250"/>
          <p14:tracePt t="60192" x="6305550" y="3905250"/>
          <p14:tracePt t="60228" x="6311900" y="3898900"/>
          <p14:tracePt t="60272" x="6318250" y="3892550"/>
          <p14:tracePt t="60441" x="6318250" y="3886200"/>
          <p14:tracePt t="60453" x="6318250" y="3879850"/>
          <p14:tracePt t="60460" x="6318250" y="3873500"/>
          <p14:tracePt t="60477" x="6318250" y="3854450"/>
          <p14:tracePt t="60495" x="6318250" y="3829050"/>
          <p14:tracePt t="60511" x="6311900" y="3810000"/>
          <p14:tracePt t="60527" x="6305550" y="3790950"/>
          <p14:tracePt t="60544" x="6292850" y="3771900"/>
          <p14:tracePt t="60560" x="6286500" y="3752850"/>
          <p14:tracePt t="60577" x="6280150" y="3733800"/>
          <p14:tracePt t="60594" x="6267450" y="3708400"/>
          <p14:tracePt t="60611" x="6261100" y="3702050"/>
          <p14:tracePt t="60627" x="6261100" y="3695700"/>
          <p14:tracePt t="60644" x="6248400" y="3676650"/>
          <p14:tracePt t="60660" x="6242050" y="3663950"/>
          <p14:tracePt t="60677" x="6223000" y="3651250"/>
          <p14:tracePt t="60694" x="6203950" y="3632200"/>
          <p14:tracePt t="60711" x="6184900" y="3606800"/>
          <p14:tracePt t="60727" x="6165850" y="3587750"/>
          <p14:tracePt t="60730" x="6159500" y="3581400"/>
          <p14:tracePt t="60742" x="6146800" y="3575050"/>
          <p14:tracePt t="60759" x="6134100" y="3562350"/>
          <p14:tracePt t="60776" x="6127750" y="3549650"/>
          <p14:tracePt t="60792" x="6115050" y="3543300"/>
          <p14:tracePt t="60810" x="6108700" y="3536950"/>
          <p14:tracePt t="60827" x="6102350" y="3517900"/>
          <p14:tracePt t="60843" x="6089650" y="3511550"/>
          <p14:tracePt t="60860" x="6083300" y="3505200"/>
          <p14:tracePt t="60876" x="6076950" y="3498850"/>
          <p14:tracePt t="60893" x="6070600" y="3492500"/>
          <p14:tracePt t="60909" x="6070600" y="3479800"/>
          <p14:tracePt t="60926" x="6057900" y="3467100"/>
          <p14:tracePt t="60945" x="6057900" y="3460750"/>
          <p14:tracePt t="60959" x="6057900" y="3454400"/>
          <p14:tracePt t="60976" x="6051550" y="3441700"/>
          <p14:tracePt t="60993" x="6038850" y="3435350"/>
          <p14:tracePt t="61009" x="6038850" y="3422650"/>
          <p14:tracePt t="61027" x="6032500" y="3422650"/>
          <p14:tracePt t="61043" x="6026150" y="3409950"/>
          <p14:tracePt t="61096" x="6026150" y="3403600"/>
          <p14:tracePt t="61117" x="6026150" y="3397250"/>
          <p14:tracePt t="61124" x="6026150" y="3390900"/>
          <p14:tracePt t="61129" x="6019800" y="3390900"/>
          <p14:tracePt t="61143" x="6013450" y="3390900"/>
          <p14:tracePt t="61159" x="6013450" y="3378200"/>
          <p14:tracePt t="61176" x="6007100" y="3378200"/>
          <p14:tracePt t="61605" x="6013450" y="3378200"/>
          <p14:tracePt t="61613" x="6019800" y="3378200"/>
          <p14:tracePt t="61627" x="6026150" y="3378200"/>
          <p14:tracePt t="61644" x="6045200" y="3397250"/>
          <p14:tracePt t="61660" x="6064250" y="3403600"/>
          <p14:tracePt t="61677" x="6070600" y="3409950"/>
          <p14:tracePt t="61694" x="6083300" y="3416300"/>
          <p14:tracePt t="61696" x="6083300" y="3422650"/>
          <p14:tracePt t="61710" x="6089650" y="3429000"/>
          <p14:tracePt t="61727" x="6096000" y="3435350"/>
          <p14:tracePt t="61743" x="6102350" y="3435350"/>
          <p14:tracePt t="61760" x="6108700" y="3441700"/>
          <p14:tracePt t="61777" x="6115050" y="3448050"/>
          <p14:tracePt t="61792" x="6121400" y="3454400"/>
          <p14:tracePt t="61809" x="6134100" y="3467100"/>
          <p14:tracePt t="61825" x="6146800" y="3479800"/>
          <p14:tracePt t="61843" x="6165850" y="3498850"/>
          <p14:tracePt t="61860" x="6184900" y="3517900"/>
          <p14:tracePt t="61877" x="6210300" y="3543300"/>
          <p14:tracePt t="61893" x="6223000" y="3556000"/>
          <p14:tracePt t="61910" x="6242050" y="3581400"/>
          <p14:tracePt t="61927" x="6248400" y="3587750"/>
          <p14:tracePt t="61944" x="6254750" y="3594100"/>
          <p14:tracePt t="61960" x="6261100" y="3606800"/>
          <p14:tracePt t="61977" x="6267450" y="3613150"/>
          <p14:tracePt t="62010" x="6273800" y="3619500"/>
          <p14:tracePt t="62027" x="6273800" y="3625850"/>
          <p14:tracePt t="62043" x="6280150" y="3632200"/>
          <p14:tracePt t="62060" x="6286500" y="3638550"/>
          <p14:tracePt t="62077" x="6286500" y="3644900"/>
          <p14:tracePt t="62093" x="6286500" y="3651250"/>
          <p14:tracePt t="62110" x="6292850" y="3657600"/>
          <p14:tracePt t="62127" x="6305550" y="3670300"/>
          <p14:tracePt t="62143" x="6305550" y="3676650"/>
          <p14:tracePt t="62160" x="6305550" y="3683000"/>
          <p14:tracePt t="62176" x="6311900" y="3689350"/>
          <p14:tracePt t="62210" x="6318250" y="3695700"/>
          <p14:tracePt t="62227" x="6318250" y="3702050"/>
          <p14:tracePt t="62285" x="6324600" y="3702050"/>
          <p14:tracePt t="62291" x="6330950" y="3708400"/>
          <p14:tracePt t="62325" x="6337300" y="3708400"/>
          <p14:tracePt t="62330" x="6337300" y="3714750"/>
          <p14:tracePt t="62343" x="6337300" y="3721100"/>
          <p14:tracePt t="62489" x="6343650" y="3721100"/>
          <p14:tracePt t="62501" x="6350000" y="3727450"/>
          <p14:tracePt t="62510" x="6350000" y="3733800"/>
          <p14:tracePt t="62526" x="6369050" y="3746500"/>
          <p14:tracePt t="62543" x="6381750" y="3752850"/>
          <p14:tracePt t="62560" x="6400800" y="3765550"/>
          <p14:tracePt t="62576" x="6400800" y="3771900"/>
          <p14:tracePt t="63137" x="6407150" y="3771900"/>
          <p14:tracePt t="63161" x="6407150" y="3765550"/>
          <p14:tracePt t="63169" x="6407150" y="3759200"/>
          <p14:tracePt t="63193" x="6400800" y="3759200"/>
          <p14:tracePt t="63217" x="6400800" y="3752850"/>
          <p14:tracePt t="63222" x="6394450" y="3752850"/>
          <p14:tracePt t="63230" x="6388100" y="3746500"/>
          <p14:tracePt t="63265" x="6381750" y="3740150"/>
          <p14:tracePt t="63281" x="6375400" y="3733800"/>
          <p14:tracePt t="63293" x="6375400" y="3727450"/>
          <p14:tracePt t="63310" x="6362700" y="3721100"/>
          <p14:tracePt t="63326" x="6356350" y="3714750"/>
          <p14:tracePt t="63343" x="6350000" y="3714750"/>
          <p14:tracePt t="63645" x="6350000" y="3708400"/>
          <p14:tracePt t="63650" x="6343650" y="3702050"/>
          <p14:tracePt t="63676" x="6337300" y="3695700"/>
          <p14:tracePt t="63709" x="6330950" y="3695700"/>
          <p14:tracePt t="63726" x="6324600" y="3689350"/>
          <p14:tracePt t="63743" x="6324600" y="3683000"/>
          <p14:tracePt t="63759" x="6324600" y="3676650"/>
          <p14:tracePt t="63793" x="6324600" y="3670300"/>
          <p14:tracePt t="63809" x="6324600" y="3663950"/>
          <p14:tracePt t="63841" x="6324600" y="3657600"/>
          <p14:tracePt t="63853" x="6324600" y="3651250"/>
          <p14:tracePt t="63885" x="6318250" y="3644900"/>
          <p14:tracePt t="63893" x="6311900" y="3638550"/>
          <p14:tracePt t="63905" x="6311900" y="3632200"/>
          <p14:tracePt t="63938" x="6311900" y="3625850"/>
          <p14:tracePt t="63946" x="6305550" y="3619500"/>
          <p14:tracePt t="63995" x="6305550" y="3613150"/>
          <p14:tracePt t="64003" x="6305550" y="3606800"/>
          <p14:tracePt t="64009" x="6299200" y="3606800"/>
          <p14:tracePt t="64043" x="6299200" y="3600450"/>
          <p14:tracePt t="64048" x="6292850" y="3600450"/>
          <p14:tracePt t="64379" x="6292850" y="3594100"/>
          <p14:tracePt t="64387" x="6292850" y="3587750"/>
          <p14:tracePt t="64399" x="6286500" y="3587750"/>
          <p14:tracePt t="64409" x="6286500" y="3581400"/>
          <p14:tracePt t="64426" x="6286500" y="3575050"/>
          <p14:tracePt t="64442" x="6280150" y="3568700"/>
          <p14:tracePt t="64459" x="6280150" y="3556000"/>
          <p14:tracePt t="64492" x="6280150" y="3549650"/>
          <p14:tracePt t="64567" x="6280150" y="3543300"/>
          <p14:tracePt t="64583" x="6280150" y="3536950"/>
          <p14:tracePt t="64588" x="6273800" y="3530600"/>
          <p14:tracePt t="64593" x="6267450" y="3524250"/>
          <p14:tracePt t="64609" x="6261100" y="3517900"/>
          <p14:tracePt t="64626" x="6261100" y="3511550"/>
          <p14:tracePt t="64642" x="6248400" y="3492500"/>
          <p14:tracePt t="64659" x="6242050" y="3486150"/>
          <p14:tracePt t="64676" x="6229350" y="3479800"/>
          <p14:tracePt t="64693" x="6223000" y="3467100"/>
          <p14:tracePt t="64709" x="6216650" y="3467100"/>
          <p14:tracePt t="64742" x="6216650" y="3460750"/>
          <p14:tracePt t="64763" x="6210300" y="3460750"/>
          <p14:tracePt t="64776" x="6203950" y="3454400"/>
          <p14:tracePt t="64793" x="6191250" y="3448050"/>
          <p14:tracePt t="64809" x="6178550" y="3429000"/>
          <p14:tracePt t="64826" x="6165850" y="3416300"/>
          <p14:tracePt t="64842" x="6153150" y="3397250"/>
          <p14:tracePt t="64859" x="6140450" y="3384550"/>
          <p14:tracePt t="64876" x="6140450" y="3378200"/>
          <p14:tracePt t="64893" x="6121400" y="3371850"/>
          <p14:tracePt t="64909" x="6121400" y="3359150"/>
          <p14:tracePt t="64926" x="6108700" y="3352800"/>
          <p14:tracePt t="64942" x="6102350" y="3352800"/>
          <p14:tracePt t="64958" x="6089650" y="3340100"/>
          <p14:tracePt t="64974" x="6076950" y="3333750"/>
          <p14:tracePt t="64991" x="6057900" y="3327400"/>
          <p14:tracePt t="65007" x="6038850" y="3321050"/>
          <p14:tracePt t="65026" x="6007100" y="3308350"/>
          <p14:tracePt t="65042" x="5988050" y="3302000"/>
          <p14:tracePt t="65059" x="5962650" y="3289300"/>
          <p14:tracePt t="65075" x="5943600" y="3289300"/>
          <p14:tracePt t="65092" x="5937250" y="3282950"/>
          <p14:tracePt t="65126" x="5930900" y="3282950"/>
          <p14:tracePt t="65142" x="5918200" y="3282950"/>
          <p14:tracePt t="65159" x="5905500" y="3282950"/>
          <p14:tracePt t="65175" x="5880100" y="3282950"/>
          <p14:tracePt t="65191" x="5861050" y="3282950"/>
          <p14:tracePt t="65208" x="5835650" y="3282950"/>
          <p14:tracePt t="65225" x="5829300" y="3282950"/>
          <p14:tracePt t="65242" x="5810250" y="3282950"/>
          <p14:tracePt t="65259" x="5791200" y="3282950"/>
          <p14:tracePt t="65275" x="5778500" y="3282950"/>
          <p14:tracePt t="65293" x="5765800" y="3282950"/>
          <p14:tracePt t="65315" x="5759450" y="3282950"/>
          <p14:tracePt t="65328" x="5753100" y="3282950"/>
          <p14:tracePt t="65342" x="5746750" y="3295650"/>
          <p14:tracePt t="65359" x="5740400" y="3295650"/>
          <p14:tracePt t="65377" x="5727700" y="3314700"/>
          <p14:tracePt t="65393" x="5715000" y="3327400"/>
          <p14:tracePt t="65409" x="5708650" y="3340100"/>
          <p14:tracePt t="65425" x="5702300" y="3359150"/>
          <p14:tracePt t="65442" x="5689600" y="3378200"/>
          <p14:tracePt t="65459" x="5689600" y="3397250"/>
          <p14:tracePt t="65475" x="5683250" y="3416300"/>
          <p14:tracePt t="65492" x="5670550" y="3441700"/>
          <p14:tracePt t="65509" x="5670550" y="3460750"/>
          <p14:tracePt t="65525" x="5657850" y="3492500"/>
          <p14:tracePt t="65542" x="5651500" y="3511550"/>
          <p14:tracePt t="65559" x="5638800" y="3543300"/>
          <p14:tracePt t="65575" x="5632450" y="3568700"/>
          <p14:tracePt t="65593" x="5619750" y="3594100"/>
          <p14:tracePt t="65609" x="5619750" y="3619500"/>
          <p14:tracePt t="65625" x="5619750" y="3638550"/>
          <p14:tracePt t="65642" x="5607050" y="3644900"/>
          <p14:tracePt t="65659" x="5607050" y="3657600"/>
          <p14:tracePt t="65675" x="5607050" y="3676650"/>
          <p14:tracePt t="65692" x="5607050" y="3702050"/>
          <p14:tracePt t="65709" x="5607050" y="3721100"/>
          <p14:tracePt t="65725" x="5607050" y="3733800"/>
          <p14:tracePt t="65742" x="5607050" y="3746500"/>
          <p14:tracePt t="65759" x="5607050" y="3765550"/>
          <p14:tracePt t="65775" x="5607050" y="3784600"/>
          <p14:tracePt t="65793" x="5607050" y="3816350"/>
          <p14:tracePt t="65809" x="5613400" y="3829050"/>
          <p14:tracePt t="65825" x="5613400" y="3848100"/>
          <p14:tracePt t="65842" x="5626100" y="3860800"/>
          <p14:tracePt t="65859" x="5638800" y="3886200"/>
          <p14:tracePt t="65875" x="5651500" y="3905250"/>
          <p14:tracePt t="65893" x="5664200" y="3930650"/>
          <p14:tracePt t="65909" x="5676900" y="3956050"/>
          <p14:tracePt t="65925" x="5689600" y="3987800"/>
          <p14:tracePt t="65942" x="5708650" y="4000500"/>
          <p14:tracePt t="65959" x="5721350" y="4019550"/>
          <p14:tracePt t="65975" x="5734050" y="4032250"/>
          <p14:tracePt t="65993" x="5753100" y="4044950"/>
          <p14:tracePt t="66009" x="5759450" y="4051300"/>
          <p14:tracePt t="66025" x="5765800" y="4057650"/>
          <p14:tracePt t="66040" x="5772150" y="4057650"/>
          <p14:tracePt t="66057" x="5778500" y="4064000"/>
          <p14:tracePt t="66074" x="5791200" y="4064000"/>
          <p14:tracePt t="66091" x="5810250" y="4076700"/>
          <p14:tracePt t="66109" x="5848350" y="4083050"/>
          <p14:tracePt t="66125" x="5892800" y="4083050"/>
          <p14:tracePt t="66142" x="5924550" y="4083050"/>
          <p14:tracePt t="66159" x="5949950" y="4083050"/>
          <p14:tracePt t="66175" x="5975350" y="4083050"/>
          <p14:tracePt t="66193" x="6007100" y="4083050"/>
          <p14:tracePt t="66209" x="6045200" y="4083050"/>
          <p14:tracePt t="66225" x="6076950" y="4083050"/>
          <p14:tracePt t="66242" x="6121400" y="4064000"/>
          <p14:tracePt t="66259" x="6159500" y="4044950"/>
          <p14:tracePt t="66275" x="6191250" y="4019550"/>
          <p14:tracePt t="66292" x="6203950" y="4006850"/>
          <p14:tracePt t="66309" x="6223000" y="3981450"/>
          <p14:tracePt t="66325" x="6235700" y="3956050"/>
          <p14:tracePt t="66330" x="6235700" y="3949700"/>
          <p14:tracePt t="66342" x="6248400" y="3930650"/>
          <p14:tracePt t="66358" x="6261100" y="3905250"/>
          <p14:tracePt t="66375" x="6280150" y="3879850"/>
          <p14:tracePt t="66393" x="6299200" y="3829050"/>
          <p14:tracePt t="66409" x="6311900" y="3803650"/>
          <p14:tracePt t="66425" x="6324600" y="3778250"/>
          <p14:tracePt t="66442" x="6337300" y="3759200"/>
          <p14:tracePt t="66458" x="6350000" y="3733800"/>
          <p14:tracePt t="66475" x="6356350" y="3708400"/>
          <p14:tracePt t="66492" x="6356350" y="3676650"/>
          <p14:tracePt t="66509" x="6369050" y="3651250"/>
          <p14:tracePt t="66525" x="6369050" y="3619500"/>
          <p14:tracePt t="66542" x="6369050" y="3594100"/>
          <p14:tracePt t="66558" x="6369050" y="3575050"/>
          <p14:tracePt t="66575" x="6369050" y="3549650"/>
          <p14:tracePt t="66592" x="6369050" y="3536950"/>
          <p14:tracePt t="66609" x="6369050" y="3524250"/>
          <p14:tracePt t="66625" x="6369050" y="3505200"/>
          <p14:tracePt t="66642" x="6362700" y="3492500"/>
          <p14:tracePt t="66658" x="6343650" y="3473450"/>
          <p14:tracePt t="66675" x="6337300" y="3454400"/>
          <p14:tracePt t="66692" x="6324600" y="3441700"/>
          <p14:tracePt t="66709" x="6311900" y="3429000"/>
          <p14:tracePt t="66725" x="6286500" y="3416300"/>
          <p14:tracePt t="66742" x="6267450" y="3403600"/>
          <p14:tracePt t="66758" x="6248400" y="3397250"/>
          <p14:tracePt t="66775" x="6235700" y="3384550"/>
          <p14:tracePt t="66792" x="6216650" y="3378200"/>
          <p14:tracePt t="66809" x="6197600" y="3378200"/>
          <p14:tracePt t="66825" x="6184900" y="3371850"/>
          <p14:tracePt t="66842" x="6178550" y="3371850"/>
          <p14:tracePt t="66858" x="6172200" y="3365500"/>
          <p14:tracePt t="66875" x="6153150" y="3365500"/>
          <p14:tracePt t="66892" x="6127750" y="3365500"/>
          <p14:tracePt t="66909" x="6102350" y="3365500"/>
          <p14:tracePt t="66925" x="6083300" y="3365500"/>
          <p14:tracePt t="66942" x="6070600" y="3365500"/>
          <p14:tracePt t="66975" x="6057900" y="3365500"/>
          <p14:tracePt t="67427" x="6057900" y="3371850"/>
          <p14:tracePt t="67435" x="6057900" y="3378200"/>
          <p14:tracePt t="67444" x="6064250" y="3378200"/>
          <p14:tracePt t="67463" x="6064250" y="3384550"/>
          <p14:tracePt t="67487" x="6064250" y="3390900"/>
          <p14:tracePt t="67496" x="6070600" y="3390900"/>
          <p14:tracePt t="67508" x="6070600" y="3397250"/>
          <p14:tracePt t="67525" x="6083300" y="3403600"/>
          <p14:tracePt t="67542" x="6083300" y="3409950"/>
          <p14:tracePt t="67558" x="6096000" y="3416300"/>
          <p14:tracePt t="67575" x="6096000" y="3422650"/>
          <p14:tracePt t="67591" x="6102350" y="3429000"/>
          <p14:tracePt t="67608" x="6115050" y="3435350"/>
          <p14:tracePt t="67651" x="6121400" y="3435350"/>
          <p14:tracePt t="67656" x="6121400" y="3441700"/>
          <p14:tracePt t="67667" x="6127750" y="3441700"/>
          <p14:tracePt t="67683" x="6127750" y="3448050"/>
          <p14:tracePt t="67691" x="6140450" y="3454400"/>
          <p14:tracePt t="67709" x="6165850" y="3460750"/>
          <p14:tracePt t="67725" x="6203950" y="3460750"/>
          <p14:tracePt t="67741" x="6223000" y="3460750"/>
          <p14:tracePt t="67758" x="6254750" y="3460750"/>
          <p14:tracePt t="67775" x="6292850" y="3460750"/>
          <p14:tracePt t="67791" x="6330950" y="3460750"/>
          <p14:tracePt t="67808" x="6362700" y="3454400"/>
          <p14:tracePt t="67825" x="6388100" y="3441700"/>
          <p14:tracePt t="67841" x="6432550" y="3416300"/>
          <p14:tracePt t="67858" x="6489700" y="3384550"/>
          <p14:tracePt t="67863" x="6508750" y="3378200"/>
          <p14:tracePt t="67875" x="6540500" y="3352800"/>
          <p14:tracePt t="67891" x="6604000" y="3321050"/>
          <p14:tracePt t="67908" x="6705600" y="3276600"/>
          <p14:tracePt t="67925" x="6769100" y="3238500"/>
          <p14:tracePt t="67941" x="6838950" y="3200400"/>
          <p14:tracePt t="67958" x="6877050" y="3175000"/>
          <p14:tracePt t="67975" x="6896100" y="3149600"/>
          <p14:tracePt t="67991" x="6915150" y="3130550"/>
          <p14:tracePt t="68008" x="6927850" y="3111500"/>
          <p14:tracePt t="68025" x="6927850" y="3092450"/>
          <p14:tracePt t="68041" x="6940550" y="3079750"/>
          <p14:tracePt t="68058" x="6946900" y="3067050"/>
          <p14:tracePt t="68075" x="6946900" y="3054350"/>
          <p14:tracePt t="68091" x="6953250" y="3035300"/>
          <p14:tracePt t="68108" x="6965950" y="3022600"/>
          <p14:tracePt t="68125" x="6978650" y="3003550"/>
          <p14:tracePt t="68140" x="6997700" y="2984500"/>
          <p14:tracePt t="68157" x="7016750" y="2965450"/>
          <p14:tracePt t="68173" x="7035800" y="2946400"/>
          <p14:tracePt t="68190" x="7042150" y="2927350"/>
          <p14:tracePt t="68207" x="7054850" y="2908300"/>
          <p14:tracePt t="68223" x="7061200" y="2895600"/>
          <p14:tracePt t="68241" x="7067550" y="2882900"/>
          <p14:tracePt t="68258" x="7086600" y="2863850"/>
          <p14:tracePt t="68275" x="7099300" y="2851150"/>
          <p14:tracePt t="68291" x="7105650" y="2844800"/>
          <p14:tracePt t="68308" x="7112000" y="2832100"/>
          <p14:tracePt t="68325" x="7118350" y="2819400"/>
          <p14:tracePt t="68341" x="7124700" y="2806700"/>
          <p14:tracePt t="68358" x="7143750" y="2787650"/>
          <p14:tracePt t="68374" x="7150100" y="2774950"/>
          <p14:tracePt t="68391" x="7156450" y="2768600"/>
          <p14:tracePt t="68409" x="7169150" y="2755900"/>
          <p14:tracePt t="68425" x="7169150" y="2749550"/>
          <p14:tracePt t="68441" x="7175500" y="2736850"/>
          <p14:tracePt t="68475" x="7181850" y="2730500"/>
          <p14:tracePt t="68491" x="7188200" y="2724150"/>
          <p14:tracePt t="68508" x="7188200" y="2717800"/>
          <p14:tracePt t="68525" x="7188200" y="2705100"/>
          <p14:tracePt t="68541" x="7188200" y="2698750"/>
          <p14:tracePt t="68558" x="7194550" y="2692400"/>
          <p14:tracePt t="68611" x="7200900" y="2686050"/>
          <p14:tracePt t="68623" x="7200900" y="2679700"/>
          <p14:tracePt t="68631" x="7207250" y="2679700"/>
          <p14:tracePt t="68655" x="7207250" y="2673350"/>
          <p14:tracePt t="69159" x="7207250" y="2667000"/>
          <p14:tracePt t="69164" x="7207250" y="2660650"/>
          <p14:tracePt t="69174" x="7213600" y="2654300"/>
          <p14:tracePt t="69551" x="7219950" y="2647950"/>
          <p14:tracePt t="69587" x="7219950" y="2641600"/>
          <p14:tracePt t="69592" x="7226300" y="2635250"/>
          <p14:tracePt t="69639" x="7226300" y="2628900"/>
          <p14:tracePt t="69663" x="7226300" y="2622550"/>
          <p14:tracePt t="69707" x="7232650" y="2616200"/>
          <p14:tracePt t="71421" x="7232650" y="2609850"/>
          <p14:tracePt t="71441" x="7239000" y="2603500"/>
          <p14:tracePt t="71455" x="7251700" y="2603500"/>
          <p14:tracePt t="71459" x="7258050" y="2603500"/>
          <p14:tracePt t="71474" x="7289800" y="2603500"/>
          <p14:tracePt t="71491" x="7334250" y="2603500"/>
          <p14:tracePt t="71507" x="7378700" y="2603500"/>
          <p14:tracePt t="71523" x="7404100" y="2603500"/>
          <p14:tracePt t="71540" x="7448550" y="2603500"/>
          <p14:tracePt t="71557" x="7486650" y="2603500"/>
          <p14:tracePt t="71573" x="7505700" y="2609850"/>
          <p14:tracePt t="71590" x="7531100" y="2609850"/>
          <p14:tracePt t="71610" x="7537450" y="2609850"/>
          <p14:tracePt t="71624" x="7569200" y="2609850"/>
          <p14:tracePt t="71640" x="7588250" y="2609850"/>
          <p14:tracePt t="71657" x="7600950" y="2609850"/>
          <p14:tracePt t="71673" x="7607300" y="2609850"/>
          <p14:tracePt t="71690" x="7613650" y="2609850"/>
          <p14:tracePt t="71707" x="7620000" y="2609850"/>
          <p14:tracePt t="71723" x="7620000" y="2597150"/>
          <p14:tracePt t="71740" x="7626350" y="2584450"/>
          <p14:tracePt t="71757" x="7632700" y="2578100"/>
          <p14:tracePt t="71773" x="7632700" y="2565400"/>
          <p14:tracePt t="71829" x="7632700" y="2559050"/>
          <p14:tracePt t="71861" x="7632700" y="2552700"/>
          <p14:tracePt t="71881" x="7632700" y="2546350"/>
          <p14:tracePt t="71901" x="7632700" y="2540000"/>
          <p14:tracePt t="71925" x="7632700" y="2533650"/>
          <p14:tracePt t="71937" x="7626350" y="2533650"/>
          <p14:tracePt t="71943" x="7620000" y="2527300"/>
          <p14:tracePt t="71956" x="7607300" y="2527300"/>
          <p14:tracePt t="71973" x="7594600" y="2527300"/>
          <p14:tracePt t="71990" x="7575550" y="2520950"/>
          <p14:tracePt t="72023" x="7562850" y="2520950"/>
          <p14:tracePt t="72040" x="7543800" y="2508250"/>
          <p14:tracePt t="72057" x="7524750" y="2508250"/>
          <p14:tracePt t="72074" x="7486650" y="2495550"/>
          <p14:tracePt t="72090" x="7442200" y="2476500"/>
          <p14:tracePt t="72107" x="7410450" y="2463800"/>
          <p14:tracePt t="72123" x="7378700" y="2457450"/>
          <p14:tracePt t="72140" x="7340600" y="2438400"/>
          <p14:tracePt t="72157" x="7321550" y="2438400"/>
          <p14:tracePt t="72173" x="7308850" y="2438400"/>
          <p14:tracePt t="72190" x="7302500" y="2438400"/>
          <p14:tracePt t="72325" x="7308850" y="2444750"/>
          <p14:tracePt t="72330" x="7315200" y="2444750"/>
          <p14:tracePt t="72340" x="7340600" y="2457450"/>
          <p14:tracePt t="72356" x="7372350" y="2470150"/>
          <p14:tracePt t="72372" x="7416800" y="2495550"/>
          <p14:tracePt t="72389" x="7454900" y="2514600"/>
          <p14:tracePt t="72405" x="7480300" y="2527300"/>
          <p14:tracePt t="72422" x="7524750" y="2546350"/>
          <p14:tracePt t="72438" x="7537450" y="2552700"/>
          <p14:tracePt t="72455" x="7556500" y="2565400"/>
          <p14:tracePt t="72473" x="7575550" y="2578100"/>
          <p14:tracePt t="72491" x="7607300" y="2597150"/>
          <p14:tracePt t="72507" x="7632700" y="2616200"/>
          <p14:tracePt t="72523" x="7658100" y="2628900"/>
          <p14:tracePt t="72540" x="7677150" y="2628900"/>
          <p14:tracePt t="72556" x="7683500" y="2628900"/>
          <p14:tracePt t="72629" x="7677150" y="2622550"/>
          <p14:tracePt t="72633" x="7670800" y="2622550"/>
          <p14:tracePt t="72641" x="7670800" y="2616200"/>
          <p14:tracePt t="72656" x="7645400" y="2584450"/>
          <p14:tracePt t="72673" x="7594600" y="2559050"/>
          <p14:tracePt t="72690" x="7537450" y="2520950"/>
          <p14:tracePt t="72692" x="7531100" y="2514600"/>
          <p14:tracePt t="72707" x="7480300" y="2501900"/>
          <p14:tracePt t="72723" x="7429500" y="2476500"/>
          <p14:tracePt t="72740" x="7404100" y="2470150"/>
          <p14:tracePt t="72756" x="7385050" y="2457450"/>
          <p14:tracePt t="72773" x="7372350" y="2444750"/>
          <p14:tracePt t="72790" x="7353300" y="2438400"/>
          <p14:tracePt t="72807" x="7334250" y="2425700"/>
          <p14:tracePt t="72823" x="7321550" y="2419350"/>
          <p14:tracePt t="72840" x="7315200" y="2419350"/>
          <p14:tracePt t="73001" x="7308850" y="2419350"/>
          <p14:tracePt t="73189" x="7315200" y="2419350"/>
          <p14:tracePt t="73201" x="7321550" y="2419350"/>
          <p14:tracePt t="73209" x="7327900" y="2425700"/>
          <p14:tracePt t="73223" x="7346950" y="2438400"/>
          <p14:tracePt t="73240" x="7378700" y="2444750"/>
          <p14:tracePt t="73256" x="7391400" y="2457450"/>
          <p14:tracePt t="73273" x="7404100" y="2457450"/>
          <p14:tracePt t="73289" x="7410450" y="2457450"/>
          <p14:tracePt t="74523" x="7416800" y="2457450"/>
          <p14:tracePt t="74528" x="7416800" y="2463800"/>
          <p14:tracePt t="74537" x="7416800" y="2470150"/>
          <p14:tracePt t="74554" x="7435850" y="2470150"/>
          <p14:tracePt t="74571" x="7448550" y="2476500"/>
          <p14:tracePt t="74588" x="7454900" y="2476500"/>
          <p14:tracePt t="74661" x="7461250" y="2476500"/>
          <p14:tracePt t="74669" x="7461250" y="2482850"/>
          <p14:tracePt t="74673" x="7467600" y="2482850"/>
          <p14:tracePt t="74689" x="7493000" y="2501900"/>
          <p14:tracePt t="74706" x="7518400" y="2508250"/>
          <p14:tracePt t="74708" x="7524750" y="2514600"/>
          <p14:tracePt t="74723" x="7543800" y="2520950"/>
          <p14:tracePt t="74739" x="7562850" y="2533650"/>
          <p14:tracePt t="74756" x="7581900" y="2546350"/>
          <p14:tracePt t="74772" x="7594600" y="2552700"/>
          <p14:tracePt t="74789" x="7607300" y="2565400"/>
          <p14:tracePt t="74806" x="7613650" y="2571750"/>
          <p14:tracePt t="74823" x="7632700" y="2584450"/>
          <p14:tracePt t="74839" x="7645400" y="2590800"/>
          <p14:tracePt t="74856" x="7651750" y="2597150"/>
          <p14:tracePt t="74872" x="7658100" y="2603500"/>
          <p14:tracePt t="74889" x="7664450" y="2616200"/>
          <p14:tracePt t="74905" x="7683500" y="2628900"/>
          <p14:tracePt t="74923" x="7696200" y="2647950"/>
          <p14:tracePt t="74939" x="7708900" y="2667000"/>
          <p14:tracePt t="74956" x="7727950" y="2705100"/>
          <p14:tracePt t="74972" x="7747000" y="2743200"/>
          <p14:tracePt t="74989" x="7772400" y="2768600"/>
          <p14:tracePt t="75006" x="7785100" y="2800350"/>
          <p14:tracePt t="75023" x="7810500" y="2832100"/>
          <p14:tracePt t="75039" x="7810500" y="2851150"/>
          <p14:tracePt t="75055" x="7823200" y="2876550"/>
          <p14:tracePt t="75072" x="7823200" y="2901950"/>
          <p14:tracePt t="75089" x="7823200" y="2927350"/>
          <p14:tracePt t="75105" x="7829550" y="2959100"/>
          <p14:tracePt t="75123" x="7835900" y="2997200"/>
          <p14:tracePt t="75139" x="7842250" y="3035300"/>
          <p14:tracePt t="75155" x="7848600" y="3060700"/>
          <p14:tracePt t="75172" x="7848600" y="3092450"/>
          <p14:tracePt t="75189" x="7848600" y="3124200"/>
          <p14:tracePt t="75206" x="7861300" y="3181350"/>
          <p14:tracePt t="75221" x="7874000" y="3213100"/>
          <p14:tracePt t="75238" x="7880350" y="3276600"/>
          <p14:tracePt t="75255" x="7886700" y="3321050"/>
          <p14:tracePt t="75271" x="7886700" y="3365500"/>
          <p14:tracePt t="75288" x="7886700" y="3409950"/>
          <p14:tracePt t="75305" x="7886700" y="3460750"/>
          <p14:tracePt t="75321" x="7886700" y="3505200"/>
          <p14:tracePt t="75338" x="7899400" y="3562350"/>
          <p14:tracePt t="75355" x="7905750" y="3600450"/>
          <p14:tracePt t="75371" x="7905750" y="3625850"/>
          <p14:tracePt t="75388" x="7905750" y="3644900"/>
          <p14:tracePt t="75405" x="7905750" y="3689350"/>
          <p14:tracePt t="75421" x="7905750" y="3721100"/>
          <p14:tracePt t="75439" x="7905750" y="3765550"/>
          <p14:tracePt t="75455" x="7905750" y="3797300"/>
          <p14:tracePt t="75471" x="7905750" y="3829050"/>
          <p14:tracePt t="75488" x="7905750" y="3860800"/>
          <p14:tracePt t="75505" x="7905750" y="3905250"/>
          <p14:tracePt t="75521" x="7905750" y="3937000"/>
          <p14:tracePt t="75526" x="7905750" y="3943350"/>
          <p14:tracePt t="75538" x="7905750" y="3968750"/>
          <p14:tracePt t="75554" x="7899400" y="4000500"/>
          <p14:tracePt t="75571" x="7886700" y="4032250"/>
          <p14:tracePt t="75587" x="7874000" y="4051300"/>
          <p14:tracePt t="75604" x="7854950" y="4076700"/>
          <p14:tracePt t="75622" x="7842250" y="4095750"/>
          <p14:tracePt t="75639" x="7823200" y="4114800"/>
          <p14:tracePt t="75656" x="7810500" y="4140200"/>
          <p14:tracePt t="75673" x="7785100" y="4178300"/>
          <p14:tracePt t="75689" x="7759700" y="4210050"/>
          <p14:tracePt t="75691" x="7753350" y="4222750"/>
          <p14:tracePt t="75705" x="7727950" y="4248150"/>
          <p14:tracePt t="75722" x="7702550" y="4279900"/>
          <p14:tracePt t="75739" x="7683500" y="4311650"/>
          <p14:tracePt t="75755" x="7664450" y="4330700"/>
          <p14:tracePt t="75772" x="7658100" y="4343400"/>
          <p14:tracePt t="75789" x="7651750" y="4362450"/>
          <p14:tracePt t="75805" x="7639050" y="4368800"/>
          <p14:tracePt t="75822" x="7626350" y="4400550"/>
          <p14:tracePt t="75839" x="7613650" y="4419600"/>
          <p14:tracePt t="75855" x="7594600" y="4457700"/>
          <p14:tracePt t="75872" x="7569200" y="4502150"/>
          <p14:tracePt t="75889" x="7543800" y="4540250"/>
          <p14:tracePt t="75905" x="7531100" y="4584700"/>
          <p14:tracePt t="75923" x="7512050" y="4616450"/>
          <p14:tracePt t="75939" x="7493000" y="4641850"/>
          <p14:tracePt t="75955" x="7480300" y="4660900"/>
          <p14:tracePt t="75971" x="7467600" y="4686300"/>
          <p14:tracePt t="75988" x="7442200" y="4724400"/>
          <p14:tracePt t="76004" x="7410450" y="4768850"/>
          <p14:tracePt t="76021" x="7372350" y="4806950"/>
          <p14:tracePt t="76025" x="7359650" y="4813300"/>
          <p14:tracePt t="76038" x="7334250" y="4838700"/>
          <p14:tracePt t="76055" x="7296150" y="4876800"/>
          <p14:tracePt t="76071" x="7270750" y="4902200"/>
          <p14:tracePt t="76088" x="7245350" y="4927600"/>
          <p14:tracePt t="76104" x="7226300" y="4940300"/>
          <p14:tracePt t="76121" x="7207250" y="4953000"/>
          <p14:tracePt t="76137" x="7188200" y="4965700"/>
          <p14:tracePt t="76154" x="7188200" y="4972050"/>
          <p14:tracePt t="76171" x="7169150" y="4978400"/>
          <p14:tracePt t="76188" x="7162800" y="4991100"/>
          <p14:tracePt t="76204" x="7150100" y="4991100"/>
          <p14:tracePt t="76221" x="7137400" y="5010150"/>
          <p14:tracePt t="76238" x="7105650" y="5029200"/>
          <p14:tracePt t="76254" x="7067550" y="5048250"/>
          <p14:tracePt t="76271" x="7029450" y="5067300"/>
          <p14:tracePt t="76287" x="6991350" y="5080000"/>
          <p14:tracePt t="76304" x="6946900" y="5092700"/>
          <p14:tracePt t="76321" x="6902450" y="5105400"/>
          <p14:tracePt t="76337" x="6877050" y="5118100"/>
          <p14:tracePt t="76354" x="6819900" y="5143500"/>
          <p14:tracePt t="76371" x="6775450" y="5168900"/>
          <p14:tracePt t="76388" x="6731000" y="5187950"/>
          <p14:tracePt t="76405" x="6680200" y="5207000"/>
          <p14:tracePt t="76423" x="6629400" y="5226050"/>
          <p14:tracePt t="76439" x="6597650" y="5238750"/>
          <p14:tracePt t="76455" x="6553200" y="5257800"/>
          <p14:tracePt t="76472" x="6515100" y="5270500"/>
          <p14:tracePt t="76488" x="6477000" y="5283200"/>
          <p14:tracePt t="76505" x="6457950" y="5295900"/>
          <p14:tracePt t="76522" x="6438900" y="5302250"/>
          <p14:tracePt t="76539" x="6419850" y="5308600"/>
          <p14:tracePt t="76555" x="6400800" y="5321300"/>
          <p14:tracePt t="76572" x="6394450" y="5321300"/>
          <p14:tracePt t="76588" x="6375400" y="5321300"/>
          <p14:tracePt t="76604" x="6356350" y="5327650"/>
          <p14:tracePt t="76620" x="6343650" y="5327650"/>
          <p14:tracePt t="76637" x="6318250" y="5334000"/>
          <p14:tracePt t="76653" x="6292850" y="5334000"/>
          <p14:tracePt t="76672" x="6273800" y="5340350"/>
          <p14:tracePt t="76688" x="6254750" y="5340350"/>
          <p14:tracePt t="76705" x="6235700" y="5340350"/>
          <p14:tracePt t="76722" x="6203950" y="5346700"/>
          <p14:tracePt t="76739" x="6153150" y="5359400"/>
          <p14:tracePt t="76755" x="6121400" y="5372100"/>
          <p14:tracePt t="76772" x="6108700" y="5378450"/>
          <p14:tracePt t="76788" x="6096000" y="5384800"/>
          <p14:tracePt t="76805" x="6089650" y="5384800"/>
          <p14:tracePt t="76877" x="6083300" y="5384800"/>
          <p14:tracePt t="76881" x="6076950" y="5384800"/>
          <p14:tracePt t="76888" x="6070600" y="5384800"/>
          <p14:tracePt t="76905" x="6064250" y="5384800"/>
          <p14:tracePt t="76922" x="6057900" y="5391150"/>
          <p14:tracePt t="77001" x="6051550" y="5391150"/>
          <p14:tracePt t="78011" x="6057900" y="5391150"/>
          <p14:tracePt t="78017" x="6064250" y="5391150"/>
          <p14:tracePt t="78023" x="6070600" y="5391150"/>
          <p14:tracePt t="78038" x="6102350" y="5391150"/>
          <p14:tracePt t="78055" x="6127750" y="5391150"/>
          <p14:tracePt t="78071" x="6159500" y="5391150"/>
          <p14:tracePt t="78089" x="6203950" y="5391150"/>
          <p14:tracePt t="78105" x="6223000" y="5391150"/>
          <p14:tracePt t="78121" x="6235700" y="5397500"/>
          <p14:tracePt t="78138" x="6254750" y="5403850"/>
          <p14:tracePt t="78154" x="6267450" y="5403850"/>
          <p14:tracePt t="78171" x="6273800" y="5403850"/>
          <p14:tracePt t="78189" x="6299200" y="5403850"/>
          <p14:tracePt t="78205" x="6330950" y="5403850"/>
          <p14:tracePt t="78221" x="6362700" y="5403850"/>
          <p14:tracePt t="78238" x="6407150" y="5403850"/>
          <p14:tracePt t="78254" x="6438900" y="5403850"/>
          <p14:tracePt t="78271" x="6470650" y="5403850"/>
          <p14:tracePt t="78288" x="6477000" y="5403850"/>
          <p14:tracePt t="78419" x="6464300" y="5403850"/>
          <p14:tracePt t="78424" x="6438900" y="5403850"/>
          <p14:tracePt t="78438" x="6388100" y="5422900"/>
          <p14:tracePt t="78454" x="6311900" y="5429250"/>
          <p14:tracePt t="78471" x="6223000" y="5441950"/>
          <p14:tracePt t="78489" x="6121400" y="5448300"/>
          <p14:tracePt t="78505" x="6064250" y="5448300"/>
          <p14:tracePt t="78521" x="6000750" y="5448300"/>
          <p14:tracePt t="78538" x="5949950" y="5448300"/>
          <p14:tracePt t="78554" x="5905500" y="5454650"/>
          <p14:tracePt t="78560" x="5899150" y="5454650"/>
          <p14:tracePt t="78572" x="5892800" y="5454650"/>
          <p14:tracePt t="78588" x="5867400" y="5461000"/>
          <p14:tracePt t="78604" x="5854700" y="5467350"/>
          <p14:tracePt t="78621" x="5835650" y="5473700"/>
          <p14:tracePt t="78638" x="5816600" y="5480050"/>
          <p14:tracePt t="78654" x="5791200" y="5492750"/>
          <p14:tracePt t="78671" x="5765800" y="5505450"/>
          <p14:tracePt t="78688" x="5746750" y="5505450"/>
          <p14:tracePt t="78689" x="5740400" y="5511800"/>
          <p14:tracePt t="78705" x="5715000" y="5518150"/>
          <p14:tracePt t="78721" x="5702300" y="5524500"/>
          <p14:tracePt t="78736" x="5683250" y="5524500"/>
          <p14:tracePt t="78753" x="5676900" y="5524500"/>
          <p14:tracePt t="78769" x="5664200" y="5524500"/>
          <p14:tracePt t="78786" x="5651500" y="5524500"/>
          <p14:tracePt t="78803" x="5632450" y="5530850"/>
          <p14:tracePt t="78820" x="5619750" y="5530850"/>
          <p14:tracePt t="78836" x="5600700" y="5537200"/>
          <p14:tracePt t="78853" x="5588000" y="5543550"/>
          <p14:tracePt t="78869" x="5568950" y="5549900"/>
          <p14:tracePt t="78886" x="5568950" y="5556250"/>
          <p14:tracePt t="79023" x="5562600" y="5556250"/>
          <p14:tracePt t="79031" x="5556250" y="5562600"/>
          <p14:tracePt t="79191" x="5562600" y="5562600"/>
          <p14:tracePt t="79223" x="5568950" y="5562600"/>
          <p14:tracePt t="79228" x="5575300" y="5562600"/>
          <p14:tracePt t="79237" x="5594350" y="5562600"/>
          <p14:tracePt t="79254" x="5607050" y="5562600"/>
          <p14:tracePt t="79271" x="5632450" y="5562600"/>
          <p14:tracePt t="79287" x="5651500" y="5556250"/>
          <p14:tracePt t="79304" x="5683250" y="5556250"/>
          <p14:tracePt t="79321" x="5721350" y="5549900"/>
          <p14:tracePt t="79337" x="5778500" y="5537200"/>
          <p14:tracePt t="79354" x="5822950" y="5530850"/>
          <p14:tracePt t="79371" x="5861050" y="5524500"/>
          <p14:tracePt t="79387" x="5880100" y="5524500"/>
          <p14:tracePt t="79405" x="5892800" y="5524500"/>
          <p14:tracePt t="79467" x="5899150" y="5524500"/>
          <p14:tracePt t="79483" x="5905500" y="5524500"/>
          <p14:tracePt t="79491" x="5911850" y="5524500"/>
          <p14:tracePt t="79511" x="5918200" y="5524500"/>
          <p14:tracePt t="79521" x="5930900" y="5524500"/>
          <p14:tracePt t="79537" x="5943600" y="5524500"/>
          <p14:tracePt t="79554" x="5956300" y="5524500"/>
          <p14:tracePt t="79561" x="5962650" y="5524500"/>
          <p14:tracePt t="79571" x="5981700" y="5524500"/>
          <p14:tracePt t="79587" x="5994400" y="5524500"/>
          <p14:tracePt t="79605" x="6032500" y="5524500"/>
          <p14:tracePt t="79621" x="6045200" y="5518150"/>
          <p14:tracePt t="79637" x="6064250" y="5518150"/>
          <p14:tracePt t="79654" x="6083300" y="5511800"/>
          <p14:tracePt t="79671" x="6096000" y="5511800"/>
          <p14:tracePt t="79687" x="6115050" y="5505450"/>
          <p14:tracePt t="79704" x="6127750" y="5505450"/>
          <p14:tracePt t="79794" x="6134100" y="5505450"/>
          <p14:tracePt t="79895" x="6140450" y="5505450"/>
          <p14:tracePt t="79903" x="6146800" y="5505450"/>
          <p14:tracePt t="79909" x="6159500" y="5505450"/>
          <p14:tracePt t="79921" x="6178550" y="5505450"/>
          <p14:tracePt t="79937" x="6216650" y="5505450"/>
          <p14:tracePt t="79954" x="6248400" y="5505450"/>
          <p14:tracePt t="79971" x="6286500" y="5505450"/>
          <p14:tracePt t="79987" x="6311900" y="5505450"/>
          <p14:tracePt t="80004" x="6330950" y="5505450"/>
          <p14:tracePt t="80021" x="6337300" y="5505450"/>
          <p14:tracePt t="83051" x="6337300" y="5499100"/>
          <p14:tracePt t="91045" x="6337300" y="5492750"/>
          <p14:tracePt t="91050" x="6337300" y="5480050"/>
          <p14:tracePt t="91067" x="6369050" y="5454650"/>
          <p14:tracePt t="91084" x="6445250" y="5397500"/>
          <p14:tracePt t="91100" x="6597650" y="5295900"/>
          <p14:tracePt t="91117" x="6756400" y="5207000"/>
          <p14:tracePt t="91134" x="6896100" y="5105400"/>
          <p14:tracePt t="91151" x="7054850" y="4984750"/>
          <p14:tracePt t="91167" x="7143750" y="4864100"/>
          <p14:tracePt t="91184" x="7200900" y="4762500"/>
          <p14:tracePt t="91200" x="7264400" y="4635500"/>
          <p14:tracePt t="91217" x="7334250" y="4489450"/>
          <p14:tracePt t="91233" x="7404100" y="4343400"/>
          <p14:tracePt t="91251" x="7493000" y="4197350"/>
          <p14:tracePt t="91267" x="7581900" y="4076700"/>
          <p14:tracePt t="91283" x="7677150" y="3981450"/>
          <p14:tracePt t="91300" x="7747000" y="3911600"/>
          <p14:tracePt t="91317" x="7816850" y="3854450"/>
          <p14:tracePt t="91333" x="7835900" y="3829050"/>
          <p14:tracePt t="91351" x="7848600" y="3810000"/>
          <p14:tracePt t="91356" x="7848600" y="3803650"/>
          <p14:tracePt t="91367" x="7854950" y="3784600"/>
          <p14:tracePt t="91384" x="7867650" y="3765550"/>
          <p14:tracePt t="91400" x="7886700" y="3733800"/>
          <p14:tracePt t="91417" x="7912100" y="3702050"/>
          <p14:tracePt t="91432" x="7937500" y="3657600"/>
          <p14:tracePt t="91449" x="7956550" y="3606800"/>
          <p14:tracePt t="91465" x="7981950" y="3562350"/>
          <p14:tracePt t="91482" x="8020050" y="3498850"/>
          <p14:tracePt t="91500" x="8045450" y="3441700"/>
          <p14:tracePt t="91517" x="8070850" y="3397250"/>
          <p14:tracePt t="91533" x="8077200" y="3359150"/>
          <p14:tracePt t="91551" x="8083550" y="3302000"/>
          <p14:tracePt t="91567" x="8083550" y="3276600"/>
          <p14:tracePt t="91583" x="8083550" y="3238500"/>
          <p14:tracePt t="91600" x="8083550" y="3200400"/>
          <p14:tracePt t="91617" x="8083550" y="3168650"/>
          <p14:tracePt t="91633" x="8083550" y="3124200"/>
          <p14:tracePt t="91650" x="8083550" y="3067050"/>
          <p14:tracePt t="91667" x="8077200" y="3035300"/>
          <p14:tracePt t="91683" x="8051800" y="2984500"/>
          <p14:tracePt t="91700" x="8032750" y="2946400"/>
          <p14:tracePt t="91717" x="8013700" y="2901950"/>
          <p14:tracePt t="91733" x="8001000" y="2876550"/>
          <p14:tracePt t="91751" x="7981950" y="2844800"/>
          <p14:tracePt t="91767" x="7969250" y="2825750"/>
          <p14:tracePt t="91783" x="7962900" y="2819400"/>
          <p14:tracePt t="91800" x="7943850" y="2800350"/>
          <p14:tracePt t="91816" x="7931150" y="2781300"/>
          <p14:tracePt t="91833" x="7912100" y="2749550"/>
          <p14:tracePt t="91851" x="7867650" y="2698750"/>
          <p14:tracePt t="91867" x="7823200" y="2667000"/>
          <p14:tracePt t="91883" x="7785100" y="2641600"/>
          <p14:tracePt t="91900" x="7759700" y="2622550"/>
          <p14:tracePt t="91916" x="7740650" y="2603500"/>
          <p14:tracePt t="91933" x="7721600" y="2584450"/>
          <p14:tracePt t="91951" x="7696200" y="2565400"/>
          <p14:tracePt t="91967" x="7670800" y="2552700"/>
          <p14:tracePt t="91983" x="7639050" y="2527300"/>
          <p14:tracePt t="92000" x="7594600" y="2501900"/>
          <p14:tracePt t="92016" x="7537450" y="2482850"/>
          <p14:tracePt t="92033" x="7480300" y="2457450"/>
          <p14:tracePt t="92050" x="7442200" y="2444750"/>
          <p14:tracePt t="92066" x="7404100" y="2425700"/>
          <p14:tracePt t="92083" x="7372350" y="2419350"/>
          <p14:tracePt t="92101" x="7315200" y="2393950"/>
          <p14:tracePt t="92117" x="7277100" y="2381250"/>
          <p14:tracePt t="92133" x="7219950" y="2355850"/>
          <p14:tracePt t="92150" x="7150100" y="2343150"/>
          <p14:tracePt t="92166" x="7054850" y="2317750"/>
          <p14:tracePt t="92183" x="6972300" y="2292350"/>
          <p14:tracePt t="92200" x="6858000" y="2260600"/>
          <p14:tracePt t="92217" x="6781800" y="2241550"/>
          <p14:tracePt t="92233" x="6711950" y="2222500"/>
          <p14:tracePt t="92250" x="6629400" y="2197100"/>
          <p14:tracePt t="92266" x="6540500" y="2171700"/>
          <p14:tracePt t="92283" x="6445250" y="2152650"/>
          <p14:tracePt t="92300" x="6356350" y="2139950"/>
          <p14:tracePt t="92317" x="6235700" y="2127250"/>
          <p14:tracePt t="92333" x="6146800" y="2120900"/>
          <p14:tracePt t="92350" x="6076950" y="2114550"/>
          <p14:tracePt t="92366" x="5994400" y="2114550"/>
          <p14:tracePt t="92383" x="5905500" y="2108200"/>
          <p14:tracePt t="92400" x="5829300" y="2108200"/>
          <p14:tracePt t="92417" x="5734050" y="2108200"/>
          <p14:tracePt t="92433" x="5683250" y="2108200"/>
          <p14:tracePt t="92450" x="5632450" y="2108200"/>
          <p14:tracePt t="92466" x="5588000" y="2108200"/>
          <p14:tracePt t="92483" x="5556250" y="2108200"/>
          <p14:tracePt t="92498" x="5505450" y="2114550"/>
          <p14:tracePt t="92515" x="5435600" y="2120900"/>
          <p14:tracePt t="92532" x="5327650" y="2133600"/>
          <p14:tracePt t="92548" x="5238750" y="2146300"/>
          <p14:tracePt t="92565" x="5162550" y="2159000"/>
          <p14:tracePt t="92582" x="5086350" y="2171700"/>
          <p14:tracePt t="92600" x="5022850" y="2184400"/>
          <p14:tracePt t="92617" x="4953000" y="2203450"/>
          <p14:tracePt t="92633" x="4921250" y="2209800"/>
          <p14:tracePt t="92650" x="4895850" y="2222500"/>
          <p14:tracePt t="92667" x="4883150" y="2228850"/>
          <p14:tracePt t="92683" x="4851400" y="2241550"/>
          <p14:tracePt t="92700" x="4819650" y="2266950"/>
          <p14:tracePt t="92717" x="4749800" y="2311400"/>
          <p14:tracePt t="92733" x="4686300" y="2349500"/>
          <p14:tracePt t="92749" x="4591050" y="2393950"/>
          <p14:tracePt t="92766" x="4521200" y="2438400"/>
          <p14:tracePt t="92783" x="4464050" y="2476500"/>
          <p14:tracePt t="92800" x="4432300" y="2508250"/>
          <p14:tracePt t="92816" x="4381500" y="2559050"/>
          <p14:tracePt t="92833" x="4337050" y="2609850"/>
          <p14:tracePt t="92850" x="4298950" y="2654300"/>
          <p14:tracePt t="92866" x="4260850" y="2705100"/>
          <p14:tracePt t="92871" x="4248150" y="2717800"/>
          <p14:tracePt t="92883" x="4216400" y="2755900"/>
          <p14:tracePt t="92900" x="4178300" y="2813050"/>
          <p14:tracePt t="92917" x="4108450" y="2882900"/>
          <p14:tracePt t="92933" x="4057650" y="2940050"/>
          <p14:tracePt t="92950" x="4019550" y="3009900"/>
          <p14:tracePt t="92966" x="3981450" y="3086100"/>
          <p14:tracePt t="92983" x="3949700" y="3136900"/>
          <p14:tracePt t="92999" x="3924300" y="3175000"/>
          <p14:tracePt t="93017" x="3898900" y="3232150"/>
          <p14:tracePt t="93033" x="3886200" y="3276600"/>
          <p14:tracePt t="93049" x="3873500" y="3314700"/>
          <p14:tracePt t="93066" x="3854450" y="3371850"/>
          <p14:tracePt t="93083" x="3835400" y="3429000"/>
          <p14:tracePt t="93099" x="3829050" y="3486150"/>
          <p14:tracePt t="93101" x="3829050" y="3498850"/>
          <p14:tracePt t="93117" x="3803650" y="3549650"/>
          <p14:tracePt t="93133" x="3790950" y="3613150"/>
          <p14:tracePt t="93149" x="3784600" y="3689350"/>
          <p14:tracePt t="93166" x="3771900" y="3759200"/>
          <p14:tracePt t="93183" x="3765550" y="3816350"/>
          <p14:tracePt t="93200" x="3759200" y="3879850"/>
          <p14:tracePt t="93217" x="3740150" y="3968750"/>
          <p14:tracePt t="93233" x="3733800" y="4025900"/>
          <p14:tracePt t="93249" x="3727450" y="4095750"/>
          <p14:tracePt t="93266" x="3727450" y="4146550"/>
          <p14:tracePt t="93283" x="3727450" y="4184650"/>
          <p14:tracePt t="93299" x="3727450" y="4222750"/>
          <p14:tracePt t="93317" x="3727450" y="4298950"/>
          <p14:tracePt t="93333" x="3727450" y="4337050"/>
          <p14:tracePt t="93349" x="3733800" y="4381500"/>
          <p14:tracePt t="93366" x="3740150" y="4432300"/>
          <p14:tracePt t="93383" x="3765550" y="4483100"/>
          <p14:tracePt t="93400" x="3803650" y="4533900"/>
          <p14:tracePt t="93417" x="3841750" y="4603750"/>
          <p14:tracePt t="93433" x="3879850" y="4648200"/>
          <p14:tracePt t="93449" x="3924300" y="4699000"/>
          <p14:tracePt t="93466" x="3987800" y="4762500"/>
          <p14:tracePt t="93483" x="4076700" y="4819650"/>
          <p14:tracePt t="93499" x="4140200" y="4870450"/>
          <p14:tracePt t="93517" x="4222750" y="4927600"/>
          <p14:tracePt t="93533" x="4286250" y="4972050"/>
          <p14:tracePt t="93548" x="4337050" y="5003800"/>
          <p14:tracePt t="93565" x="4381500" y="5041900"/>
          <p14:tracePt t="93581" x="4438650" y="5073650"/>
          <p14:tracePt t="93598" x="4502150" y="5111750"/>
          <p14:tracePt t="93617" x="4584700" y="5149850"/>
          <p14:tracePt t="93633" x="4629150" y="5168900"/>
          <p14:tracePt t="93649" x="4667250" y="5187950"/>
          <p14:tracePt t="93666" x="4699000" y="5207000"/>
          <p14:tracePt t="93683" x="4749800" y="5226050"/>
          <p14:tracePt t="93699" x="4800600" y="5257800"/>
          <p14:tracePt t="93716" x="4870450" y="5289550"/>
          <p14:tracePt t="93733" x="4933950" y="5314950"/>
          <p14:tracePt t="93749" x="5022850" y="5346700"/>
          <p14:tracePt t="93766" x="5118100" y="5378450"/>
          <p14:tracePt t="93783" x="5207000" y="5391150"/>
          <p14:tracePt t="93799" x="5295900" y="5410200"/>
          <p14:tracePt t="93816" x="5410200" y="5422900"/>
          <p14:tracePt t="93833" x="5505450" y="5441950"/>
          <p14:tracePt t="93849" x="5588000" y="5454650"/>
          <p14:tracePt t="93866" x="5683250" y="5454650"/>
          <p14:tracePt t="93882" x="5797550" y="5454650"/>
          <p14:tracePt t="93887" x="5822950" y="5454650"/>
          <p14:tracePt t="93899" x="5892800" y="5454650"/>
          <p14:tracePt t="93917" x="5994400" y="5454650"/>
          <p14:tracePt t="93933" x="6064250" y="5441950"/>
          <p14:tracePt t="93949" x="6140450" y="5422900"/>
          <p14:tracePt t="93966" x="6223000" y="5410200"/>
          <p14:tracePt t="93982" x="6311900" y="5397500"/>
          <p14:tracePt t="93999" x="6419850" y="5384800"/>
          <p14:tracePt t="94017" x="6572250" y="5384800"/>
          <p14:tracePt t="94033" x="6680200" y="5378450"/>
          <p14:tracePt t="94049" x="6769100" y="5372100"/>
          <p14:tracePt t="94066" x="6851650" y="5365750"/>
          <p14:tracePt t="94082" x="6921500" y="5353050"/>
          <p14:tracePt t="94099" x="6997700" y="5340350"/>
          <p14:tracePt t="94116" x="7086600" y="5321300"/>
          <p14:tracePt t="94133" x="7150100" y="5302250"/>
          <p14:tracePt t="94149" x="7213600" y="5283200"/>
          <p14:tracePt t="94166" x="7264400" y="5257800"/>
          <p14:tracePt t="94182" x="7296150" y="5238750"/>
          <p14:tracePt t="94199" x="7340600" y="5219700"/>
          <p14:tracePt t="94216" x="7404100" y="5194300"/>
          <p14:tracePt t="94233" x="7499350" y="5156200"/>
          <p14:tracePt t="94249" x="7581900" y="5130800"/>
          <p14:tracePt t="94266" x="7632700" y="5099050"/>
          <p14:tracePt t="94282" x="7658100" y="5086350"/>
          <p14:tracePt t="94298" x="7677150" y="5067300"/>
          <p14:tracePt t="94314" x="7689850" y="5054600"/>
          <p14:tracePt t="94331" x="7702550" y="5035550"/>
          <p14:tracePt t="94348" x="7721600" y="5010150"/>
          <p14:tracePt t="94366" x="7727950" y="4984750"/>
          <p14:tracePt t="94382" x="7747000" y="4946650"/>
          <p14:tracePt t="94399" x="7753350" y="4914900"/>
          <p14:tracePt t="94405" x="7759700" y="4889500"/>
          <p14:tracePt t="94416" x="7766050" y="4870450"/>
          <p14:tracePt t="94433" x="7778750" y="4813300"/>
          <p14:tracePt t="94449" x="7791450" y="4768850"/>
          <p14:tracePt t="94466" x="7797800" y="4724400"/>
          <p14:tracePt t="94482" x="7804150" y="4692650"/>
          <p14:tracePt t="94499" x="7804150" y="4660900"/>
          <p14:tracePt t="94516" x="7810500" y="4622800"/>
          <p14:tracePt t="94533" x="7810500" y="4584700"/>
          <p14:tracePt t="94549" x="7810500" y="4552950"/>
          <p14:tracePt t="94566" x="7810500" y="4514850"/>
          <p14:tracePt t="94582" x="7810500" y="4470400"/>
          <p14:tracePt t="94599" x="7810500" y="4413250"/>
          <p14:tracePt t="94616" x="7810500" y="4368800"/>
          <p14:tracePt t="94631" x="7810500" y="4311650"/>
          <p14:tracePt t="94632" x="7810500" y="4298950"/>
          <p14:tracePt t="94648" x="7816850" y="4254500"/>
          <p14:tracePt t="94664" x="7816850" y="4203700"/>
          <p14:tracePt t="94681" x="7816850" y="4159250"/>
          <p14:tracePt t="94699" x="7816850" y="4133850"/>
          <p14:tracePt t="94716" x="7823200" y="4108450"/>
          <p14:tracePt t="94733" x="7835900" y="4083050"/>
          <p14:tracePt t="94749" x="7848600" y="4064000"/>
          <p14:tracePt t="94766" x="7854950" y="4044950"/>
          <p14:tracePt t="94782" x="7854950" y="4032250"/>
          <p14:tracePt t="94799" x="7874000" y="4013200"/>
          <p14:tracePt t="94816" x="7874000" y="3994150"/>
          <p14:tracePt t="94818" x="7880350" y="3994150"/>
          <p14:tracePt t="94833" x="7886700" y="3975100"/>
          <p14:tracePt t="94849" x="7899400" y="3956050"/>
          <p14:tracePt t="94865" x="7912100" y="3937000"/>
          <p14:tracePt t="94882" x="7924800" y="3924300"/>
          <p14:tracePt t="94899" x="7931150" y="3905250"/>
          <p14:tracePt t="94904" x="7937500" y="3898900"/>
          <p14:tracePt t="94916" x="7943850" y="3886200"/>
          <p14:tracePt t="94933" x="7956550" y="3854450"/>
          <p14:tracePt t="94949" x="7969250" y="3829050"/>
          <p14:tracePt t="94965" x="7969250" y="3810000"/>
          <p14:tracePt t="94982" x="7981950" y="3797300"/>
          <p14:tracePt t="94999" x="7981950" y="3790950"/>
          <p14:tracePt t="95015" x="7981950" y="3784600"/>
          <p14:tracePt t="95033" x="7981950" y="3765550"/>
          <p14:tracePt t="95049" x="7988300" y="3759200"/>
          <p14:tracePt t="95065" x="7988300" y="3746500"/>
          <p14:tracePt t="95082" x="7988300" y="3740150"/>
          <p14:tracePt t="95099" x="7988300" y="3727450"/>
          <p14:tracePt t="95115" x="7988300" y="3714750"/>
          <p14:tracePt t="95133" x="7988300" y="3695700"/>
          <p14:tracePt t="95149" x="7994650" y="3676650"/>
          <p14:tracePt t="95165" x="8001000" y="3657600"/>
          <p14:tracePt t="95182" x="8007350" y="3638550"/>
          <p14:tracePt t="95199" x="8007350" y="3625850"/>
          <p14:tracePt t="95215" x="8007350" y="3613150"/>
          <p14:tracePt t="95232" x="8013700" y="3594100"/>
          <p14:tracePt t="95249" x="8013700" y="3587750"/>
          <p14:tracePt t="95265" x="8013700" y="3568700"/>
          <p14:tracePt t="95282" x="8013700" y="3562350"/>
          <p14:tracePt t="95299" x="8013700" y="3556000"/>
          <p14:tracePt t="95317" x="8020050" y="3536950"/>
          <p14:tracePt t="95331" x="8026400" y="3536950"/>
          <p14:tracePt t="95348" x="8026400" y="3524250"/>
          <p14:tracePt t="95364" x="8032750" y="3517900"/>
          <p14:tracePt t="95381" x="8032750" y="3511550"/>
          <p14:tracePt t="95627" x="8032750" y="3505200"/>
          <p14:tracePt t="95647" x="8032750" y="3498850"/>
          <p14:tracePt t="95685" x="8032750" y="3492500"/>
          <p14:tracePt t="95697" x="8039100" y="3492500"/>
          <p14:tracePt t="95785" x="8039100" y="3486150"/>
          <p14:tracePt t="95794" x="8045450" y="3479800"/>
          <p14:tracePt t="95810" x="8051800" y="3473450"/>
          <p14:tracePt t="95829" x="8058150" y="3467100"/>
          <p14:tracePt t="95850" x="8058150" y="3460750"/>
          <p14:tracePt t="95862" x="8064500" y="3460750"/>
          <p14:tracePt t="95870" x="8064500" y="3454400"/>
          <p14:tracePt t="95882" x="8064500" y="3448050"/>
          <p14:tracePt t="95897" x="8070850" y="3448050"/>
          <p14:tracePt t="95959" x="8077200" y="3441700"/>
          <p14:tracePt t="96407" x="8083550" y="3441700"/>
          <p14:tracePt t="96415" x="8089900" y="3441700"/>
          <p14:tracePt t="96451" x="8096250" y="3441700"/>
          <p14:tracePt t="96456" x="8096250" y="3435350"/>
          <p14:tracePt t="96465" x="8096250" y="3429000"/>
          <p14:tracePt t="96567" x="8102600" y="3429000"/>
          <p14:tracePt t="96571" x="8102600" y="3422650"/>
          <p14:tracePt t="96591" x="8108950" y="3416300"/>
          <p14:tracePt t="97971" x="8115300" y="3416300"/>
          <p14:tracePt t="98003" x="8121650" y="3416300"/>
          <p14:tracePt t="98008" x="8121650" y="3422650"/>
          <p14:tracePt t="99154" x="8134350" y="3422650"/>
          <p14:tracePt t="99163" x="8140700" y="3409950"/>
          <p14:tracePt t="99179" x="8153400" y="3390900"/>
          <p14:tracePt t="99196" x="8153400" y="3365500"/>
          <p14:tracePt t="99213" x="8153400" y="3346450"/>
          <p14:tracePt t="99229" x="8153400" y="3327400"/>
          <p14:tracePt t="99246" x="8153400" y="3308350"/>
          <p14:tracePt t="99262" x="8153400" y="3295650"/>
          <p14:tracePt t="99279" x="8147050" y="3263900"/>
          <p14:tracePt t="99296" x="8134350" y="3232150"/>
          <p14:tracePt t="99314" x="8115300" y="3187700"/>
          <p14:tracePt t="99331" x="8102600" y="3162300"/>
          <p14:tracePt t="99347" x="8083550" y="3143250"/>
          <p14:tracePt t="99364" x="8070850" y="3130550"/>
          <p14:tracePt t="99509" x="8064500" y="3130550"/>
          <p14:tracePt t="99541" x="8058150" y="3130550"/>
          <p14:tracePt t="99549" x="8051800" y="3130550"/>
          <p14:tracePt t="99581" x="8045450" y="3130550"/>
          <p14:tracePt t="99589" x="8039100" y="3130550"/>
          <p14:tracePt t="99601" x="8032750" y="3136900"/>
          <p14:tracePt t="99614" x="8013700" y="3143250"/>
          <p14:tracePt t="99631" x="8007350" y="3143250"/>
          <p14:tracePt t="99647" x="8001000" y="3155950"/>
          <p14:tracePt t="99665" x="7994650" y="3155950"/>
          <p14:tracePt t="99680" x="7988300" y="3175000"/>
          <p14:tracePt t="99697" x="7981950" y="3187700"/>
          <p14:tracePt t="99715" x="7975600" y="3194050"/>
          <p14:tracePt t="99731" x="7975600" y="3206750"/>
          <p14:tracePt t="99764" x="7969250" y="3206750"/>
          <p14:tracePt t="100669" x="7962900" y="3206750"/>
          <p14:tracePt t="100685" x="7956550" y="3206750"/>
          <p14:tracePt t="100873" x="7950200" y="3206750"/>
          <p14:tracePt t="100878" x="7943850" y="3206750"/>
          <p14:tracePt t="100885" x="7937500" y="3206750"/>
          <p14:tracePt t="100897" x="7931150" y="3206750"/>
          <p14:tracePt t="100914" x="7924800" y="3200400"/>
          <p14:tracePt t="101317" x="7924800" y="3194050"/>
          <p14:tracePt t="101421" x="7924800" y="3187700"/>
          <p14:tracePt t="101597" x="7924800" y="3181350"/>
          <p14:tracePt t="101941" x="7924800" y="3175000"/>
          <p14:tracePt t="101949" x="7924800" y="3168650"/>
          <p14:tracePt t="101963" x="7912100" y="3162300"/>
          <p14:tracePt t="101980" x="7886700" y="3162300"/>
          <p14:tracePt t="101996" x="7867650" y="3162300"/>
          <p14:tracePt t="102013" x="7842250" y="3155950"/>
          <p14:tracePt t="102031" x="7804150" y="3155950"/>
          <p14:tracePt t="102035" x="7797800" y="3155950"/>
          <p14:tracePt t="102045" x="7766050" y="3155950"/>
          <p14:tracePt t="102062" x="7715250" y="3149600"/>
          <p14:tracePt t="102078" x="7689850" y="3143250"/>
          <p14:tracePt t="102095" x="7670800" y="3136900"/>
          <p14:tracePt t="102113" x="7664450" y="3136900"/>
          <p14:tracePt t="102185" x="7664450" y="3130550"/>
          <p14:tracePt t="102197" x="7658100" y="3130550"/>
          <p14:tracePt t="102205" x="7651750" y="3130550"/>
          <p14:tracePt t="102213" x="7651750" y="3124200"/>
          <p14:tracePt t="102230" x="7651750" y="3117850"/>
          <p14:tracePt t="102247" x="7645400" y="3098800"/>
          <p14:tracePt t="102263" x="7639050" y="3092450"/>
          <p14:tracePt t="102280" x="7639050" y="3079750"/>
          <p14:tracePt t="102296" x="7639050" y="3067050"/>
          <p14:tracePt t="102312" x="7639050" y="3054350"/>
          <p14:tracePt t="102328" x="7632700" y="3048000"/>
          <p14:tracePt t="102345" x="7632700" y="3035300"/>
          <p14:tracePt t="102363" x="7632700" y="3022600"/>
          <p14:tracePt t="102396" x="7632700" y="3016250"/>
          <p14:tracePt t="102413" x="7632700" y="3003550"/>
          <p14:tracePt t="102430" x="7632700" y="2990850"/>
          <p14:tracePt t="102447" x="7632700" y="2965450"/>
          <p14:tracePt t="102463" x="7632700" y="2946400"/>
          <p14:tracePt t="102480" x="7632700" y="2933700"/>
          <p14:tracePt t="102496" x="7632700" y="2921000"/>
          <p14:tracePt t="102513" x="7632700" y="2914650"/>
          <p14:tracePt t="102546" x="7632700" y="2908300"/>
          <p14:tracePt t="102569" x="7632700" y="2901950"/>
          <p14:tracePt t="102580" x="7632700" y="2895600"/>
          <p14:tracePt t="102598" x="7632700" y="2889250"/>
          <p14:tracePt t="102621" x="7632700" y="2882900"/>
          <p14:tracePt t="102630" x="7632700" y="2876550"/>
          <p14:tracePt t="102646" x="7632700" y="2863850"/>
          <p14:tracePt t="102663" x="7632700" y="2857500"/>
          <p14:tracePt t="102680" x="7632700" y="2844800"/>
          <p14:tracePt t="102696" x="7632700" y="2832100"/>
          <p14:tracePt t="102730" x="7632700" y="2825750"/>
          <p14:tracePt t="102757" x="7632700" y="2819400"/>
          <p14:tracePt t="102777" x="7632700" y="2813050"/>
          <p14:tracePt t="102793" x="7632700" y="2806700"/>
          <p14:tracePt t="102798" x="7632700" y="2800350"/>
          <p14:tracePt t="102817" x="7632700" y="2794000"/>
          <p14:tracePt t="102829" x="7620000" y="2781300"/>
          <p14:tracePt t="102846" x="7607300" y="2768600"/>
          <p14:tracePt t="102863" x="7594600" y="2749550"/>
          <p14:tracePt t="102879" x="7581900" y="2743200"/>
          <p14:tracePt t="102896" x="7575550" y="2730500"/>
          <p14:tracePt t="102929" x="7569200" y="2730500"/>
          <p14:tracePt t="102947" x="7569200" y="2717800"/>
          <p14:tracePt t="102963" x="7569200" y="2711450"/>
          <p14:tracePt t="102979" x="7569200" y="2698750"/>
          <p14:tracePt t="102996" x="7569200" y="2673350"/>
          <p14:tracePt t="103013" x="7569200" y="2647950"/>
          <p14:tracePt t="103029" x="7569200" y="2635250"/>
          <p14:tracePt t="103035" x="7569200" y="2622550"/>
          <p14:tracePt t="103047" x="7569200" y="2609850"/>
          <p14:tracePt t="103063" x="7569200" y="2590800"/>
          <p14:tracePt t="103385" x="7569200" y="2584450"/>
          <p14:tracePt t="103388" x="7575550" y="2584450"/>
          <p14:tracePt t="103395" x="7575550" y="2578100"/>
          <p14:tracePt t="103412" x="7588250" y="2571750"/>
          <p14:tracePt t="103428" x="7594600" y="2559050"/>
          <p14:tracePt t="103445" x="7607300" y="2546350"/>
          <p14:tracePt t="103462" x="7613650" y="2527300"/>
          <p14:tracePt t="103478" x="7626350" y="2520950"/>
          <p14:tracePt t="103495" x="7626350" y="2508250"/>
          <p14:tracePt t="103512" x="7626350" y="2495550"/>
          <p14:tracePt t="103528" x="7626350" y="2489200"/>
          <p14:tracePt t="103545" x="7632700" y="2476500"/>
          <p14:tracePt t="103562" x="7639050" y="2470150"/>
          <p14:tracePt t="103578" x="7639050" y="2463800"/>
          <p14:tracePt t="103595" x="7645400" y="2451100"/>
          <p14:tracePt t="103612" x="7651750" y="2444750"/>
          <p14:tracePt t="103628" x="7651750" y="2438400"/>
          <p14:tracePt t="103785" x="7651750" y="2432050"/>
          <p14:tracePt t="103921" x="7651750" y="2444750"/>
          <p14:tracePt t="103929" x="7645400" y="2451100"/>
          <p14:tracePt t="103935" x="7645400" y="2463800"/>
          <p14:tracePt t="103946" x="7626350" y="2482850"/>
          <p14:tracePt t="103963" x="7588250" y="2514600"/>
          <p14:tracePt t="103979" x="7550150" y="2540000"/>
          <p14:tracePt t="103996" x="7524750" y="2559050"/>
          <p14:tracePt t="104012" x="7505700" y="2578100"/>
          <p14:tracePt t="104029" x="7486650" y="2603500"/>
          <p14:tracePt t="104047" x="7467600" y="2616200"/>
          <p14:tracePt t="104051" x="7461250" y="2622550"/>
          <p14:tracePt t="104063" x="7435850" y="2641600"/>
          <p14:tracePt t="104079" x="7397750" y="2667000"/>
          <p14:tracePt t="104096" x="7359650" y="2692400"/>
          <p14:tracePt t="104112" x="7327900" y="2711450"/>
          <p14:tracePt t="104129" x="7296150" y="2724150"/>
          <p14:tracePt t="104146" x="7277100" y="2730500"/>
          <p14:tracePt t="104162" x="7258050" y="2743200"/>
          <p14:tracePt t="104178" x="7245350" y="2749550"/>
          <p14:tracePt t="104194" x="7226300" y="2762250"/>
          <p14:tracePt t="104211" x="7200900" y="2781300"/>
          <p14:tracePt t="104228" x="7175500" y="2800350"/>
          <p14:tracePt t="104245" x="7131050" y="2832100"/>
          <p14:tracePt t="104261" x="7086600" y="2870200"/>
          <p14:tracePt t="104278" x="7035800" y="2914650"/>
          <p14:tracePt t="104295" x="6978650" y="2952750"/>
          <p14:tracePt t="104311" x="6921500" y="2990850"/>
          <p14:tracePt t="104328" x="6851650" y="3041650"/>
          <p14:tracePt t="104345" x="6788150" y="3079750"/>
          <p14:tracePt t="104361" x="6731000" y="3130550"/>
          <p14:tracePt t="104378" x="6673850" y="3168650"/>
          <p14:tracePt t="104395" x="6642100" y="3194050"/>
          <p14:tracePt t="104411" x="6610350" y="3213100"/>
          <p14:tracePt t="104428" x="6572250" y="3238500"/>
          <p14:tracePt t="104445" x="6521450" y="3270250"/>
          <p14:tracePt t="104461" x="6483350" y="3302000"/>
          <p14:tracePt t="104479" x="6419850" y="3340100"/>
          <p14:tracePt t="104495" x="6362700" y="3371850"/>
          <p14:tracePt t="104511" x="6311900" y="3409950"/>
          <p14:tracePt t="104528" x="6261100" y="3454400"/>
          <p14:tracePt t="104545" x="6203950" y="3505200"/>
          <p14:tracePt t="104561" x="6140450" y="3543300"/>
          <p14:tracePt t="104565" x="6134100" y="3549650"/>
          <p14:tracePt t="104578" x="6102350" y="3568700"/>
          <p14:tracePt t="104595" x="6089650" y="3581400"/>
          <p14:tracePt t="104782" x="6083300" y="3581400"/>
          <p14:tracePt t="104805" x="6076950" y="3581400"/>
          <p14:tracePt t="104809" x="6076950" y="3587750"/>
          <p14:tracePt t="105037" x="6083300" y="3581400"/>
          <p14:tracePt t="105045" x="6089650" y="3575050"/>
          <p14:tracePt t="105065" x="6096000" y="3568700"/>
          <p14:tracePt t="105073" x="6102350" y="3562350"/>
          <p14:tracePt t="105082" x="6102350" y="3556000"/>
          <p14:tracePt t="105095" x="6115050" y="3543300"/>
          <p14:tracePt t="105112" x="6121400" y="3543300"/>
          <p14:tracePt t="105129" x="6121400" y="3536950"/>
          <p14:tracePt t="105181" x="6127750" y="3530600"/>
          <p14:tracePt t="105189" x="6134100" y="3524250"/>
          <p14:tracePt t="105205" x="6140450" y="3517900"/>
          <p14:tracePt t="105214" x="6146800" y="3511550"/>
          <p14:tracePt t="105228" x="6159500" y="3498850"/>
          <p14:tracePt t="105244" x="6197600" y="3473450"/>
          <p14:tracePt t="105261" x="6229350" y="3448050"/>
          <p14:tracePt t="105278" x="6273800" y="3416300"/>
          <p14:tracePt t="105295" x="6299200" y="3390900"/>
          <p14:tracePt t="105311" x="6343650" y="3359150"/>
          <p14:tracePt t="105329" x="6394450" y="3333750"/>
          <p14:tracePt t="105345" x="6445250" y="3295650"/>
          <p14:tracePt t="105362" x="6515100" y="3232150"/>
          <p14:tracePt t="105379" x="6604000" y="3168650"/>
          <p14:tracePt t="105395" x="6673850" y="3111500"/>
          <p14:tracePt t="105412" x="6750050" y="3060700"/>
          <p14:tracePt t="105429" x="6800850" y="3022600"/>
          <p14:tracePt t="105445" x="6851650" y="2990850"/>
          <p14:tracePt t="105462" x="6915150" y="2952750"/>
          <p14:tracePt t="105479" x="6972300" y="2921000"/>
          <p14:tracePt t="105495" x="7023100" y="2889250"/>
          <p14:tracePt t="105512" x="7061200" y="2857500"/>
          <p14:tracePt t="105529" x="7099300" y="2825750"/>
          <p14:tracePt t="105545" x="7124700" y="2806700"/>
          <p14:tracePt t="105563" x="7156450" y="2781300"/>
          <p14:tracePt t="105579" x="7181850" y="2762250"/>
          <p14:tracePt t="105584" x="7188200" y="2755900"/>
          <p14:tracePt t="105595" x="7207250" y="2743200"/>
          <p14:tracePt t="105612" x="7226300" y="2724150"/>
          <p14:tracePt t="105629" x="7251700" y="2711450"/>
          <p14:tracePt t="105645" x="7270750" y="2692400"/>
          <p14:tracePt t="105663" x="7302500" y="2667000"/>
          <p14:tracePt t="105679" x="7327900" y="2654300"/>
          <p14:tracePt t="105695" x="7353300" y="2635250"/>
          <p14:tracePt t="105712" x="7378700" y="2616200"/>
          <p14:tracePt t="105729" x="7397750" y="2597150"/>
          <p14:tracePt t="105745" x="7410450" y="2584450"/>
          <p14:tracePt t="105763" x="7423150" y="2571750"/>
          <p14:tracePt t="105779" x="7429500" y="2565400"/>
          <p14:tracePt t="105795" x="7435850" y="2565400"/>
          <p14:tracePt t="105812" x="7442200" y="2565400"/>
          <p14:tracePt t="105828" x="7448550" y="2559050"/>
          <p14:tracePt t="105913" x="7448550" y="2552700"/>
          <p14:tracePt t="105933" x="7454900" y="2552700"/>
          <p14:tracePt t="105961" x="7461250" y="2546350"/>
          <p14:tracePt t="106459" x="7467600" y="2540000"/>
          <p14:tracePt t="106467" x="7467600" y="2533650"/>
          <p14:tracePt t="106483" x="7473950" y="2533650"/>
          <p14:tracePt t="106495" x="7480300" y="2533650"/>
          <p14:tracePt t="106512" x="7486650" y="2533650"/>
          <p14:tracePt t="106567" x="7493000" y="2533650"/>
          <p14:tracePt t="106579" x="7499350" y="2533650"/>
          <p14:tracePt t="106587" x="7505700" y="2533650"/>
          <p14:tracePt t="106596" x="7512050" y="2533650"/>
          <p14:tracePt t="106612" x="7518400" y="2533650"/>
          <p14:tracePt t="106628" x="7537450" y="2533650"/>
          <p14:tracePt t="106645" x="7562850" y="2533650"/>
          <p14:tracePt t="106727" x="7569200" y="2533650"/>
          <p14:tracePt t="106735" x="7575550" y="2533650"/>
          <p14:tracePt t="106745" x="7588250" y="2546350"/>
          <p14:tracePt t="106762" x="7600950" y="2559050"/>
          <p14:tracePt t="106778" x="7620000" y="2565400"/>
          <p14:tracePt t="106795" x="7632700" y="2578100"/>
          <p14:tracePt t="106812" x="7645400" y="2584450"/>
          <p14:tracePt t="106828" x="7658100" y="2590800"/>
          <p14:tracePt t="106899" x="7664450" y="2590800"/>
          <p14:tracePt t="106907" x="7670800" y="2590800"/>
          <p14:tracePt t="106916" x="7683500" y="2590800"/>
          <p14:tracePt t="106928" x="7708900" y="2597150"/>
          <p14:tracePt t="106945" x="7721600" y="2597150"/>
          <p14:tracePt t="106963" x="7740650" y="2597150"/>
          <p14:tracePt t="107023" x="7747000" y="2597150"/>
          <p14:tracePt t="107029" x="7753350" y="2597150"/>
          <p14:tracePt t="107045" x="7791450" y="2603500"/>
          <p14:tracePt t="107061" x="7816850" y="2609850"/>
          <p14:tracePt t="107078" x="7848600" y="2609850"/>
          <p14:tracePt t="107095" x="7861300" y="2609850"/>
          <p14:tracePt t="107111" x="7867650" y="2609850"/>
          <p14:tracePt t="107151" x="7874000" y="2609850"/>
          <p14:tracePt t="107156" x="7886700" y="2616200"/>
          <p14:tracePt t="107161" x="7893050" y="2616200"/>
          <p14:tracePt t="107178" x="7924800" y="2622550"/>
          <p14:tracePt t="107195" x="7956550" y="2628900"/>
          <p14:tracePt t="107211" x="7988300" y="2628900"/>
          <p14:tracePt t="107229" x="8020050" y="2635250"/>
          <p14:tracePt t="107245" x="8026400" y="2635250"/>
          <p14:tracePt t="107455" x="8032750" y="2641600"/>
          <p14:tracePt t="107463" x="8032750" y="2647950"/>
          <p14:tracePt t="107470" x="8032750" y="2654300"/>
          <p14:tracePt t="107477" x="8032750" y="2660650"/>
          <p14:tracePt t="107494" x="8045450" y="2698750"/>
          <p14:tracePt t="107510" x="8051800" y="2730500"/>
          <p14:tracePt t="107527" x="8051800" y="2787650"/>
          <p14:tracePt t="107543" x="8051800" y="2857500"/>
          <p14:tracePt t="107560" x="8020050" y="2952750"/>
          <p14:tracePt t="107577" x="7969250" y="3028950"/>
          <p14:tracePt t="107594" x="7899400" y="3098800"/>
          <p14:tracePt t="107610" x="7823200" y="3149600"/>
          <p14:tracePt t="107627" x="7759700" y="3194050"/>
          <p14:tracePt t="107630" x="7740650" y="3206750"/>
          <p14:tracePt t="107644" x="7664450" y="3244850"/>
          <p14:tracePt t="107660" x="7575550" y="3282950"/>
          <p14:tracePt t="107677" x="7461250" y="3321050"/>
          <p14:tracePt t="107694" x="7340600" y="3346450"/>
          <p14:tracePt t="107710" x="7232650" y="3371850"/>
          <p14:tracePt t="107726" x="7156450" y="3378200"/>
          <p14:tracePt t="107743" x="7086600" y="3390900"/>
          <p14:tracePt t="107760" x="7010400" y="3409950"/>
          <p14:tracePt t="107776" x="6946900" y="3435350"/>
          <p14:tracePt t="107793" x="6902450" y="3454400"/>
          <p14:tracePt t="107810" x="6864350" y="3460750"/>
          <p14:tracePt t="107826" x="6851650" y="3467100"/>
          <p14:tracePt t="107843" x="6838950" y="3473450"/>
          <p14:tracePt t="107860" x="6826250" y="3479800"/>
          <p14:tracePt t="107876" x="6800850" y="3492500"/>
          <p14:tracePt t="107893" x="6762750" y="3511550"/>
          <p14:tracePt t="107910" x="6711950" y="3530600"/>
          <p14:tracePt t="107926" x="6654800" y="3556000"/>
          <p14:tracePt t="107943" x="6604000" y="3575050"/>
          <p14:tracePt t="107960" x="6553200" y="3600450"/>
          <p14:tracePt t="107976" x="6527800" y="3613150"/>
          <p14:tracePt t="107993" x="6515100" y="3619500"/>
          <p14:tracePt t="108010" x="6508750" y="3625850"/>
          <p14:tracePt t="108026" x="6502400" y="3632200"/>
          <p14:tracePt t="108043" x="6496050" y="3638550"/>
          <p14:tracePt t="108060" x="6470650" y="3651250"/>
          <p14:tracePt t="108076" x="6445250" y="3663950"/>
          <p14:tracePt t="108093" x="6407150" y="3683000"/>
          <p14:tracePt t="108110" x="6369050" y="3689350"/>
          <p14:tracePt t="108127" x="6337300" y="3702050"/>
          <p14:tracePt t="108130" x="6330950" y="3702050"/>
          <p14:tracePt t="108143" x="6311900" y="3708400"/>
          <p14:tracePt t="108160" x="6299200" y="3714750"/>
          <p14:tracePt t="108202" x="6292850" y="3714750"/>
          <p14:tracePt t="108311" x="6286500" y="3714750"/>
          <p14:tracePt t="108319" x="6280150" y="3714750"/>
          <p14:tracePt t="108335" x="6273800" y="3714750"/>
          <p14:tracePt t="110491" x="6273800" y="3721100"/>
          <p14:tracePt t="110499" x="6280150" y="3727450"/>
          <p14:tracePt t="110510" x="6292850" y="3740150"/>
          <p14:tracePt t="110527" x="6299200" y="3752850"/>
          <p14:tracePt t="110542" x="6305550" y="3759200"/>
          <p14:tracePt t="111143" x="6305550" y="3752850"/>
          <p14:tracePt t="111707" x="6305550" y="3746500"/>
          <p14:tracePt t="111712" x="6299200" y="3746500"/>
          <p14:tracePt t="111728" x="6292850" y="3746500"/>
          <p14:tracePt t="111759" x="6286500" y="3746500"/>
          <p14:tracePt t="111764" x="6280150" y="3746500"/>
          <p14:tracePt t="111776" x="6273800" y="3746500"/>
          <p14:tracePt t="111799" x="6267450" y="3746500"/>
          <p14:tracePt t="111810" x="6248400" y="3746500"/>
          <p14:tracePt t="111826" x="6223000" y="3746500"/>
          <p14:tracePt t="111843" x="6210300" y="3746500"/>
          <p14:tracePt t="111860" x="6191250" y="3746500"/>
          <p14:tracePt t="111877" x="6178550" y="3752850"/>
          <p14:tracePt t="111893" x="6159500" y="3759200"/>
          <p14:tracePt t="111928" x="6153150" y="3759200"/>
          <p14:tracePt t="112247" x="6146800" y="3759200"/>
          <p14:tracePt t="112259" x="6140450" y="3759200"/>
          <p14:tracePt t="112315" x="6134100" y="3759200"/>
          <p14:tracePt t="112379" x="6127750" y="3759200"/>
          <p14:tracePt t="112423" x="6121400" y="3759200"/>
          <p14:tracePt t="112431" x="6115050" y="3759200"/>
          <p14:tracePt t="112443" x="6108700" y="3759200"/>
          <p14:tracePt t="112460" x="6083300" y="3771900"/>
          <p14:tracePt t="112477" x="6070600" y="3778250"/>
          <p14:tracePt t="112492" x="6064250" y="3778250"/>
          <p14:tracePt t="112622" x="6064250" y="3784600"/>
          <p14:tracePt t="112631" x="6070600" y="3784600"/>
          <p14:tracePt t="112643" x="6076950" y="3784600"/>
          <p14:tracePt t="112659" x="6096000" y="3784600"/>
          <p14:tracePt t="112675" x="6108700" y="3784600"/>
          <p14:tracePt t="112739" x="6115050" y="3784600"/>
          <p14:tracePt t="112744" x="6121400" y="3784600"/>
          <p14:tracePt t="112759" x="6140450" y="3784600"/>
          <p14:tracePt t="112777" x="6159500" y="3784600"/>
          <p14:tracePt t="112793" x="6191250" y="3790950"/>
          <p14:tracePt t="112810" x="6210300" y="3797300"/>
          <p14:tracePt t="112826" x="6242050" y="3803650"/>
          <p14:tracePt t="112843" x="6280150" y="3816350"/>
          <p14:tracePt t="112859" x="6330950" y="3841750"/>
          <p14:tracePt t="112877" x="6388100" y="3854450"/>
          <p14:tracePt t="112893" x="6419850" y="3867150"/>
          <p14:tracePt t="112909" x="6419850" y="3873500"/>
          <p14:tracePt t="113043" x="6419850" y="3879850"/>
          <p14:tracePt t="113048" x="6419850" y="3892550"/>
          <p14:tracePt t="113059" x="6419850" y="3898900"/>
          <p14:tracePt t="113077" x="6419850" y="3930650"/>
          <p14:tracePt t="113093" x="6413500" y="3943350"/>
          <p14:tracePt t="113109" x="6407150" y="3956050"/>
          <p14:tracePt t="113127" x="6381750" y="3968750"/>
          <p14:tracePt t="113143" x="6362700" y="3975100"/>
          <p14:tracePt t="113159" x="6337300" y="3981450"/>
          <p14:tracePt t="113176" x="6324600" y="3994150"/>
          <p14:tracePt t="113193" x="6292850" y="4000500"/>
          <p14:tracePt t="113209" x="6273800" y="4006850"/>
          <p14:tracePt t="113227" x="6242050" y="4025900"/>
          <p14:tracePt t="113243" x="6216650" y="4044950"/>
          <p14:tracePt t="113259" x="6184900" y="4057650"/>
          <p14:tracePt t="113276" x="6140450" y="4076700"/>
          <p14:tracePt t="113293" x="6115050" y="4095750"/>
          <p14:tracePt t="113309" x="6083300" y="4108450"/>
          <p14:tracePt t="113327" x="6057900" y="4114800"/>
          <p14:tracePt t="113381" x="6051550" y="4114800"/>
          <p14:tracePt t="113387" x="6038850" y="4121150"/>
          <p14:tracePt t="113409" x="6019800" y="4127500"/>
          <p14:tracePt t="113426" x="5994400" y="4146550"/>
          <p14:tracePt t="113443" x="5981700" y="4152900"/>
          <p14:tracePt t="113459" x="5975350" y="4152900"/>
          <p14:tracePt t="113557" x="5969000" y="4152900"/>
          <p14:tracePt t="113752" x="5962650" y="4159250"/>
          <p14:tracePt t="113949" x="5969000" y="4159250"/>
          <p14:tracePt t="113957" x="5975350" y="4159250"/>
          <p14:tracePt t="113961" x="5988050" y="4159250"/>
          <p14:tracePt t="113976" x="6007100" y="4159250"/>
          <p14:tracePt t="113992" x="6019800" y="4159250"/>
          <p14:tracePt t="114026" x="6026150" y="4159250"/>
          <p14:tracePt t="114046" x="6032500" y="4159250"/>
          <p14:tracePt t="114059" x="6038850" y="4159250"/>
          <p14:tracePt t="114076" x="6051550" y="4159250"/>
          <p14:tracePt t="114109" x="6064250" y="4159250"/>
          <p14:tracePt t="114142" x="6070600" y="4159250"/>
          <p14:tracePt t="117968" x="6076950" y="4159250"/>
          <p14:tracePt t="117976" x="6083300" y="4159250"/>
          <p14:tracePt t="118033" x="6089650" y="4159250"/>
          <p14:tracePt t="118041" x="6096000" y="4159250"/>
          <p14:tracePt t="118065" x="6102350" y="4159250"/>
          <p14:tracePt t="118085" x="6108700" y="4159250"/>
          <p14:tracePt t="118093" x="6115050" y="4159250"/>
          <p14:tracePt t="118117" x="6115050" y="4152900"/>
          <p14:tracePt t="118125" x="6121400" y="4152900"/>
          <p14:tracePt t="118157" x="6127750" y="4146550"/>
          <p14:tracePt t="118181" x="6127750" y="4140200"/>
          <p14:tracePt t="118205" x="6134100" y="4140200"/>
          <p14:tracePt t="118249" x="6140450" y="4133850"/>
          <p14:tracePt t="118517" x="6146800" y="4133850"/>
          <p14:tracePt t="118529" x="6153150" y="4127500"/>
          <p14:tracePt t="118534" x="6159500" y="4127500"/>
          <p14:tracePt t="118549" x="6165850" y="4127500"/>
          <p14:tracePt t="118561" x="6172200" y="4127500"/>
          <p14:tracePt t="118574" x="6178550" y="4127500"/>
          <p14:tracePt t="118591" x="6184900" y="4127500"/>
          <p14:tracePt t="118705" x="6191250" y="4127500"/>
          <p14:tracePt t="118853" x="6191250" y="4121150"/>
          <p14:tracePt t="118885" x="6197600" y="4121150"/>
          <p14:tracePt t="118889" x="6197600" y="4114800"/>
          <p14:tracePt t="118894" x="6203950" y="4108450"/>
          <p14:tracePt t="118913" x="6210300" y="4108450"/>
          <p14:tracePt t="118953" x="6216650" y="4108450"/>
          <p14:tracePt t="118965" x="6223000" y="4108450"/>
          <p14:tracePt t="118974" x="6223000" y="4102100"/>
          <p14:tracePt t="118989" x="6235700" y="4102100"/>
          <p14:tracePt t="119229" x="6242050" y="4102100"/>
          <p14:tracePt t="119234" x="6242050" y="4095750"/>
          <p14:tracePt t="121231" x="6248400" y="4095750"/>
          <p14:tracePt t="121239" x="6254750" y="4095750"/>
          <p14:tracePt t="121247" x="6261100" y="4095750"/>
          <p14:tracePt t="121257" x="6273800" y="4095750"/>
          <p14:tracePt t="121273" x="6318250" y="4102100"/>
          <p14:tracePt t="121290" x="6388100" y="4121150"/>
          <p14:tracePt t="121307" x="6483350" y="4133850"/>
          <p14:tracePt t="121323" x="6629400" y="4146550"/>
          <p14:tracePt t="121341" x="6794500" y="4133850"/>
          <p14:tracePt t="121357" x="6915150" y="4089400"/>
          <p14:tracePt t="121373" x="7029450" y="4032250"/>
          <p14:tracePt t="121390" x="7143750" y="3981450"/>
          <p14:tracePt t="121407" x="7270750" y="3911600"/>
          <p14:tracePt t="121423" x="7391400" y="3835400"/>
          <p14:tracePt t="121429" x="7435850" y="3803650"/>
          <p14:tracePt t="121440" x="7499350" y="3759200"/>
          <p14:tracePt t="121457" x="7569200" y="3695700"/>
          <p14:tracePt t="121473" x="7632700" y="3638550"/>
          <p14:tracePt t="121490" x="7683500" y="3575050"/>
          <p14:tracePt t="121507" x="7715250" y="3517900"/>
          <p14:tracePt t="121523" x="7753350" y="3448050"/>
          <p14:tracePt t="121541" x="7791450" y="3371850"/>
          <p14:tracePt t="121557" x="7816850" y="3314700"/>
          <p14:tracePt t="121573" x="7835900" y="3251200"/>
          <p14:tracePt t="121590" x="7848600" y="3206750"/>
          <p14:tracePt t="121606" x="7861300" y="3168650"/>
          <p14:tracePt t="121623" x="7886700" y="3117850"/>
          <p14:tracePt t="121640" x="7912100" y="3060700"/>
          <p14:tracePt t="121657" x="7912100" y="3035300"/>
          <p14:tracePt t="121674" x="7918450" y="3003550"/>
          <p14:tracePt t="121690" x="7918450" y="2984500"/>
          <p14:tracePt t="121707" x="7924800" y="2971800"/>
          <p14:tracePt t="121723" x="7931150" y="2946400"/>
          <p14:tracePt t="121740" x="7931150" y="2933700"/>
          <p14:tracePt t="121742" x="7931150" y="2927350"/>
          <p14:tracePt t="121756" x="7937500" y="2908300"/>
          <p14:tracePt t="121773" x="7937500" y="2889250"/>
          <p14:tracePt t="121789" x="7937500" y="2882900"/>
          <p14:tracePt t="121806" x="7937500" y="2870200"/>
          <p14:tracePt t="122095" x="7937500" y="2876550"/>
          <p14:tracePt t="122103" x="7943850" y="2889250"/>
          <p14:tracePt t="122108" x="7943850" y="2901950"/>
          <p14:tracePt t="122123" x="7950200" y="2946400"/>
          <p14:tracePt t="122140" x="7956550" y="3003550"/>
          <p14:tracePt t="122157" x="7975600" y="3060700"/>
          <p14:tracePt t="122172" x="7988300" y="3092450"/>
          <p14:tracePt t="122188" x="8001000" y="3149600"/>
          <p14:tracePt t="122205" x="8007350" y="3175000"/>
          <p14:tracePt t="122221" x="8020050" y="3213100"/>
          <p14:tracePt t="122240" x="8020050" y="3244850"/>
          <p14:tracePt t="122257" x="8026400" y="3302000"/>
          <p14:tracePt t="122273" x="8026400" y="3359150"/>
          <p14:tracePt t="122290" x="8026400" y="3409950"/>
          <p14:tracePt t="122306" x="8026400" y="3479800"/>
          <p14:tracePt t="122323" x="8026400" y="3568700"/>
          <p14:tracePt t="122340" x="8026400" y="3663950"/>
          <p14:tracePt t="122357" x="8026400" y="3765550"/>
          <p14:tracePt t="122373" x="8020050" y="3841750"/>
          <p14:tracePt t="122389" x="7988300" y="3937000"/>
          <p14:tracePt t="122406" x="7937500" y="4064000"/>
          <p14:tracePt t="122423" x="7893050" y="4171950"/>
          <p14:tracePt t="122439" x="7842250" y="4286250"/>
          <p14:tracePt t="122457" x="7797800" y="4400550"/>
          <p14:tracePt t="122473" x="7766050" y="4470400"/>
          <p14:tracePt t="122490" x="7740650" y="4527550"/>
          <p14:tracePt t="122506" x="7721600" y="4565650"/>
          <p14:tracePt t="122523" x="7702550" y="4610100"/>
          <p14:tracePt t="122540" x="7677150" y="4660900"/>
          <p14:tracePt t="122542" x="7677150" y="4679950"/>
          <p14:tracePt t="122557" x="7651750" y="4737100"/>
          <p14:tracePt t="122573" x="7607300" y="4800600"/>
          <p14:tracePt t="122589" x="7569200" y="4857750"/>
          <p14:tracePt t="122606" x="7524750" y="4908550"/>
          <p14:tracePt t="122623" x="7473950" y="4953000"/>
          <p14:tracePt t="122640" x="7435850" y="4997450"/>
          <p14:tracePt t="122657" x="7372350" y="5054600"/>
          <p14:tracePt t="122673" x="7264400" y="5111750"/>
          <p14:tracePt t="122689" x="7150100" y="5162550"/>
          <p14:tracePt t="122706" x="7042150" y="5207000"/>
          <p14:tracePt t="122723" x="6934200" y="5232400"/>
          <p14:tracePt t="122739" x="6807200" y="5251450"/>
          <p14:tracePt t="122757" x="6686550" y="5264150"/>
          <p14:tracePt t="122773" x="6623050" y="5276850"/>
          <p14:tracePt t="122789" x="6604000" y="5276850"/>
          <p14:tracePt t="122806" x="6597650" y="5276850"/>
          <p14:tracePt t="122975" x="6604000" y="5276850"/>
          <p14:tracePt t="122983" x="6616700" y="5276850"/>
          <p14:tracePt t="122989" x="6629400" y="5276850"/>
          <p14:tracePt t="123006" x="6673850" y="5264150"/>
          <p14:tracePt t="123023" x="6731000" y="5245100"/>
          <p14:tracePt t="123039" x="6788150" y="5226050"/>
          <p14:tracePt t="123057" x="6864350" y="5187950"/>
          <p14:tracePt t="123073" x="6915150" y="5162550"/>
          <p14:tracePt t="123089" x="6965950" y="5143500"/>
          <p14:tracePt t="123106" x="6997700" y="5118100"/>
          <p14:tracePt t="123123" x="7023100" y="5099050"/>
          <p14:tracePt t="123139" x="7048500" y="5067300"/>
          <p14:tracePt t="123156" x="7092950" y="5010150"/>
          <p14:tracePt t="123173" x="7131050" y="4953000"/>
          <p14:tracePt t="123188" x="7181850" y="4889500"/>
          <p14:tracePt t="123205" x="7232650" y="4813300"/>
          <p14:tracePt t="123221" x="7277100" y="4737100"/>
          <p14:tracePt t="123238" x="7315200" y="4692650"/>
          <p14:tracePt t="123254" x="7346950" y="4635500"/>
          <p14:tracePt t="123271" x="7372350" y="4578350"/>
          <p14:tracePt t="123289" x="7410450" y="4508500"/>
          <p14:tracePt t="123305" x="7429500" y="4457700"/>
          <p14:tracePt t="123321" x="7461250" y="4413250"/>
          <p14:tracePt t="123338" x="7473950" y="4356100"/>
          <p14:tracePt t="123355" x="7505700" y="4298950"/>
          <p14:tracePt t="123371" x="7531100" y="4254500"/>
          <p14:tracePt t="123388" x="7569200" y="4197350"/>
          <p14:tracePt t="123404" x="7600950" y="4152900"/>
          <p14:tracePt t="123421" x="7626350" y="4102100"/>
          <p14:tracePt t="123438" x="7658100" y="4038600"/>
          <p14:tracePt t="123454" x="7689850" y="3994150"/>
          <p14:tracePt t="123471" x="7721600" y="3949700"/>
          <p14:tracePt t="123475" x="7727950" y="3943350"/>
          <p14:tracePt t="123488" x="7766050" y="3886200"/>
          <p14:tracePt t="123505" x="7810500" y="3835400"/>
          <p14:tracePt t="123521" x="7842250" y="3784600"/>
          <p14:tracePt t="123538" x="7880350" y="3721100"/>
          <p14:tracePt t="123555" x="7924800" y="3663950"/>
          <p14:tracePt t="123571" x="7950200" y="3613150"/>
          <p14:tracePt t="123588" x="7981950" y="3562350"/>
          <p14:tracePt t="123605" x="7994650" y="3530600"/>
          <p14:tracePt t="123622" x="8001000" y="3511550"/>
          <p14:tracePt t="123638" x="8001000" y="3498850"/>
          <p14:tracePt t="123655" x="8001000" y="3486150"/>
          <p14:tracePt t="123672" x="8001000" y="3467100"/>
          <p14:tracePt t="123688" x="8001000" y="3454400"/>
          <p14:tracePt t="123705" x="8001000" y="3441700"/>
          <p14:tracePt t="123721" x="8001000" y="3429000"/>
          <p14:tracePt t="123738" x="8001000" y="3409950"/>
          <p14:tracePt t="123755" x="8001000" y="3390900"/>
          <p14:tracePt t="123772" x="8001000" y="3378200"/>
          <p14:tracePt t="123789" x="8001000" y="3359150"/>
          <p14:tracePt t="123818" x="8001000" y="3352800"/>
          <p14:tracePt t="123830" x="8001000" y="3346450"/>
          <p14:tracePt t="123838" x="8001000" y="3340100"/>
          <p14:tracePt t="123947" x="8001000" y="3333750"/>
          <p14:tracePt t="123955" x="8001000" y="3327400"/>
          <p14:tracePt t="123972" x="8001000" y="3321050"/>
          <p14:tracePt t="123979" x="8001000" y="3314700"/>
          <p14:tracePt t="123992" x="8001000" y="3308350"/>
          <p14:tracePt t="124739" x="8001000" y="3302000"/>
          <p14:tracePt t="124747" x="8001000" y="3295650"/>
          <p14:tracePt t="125795" x="8001000" y="3302000"/>
          <p14:tracePt t="125807" x="8001000" y="3308350"/>
          <p14:tracePt t="125819" x="8001000" y="3314700"/>
          <p14:tracePt t="125827" x="8001000" y="3321050"/>
          <p14:tracePt t="125854" x="8001000" y="3327400"/>
          <p14:tracePt t="125890" x="8001000" y="3333750"/>
          <p14:tracePt t="125919" x="8001000" y="3340100"/>
          <p14:tracePt t="125935" x="8001000" y="3346450"/>
          <p14:tracePt t="125942" x="8001000" y="3352800"/>
          <p14:tracePt t="126099" x="8001000" y="3359150"/>
          <p14:tracePt t="126104" x="8001000" y="3365500"/>
          <p14:tracePt t="126124" x="8001000" y="3371850"/>
          <p14:tracePt t="126251" x="8001000" y="3378200"/>
          <p14:tracePt t="126259" x="8001000" y="3384550"/>
          <p14:tracePt t="126275" x="8001000" y="3390900"/>
          <p14:tracePt t="126288" x="8001000" y="3397250"/>
          <p14:tracePt t="129297" x="8001000" y="3403600"/>
          <p14:tracePt t="129305" x="8001000" y="3409950"/>
          <p14:tracePt t="129310" x="8001000" y="3416300"/>
          <p14:tracePt t="129322" x="8001000" y="3422650"/>
          <p14:tracePt t="129337" x="8001000" y="3429000"/>
          <p14:tracePt t="129354" x="8001000" y="3448050"/>
          <p14:tracePt t="129371" x="8001000" y="3473450"/>
          <p14:tracePt t="129387" x="8001000" y="3498850"/>
          <p14:tracePt t="129404" x="8001000" y="3530600"/>
          <p14:tracePt t="129420" x="8001000" y="3549650"/>
          <p14:tracePt t="129437" x="7994650" y="3568700"/>
          <p14:tracePt t="129455" x="7988300" y="3581400"/>
          <p14:tracePt t="129469" x="7988300" y="3587750"/>
          <p14:tracePt t="129486" x="7975600" y="3619500"/>
          <p14:tracePt t="129503" x="7956550" y="3638550"/>
          <p14:tracePt t="129520" x="7937500" y="3663950"/>
          <p14:tracePt t="129537" x="7924800" y="3689350"/>
          <p14:tracePt t="129553" x="7912100" y="3702050"/>
          <p14:tracePt t="129569" x="7893050" y="3727450"/>
          <p14:tracePt t="129573" x="7886700" y="3733800"/>
          <p14:tracePt t="129586" x="7867650" y="3771900"/>
          <p14:tracePt t="129602" x="7848600" y="3810000"/>
          <p14:tracePt t="129619" x="7816850" y="3860800"/>
          <p14:tracePt t="129636" x="7791450" y="3898900"/>
          <p14:tracePt t="129655" x="7766050" y="3930650"/>
          <p14:tracePt t="129672" x="7747000" y="3962400"/>
          <p14:tracePt t="129687" x="7734300" y="3994150"/>
          <p14:tracePt t="129704" x="7708900" y="4032250"/>
          <p14:tracePt t="129720" x="7683500" y="4064000"/>
          <p14:tracePt t="129737" x="7664450" y="4089400"/>
          <p14:tracePt t="129755" x="7645400" y="4102100"/>
          <p14:tracePt t="129771" x="7632700" y="4114800"/>
          <p14:tracePt t="129787" x="7620000" y="4127500"/>
          <p14:tracePt t="129804" x="7600950" y="4133850"/>
          <p14:tracePt t="129820" x="7588250" y="4146550"/>
          <p14:tracePt t="129837" x="7569200" y="4159250"/>
          <p14:tracePt t="129855" x="7537450" y="4171950"/>
          <p14:tracePt t="129871" x="7499350" y="4184650"/>
          <p14:tracePt t="129887" x="7454900" y="4191000"/>
          <p14:tracePt t="129904" x="7397750" y="4210050"/>
          <p14:tracePt t="129920" x="7340600" y="4229100"/>
          <p14:tracePt t="129937" x="7289800" y="4235450"/>
          <p14:tracePt t="129955" x="7226300" y="4254500"/>
          <p14:tracePt t="129971" x="7194550" y="4267200"/>
          <p14:tracePt t="129987" x="7181850" y="4267200"/>
          <p14:tracePt t="130004" x="7162800" y="4267200"/>
          <p14:tracePt t="130209" x="7162800" y="4260850"/>
          <p14:tracePt t="130221" x="7162800" y="4254500"/>
          <p14:tracePt t="130227" x="7175500" y="4254500"/>
          <p14:tracePt t="130237" x="7181850" y="4248150"/>
          <p14:tracePt t="130254" x="7200900" y="4235450"/>
          <p14:tracePt t="130271" x="7239000" y="4216400"/>
          <p14:tracePt t="130287" x="7264400" y="4203700"/>
          <p14:tracePt t="130304" x="7277100" y="4191000"/>
          <p14:tracePt t="130320" x="7283450" y="4191000"/>
          <p14:tracePt t="130337" x="7289800" y="4184650"/>
          <p14:tracePt t="130354" x="7296150" y="4171950"/>
          <p14:tracePt t="130371" x="7302500" y="4171950"/>
          <p14:tracePt t="130387" x="7308850" y="4159250"/>
          <p14:tracePt t="130403" x="7315200" y="4146550"/>
          <p14:tracePt t="130420" x="7321550" y="4140200"/>
          <p14:tracePt t="130454" x="7327900" y="4140200"/>
          <p14:tracePt t="130604" x="7327900" y="4152900"/>
          <p14:tracePt t="130609" x="7321550" y="4152900"/>
          <p14:tracePt t="130621" x="7308850" y="4171950"/>
          <p14:tracePt t="130635" x="7289800" y="4197350"/>
          <p14:tracePt t="130652" x="7270750" y="4229100"/>
          <p14:tracePt t="130669" x="7251700" y="4254500"/>
          <p14:tracePt t="130685" x="7239000" y="4273550"/>
          <p14:tracePt t="130703" x="7226300" y="4279900"/>
          <p14:tracePt t="130720" x="7219950" y="4286250"/>
          <p14:tracePt t="130754" x="7213600" y="4292600"/>
          <p14:tracePt t="130771" x="7200900" y="4305300"/>
          <p14:tracePt t="130787" x="7188200" y="4318000"/>
          <p14:tracePt t="130804" x="7175500" y="4330700"/>
          <p14:tracePt t="130820" x="7162800" y="4337050"/>
          <p14:tracePt t="130837" x="7162800" y="4343400"/>
          <p14:tracePt t="131049" x="7162800" y="4349750"/>
          <p14:tracePt t="131057" x="7156450" y="4356100"/>
          <p14:tracePt t="131157" x="7150100" y="4362450"/>
          <p14:tracePt t="131181" x="7143750" y="4362450"/>
          <p14:tracePt t="131186" x="7143750" y="4368800"/>
          <p14:tracePt t="131204" x="7131050" y="4387850"/>
          <p14:tracePt t="131220" x="7112000" y="4413250"/>
          <p14:tracePt t="131237" x="7092950" y="4432300"/>
          <p14:tracePt t="131253" x="7067550" y="4464050"/>
          <p14:tracePt t="131270" x="7029450" y="4502150"/>
          <p14:tracePt t="131287" x="6972300" y="4540250"/>
          <p14:tracePt t="131303" x="6934200" y="4559300"/>
          <p14:tracePt t="131320" x="6877050" y="4597400"/>
          <p14:tracePt t="131337" x="6807200" y="4629150"/>
          <p14:tracePt t="131354" x="6737350" y="4660900"/>
          <p14:tracePt t="131370" x="6648450" y="4686300"/>
          <p14:tracePt t="131387" x="6591300" y="4692650"/>
          <p14:tracePt t="131403" x="6527800" y="4705350"/>
          <p14:tracePt t="131420" x="6464300" y="4724400"/>
          <p14:tracePt t="131437" x="6432550" y="4737100"/>
          <p14:tracePt t="131453" x="6388100" y="4749800"/>
          <p14:tracePt t="131471" x="6318250" y="4768850"/>
          <p14:tracePt t="131487" x="6292850" y="4775200"/>
          <p14:tracePt t="131503" x="6235700" y="4787900"/>
          <p14:tracePt t="131520" x="6191250" y="4794250"/>
          <p14:tracePt t="131537" x="6127750" y="4800600"/>
          <p14:tracePt t="131553" x="6064250" y="4813300"/>
          <p14:tracePt t="131571" x="5969000" y="4826000"/>
          <p14:tracePt t="131587" x="5924550" y="4838700"/>
          <p14:tracePt t="131603" x="5892800" y="4845050"/>
          <p14:tracePt t="131620" x="5867400" y="4845050"/>
          <p14:tracePt t="131636" x="5829300" y="4864100"/>
          <p14:tracePt t="131653" x="5797550" y="4870450"/>
          <p14:tracePt t="131671" x="5753100" y="4889500"/>
          <p14:tracePt t="131685" x="5734050" y="4895850"/>
          <p14:tracePt t="131702" x="5708650" y="4902200"/>
          <p14:tracePt t="131718" x="5689600" y="4902200"/>
          <p14:tracePt t="131735" x="5683250" y="4902200"/>
          <p14:tracePt t="131753" x="5670550" y="4908550"/>
          <p14:tracePt t="131770" x="5664200" y="4908550"/>
          <p14:tracePt t="131787" x="5638800" y="4908550"/>
          <p14:tracePt t="131803" x="5626100" y="4908550"/>
          <p14:tracePt t="132281" x="5632450" y="4908550"/>
          <p14:tracePt t="132301" x="5638800" y="4908550"/>
          <p14:tracePt t="132309" x="5645150" y="4908550"/>
          <p14:tracePt t="132320" x="5651500" y="4908550"/>
          <p14:tracePt t="132341" x="5657850" y="4908550"/>
          <p14:tracePt t="132405" x="5664200" y="4908550"/>
          <p14:tracePt t="132421" x="5670550" y="4908550"/>
          <p14:tracePt t="132426" x="5676900" y="4908550"/>
          <p14:tracePt t="132436" x="5683250" y="4908550"/>
          <p14:tracePt t="132453" x="5695950" y="4908550"/>
          <p14:tracePt t="132470" x="5715000" y="4902200"/>
          <p14:tracePt t="132471" x="5715000" y="4895850"/>
          <p14:tracePt t="132487" x="5727700" y="4889500"/>
          <p14:tracePt t="132503" x="5740400" y="4883150"/>
          <p14:tracePt t="132520" x="5753100" y="4876800"/>
          <p14:tracePt t="132536" x="5765800" y="4876800"/>
          <p14:tracePt t="132649" x="5772150" y="4876800"/>
          <p14:tracePt t="132657" x="5778500" y="4870450"/>
          <p14:tracePt t="132670" x="5778500" y="4864100"/>
          <p14:tracePt t="132686" x="5791200" y="4864100"/>
          <p14:tracePt t="132703" x="5797550" y="4864100"/>
          <p14:tracePt t="132720" x="5803900" y="4857750"/>
          <p14:tracePt t="132735" x="5810250" y="4857750"/>
          <p14:tracePt t="132751" x="5822950" y="4851400"/>
          <p14:tracePt t="132768" x="5835650" y="4845050"/>
          <p14:tracePt t="132803" x="5861050" y="4832350"/>
          <p14:tracePt t="132819" x="5873750" y="4832350"/>
          <p14:tracePt t="132836" x="5892800" y="4826000"/>
          <p14:tracePt t="132853" x="5911850" y="4819650"/>
          <p14:tracePt t="132869" x="5930900" y="4813300"/>
          <p14:tracePt t="132887" x="5956300" y="4813300"/>
          <p14:tracePt t="132903" x="5969000" y="4813300"/>
          <p14:tracePt t="132919" x="5975350" y="4813300"/>
          <p14:tracePt t="132973" x="5981700" y="4813300"/>
          <p14:tracePt t="132979" x="5988050" y="4813300"/>
          <p14:tracePt t="132987" x="6000750" y="4813300"/>
          <p14:tracePt t="133003" x="6032500" y="4813300"/>
          <p14:tracePt t="133019" x="6070600" y="4813300"/>
          <p14:tracePt t="133036" x="6108700" y="4813300"/>
          <p14:tracePt t="133053" x="6140450" y="4813300"/>
          <p14:tracePt t="133069" x="6159500" y="4813300"/>
          <p14:tracePt t="133086" x="6165850" y="4813300"/>
          <p14:tracePt t="133103" x="6172200" y="4813300"/>
          <p14:tracePt t="133141" x="6178550" y="4813300"/>
          <p14:tracePt t="133153" x="6184900" y="4813300"/>
          <p14:tracePt t="133169" x="6203950" y="4813300"/>
          <p14:tracePt t="133187" x="6235700" y="4813300"/>
          <p14:tracePt t="133203" x="6248400" y="4813300"/>
          <p14:tracePt t="133219" x="6273800" y="4813300"/>
          <p14:tracePt t="133236" x="6292850" y="4819650"/>
          <p14:tracePt t="133253" x="6330950" y="4819650"/>
          <p14:tracePt t="133269" x="6362700" y="4819650"/>
          <p14:tracePt t="133287" x="6407150" y="4819650"/>
          <p14:tracePt t="133303" x="6432550" y="4819650"/>
          <p14:tracePt t="133365" x="6438900" y="4819650"/>
          <p14:tracePt t="133373" x="6445250" y="4819650"/>
          <p14:tracePt t="133386" x="6451600" y="4819650"/>
          <p14:tracePt t="133403" x="6489700" y="4819650"/>
          <p14:tracePt t="133419" x="6534150" y="4826000"/>
          <p14:tracePt t="133436" x="6565900" y="4832350"/>
          <p14:tracePt t="133453" x="6578600" y="4832350"/>
          <p14:tracePt t="133469" x="6597650" y="4832350"/>
          <p14:tracePt t="133486" x="6604000" y="4832350"/>
          <p14:tracePt t="133503" x="6610350" y="4838700"/>
          <p14:tracePt t="133541" x="6610350" y="4845050"/>
          <p14:tracePt t="133552" x="6629400" y="4851400"/>
          <p14:tracePt t="133569" x="6648450" y="4851400"/>
          <p14:tracePt t="133586" x="6661150" y="4857750"/>
          <p14:tracePt t="133662" x="6667500" y="4857750"/>
          <p14:tracePt t="133669" x="6673850" y="4864100"/>
          <p14:tracePt t="133725" x="6673850" y="4870450"/>
          <p14:tracePt t="133733" x="6673850" y="4876800"/>
          <p14:tracePt t="133741" x="6673850" y="4883150"/>
          <p14:tracePt t="133752" x="6673850" y="4889500"/>
          <p14:tracePt t="133769" x="6667500" y="4895850"/>
          <p14:tracePt t="133784" x="6654800" y="4902200"/>
          <p14:tracePt t="133801" x="6642100" y="4902200"/>
          <p14:tracePt t="133818" x="6635750" y="4914900"/>
          <p14:tracePt t="133834" x="6629400" y="4914900"/>
          <p14:tracePt t="133852" x="6623050" y="4914900"/>
          <p14:tracePt t="133869" x="6616700" y="4914900"/>
          <p14:tracePt t="133886" x="6604000" y="4914900"/>
          <p14:tracePt t="133903" x="6578600" y="4921250"/>
          <p14:tracePt t="133919" x="6559550" y="4921250"/>
          <p14:tracePt t="133936" x="6553200" y="4927600"/>
          <p14:tracePt t="134041" x="6546850" y="4927600"/>
          <p14:tracePt t="137075" x="6540500" y="4927600"/>
          <p14:tracePt t="137087" x="6534150" y="4927600"/>
          <p14:tracePt t="137103" x="6527800" y="4927600"/>
          <p14:tracePt t="137139" x="6521450" y="4927600"/>
          <p14:tracePt t="137147" x="6515100" y="4927600"/>
          <p14:tracePt t="137167" x="6508750" y="4927600"/>
          <p14:tracePt t="137571" x="6502400" y="4927600"/>
          <p14:tracePt t="137583" x="6496050" y="4927600"/>
          <p14:tracePt t="137599" x="6489700" y="4927600"/>
          <p14:tracePt t="137605" x="6483350" y="4921250"/>
          <p14:tracePt t="137634" x="6470650" y="4914900"/>
          <p14:tracePt t="137651" x="6464300" y="4908550"/>
          <p14:tracePt t="138155" x="6457950" y="4908550"/>
          <p14:tracePt t="138161" x="6451600" y="4908550"/>
          <p14:tracePt t="138167" x="6451600" y="4902200"/>
          <p14:tracePt t="138184" x="6445250" y="4902200"/>
          <p14:tracePt t="138236" x="6438900" y="4902200"/>
          <p14:tracePt t="138311" x="6432550" y="4902200"/>
          <p14:tracePt t="144721" x="6432550" y="4895850"/>
          <p14:tracePt t="144757" x="6432550" y="4889500"/>
          <p14:tracePt t="144781" x="6432550" y="4883150"/>
          <p14:tracePt t="144786" x="6426200" y="4876800"/>
          <p14:tracePt t="144799" x="6419850" y="4864100"/>
          <p14:tracePt t="144815" x="6400800" y="4857750"/>
          <p14:tracePt t="144832" x="6388100" y="4838700"/>
          <p14:tracePt t="144849" x="6369050" y="4838700"/>
          <p14:tracePt t="144866" x="6369050" y="4832350"/>
          <p14:tracePt t="144883" x="6362700" y="4826000"/>
          <p14:tracePt t="144899" x="6356350" y="4826000"/>
          <p14:tracePt t="144965" x="6350000" y="4826000"/>
          <p14:tracePt t="144970" x="6343650" y="4826000"/>
          <p14:tracePt t="144982" x="6337300" y="4813300"/>
          <p14:tracePt t="144999" x="6324600" y="4800600"/>
          <p14:tracePt t="145015" x="6311900" y="4781550"/>
          <p14:tracePt t="145032" x="6299200" y="4762500"/>
          <p14:tracePt t="145049" x="6280150" y="4743450"/>
          <p14:tracePt t="145065" x="6273800" y="4730750"/>
          <p14:tracePt t="145082" x="6261100" y="4711700"/>
          <p14:tracePt t="145099" x="6261100" y="4699000"/>
          <p14:tracePt t="145115" x="6242050" y="4686300"/>
          <p14:tracePt t="145132" x="6229350" y="4679950"/>
          <p14:tracePt t="145149" x="6210300" y="4673600"/>
          <p14:tracePt t="145165" x="6210300" y="4667250"/>
          <p14:tracePt t="145182" x="6203950" y="4667250"/>
          <p14:tracePt t="145199" x="6197600" y="4660900"/>
          <p14:tracePt t="145232" x="6191250" y="4654550"/>
          <p14:tracePt t="145248" x="6191250" y="4648200"/>
          <p14:tracePt t="145265" x="6184900" y="4648200"/>
          <p14:tracePt t="145282" x="6178550" y="4641850"/>
          <p14:tracePt t="145299" x="6178550" y="4635500"/>
          <p14:tracePt t="145315" x="6165850" y="4616450"/>
          <p14:tracePt t="145332" x="6153150" y="4597400"/>
          <p14:tracePt t="145349" x="6146800" y="4584700"/>
          <p14:tracePt t="145365" x="6146800" y="4578350"/>
          <p14:tracePt t="145382" x="6146800" y="4572000"/>
          <p14:tracePt t="145489" x="6153150" y="4572000"/>
          <p14:tracePt t="145494" x="6165850" y="4572000"/>
          <p14:tracePt t="145499" x="6172200" y="4572000"/>
          <p14:tracePt t="145515" x="6203950" y="4565650"/>
          <p14:tracePt t="145532" x="6248400" y="4559300"/>
          <p14:tracePt t="145548" x="6286500" y="4546600"/>
          <p14:tracePt t="145565" x="6337300" y="4540250"/>
          <p14:tracePt t="145582" x="6356350" y="4540250"/>
          <p14:tracePt t="145599" x="6381750" y="4533900"/>
          <p14:tracePt t="145615" x="6400800" y="4521200"/>
          <p14:tracePt t="145632" x="6413500" y="4521200"/>
          <p14:tracePt t="145648" x="6419850" y="4521200"/>
          <p14:tracePt t="145665" x="6426200" y="4514850"/>
          <p14:tracePt t="145683" x="6438900" y="4508500"/>
          <p14:tracePt t="145699" x="6451600" y="4495800"/>
          <p14:tracePt t="145715" x="6483350" y="4483100"/>
          <p14:tracePt t="145732" x="6502400" y="4464050"/>
          <p14:tracePt t="145748" x="6540500" y="4438650"/>
          <p14:tracePt t="145765" x="6565900" y="4419600"/>
          <p14:tracePt t="145782" x="6591300" y="4400550"/>
          <p14:tracePt t="145799" x="6610350" y="4381500"/>
          <p14:tracePt t="145815" x="6623050" y="4368800"/>
          <p14:tracePt t="145832" x="6635750" y="4362450"/>
          <p14:tracePt t="145848" x="6635750" y="4356100"/>
          <p14:tracePt t="145865" x="6654800" y="4349750"/>
          <p14:tracePt t="145882" x="6661150" y="4343400"/>
          <p14:tracePt t="145886" x="6667500" y="4337050"/>
          <p14:tracePt t="145898" x="6667500" y="4330700"/>
          <p14:tracePt t="145915" x="6680200" y="4324350"/>
          <p14:tracePt t="145932" x="6686550" y="4318000"/>
          <p14:tracePt t="145948" x="6686550" y="4311650"/>
          <p14:tracePt t="146073" x="6680200" y="4311650"/>
          <p14:tracePt t="146078" x="6673850" y="4311650"/>
          <p14:tracePt t="146082" x="6667500" y="4324350"/>
          <p14:tracePt t="146099" x="6623050" y="4356100"/>
          <p14:tracePt t="146115" x="6572250" y="4387850"/>
          <p14:tracePt t="146132" x="6534150" y="4406900"/>
          <p14:tracePt t="146148" x="6496050" y="4425950"/>
          <p14:tracePt t="146165" x="6464300" y="4432300"/>
          <p14:tracePt t="146182" x="6445250" y="4432300"/>
          <p14:tracePt t="146199" x="6407150" y="4445000"/>
          <p14:tracePt t="146215" x="6388100" y="4445000"/>
          <p14:tracePt t="146232" x="6356350" y="4445000"/>
          <p14:tracePt t="146248" x="6330950" y="4451350"/>
          <p14:tracePt t="146265" x="6299200" y="4451350"/>
          <p14:tracePt t="146282" x="6280150" y="4457700"/>
          <p14:tracePt t="146299" x="6242050" y="4457700"/>
          <p14:tracePt t="146315" x="6229350" y="4464050"/>
          <p14:tracePt t="146332" x="6216650" y="4464050"/>
          <p14:tracePt t="146348" x="6203950" y="4470400"/>
          <p14:tracePt t="146365" x="6197600" y="4470400"/>
          <p14:tracePt t="146381" x="6178550" y="4470400"/>
          <p14:tracePt t="146399" x="6153150" y="4470400"/>
          <p14:tracePt t="146415" x="6127750" y="4470400"/>
          <p14:tracePt t="146432" x="6115050" y="4470400"/>
          <p14:tracePt t="146447" x="6108700" y="4470400"/>
          <p14:tracePt t="146463" x="6102350" y="4470400"/>
          <p14:tracePt t="146593" x="6108700" y="4470400"/>
          <p14:tracePt t="146599" x="6121400" y="4470400"/>
          <p14:tracePt t="146615" x="6134100" y="4470400"/>
          <p14:tracePt t="146631" x="6153150" y="4470400"/>
          <p14:tracePt t="146648" x="6165850" y="4464050"/>
          <p14:tracePt t="146665" x="6178550" y="4464050"/>
          <p14:tracePt t="146681" x="6203950" y="4457700"/>
          <p14:tracePt t="146699" x="6235700" y="4445000"/>
          <p14:tracePt t="146715" x="6261100" y="4438650"/>
          <p14:tracePt t="146731" x="6292850" y="4425950"/>
          <p14:tracePt t="146748" x="6318250" y="4419600"/>
          <p14:tracePt t="146765" x="6330950" y="4419600"/>
          <p14:tracePt t="146799" x="6350000" y="4419600"/>
          <p14:tracePt t="146815" x="6356350" y="4419600"/>
          <p14:tracePt t="146831" x="6369050" y="4419600"/>
          <p14:tracePt t="146848" x="6381750" y="4413250"/>
          <p14:tracePt t="146865" x="6394450" y="4413250"/>
          <p14:tracePt t="146881" x="6407150" y="4406900"/>
          <p14:tracePt t="146898" x="6413500" y="4400550"/>
          <p14:tracePt t="146902" x="6419850" y="4400550"/>
          <p14:tracePt t="146915" x="6426200" y="4400550"/>
          <p14:tracePt t="146931" x="6438900" y="4394200"/>
          <p14:tracePt t="146948" x="6445250" y="4394200"/>
          <p14:tracePt t="146965" x="6457950" y="4394200"/>
          <p14:tracePt t="146981" x="6464300" y="4394200"/>
          <p14:tracePt t="146998" x="6477000" y="4387850"/>
          <p14:tracePt t="147015" x="6496050" y="4381500"/>
          <p14:tracePt t="147031" x="6508750" y="4368800"/>
          <p14:tracePt t="147048" x="6521450" y="4362450"/>
          <p14:tracePt t="147065" x="6534150" y="4362450"/>
          <p14:tracePt t="147081" x="6540500" y="4362450"/>
          <p14:tracePt t="147099" x="6565900" y="4356100"/>
          <p14:tracePt t="147115" x="6597650" y="4356100"/>
          <p14:tracePt t="147131" x="6629400" y="4356100"/>
          <p14:tracePt t="147148" x="6648450" y="4356100"/>
          <p14:tracePt t="147165" x="6654800" y="4356100"/>
          <p14:tracePt t="147273" x="6661150" y="4356100"/>
          <p14:tracePt t="147285" x="6661150" y="4362450"/>
          <p14:tracePt t="147293" x="6661150" y="4368800"/>
          <p14:tracePt t="147299" x="6654800" y="4375150"/>
          <p14:tracePt t="147315" x="6635750" y="4394200"/>
          <p14:tracePt t="147331" x="6616700" y="4406900"/>
          <p14:tracePt t="147348" x="6604000" y="4419600"/>
          <p14:tracePt t="147365" x="6578600" y="4432300"/>
          <p14:tracePt t="147381" x="6565900" y="4438650"/>
          <p14:tracePt t="147399" x="6546850" y="4451350"/>
          <p14:tracePt t="147404" x="6534150" y="4457700"/>
          <p14:tracePt t="147415" x="6527800" y="4464050"/>
          <p14:tracePt t="147431" x="6508750" y="4476750"/>
          <p14:tracePt t="147448" x="6477000" y="4495800"/>
          <p14:tracePt t="147464" x="6464300" y="4502150"/>
          <p14:tracePt t="147481" x="6451600" y="4508500"/>
          <p14:tracePt t="147497" x="6432550" y="4521200"/>
          <p14:tracePt t="147513" x="6407150" y="4540250"/>
          <p14:tracePt t="147530" x="6381750" y="4552950"/>
          <p14:tracePt t="147531" x="6375400" y="4552950"/>
          <p14:tracePt t="147547" x="6356350" y="4559300"/>
          <p14:tracePt t="147563" x="6343650" y="4565650"/>
          <p14:tracePt t="147580" x="6324600" y="4572000"/>
          <p14:tracePt t="147598" x="6299200" y="4578350"/>
          <p14:tracePt t="147615" x="6267450" y="4591050"/>
          <p14:tracePt t="147631" x="6235700" y="4597400"/>
          <p14:tracePt t="147648" x="6197600" y="4603750"/>
          <p14:tracePt t="147664" x="6178550" y="4603750"/>
          <p14:tracePt t="147698" x="6172200" y="4603750"/>
          <p14:tracePt t="147717" x="6165850" y="4603750"/>
          <p14:tracePt t="147731" x="6146800" y="4603750"/>
          <p14:tracePt t="147748" x="6127750" y="4603750"/>
          <p14:tracePt t="147764" x="6096000" y="4603750"/>
          <p14:tracePt t="147781" x="6064250" y="4603750"/>
          <p14:tracePt t="147798" x="6038850" y="4603750"/>
          <p14:tracePt t="147815" x="6026150" y="4603750"/>
          <p14:tracePt t="147831" x="6013450" y="4603750"/>
          <p14:tracePt t="147848" x="6000750" y="4603750"/>
          <p14:tracePt t="147864" x="5981700" y="4603750"/>
          <p14:tracePt t="147881" x="5969000" y="4603750"/>
          <p14:tracePt t="147898" x="5956300" y="4610100"/>
          <p14:tracePt t="148025" x="5949950" y="4610100"/>
          <p14:tracePt t="148161" x="5943600" y="4610100"/>
          <p14:tracePt t="148166" x="5937250" y="4610100"/>
          <p14:tracePt t="148181" x="5924550" y="4610100"/>
          <p14:tracePt t="148198" x="5918200" y="4610100"/>
          <p14:tracePt t="148214" x="5911850" y="4603750"/>
          <p14:tracePt t="148231" x="5905500" y="4597400"/>
          <p14:tracePt t="148447" x="5911850" y="4597400"/>
          <p14:tracePt t="148452" x="5918200" y="4591050"/>
          <p14:tracePt t="148465" x="5937250" y="4591050"/>
          <p14:tracePt t="148481" x="5975350" y="4584700"/>
          <p14:tracePt t="148498" x="6007100" y="4578350"/>
          <p14:tracePt t="148514" x="6057900" y="4578350"/>
          <p14:tracePt t="148531" x="6102350" y="4578350"/>
          <p14:tracePt t="148547" x="6159500" y="4578350"/>
          <p14:tracePt t="148564" x="6203950" y="4572000"/>
          <p14:tracePt t="148579" x="6216650" y="4572000"/>
          <p14:tracePt t="148596" x="6235700" y="4572000"/>
          <p14:tracePt t="148613" x="6248400" y="4572000"/>
          <p14:tracePt t="148630" x="6254750" y="4572000"/>
          <p14:tracePt t="148663" x="6267450" y="4572000"/>
          <p14:tracePt t="148680" x="6292850" y="4559300"/>
          <p14:tracePt t="148697" x="6311900" y="4552950"/>
          <p14:tracePt t="148713" x="6330950" y="4552950"/>
          <p14:tracePt t="148730" x="6350000" y="4552950"/>
          <p14:tracePt t="148747" x="6369050" y="4552950"/>
          <p14:tracePt t="148763" x="6381750" y="4546600"/>
          <p14:tracePt t="148780" x="6407150" y="4540250"/>
          <p14:tracePt t="148796" x="6419850" y="4533900"/>
          <p14:tracePt t="148813" x="6432550" y="4527550"/>
          <p14:tracePt t="148830" x="6445250" y="4521200"/>
          <p14:tracePt t="148847" x="6451600" y="4514850"/>
          <p14:tracePt t="148863" x="6457950" y="4508500"/>
          <p14:tracePt t="148880" x="6470650" y="4508500"/>
          <p14:tracePt t="148918" x="6477000" y="4502150"/>
          <p14:tracePt t="148931" x="6483350" y="4502150"/>
          <p14:tracePt t="148947" x="6489700" y="4502150"/>
          <p14:tracePt t="148963" x="6502400" y="4495800"/>
          <p14:tracePt t="148981" x="6515100" y="4495800"/>
          <p14:tracePt t="148996" x="6521450" y="4495800"/>
          <p14:tracePt t="149013" x="6527800" y="4489450"/>
          <p14:tracePt t="149030" x="6534150" y="4483100"/>
          <p14:tracePt t="149046" x="6534150" y="4476750"/>
          <p14:tracePt t="149343" x="6540500" y="4476750"/>
          <p14:tracePt t="149351" x="6540500" y="4470400"/>
          <p14:tracePt t="149383" x="6540500" y="4464050"/>
          <p14:tracePt t="149431" x="6540500" y="4457700"/>
          <p14:tracePt t="149439" x="6540500" y="4451350"/>
          <p14:tracePt t="149459" x="6540500" y="4445000"/>
          <p14:tracePt t="149487" x="6540500" y="4438650"/>
          <p14:tracePt t="149492" x="6546850" y="4438650"/>
          <p14:tracePt t="149497" x="6546850" y="4432300"/>
          <p14:tracePt t="149519" x="6553200" y="4432300"/>
          <p14:tracePt t="149579" x="6553200" y="4425950"/>
          <p14:tracePt t="149591" x="6553200" y="4419600"/>
          <p14:tracePt t="149603" x="6553200" y="4413250"/>
          <p14:tracePt t="149615" x="6553200" y="4406900"/>
          <p14:tracePt t="149629" x="6553200" y="4400550"/>
          <p14:tracePt t="149646" x="6553200" y="4394200"/>
          <p14:tracePt t="149963" x="6559550" y="4387850"/>
          <p14:tracePt t="149971" x="6565900" y="4387850"/>
          <p14:tracePt t="150059" x="6572250" y="4387850"/>
          <p14:tracePt t="150067" x="6578600" y="4387850"/>
          <p14:tracePt t="150079" x="6584950" y="4387850"/>
          <p14:tracePt t="150103" x="6591300" y="4387850"/>
          <p14:tracePt t="150115" x="6597650" y="4387850"/>
          <p14:tracePt t="150211" x="6604000" y="4387850"/>
          <p14:tracePt t="150523" x="6610350" y="4387850"/>
          <p14:tracePt t="150551" x="6616700" y="4387850"/>
          <p14:tracePt t="151683" x="6610350" y="4387850"/>
          <p14:tracePt t="151691" x="6604000" y="4394200"/>
          <p14:tracePt t="152535" x="6597650" y="4400550"/>
          <p14:tracePt t="152575" x="6591300" y="4400550"/>
          <p14:tracePt t="153771" x="6591300" y="4406900"/>
          <p14:tracePt t="153787" x="6584950" y="4406900"/>
          <p14:tracePt t="155697" x="6578600" y="4406900"/>
          <p14:tracePt t="155705" x="6572250" y="4406900"/>
          <p14:tracePt t="156233" x="6572250" y="4400550"/>
          <p14:tracePt t="156241" x="6572250" y="4394200"/>
          <p14:tracePt t="156246" x="6572250" y="4381500"/>
          <p14:tracePt t="156262" x="6572250" y="4362450"/>
          <p14:tracePt t="156279" x="6572250" y="4311650"/>
          <p14:tracePt t="156295" x="6572250" y="4273550"/>
          <p14:tracePt t="156311" x="6559550" y="4229100"/>
          <p14:tracePt t="156328" x="6540500" y="4184650"/>
          <p14:tracePt t="156345" x="6540500" y="4159250"/>
          <p14:tracePt t="156362" x="6527800" y="4140200"/>
          <p14:tracePt t="156379" x="6515100" y="4102100"/>
          <p14:tracePt t="156395" x="6508750" y="4089400"/>
          <p14:tracePt t="156411" x="6502400" y="4070350"/>
          <p14:tracePt t="156428" x="6489700" y="4057650"/>
          <p14:tracePt t="156445" x="6489700" y="4038600"/>
          <p14:tracePt t="156461" x="6477000" y="4013200"/>
          <p14:tracePt t="156478" x="6470650" y="4000500"/>
          <p14:tracePt t="156495" x="6464300" y="3987800"/>
          <p14:tracePt t="156530" x="6464300" y="3981450"/>
          <p14:tracePt t="156545" x="6457950" y="3975100"/>
          <p14:tracePt t="156561" x="6457950" y="3968750"/>
          <p14:tracePt t="156617" x="6457950" y="3962400"/>
          <p14:tracePt t="156648" x="6457950" y="3956050"/>
          <p14:tracePt t="156661" x="6464300" y="3956050"/>
          <p14:tracePt t="156669" x="6470650" y="3949700"/>
          <p14:tracePt t="156679" x="6477000" y="3937000"/>
          <p14:tracePt t="156695" x="6489700" y="3924300"/>
          <p14:tracePt t="156711" x="6502400" y="3898900"/>
          <p14:tracePt t="156728" x="6515100" y="3867150"/>
          <p14:tracePt t="156745" x="6521450" y="3841750"/>
          <p14:tracePt t="156761" x="6540500" y="3810000"/>
          <p14:tracePt t="156779" x="6546850" y="3759200"/>
          <p14:tracePt t="156795" x="6553200" y="3702050"/>
          <p14:tracePt t="156811" x="6553200" y="3651250"/>
          <p14:tracePt t="156828" x="6553200" y="3613150"/>
          <p14:tracePt t="156845" x="6553200" y="3568700"/>
          <p14:tracePt t="156861" x="6546850" y="3530600"/>
          <p14:tracePt t="156879" x="6534150" y="3486150"/>
          <p14:tracePt t="156895" x="6521450" y="3454400"/>
          <p14:tracePt t="156911" x="6508750" y="3416300"/>
          <p14:tracePt t="156928" x="6489700" y="3384550"/>
          <p14:tracePt t="156945" x="6477000" y="3365500"/>
          <p14:tracePt t="156961" x="6464300" y="3346450"/>
          <p14:tracePt t="156979" x="6445250" y="3321050"/>
          <p14:tracePt t="156995" x="6432550" y="3308350"/>
          <p14:tracePt t="157011" x="6413500" y="3282950"/>
          <p14:tracePt t="157027" x="6381750" y="3257550"/>
          <p14:tracePt t="157043" x="6350000" y="3232150"/>
          <p14:tracePt t="157060" x="6305550" y="3206750"/>
          <p14:tracePt t="157077" x="6267450" y="3200400"/>
          <p14:tracePt t="157093" x="6235700" y="3187700"/>
          <p14:tracePt t="157110" x="6223000" y="3187700"/>
          <p14:tracePt t="157127" x="6203950" y="3187700"/>
          <p14:tracePt t="157143" x="6178550" y="3187700"/>
          <p14:tracePt t="157160" x="6159500" y="3187700"/>
          <p14:tracePt t="157177" x="6115050" y="3187700"/>
          <p14:tracePt t="157193" x="6070600" y="3194050"/>
          <p14:tracePt t="157210" x="5981700" y="3206750"/>
          <p14:tracePt t="157227" x="5943600" y="3213100"/>
          <p14:tracePt t="157243" x="5911850" y="3219450"/>
          <p14:tracePt t="157260" x="5899150" y="3225800"/>
          <p14:tracePt t="157277" x="5886450" y="3232150"/>
          <p14:tracePt t="157293" x="5861050" y="3257550"/>
          <p14:tracePt t="157310" x="5822950" y="3295650"/>
          <p14:tracePt t="157327" x="5772150" y="3333750"/>
          <p14:tracePt t="157343" x="5727700" y="3371850"/>
          <p14:tracePt t="157360" x="5676900" y="3409950"/>
          <p14:tracePt t="157376" x="5638800" y="3454400"/>
          <p14:tracePt t="157393" x="5613400" y="3498850"/>
          <p14:tracePt t="157410" x="5581650" y="3562350"/>
          <p14:tracePt t="157426" x="5575300" y="3613150"/>
          <p14:tracePt t="157443" x="5562600" y="3651250"/>
          <p14:tracePt t="157460" x="5556250" y="3695700"/>
          <p14:tracePt t="157476" x="5556250" y="3733800"/>
          <p14:tracePt t="157493" x="5556250" y="3771900"/>
          <p14:tracePt t="157510" x="5568950" y="3816350"/>
          <p14:tracePt t="157526" x="5581650" y="3854450"/>
          <p14:tracePt t="157543" x="5600700" y="3886200"/>
          <p14:tracePt t="157560" x="5607050" y="3917950"/>
          <p14:tracePt t="157576" x="5613400" y="3949700"/>
          <p14:tracePt t="157593" x="5619750" y="3975100"/>
          <p14:tracePt t="157610" x="5619750" y="4000500"/>
          <p14:tracePt t="157626" x="5638800" y="4019550"/>
          <p14:tracePt t="157630" x="5638800" y="4025900"/>
          <p14:tracePt t="157643" x="5645150" y="4032250"/>
          <p14:tracePt t="157660" x="5657850" y="4044950"/>
          <p14:tracePt t="157676" x="5664200" y="4051300"/>
          <p14:tracePt t="157693" x="5676900" y="4051300"/>
          <p14:tracePt t="157726" x="5683250" y="4051300"/>
          <p14:tracePt t="157743" x="5689600" y="4051300"/>
          <p14:tracePt t="157760" x="5702300" y="4051300"/>
          <p14:tracePt t="157776" x="5708650" y="4051300"/>
          <p14:tracePt t="157793" x="5721350" y="4051300"/>
          <p14:tracePt t="157810" x="5740400" y="4051300"/>
          <p14:tracePt t="157826" x="5765800" y="4051300"/>
          <p14:tracePt t="157843" x="5803900" y="4051300"/>
          <p14:tracePt t="157860" x="5861050" y="4051300"/>
          <p14:tracePt t="157876" x="5924550" y="4051300"/>
          <p14:tracePt t="157893" x="5988050" y="4051300"/>
          <p14:tracePt t="157910" x="6032500" y="4051300"/>
          <p14:tracePt t="157926" x="6083300" y="4051300"/>
          <p14:tracePt t="157943" x="6108700" y="4051300"/>
          <p14:tracePt t="157960" x="6121400" y="4051300"/>
          <p14:tracePt t="157976" x="6134100" y="4051300"/>
          <p14:tracePt t="157993" x="6140450" y="4051300"/>
          <p14:tracePt t="158053" x="6146800" y="4044950"/>
          <p14:tracePt t="158061" x="6153150" y="4044950"/>
          <p14:tracePt t="158077" x="6159500" y="4044950"/>
          <p14:tracePt t="158080" x="6165850" y="4038600"/>
          <p14:tracePt t="158108" x="6172200" y="4038600"/>
          <p14:tracePt t="158116" x="6178550" y="4032250"/>
          <p14:tracePt t="158140" x="6184900" y="4032250"/>
          <p14:tracePt t="158149" x="6191250" y="4032250"/>
          <p14:tracePt t="158161" x="6197600" y="4032250"/>
          <p14:tracePt t="158178" x="6203950" y="4032250"/>
          <p14:tracePt t="158194" x="6210300" y="4032250"/>
          <p14:tracePt t="158211" x="6229350" y="4032250"/>
          <p14:tracePt t="158227" x="6242050" y="4032250"/>
          <p14:tracePt t="158244" x="6248400" y="4032250"/>
          <p14:tracePt t="158261" x="6267450" y="4032250"/>
          <p14:tracePt t="158278" x="6292850" y="4032250"/>
          <p14:tracePt t="158295" x="6311900" y="4032250"/>
          <p14:tracePt t="158311" x="6337300" y="4032250"/>
          <p14:tracePt t="158328" x="6356350" y="4032250"/>
          <p14:tracePt t="158344" x="6375400" y="4032250"/>
          <p14:tracePt t="158361" x="6388100" y="4032250"/>
          <p14:tracePt t="158394" x="6394450" y="4032250"/>
          <p14:tracePt t="158501" x="6400800" y="4025900"/>
          <p14:tracePt t="158517" x="6400800" y="4019550"/>
          <p14:tracePt t="158529" x="6400800" y="4013200"/>
          <p14:tracePt t="158537" x="6407150" y="4013200"/>
          <p14:tracePt t="158544" x="6407150" y="4000500"/>
          <p14:tracePt t="158561" x="6419850" y="3994150"/>
          <p14:tracePt t="158577" x="6419850" y="3975100"/>
          <p14:tracePt t="158594" x="6419850" y="3968750"/>
          <p14:tracePt t="158611" x="6432550" y="3956050"/>
          <p14:tracePt t="158644" x="6438900" y="3949700"/>
          <p14:tracePt t="158673" x="6445250" y="3943350"/>
          <p14:tracePt t="158681" x="6451600" y="3943350"/>
          <p14:tracePt t="158694" x="6457950" y="3943350"/>
          <p14:tracePt t="158711" x="6464300" y="3943350"/>
          <p14:tracePt t="158741" x="6470650" y="3937000"/>
          <p14:tracePt t="158784" x="6477000" y="3937000"/>
          <p14:tracePt t="158793" x="6477000" y="3930650"/>
          <p14:tracePt t="158801" x="6483350" y="3924300"/>
          <p14:tracePt t="158825" x="6483350" y="3917950"/>
          <p14:tracePt t="158833" x="6483350" y="3911600"/>
          <p14:tracePt t="158844" x="6483350" y="3905250"/>
          <p14:tracePt t="158945" x="6489700" y="3905250"/>
          <p14:tracePt t="158957" x="6496050" y="3898900"/>
          <p14:tracePt t="158973" x="6502400" y="3892550"/>
          <p14:tracePt t="158989" x="6508750" y="3892550"/>
          <p14:tracePt t="158994" x="6515100" y="3892550"/>
          <p14:tracePt t="159011" x="6521450" y="3886200"/>
          <p14:tracePt t="159027" x="6534150" y="3879850"/>
          <p14:tracePt t="159044" x="6534150" y="3873500"/>
          <p14:tracePt t="159061" x="6546850" y="3867150"/>
          <p14:tracePt t="159077" x="6553200" y="3860800"/>
          <p14:tracePt t="159095" x="6565900" y="3835400"/>
          <p14:tracePt t="159111" x="6578600" y="3829050"/>
          <p14:tracePt t="165571" x="6578600" y="3822700"/>
          <p14:tracePt t="165655" x="6578600" y="3816350"/>
          <p14:tracePt t="165675" x="6578600" y="3810000"/>
          <p14:tracePt t="165715" x="6578600" y="3803650"/>
          <p14:tracePt t="165723" x="6578600" y="3797300"/>
          <p14:tracePt t="165783" x="6578600" y="3790950"/>
          <p14:tracePt t="165943" x="6572250" y="3790950"/>
          <p14:tracePt t="165959" x="6565900" y="3790950"/>
          <p14:tracePt t="166146" x="6565900" y="3784600"/>
          <p14:tracePt t="166151" x="6559550" y="3784600"/>
          <p14:tracePt t="166171" x="6559550" y="3778250"/>
          <p14:tracePt t="166299" x="6559550" y="3771900"/>
          <p14:tracePt t="166303" x="6553200" y="3771900"/>
          <p14:tracePt t="166323" x="6546850" y="3771900"/>
          <p14:tracePt t="166339" x="6540500" y="3771900"/>
          <p14:tracePt t="166375" x="6540500" y="3765550"/>
          <p14:tracePt t="166383" x="6534150" y="3765550"/>
          <p14:tracePt t="166391" x="6527800" y="3765550"/>
          <p14:tracePt t="166408" x="6521450" y="3752850"/>
          <p14:tracePt t="166424" x="6515100" y="3746500"/>
          <p14:tracePt t="166440" x="6515100" y="3740150"/>
          <p14:tracePt t="166457" x="6508750" y="3733800"/>
          <p14:tracePt t="166474" x="6502400" y="3727450"/>
          <p14:tracePt t="166955" x="6496050" y="3727450"/>
          <p14:tracePt t="166963" x="6489700" y="3727450"/>
          <p14:tracePt t="166983" x="6483350" y="3727450"/>
          <p14:tracePt t="166999" x="6477000" y="3727450"/>
          <p14:tracePt t="171141" x="6470650" y="3727450"/>
          <p14:tracePt t="171149" x="6464300" y="3727450"/>
          <p14:tracePt t="171156" x="6457950" y="3721100"/>
          <p14:tracePt t="171313" x="6451600" y="3721100"/>
          <p14:tracePt t="171737" x="6445250" y="3721100"/>
          <p14:tracePt t="171765" x="6438900" y="3721100"/>
          <p14:tracePt t="171868" x="6438900" y="3714750"/>
          <p14:tracePt t="171872" x="6432550" y="3714750"/>
          <p14:tracePt t="172113" x="6432550" y="3708400"/>
          <p14:tracePt t="172121" x="6432550" y="3702050"/>
          <p14:tracePt t="172157" x="6432550" y="3695700"/>
          <p14:tracePt t="172169" x="6432550" y="3689350"/>
          <p14:tracePt t="172197" x="6432550" y="3683000"/>
          <p14:tracePt t="172205" x="6432550" y="3676650"/>
          <p14:tracePt t="172225" x="6432550" y="3670300"/>
          <p14:tracePt t="172249" x="6432550" y="3663950"/>
          <p14:tracePt t="172254" x="6432550" y="3657600"/>
          <p14:tracePt t="172277" x="6432550" y="3651250"/>
          <p14:tracePt t="172289" x="6432550" y="3644900"/>
          <p14:tracePt t="172297" x="6432550" y="3638550"/>
          <p14:tracePt t="172317" x="6432550" y="3632200"/>
          <p14:tracePt t="172473" x="6432550" y="3625850"/>
          <p14:tracePt t="172478" x="6426200" y="3625850"/>
          <p14:tracePt t="172617" x="6419850" y="3625850"/>
          <p14:tracePt t="172717" x="6413500" y="3625850"/>
          <p14:tracePt t="172785" x="6407150" y="3625850"/>
          <p14:tracePt t="172801" x="6400800" y="3625850"/>
          <p14:tracePt t="172809" x="6394450" y="3625850"/>
          <p14:tracePt t="172879" x="6388100" y="3625850"/>
          <p14:tracePt t="172887" x="6381750" y="3625850"/>
          <p14:tracePt t="172892" x="6381750" y="3619500"/>
          <p14:tracePt t="172916" x="6375400" y="3613150"/>
          <p14:tracePt t="172924" x="6369050" y="3613150"/>
          <p14:tracePt t="172945" x="6362700" y="3613150"/>
          <p14:tracePt t="173053" x="6356350" y="3613150"/>
          <p14:tracePt t="173058" x="6350000" y="3613150"/>
          <p14:tracePt t="173077" x="6343650" y="3613150"/>
          <p14:tracePt t="173097" x="6337300" y="3613150"/>
          <p14:tracePt t="173709" x="6330950" y="3613150"/>
          <p14:tracePt t="173737" x="6324600" y="3613150"/>
          <p14:tracePt t="173777" x="6324600" y="3619500"/>
          <p14:tracePt t="173909" x="6324600" y="3625850"/>
          <p14:tracePt t="174565" x="6324600" y="3632200"/>
          <p14:tracePt t="174757" x="6324600" y="3638550"/>
          <p14:tracePt t="174885" x="6324600" y="3644900"/>
          <p14:tracePt t="174893" x="6324600" y="3651250"/>
          <p14:tracePt t="175112" x="6324600" y="3657600"/>
          <p14:tracePt t="175141" x="6324600" y="3663950"/>
          <p14:tracePt t="175681" x="6324600" y="3670300"/>
          <p14:tracePt t="175789" x="6324600" y="3676650"/>
          <p14:tracePt t="176325" x="6324600" y="3683000"/>
          <p14:tracePt t="176333" x="6330950" y="3683000"/>
          <p14:tracePt t="176341" x="6337300" y="3683000"/>
          <p14:tracePt t="176355" x="6356350" y="3683000"/>
          <p14:tracePt t="176371" x="6362700" y="3683000"/>
          <p14:tracePt t="176388" x="6369050" y="3683000"/>
          <p14:tracePt t="176855" x="6362700" y="3683000"/>
          <p14:tracePt t="176883" x="6356350" y="3683000"/>
          <p14:tracePt t="176891" x="6350000" y="3683000"/>
          <p14:tracePt t="177771" x="6343650" y="3683000"/>
          <p14:tracePt t="177776" x="6330950" y="3683000"/>
          <p14:tracePt t="177788" x="6324600" y="3683000"/>
          <p14:tracePt t="177805" x="6305550" y="3683000"/>
          <p14:tracePt t="177821" x="6299200" y="3683000"/>
          <p14:tracePt t="177838" x="6286500" y="3676650"/>
          <p14:tracePt t="177875" x="6280150" y="3676650"/>
          <p14:tracePt t="177892" x="6280150" y="3670300"/>
          <p14:tracePt t="177904" x="6273800" y="3670300"/>
          <p14:tracePt t="177924" x="6267450" y="3663950"/>
          <p14:tracePt t="177938" x="6267450" y="3657600"/>
          <p14:tracePt t="177954" x="6254750" y="3651250"/>
          <p14:tracePt t="177971" x="6254750" y="3644900"/>
          <p14:tracePt t="177988" x="6248400" y="3638550"/>
          <p14:tracePt t="178021" x="6248400" y="3625850"/>
          <p14:tracePt t="178038" x="6235700" y="3613150"/>
          <p14:tracePt t="178054" x="6229350" y="3606800"/>
          <p14:tracePt t="178060" x="6223000" y="3600450"/>
          <p14:tracePt t="178071" x="6223000" y="3594100"/>
          <p14:tracePt t="178088" x="6223000" y="3587750"/>
          <p14:tracePt t="178105" x="6223000" y="3575050"/>
          <p14:tracePt t="178121" x="6223000" y="3568700"/>
          <p14:tracePt t="178137" x="6210300" y="3562350"/>
          <p14:tracePt t="178153" x="6197600" y="3543300"/>
          <p14:tracePt t="178170" x="6191250" y="3543300"/>
          <p14:tracePt t="178187" x="6191250" y="3536950"/>
          <p14:tracePt t="178355" x="6191250" y="3543300"/>
          <p14:tracePt t="178370" x="6197600" y="3549650"/>
          <p14:tracePt t="178376" x="6203950" y="3549650"/>
          <p14:tracePt t="178387" x="6216650" y="3556000"/>
          <p14:tracePt t="178405" x="6235700" y="3568700"/>
          <p14:tracePt t="178421" x="6254750" y="3575050"/>
          <p14:tracePt t="178437" x="6267450" y="3587750"/>
          <p14:tracePt t="178454" x="6286500" y="3594100"/>
          <p14:tracePt t="178471" x="6305550" y="3606800"/>
          <p14:tracePt t="178487" x="6311900" y="3613150"/>
          <p14:tracePt t="178505" x="6324600" y="3625850"/>
          <p14:tracePt t="178521" x="6330950" y="3638550"/>
          <p14:tracePt t="178538" x="6343650" y="3638550"/>
          <p14:tracePt t="178554" x="6350000" y="3644900"/>
          <p14:tracePt t="178571" x="6356350" y="3651250"/>
          <p14:tracePt t="178587" x="6362700" y="3657600"/>
          <p14:tracePt t="178605" x="6375400" y="3657600"/>
          <p14:tracePt t="178621" x="6381750" y="3663950"/>
          <p14:tracePt t="178903" x="6388100" y="3663950"/>
          <p14:tracePt t="178908" x="6394450" y="3663950"/>
          <p14:tracePt t="178921" x="6432550" y="3689350"/>
          <p14:tracePt t="178937" x="6496050" y="3702050"/>
          <p14:tracePt t="178954" x="6565900" y="3708400"/>
          <p14:tracePt t="178971" x="6642100" y="3708400"/>
          <p14:tracePt t="178987" x="6705600" y="3689350"/>
          <p14:tracePt t="179004" x="6737350" y="3657600"/>
          <p14:tracePt t="179021" x="6762750" y="3632200"/>
          <p14:tracePt t="179037" x="6788150" y="3594100"/>
          <p14:tracePt t="179054" x="6807200" y="3543300"/>
          <p14:tracePt t="179059" x="6813550" y="3530600"/>
          <p14:tracePt t="179071" x="6832600" y="3486150"/>
          <p14:tracePt t="179087" x="6864350" y="3416300"/>
          <p14:tracePt t="179105" x="6908800" y="3302000"/>
          <p14:tracePt t="179121" x="6940550" y="3225800"/>
          <p14:tracePt t="179137" x="6959600" y="3143250"/>
          <p14:tracePt t="179154" x="6972300" y="3067050"/>
          <p14:tracePt t="179171" x="6991350" y="2990850"/>
          <p14:tracePt t="179187" x="7010400" y="2914650"/>
          <p14:tracePt t="179204" x="7016750" y="2838450"/>
          <p14:tracePt t="179221" x="7016750" y="2774950"/>
          <p14:tracePt t="179236" x="7016750" y="2736850"/>
          <p14:tracePt t="179252" x="7016750" y="2686050"/>
          <p14:tracePt t="179269" x="7016750" y="2647950"/>
          <p14:tracePt t="179286" x="7016750" y="2609850"/>
          <p14:tracePt t="179303" x="7029450" y="2571750"/>
          <p14:tracePt t="179319" x="7029450" y="2546350"/>
          <p14:tracePt t="179337" x="7029450" y="2508250"/>
          <p14:tracePt t="179352" x="7029450" y="2476500"/>
          <p14:tracePt t="179369" x="7029450" y="2457450"/>
          <p14:tracePt t="179386" x="7029450" y="2444750"/>
          <p14:tracePt t="179402" x="7029450" y="2438400"/>
          <p14:tracePt t="179671" x="7035800" y="2432050"/>
          <p14:tracePt t="179707" x="7042150" y="2432050"/>
          <p14:tracePt t="179723" x="7048500" y="2432050"/>
          <p14:tracePt t="179735" x="7048500" y="2438400"/>
          <p14:tracePt t="179741" x="7054850" y="2444750"/>
          <p14:tracePt t="179754" x="7061200" y="2451100"/>
          <p14:tracePt t="179770" x="7080250" y="2457450"/>
          <p14:tracePt t="179787" x="7099300" y="2470150"/>
          <p14:tracePt t="179804" x="7131050" y="2489200"/>
          <p14:tracePt t="179821" x="7162800" y="2514600"/>
          <p14:tracePt t="179837" x="7194550" y="2533650"/>
          <p14:tracePt t="179854" x="7207250" y="2540000"/>
          <p14:tracePt t="179870" x="7213600" y="2540000"/>
          <p14:tracePt t="179887" x="7226300" y="2546350"/>
          <p14:tracePt t="179904" x="7239000" y="2559050"/>
          <p14:tracePt t="179921" x="7270750" y="2565400"/>
          <p14:tracePt t="179937" x="7302500" y="2571750"/>
          <p14:tracePt t="179954" x="7334250" y="2584450"/>
          <p14:tracePt t="179970" x="7353300" y="2590800"/>
          <p14:tracePt t="179987" x="7366000" y="2590800"/>
          <p14:tracePt t="180004" x="7372350" y="2597150"/>
          <p14:tracePt t="180020" x="7378700" y="2603500"/>
          <p14:tracePt t="180037" x="7385050" y="2609850"/>
          <p14:tracePt t="180054" x="7391400" y="2616200"/>
          <p14:tracePt t="180069" x="7404100" y="2622550"/>
          <p14:tracePt t="180073" x="7410450" y="2622550"/>
          <p14:tracePt t="180103" x="7416800" y="2628900"/>
          <p14:tracePt t="180702" x="7416800" y="2635250"/>
          <p14:tracePt t="180708" x="7423150" y="2635250"/>
          <p14:tracePt t="180735" x="7429500" y="2635250"/>
          <p14:tracePt t="181859" x="7435850" y="2641600"/>
          <p14:tracePt t="181864" x="7442200" y="2647950"/>
          <p14:tracePt t="181870" x="7448550" y="2654300"/>
          <p14:tracePt t="181886" x="7467600" y="2686050"/>
          <p14:tracePt t="181903" x="7505700" y="2717800"/>
          <p14:tracePt t="181920" x="7531100" y="2749550"/>
          <p14:tracePt t="181937" x="7556500" y="2774950"/>
          <p14:tracePt t="181953" x="7569200" y="2781300"/>
          <p14:tracePt t="181970" x="7581900" y="2794000"/>
          <p14:tracePt t="181986" x="7594600" y="2819400"/>
          <p14:tracePt t="182003" x="7607300" y="2838450"/>
          <p14:tracePt t="182020" x="7620000" y="2857500"/>
          <p14:tracePt t="182037" x="7626350" y="2876550"/>
          <p14:tracePt t="182053" x="7632700" y="2901950"/>
          <p14:tracePt t="182070" x="7639050" y="2927350"/>
          <p14:tracePt t="182086" x="7658100" y="2971800"/>
          <p14:tracePt t="182092" x="7658100" y="2984500"/>
          <p14:tracePt t="182103" x="7670800" y="3016250"/>
          <p14:tracePt t="182119" x="7683500" y="3060700"/>
          <p14:tracePt t="182137" x="7708900" y="3124200"/>
          <p14:tracePt t="182153" x="7708900" y="3181350"/>
          <p14:tracePt t="182169" x="7734300" y="3238500"/>
          <p14:tracePt t="182186" x="7759700" y="3302000"/>
          <p14:tracePt t="182203" x="7766050" y="3340100"/>
          <p14:tracePt t="182219" x="7772400" y="3390900"/>
          <p14:tracePt t="182237" x="7791450" y="3460750"/>
          <p14:tracePt t="182253" x="7797800" y="3536950"/>
          <p14:tracePt t="182270" x="7804150" y="3606800"/>
          <p14:tracePt t="182286" x="7810500" y="3683000"/>
          <p14:tracePt t="182303" x="7823200" y="3752850"/>
          <p14:tracePt t="182319" x="7848600" y="3835400"/>
          <p14:tracePt t="182337" x="7867650" y="3917950"/>
          <p14:tracePt t="182353" x="7880350" y="3975100"/>
          <p14:tracePt t="182369" x="7880350" y="4025900"/>
          <p14:tracePt t="182386" x="7893050" y="4070350"/>
          <p14:tracePt t="182403" x="7899400" y="4108450"/>
          <p14:tracePt t="182418" x="7899400" y="4133850"/>
          <p14:tracePt t="182435" x="7899400" y="4178300"/>
          <p14:tracePt t="182451" x="7899400" y="4216400"/>
          <p14:tracePt t="182469" x="7899400" y="4311650"/>
          <p14:tracePt t="182486" x="7899400" y="4413250"/>
          <p14:tracePt t="182503" x="7899400" y="4502150"/>
          <p14:tracePt t="182519" x="7899400" y="4565650"/>
          <p14:tracePt t="182537" x="7880350" y="4654550"/>
          <p14:tracePt t="182553" x="7861300" y="4718050"/>
          <p14:tracePt t="182569" x="7842250" y="4762500"/>
          <p14:tracePt t="182586" x="7823200" y="4800600"/>
          <p14:tracePt t="182603" x="7791450" y="4851400"/>
          <p14:tracePt t="182609" x="7778750" y="4870450"/>
          <p14:tracePt t="182619" x="7766050" y="4883150"/>
          <p14:tracePt t="182637" x="7715250" y="4908550"/>
          <p14:tracePt t="182653" x="7689850" y="4921250"/>
          <p14:tracePt t="182669" x="7651750" y="4940300"/>
          <p14:tracePt t="182686" x="7620000" y="4946650"/>
          <p14:tracePt t="182703" x="7581900" y="4959350"/>
          <p14:tracePt t="182719" x="7556500" y="4972050"/>
          <p14:tracePt t="182736" x="7518400" y="4984750"/>
          <p14:tracePt t="182738" x="7505700" y="4991100"/>
          <p14:tracePt t="182753" x="7467600" y="5010150"/>
          <p14:tracePt t="182769" x="7416800" y="5016500"/>
          <p14:tracePt t="182786" x="7378700" y="5016500"/>
          <p14:tracePt t="182801" x="7327900" y="5022850"/>
          <p14:tracePt t="182818" x="7302500" y="5035550"/>
          <p14:tracePt t="182834" x="7270750" y="5035550"/>
          <p14:tracePt t="182851" x="7245350" y="5041900"/>
          <p14:tracePt t="182869" x="7213600" y="5054600"/>
          <p14:tracePt t="182884" x="7194550" y="5067300"/>
          <p14:tracePt t="182901" x="7188200" y="5073650"/>
          <p14:tracePt t="182918" x="7181850" y="5073650"/>
          <p14:tracePt t="182935" x="7169150" y="5073650"/>
          <p14:tracePt t="182951" x="7162800" y="5086350"/>
          <p14:tracePt t="182968" x="7131050" y="5092700"/>
          <p14:tracePt t="182985" x="7112000" y="5105400"/>
          <p14:tracePt t="183002" x="7105650" y="5105400"/>
          <p14:tracePt t="183018" x="7099300" y="5111750"/>
          <p14:tracePt t="183103" x="7092950" y="5111750"/>
          <p14:tracePt t="183107" x="7086600" y="5111750"/>
          <p14:tracePt t="183118" x="7080250" y="5118100"/>
          <p14:tracePt t="183135" x="7073900" y="5130800"/>
          <p14:tracePt t="183152" x="7067550" y="5143500"/>
          <p14:tracePt t="183169" x="7067550" y="5162550"/>
          <p14:tracePt t="183185" x="7067550" y="5168900"/>
          <p14:tracePt t="183203" x="7067550" y="5175250"/>
          <p14:tracePt t="183218" x="7067550" y="5187950"/>
          <p14:tracePt t="183235" x="7061200" y="5213350"/>
          <p14:tracePt t="183252" x="7054850" y="5238750"/>
          <p14:tracePt t="183269" x="7054850" y="5270500"/>
          <p14:tracePt t="183285" x="7048500" y="5295900"/>
          <p14:tracePt t="183302" x="7029450" y="5334000"/>
          <p14:tracePt t="183318" x="7010400" y="5359400"/>
          <p14:tracePt t="183335" x="6997700" y="5391150"/>
          <p14:tracePt t="183352" x="6972300" y="5429250"/>
          <p14:tracePt t="183369" x="6946900" y="5467350"/>
          <p14:tracePt t="183385" x="6921500" y="5492750"/>
          <p14:tracePt t="183401" x="6908800" y="5505450"/>
          <p14:tracePt t="183419" x="6883400" y="5518150"/>
          <p14:tracePt t="183435" x="6858000" y="5524500"/>
          <p14:tracePt t="183451" x="6819900" y="5537200"/>
          <p14:tracePt t="183468" x="6788150" y="5543550"/>
          <p14:tracePt t="183484" x="6750050" y="5556250"/>
          <p14:tracePt t="183503" x="6705600" y="5562600"/>
          <p14:tracePt t="183519" x="6661150" y="5562600"/>
          <p14:tracePt t="183536" x="6623050" y="5562600"/>
          <p14:tracePt t="183552" x="6578600" y="5562600"/>
          <p14:tracePt t="183569" x="6521450" y="5562600"/>
          <p14:tracePt t="183586" x="6483350" y="5562600"/>
          <p14:tracePt t="183603" x="6445250" y="5562600"/>
          <p14:tracePt t="183649" x="6438900" y="5562600"/>
          <p14:tracePt t="183657" x="6432550" y="5562600"/>
          <p14:tracePt t="183737" x="6426200" y="5562600"/>
          <p14:tracePt t="183745" x="6419850" y="5562600"/>
          <p14:tracePt t="183752" x="6413500" y="5556250"/>
          <p14:tracePt t="183769" x="6375400" y="5543550"/>
          <p14:tracePt t="183786" x="6350000" y="5537200"/>
          <p14:tracePt t="183803" x="6305550" y="5530850"/>
          <p14:tracePt t="183819" x="6273800" y="5518150"/>
          <p14:tracePt t="183836" x="6261100" y="5518150"/>
          <p14:tracePt t="183852" x="6254750" y="5518150"/>
          <p14:tracePt t="184037" x="6261100" y="5518150"/>
          <p14:tracePt t="184042" x="6267450" y="5518150"/>
          <p14:tracePt t="184052" x="6280150" y="5518150"/>
          <p14:tracePt t="184069" x="6299200" y="5518150"/>
          <p14:tracePt t="184085" x="6311900" y="5518150"/>
          <p14:tracePt t="184102" x="6330950" y="5518150"/>
          <p14:tracePt t="184118" x="6343650" y="5518150"/>
          <p14:tracePt t="184134" x="6350000" y="5518150"/>
          <p14:tracePt t="184151" x="6362700" y="5518150"/>
          <p14:tracePt t="184168" x="6369050" y="5518150"/>
          <p14:tracePt t="184249" x="6375400" y="5518150"/>
          <p14:tracePt t="184257" x="6381750" y="5518150"/>
          <p14:tracePt t="184269" x="6394450" y="5518150"/>
          <p14:tracePt t="184285" x="6400800" y="5518150"/>
          <p14:tracePt t="184303" x="6413500" y="5518150"/>
          <p14:tracePt t="184777" x="6419850" y="5518150"/>
          <p14:tracePt t="184785" x="6426200" y="5518150"/>
          <p14:tracePt t="184793" x="6432550" y="5518150"/>
          <p14:tracePt t="184803" x="6457950" y="5518150"/>
          <p14:tracePt t="184819" x="6496050" y="5505450"/>
          <p14:tracePt t="184835" x="6521450" y="5480050"/>
          <p14:tracePt t="184852" x="6553200" y="5454650"/>
          <p14:tracePt t="184869" x="6565900" y="5422900"/>
          <p14:tracePt t="184885" x="6584950" y="5391150"/>
          <p14:tracePt t="184902" x="6584950" y="5353050"/>
          <p14:tracePt t="184919" x="6584950" y="5308600"/>
          <p14:tracePt t="184935" x="6584950" y="5257800"/>
          <p14:tracePt t="184952" x="6584950" y="5207000"/>
          <p14:tracePt t="184968" x="6584950" y="5156200"/>
          <p14:tracePt t="184985" x="6572250" y="5105400"/>
          <p14:tracePt t="185002" x="6553200" y="5086350"/>
          <p14:tracePt t="185019" x="6521450" y="5048250"/>
          <p14:tracePt t="185035" x="6508750" y="5029200"/>
          <p14:tracePt t="185052" x="6489700" y="5016500"/>
          <p14:tracePt t="185069" x="6477000" y="5010150"/>
          <p14:tracePt t="185085" x="6477000" y="4997450"/>
          <p14:tracePt t="185102" x="6470650" y="4984750"/>
          <p14:tracePt t="185118" x="6470650" y="4978400"/>
          <p14:tracePt t="185261" x="6470650" y="4972050"/>
          <p14:tracePt t="185267" x="6464300" y="4965700"/>
          <p14:tracePt t="185273" x="6464300" y="4959350"/>
          <p14:tracePt t="185285" x="6464300" y="4940300"/>
          <p14:tracePt t="185303" x="6464300" y="4914900"/>
          <p14:tracePt t="185319" x="6464300" y="4889500"/>
          <p14:tracePt t="185335" x="6464300" y="4876800"/>
          <p14:tracePt t="185352" x="6464300" y="4864100"/>
          <p14:tracePt t="185368" x="6464300" y="4857750"/>
          <p14:tracePt t="188285" x="6464300" y="4851400"/>
          <p14:tracePt t="188297" x="6464300" y="4845050"/>
          <p14:tracePt t="189289" x="6470650" y="4845050"/>
          <p14:tracePt t="191319" x="6477000" y="4845050"/>
          <p14:tracePt t="191327" x="6483350" y="4845050"/>
          <p14:tracePt t="191351" x="6489700" y="4845050"/>
          <p14:tracePt t="191363" x="6496050" y="4845050"/>
          <p14:tracePt t="191775" x="6502400" y="4845050"/>
          <p14:tracePt t="191795" x="6508750" y="4845050"/>
          <p14:tracePt t="191803" x="6515100" y="4845050"/>
          <p14:tracePt t="191835" x="6515100" y="4838700"/>
          <p14:tracePt t="191843" x="6515100" y="4832350"/>
          <p14:tracePt t="191879" x="6515100" y="4826000"/>
          <p14:tracePt t="191903" x="6515100" y="4819650"/>
          <p14:tracePt t="192015" x="6515100" y="4813300"/>
          <p14:tracePt t="192019" x="6515100" y="4806950"/>
          <p14:tracePt t="192032" x="6515100" y="4781550"/>
          <p14:tracePt t="192049" x="6515100" y="4749800"/>
          <p14:tracePt t="192066" x="6508750" y="4711700"/>
          <p14:tracePt t="192082" x="6502400" y="4699000"/>
          <p14:tracePt t="192099" x="6489700" y="4673600"/>
          <p14:tracePt t="192116" x="6483350" y="4660900"/>
          <p14:tracePt t="192133" x="6483350" y="4641850"/>
          <p14:tracePt t="192149" x="6483350" y="4622800"/>
          <p14:tracePt t="192166" x="6483350" y="4610100"/>
          <p14:tracePt t="192182" x="6483350" y="4603750"/>
          <p14:tracePt t="192199" x="6483350" y="4597400"/>
          <p14:tracePt t="192216" x="6483350" y="4584700"/>
          <p14:tracePt t="192232" x="6483350" y="4572000"/>
          <p14:tracePt t="192249" x="6483350" y="4552950"/>
          <p14:tracePt t="192265" x="6483350" y="4533900"/>
          <p14:tracePt t="192270" x="6483350" y="4527550"/>
          <p14:tracePt t="192283" x="6483350" y="4514850"/>
          <p14:tracePt t="192299" x="6483350" y="4495800"/>
          <p14:tracePt t="192316" x="6483350" y="4483100"/>
          <p14:tracePt t="192332" x="6483350" y="4457700"/>
          <p14:tracePt t="192349" x="6489700" y="4438650"/>
          <p14:tracePt t="192365" x="6502400" y="4413250"/>
          <p14:tracePt t="192382" x="6515100" y="4387850"/>
          <p14:tracePt t="192399" x="6527800" y="4368800"/>
          <p14:tracePt t="192432" x="6534150" y="4362450"/>
          <p14:tracePt t="192449" x="6540500" y="4356100"/>
          <p14:tracePt t="192465" x="6553200" y="4356100"/>
          <p14:tracePt t="192482" x="6559550" y="4356100"/>
          <p14:tracePt t="192571" x="6559550" y="4349750"/>
          <p14:tracePt t="192595" x="6565900" y="4343400"/>
          <p14:tracePt t="192611" x="6572250" y="4343400"/>
          <p14:tracePt t="192619" x="6578600" y="4343400"/>
          <p14:tracePt t="192639" x="6584950" y="4343400"/>
          <p14:tracePt t="192649" x="6597650" y="4337050"/>
          <p14:tracePt t="192666" x="6610350" y="4337050"/>
          <p14:tracePt t="192683" x="6623050" y="4337050"/>
          <p14:tracePt t="192699" x="6642100" y="4337050"/>
          <p14:tracePt t="192717" x="6654800" y="4337050"/>
          <p14:tracePt t="192733" x="6667500" y="4324350"/>
          <p14:tracePt t="192749" x="6673850" y="4324350"/>
          <p14:tracePt t="194659" x="6680200" y="4318000"/>
          <p14:tracePt t="194665" x="6680200" y="4305300"/>
          <p14:tracePt t="194682" x="6680200" y="4235450"/>
          <p14:tracePt t="194698" x="6667500" y="4184650"/>
          <p14:tracePt t="194715" x="6654800" y="4159250"/>
          <p14:tracePt t="194733" x="6648450" y="4133850"/>
          <p14:tracePt t="194749" x="6642100" y="4127500"/>
          <p14:tracePt t="194765" x="6635750" y="4121150"/>
          <p14:tracePt t="194782" x="6629400" y="4114800"/>
          <p14:tracePt t="194799" x="6616700" y="4108450"/>
          <p14:tracePt t="194815" x="6610350" y="4095750"/>
          <p14:tracePt t="194833" x="6591300" y="4057650"/>
          <p14:tracePt t="194837" x="6584950" y="4057650"/>
          <p14:tracePt t="194849" x="6572250" y="4044950"/>
          <p14:tracePt t="194865" x="6559550" y="4013200"/>
          <p14:tracePt t="194882" x="6540500" y="3981450"/>
          <p14:tracePt t="194899" x="6515100" y="3949700"/>
          <p14:tracePt t="194915" x="6489700" y="3924300"/>
          <p14:tracePt t="194932" x="6470650" y="3905250"/>
          <p14:tracePt t="194949" x="6464300" y="3892550"/>
          <p14:tracePt t="194965" x="6457950" y="3892550"/>
          <p14:tracePt t="194982" x="6451600" y="3886200"/>
          <p14:tracePt t="194999" x="6438900" y="3873500"/>
          <p14:tracePt t="195015" x="6426200" y="3860800"/>
          <p14:tracePt t="195032" x="6400800" y="3848100"/>
          <p14:tracePt t="195049" x="6369050" y="3822700"/>
          <p14:tracePt t="195065" x="6343650" y="3803650"/>
          <p14:tracePt t="195082" x="6324600" y="3784600"/>
          <p14:tracePt t="195098" x="6311900" y="3778250"/>
          <p14:tracePt t="195131" x="6311900" y="3771900"/>
          <p14:tracePt t="195147" x="6305550" y="3771900"/>
          <p14:tracePt t="195165" x="6299200" y="3752850"/>
          <p14:tracePt t="195182" x="6299200" y="3740150"/>
          <p14:tracePt t="195198" x="6299200" y="3733800"/>
          <p14:tracePt t="195215" x="6292850" y="3727450"/>
          <p14:tracePt t="195232" x="6292850" y="3721100"/>
          <p14:tracePt t="195248" x="6286500" y="3714750"/>
          <p14:tracePt t="195265" x="6286500" y="3702050"/>
          <p14:tracePt t="195282" x="6286500" y="3695700"/>
          <p14:tracePt t="195298" x="6273800" y="3676650"/>
          <p14:tracePt t="195315" x="6267450" y="3663950"/>
          <p14:tracePt t="195332" x="6261100" y="3651250"/>
          <p14:tracePt t="195349" x="6261100" y="3644900"/>
          <p14:tracePt t="195379" x="6254750" y="3644900"/>
          <p14:tracePt t="195451" x="6254750" y="3638550"/>
          <p14:tracePt t="195459" x="6254750" y="3632200"/>
          <p14:tracePt t="195863" x="6254750" y="3638550"/>
          <p14:tracePt t="195879" x="6261100" y="3638550"/>
          <p14:tracePt t="195884" x="6261100" y="3644900"/>
          <p14:tracePt t="196103" x="6267450" y="3651250"/>
          <p14:tracePt t="196122" x="6273800" y="3651250"/>
          <p14:tracePt t="196128" x="6273800" y="3657600"/>
          <p14:tracePt t="196239" x="6280150" y="3657600"/>
          <p14:tracePt t="200113" x="6273800" y="3657600"/>
          <p14:tracePt t="200118" x="6267450" y="3657600"/>
          <p14:tracePt t="200130" x="6254750" y="3657600"/>
          <p14:tracePt t="200147" x="6229350" y="3657600"/>
          <p14:tracePt t="200164" x="6216650" y="3657600"/>
          <p14:tracePt t="200269" x="6210300" y="3657600"/>
          <p14:tracePt t="200277" x="6203950" y="3657600"/>
          <p14:tracePt t="200305" x="6197600" y="3657600"/>
          <p14:tracePt t="201073" x="6191250" y="3657600"/>
          <p14:tracePt t="201078" x="6184900" y="3657600"/>
          <p14:tracePt t="201093" x="6178550" y="3657600"/>
          <p14:tracePt t="201105" x="6172200" y="3657600"/>
          <p14:tracePt t="201117" x="6165850" y="3657600"/>
          <p14:tracePt t="201130" x="6159500" y="3657600"/>
          <p14:tracePt t="201197" x="6153150" y="3657600"/>
          <p14:tracePt t="201210" x="6146800" y="3657600"/>
          <p14:tracePt t="201217" x="6140450" y="3657600"/>
          <p14:tracePt t="201230" x="6134100" y="3657600"/>
          <p14:tracePt t="201247" x="6115050" y="3657600"/>
          <p14:tracePt t="201263" x="6096000" y="3657600"/>
          <p14:tracePt t="201280" x="6070600" y="3657600"/>
          <p14:tracePt t="201296" x="6051550" y="3670300"/>
          <p14:tracePt t="201313" x="6045200" y="3670300"/>
          <p14:tracePt t="201330" x="6038850" y="3670300"/>
          <p14:tracePt t="201492" x="6032500" y="3670300"/>
          <p14:tracePt t="204469" x="6026150" y="3670300"/>
          <p14:tracePt t="206271" x="6013450" y="3670300"/>
          <p14:tracePt t="206276" x="5994400" y="3670300"/>
          <p14:tracePt t="206281" x="5975350" y="3670300"/>
          <p14:tracePt t="206295" x="5918200" y="3676650"/>
          <p14:tracePt t="206311" x="5829300" y="3689350"/>
          <p14:tracePt t="206329" x="5740400" y="3695700"/>
          <p14:tracePt t="206345" x="5664200" y="3695700"/>
          <p14:tracePt t="206361" x="5568950" y="3695700"/>
          <p14:tracePt t="206378" x="5435600" y="3695700"/>
          <p14:tracePt t="206395" x="5283200" y="3695700"/>
          <p14:tracePt t="206411" x="5105400" y="3695700"/>
          <p14:tracePt t="206429" x="4908550" y="3695700"/>
          <p14:tracePt t="206445" x="4813300" y="3695700"/>
          <p14:tracePt t="206461" x="4749800" y="3695700"/>
          <p14:tracePt t="206478" x="4711700" y="3695700"/>
          <p14:tracePt t="206495" x="4679950" y="3695700"/>
          <p14:tracePt t="206511" x="4654550" y="3695700"/>
          <p14:tracePt t="206528" x="4648200" y="3695700"/>
          <p14:tracePt t="206545" x="4641850" y="3695700"/>
          <p14:tracePt t="206561" x="4635500" y="3695700"/>
          <p14:tracePt t="206578" x="4622800" y="3695700"/>
          <p14:tracePt t="206595" x="4591050" y="3695700"/>
          <p14:tracePt t="206601" x="4565650" y="3702050"/>
          <p14:tracePt t="206612" x="4540250" y="3702050"/>
          <p14:tracePt t="206629" x="4457700" y="3714750"/>
          <p14:tracePt t="206645" x="4406900" y="3727450"/>
          <p14:tracePt t="206661" x="4387850" y="3727450"/>
          <p14:tracePt t="206678" x="4375150" y="3727450"/>
          <p14:tracePt t="207443" x="4368800" y="3727450"/>
          <p14:tracePt t="207563" x="4368800" y="3733800"/>
          <p14:tracePt t="207579" x="4368800" y="3740150"/>
          <p14:tracePt t="209139" x="4368800" y="3746500"/>
          <p14:tracePt t="209144" x="4375150" y="3746500"/>
          <p14:tracePt t="209161" x="4394200" y="3765550"/>
          <p14:tracePt t="209165" x="4394200" y="3771900"/>
          <p14:tracePt t="209177" x="4406900" y="3797300"/>
          <p14:tracePt t="209194" x="4425950" y="3822700"/>
          <p14:tracePt t="209210" x="4445000" y="3848100"/>
          <p14:tracePt t="209227" x="4451350" y="3873500"/>
          <p14:tracePt t="209244" x="4464050" y="3898900"/>
          <p14:tracePt t="209261" x="4464050" y="3917950"/>
          <p14:tracePt t="209277" x="4476750" y="3949700"/>
          <p14:tracePt t="209294" x="4483100" y="3975100"/>
          <p14:tracePt t="209310" x="4508500" y="4025900"/>
          <p14:tracePt t="209327" x="4521200" y="4064000"/>
          <p14:tracePt t="209344" x="4533900" y="4089400"/>
          <p14:tracePt t="209361" x="4546600" y="4121150"/>
          <p14:tracePt t="209377" x="4546600" y="4140200"/>
          <p14:tracePt t="209394" x="4552950" y="4146550"/>
          <p14:tracePt t="209410" x="4559300" y="4152900"/>
          <p14:tracePt t="209427" x="4559300" y="4159250"/>
          <p14:tracePt t="209444" x="4565650" y="4165600"/>
          <p14:tracePt t="209511" x="4565650" y="4171950"/>
          <p14:tracePt t="209519" x="4565650" y="4178300"/>
          <p14:tracePt t="209531" x="4565650" y="4184650"/>
          <p14:tracePt t="209551" x="4565650" y="4191000"/>
          <p14:tracePt t="209591" x="4565650" y="4197350"/>
          <p14:tracePt t="209607" x="4565650" y="4203700"/>
          <p14:tracePt t="209612" x="4565650" y="4210050"/>
          <p14:tracePt t="209627" x="4565650" y="4222750"/>
          <p14:tracePt t="209644" x="4565650" y="4248150"/>
          <p14:tracePt t="209661" x="4565650" y="4279900"/>
          <p14:tracePt t="209666" x="4565650" y="4286250"/>
          <p14:tracePt t="209678" x="4552950" y="4298950"/>
          <p14:tracePt t="209694" x="4552950" y="4318000"/>
          <p14:tracePt t="209710" x="4533900" y="4337050"/>
          <p14:tracePt t="209727" x="4521200" y="4349750"/>
          <p14:tracePt t="209743" x="4508500" y="4362450"/>
          <p14:tracePt t="209760" x="4495800" y="4375150"/>
          <p14:tracePt t="209777" x="4483100" y="4387850"/>
          <p14:tracePt t="209794" x="4476750" y="4406900"/>
          <p14:tracePt t="209810" x="4457700" y="4438650"/>
          <p14:tracePt t="209827" x="4419600" y="4476750"/>
          <p14:tracePt t="209844" x="4394200" y="4508500"/>
          <p14:tracePt t="209861" x="4368800" y="4533900"/>
          <p14:tracePt t="209877" x="4356100" y="4546600"/>
          <p14:tracePt t="209893" x="4343400" y="4552950"/>
          <p14:tracePt t="209962" x="4343400" y="4559300"/>
          <p14:tracePt t="210091" x="4343400" y="4565650"/>
          <p14:tracePt t="210099" x="4349750" y="4565650"/>
          <p14:tracePt t="210110" x="4368800" y="4565650"/>
          <p14:tracePt t="210127" x="4406900" y="4565650"/>
          <p14:tracePt t="210143" x="4464050" y="4565650"/>
          <p14:tracePt t="210161" x="4533900" y="4546600"/>
          <p14:tracePt t="210177" x="4572000" y="4533900"/>
          <p14:tracePt t="210193" x="4597400" y="4527550"/>
          <p14:tracePt t="210210" x="4610100" y="4527550"/>
          <p14:tracePt t="210227" x="4629150" y="4527550"/>
          <p14:tracePt t="210243" x="4629150" y="4521200"/>
          <p14:tracePt t="210261" x="4641850" y="4514850"/>
          <p14:tracePt t="210293" x="4648200" y="4508500"/>
          <p14:tracePt t="210407" x="4635500" y="4508500"/>
          <p14:tracePt t="210413" x="4616450" y="4514850"/>
          <p14:tracePt t="210426" x="4584700" y="4521200"/>
          <p14:tracePt t="210443" x="4540250" y="4533900"/>
          <p14:tracePt t="210461" x="4489450" y="4546600"/>
          <p14:tracePt t="210477" x="4438650" y="4565650"/>
          <p14:tracePt t="210493" x="4400550" y="4572000"/>
          <p14:tracePt t="210510" x="4343400" y="4591050"/>
          <p14:tracePt t="210527" x="4292600" y="4610100"/>
          <p14:tracePt t="210543" x="4248150" y="4616450"/>
          <p14:tracePt t="210561" x="4222750" y="4629150"/>
          <p14:tracePt t="210577" x="4203700" y="4635500"/>
          <p14:tracePt t="210593" x="4191000" y="4635500"/>
          <p14:tracePt t="210610" x="4178300" y="4641850"/>
          <p14:tracePt t="210699" x="4171950" y="4641850"/>
          <p14:tracePt t="210704" x="4165600" y="4641850"/>
          <p14:tracePt t="210713" x="4152900" y="4641850"/>
          <p14:tracePt t="210727" x="4140200" y="4648200"/>
          <p14:tracePt t="210744" x="4133850" y="4648200"/>
          <p14:tracePt t="210963" x="4140200" y="4648200"/>
          <p14:tracePt t="210968" x="4146550" y="4648200"/>
          <p14:tracePt t="210975" x="4171950" y="4648200"/>
          <p14:tracePt t="210993" x="4267200" y="4648200"/>
          <p14:tracePt t="211008" x="4387850" y="4616450"/>
          <p14:tracePt t="211025" x="4514850" y="4584700"/>
          <p14:tracePt t="211043" x="4629150" y="4552950"/>
          <p14:tracePt t="211060" x="4730750" y="4514850"/>
          <p14:tracePt t="211062" x="4749800" y="4502150"/>
          <p14:tracePt t="211077" x="4819650" y="4470400"/>
          <p14:tracePt t="211093" x="4889500" y="4425950"/>
          <p14:tracePt t="211110" x="4965700" y="4368800"/>
          <p14:tracePt t="211126" x="5035550" y="4337050"/>
          <p14:tracePt t="211143" x="5067300" y="4311650"/>
          <p14:tracePt t="211160" x="5099050" y="4292600"/>
          <p14:tracePt t="211177" x="5124450" y="4273550"/>
          <p14:tracePt t="211193" x="5143500" y="4254500"/>
          <p14:tracePt t="211210" x="5168900" y="4241800"/>
          <p14:tracePt t="211226" x="5194300" y="4222750"/>
          <p14:tracePt t="211243" x="5226050" y="4203700"/>
          <p14:tracePt t="211260" x="5251450" y="4197350"/>
          <p14:tracePt t="211277" x="5295900" y="4178300"/>
          <p14:tracePt t="211293" x="5314950" y="4165600"/>
          <p14:tracePt t="211310" x="5321300" y="4159250"/>
          <p14:tracePt t="211368" x="5327650" y="4159250"/>
          <p14:tracePt t="211387" x="5334000" y="4159250"/>
          <p14:tracePt t="211395" x="5340350" y="4159250"/>
          <p14:tracePt t="211403" x="5346700" y="4159250"/>
          <p14:tracePt t="211410" x="5359400" y="4159250"/>
          <p14:tracePt t="211425" x="5384800" y="4152900"/>
          <p14:tracePt t="211442" x="5416550" y="4140200"/>
          <p14:tracePt t="211459" x="5448300" y="4133850"/>
          <p14:tracePt t="211475" x="5473700" y="4127500"/>
          <p14:tracePt t="211492" x="5499100" y="4108450"/>
          <p14:tracePt t="211509" x="5505450" y="4108450"/>
          <p14:tracePt t="212145" x="5511800" y="4108450"/>
          <p14:tracePt t="212169" x="5518150" y="4108450"/>
          <p14:tracePt t="212177" x="5524500" y="4102100"/>
          <p14:tracePt t="212185" x="5524500" y="4095750"/>
          <p14:tracePt t="212201" x="5524500" y="4089400"/>
          <p14:tracePt t="212209" x="5524500" y="4076700"/>
          <p14:tracePt t="212227" x="5524500" y="4064000"/>
          <p14:tracePt t="212243" x="5518150" y="4044950"/>
          <p14:tracePt t="212259" x="5511800" y="4025900"/>
          <p14:tracePt t="212276" x="5505450" y="4013200"/>
          <p14:tracePt t="212293" x="5499100" y="3994150"/>
          <p14:tracePt t="212309" x="5480050" y="3968750"/>
          <p14:tracePt t="212327" x="5467350" y="3943350"/>
          <p14:tracePt t="212343" x="5448300" y="3911600"/>
          <p14:tracePt t="212359" x="5429250" y="3873500"/>
          <p14:tracePt t="212376" x="5397500" y="3841750"/>
          <p14:tracePt t="212393" x="5365750" y="3803650"/>
          <p14:tracePt t="212409" x="5321300" y="3759200"/>
          <p14:tracePt t="212427" x="5283200" y="3708400"/>
          <p14:tracePt t="212443" x="5238750" y="3663950"/>
          <p14:tracePt t="212459" x="5194300" y="3619500"/>
          <p14:tracePt t="212476" x="5143500" y="3568700"/>
          <p14:tracePt t="212493" x="5060950" y="3511550"/>
          <p14:tracePt t="212509" x="4972050" y="3429000"/>
          <p14:tracePt t="212526" x="4845050" y="3346450"/>
          <p14:tracePt t="212543" x="4648200" y="3251200"/>
          <p14:tracePt t="212559" x="4476750" y="3175000"/>
          <p14:tracePt t="212576" x="4318000" y="3098800"/>
          <p14:tracePt t="212593" x="4171950" y="2990850"/>
          <p14:tracePt t="212609" x="4013200" y="2863850"/>
          <p14:tracePt t="212626" x="3835400" y="2730500"/>
          <p14:tracePt t="212643" x="3613150" y="2565400"/>
          <p14:tracePt t="212659" x="3460750" y="2438400"/>
          <p14:tracePt t="212675" x="3321050" y="2330450"/>
          <p14:tracePt t="212692" x="3187700" y="2216150"/>
          <p14:tracePt t="212696" x="3149600" y="2190750"/>
          <p14:tracePt t="212708" x="3060700" y="2101850"/>
          <p14:tracePt t="212725" x="2946400" y="2006600"/>
          <p14:tracePt t="212742" x="2825750" y="1892300"/>
          <p14:tracePt t="212759" x="2654300" y="1682750"/>
          <p14:tracePt t="212775" x="2501900" y="1485900"/>
          <p14:tracePt t="212792" x="2317750" y="1270000"/>
          <p14:tracePt t="212808" x="2159000" y="1079500"/>
          <p14:tracePt t="212825" x="2000250" y="908050"/>
          <p14:tracePt t="212842" x="1860550" y="781050"/>
          <p14:tracePt t="212859" x="1701800" y="647700"/>
          <p14:tracePt t="212875" x="1600200" y="565150"/>
          <p14:tracePt t="212892" x="1524000" y="508000"/>
          <p14:tracePt t="212908" x="1473200" y="457200"/>
          <p14:tracePt t="212925" x="1447800" y="425450"/>
          <p14:tracePt t="212942" x="1422400" y="387350"/>
          <p14:tracePt t="212959" x="1403350" y="336550"/>
          <p14:tracePt t="212975" x="1384300" y="292100"/>
          <p14:tracePt t="212992" x="1339850" y="234950"/>
          <p14:tracePt t="213008" x="1295400" y="177800"/>
          <p14:tracePt t="214674" x="1231900" y="5715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6708" y="164403"/>
            <a:ext cx="4302512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Data Mining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mining uses statistics, machine learning, mathematical models, pattern recognition, and other techniques to discover patterns and relations on large datasets</a:t>
            </a:r>
          </a:p>
          <a:p>
            <a:r>
              <a:rPr lang="en-US" dirty="0" smtClean="0"/>
              <a:t>The size and value of the datasets present an important security and privacy challenge, as the consequences of disclosure are naturally high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42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890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954"/>
    </mc:Choice>
    <mc:Fallback xmlns="">
      <p:transition spd="slow" advTm="63954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6707" y="164403"/>
            <a:ext cx="5852532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Data Mining Challenges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Correcting mistakes in data</a:t>
            </a:r>
          </a:p>
          <a:p>
            <a:r>
              <a:rPr lang="en-US" dirty="0" smtClean="0"/>
              <a:t>Preserving privacy</a:t>
            </a:r>
          </a:p>
          <a:p>
            <a:r>
              <a:rPr lang="en-US" dirty="0" smtClean="0"/>
              <a:t>Secure data storage</a:t>
            </a:r>
          </a:p>
          <a:p>
            <a:r>
              <a:rPr lang="en-US" dirty="0" smtClean="0"/>
              <a:t>Transaction logs</a:t>
            </a:r>
          </a:p>
          <a:p>
            <a:r>
              <a:rPr lang="en-US" dirty="0" smtClean="0"/>
              <a:t>Real-time security monitoring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43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838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034"/>
    </mc:Choice>
    <mc:Fallback xmlns="">
      <p:transition spd="slow" advTm="76034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2927" y="188480"/>
            <a:ext cx="6248400" cy="1325563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Summary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dirty="0" smtClean="0"/>
              <a:t> This part explained </a:t>
            </a:r>
            <a:r>
              <a:rPr lang="en-US" b="1" dirty="0"/>
              <a:t>:</a:t>
            </a:r>
          </a:p>
          <a:p>
            <a:r>
              <a:rPr lang="en-US" dirty="0" smtClean="0"/>
              <a:t>Database security requirements include.</a:t>
            </a:r>
          </a:p>
          <a:p>
            <a:r>
              <a:rPr lang="en-US" dirty="0"/>
              <a:t>Reliability and </a:t>
            </a:r>
            <a:r>
              <a:rPr lang="en-US" dirty="0" smtClean="0"/>
              <a:t>Integrity</a:t>
            </a:r>
          </a:p>
          <a:p>
            <a:r>
              <a:rPr lang="en-US" dirty="0"/>
              <a:t>Two-Phase </a:t>
            </a:r>
            <a:r>
              <a:rPr lang="en-US" dirty="0" smtClean="0"/>
              <a:t>Update</a:t>
            </a:r>
          </a:p>
          <a:p>
            <a:r>
              <a:rPr lang="en-US" dirty="0" smtClean="0"/>
              <a:t>There are many subtle ways for sensitive data to be inadvertently disclosed, and there is no single answer for prevention</a:t>
            </a:r>
          </a:p>
          <a:p>
            <a:r>
              <a:rPr lang="en-US" dirty="0" smtClean="0"/>
              <a:t>Data mining and big data have numerous open security and privacy challenges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FA158B-7C94-F543-87DB-41F59EA4FAFA}" type="slidenum">
              <a:rPr lang="en-US" smtClean="0">
                <a:latin typeface="Arial"/>
              </a:rPr>
              <a:pPr/>
              <a:t>44</a:t>
            </a:fld>
            <a:endParaRPr lang="en-US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213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677"/>
    </mc:Choice>
    <mc:Fallback xmlns="">
      <p:transition spd="slow" advTm="87677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.5|2.9|25.2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5|6.2|29.2|6.3|17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8|11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5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2|22.9|3.4|3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2223</TotalTime>
  <Words>1915</Words>
  <Application>Microsoft Office PowerPoint</Application>
  <PresentationFormat>Widescreen</PresentationFormat>
  <Paragraphs>399</Paragraphs>
  <Slides>44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7" baseType="lpstr">
      <vt:lpstr>Arial Unicode MS</vt:lpstr>
      <vt:lpstr>宋体</vt:lpstr>
      <vt:lpstr>Arial</vt:lpstr>
      <vt:lpstr>Calibri</vt:lpstr>
      <vt:lpstr>Calibri Light</vt:lpstr>
      <vt:lpstr>Comic Sans MS</vt:lpstr>
      <vt:lpstr>Courier New</vt:lpstr>
      <vt:lpstr>Tahoma</vt:lpstr>
      <vt:lpstr>Tajawal Medium</vt:lpstr>
      <vt:lpstr>Times New Roman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Biometrics</vt:lpstr>
      <vt:lpstr>Biometrics</vt:lpstr>
      <vt:lpstr>              Identification versus Authentication</vt:lpstr>
      <vt:lpstr>Identification versus Authentication</vt:lpstr>
      <vt:lpstr>Why Biometrics?</vt:lpstr>
      <vt:lpstr>Problems with Biometrics </vt:lpstr>
      <vt:lpstr>Biometrics</vt:lpstr>
      <vt:lpstr>Phases of Biometric System</vt:lpstr>
      <vt:lpstr>Biometric Examples</vt:lpstr>
      <vt:lpstr>Biometric Error Rates</vt:lpstr>
      <vt:lpstr>Biometrics: Authentication Not Using Passwords</vt:lpstr>
      <vt:lpstr>Biometrics: Authentication Not Using Passwords</vt:lpstr>
      <vt:lpstr>Authentication in distributed systems</vt:lpstr>
      <vt:lpstr>Token-based Authentication  Smart Card</vt:lpstr>
      <vt:lpstr>Smart Card Example</vt:lpstr>
      <vt:lpstr>Microsoft Passport</vt:lpstr>
      <vt:lpstr>Microsoft Passport</vt:lpstr>
      <vt:lpstr>Microsoft Passport</vt:lpstr>
      <vt:lpstr>Passport log-in</vt:lpstr>
      <vt:lpstr>Trusted Intermediaries</vt:lpstr>
      <vt:lpstr>Key Distribution Center (KDC)</vt:lpstr>
      <vt:lpstr>Key Distribution Center (KDC)</vt:lpstr>
      <vt:lpstr>Ticket</vt:lpstr>
      <vt:lpstr>Certification Authorities</vt:lpstr>
      <vt:lpstr>Certification Authorities</vt:lpstr>
      <vt:lpstr>Single KDC/CA</vt:lpstr>
      <vt:lpstr>Multiple KDC/CA Domains</vt:lpstr>
      <vt:lpstr>Summary</vt:lpstr>
      <vt:lpstr>PowerPoint Presentation</vt:lpstr>
      <vt:lpstr>Database Terms</vt:lpstr>
      <vt:lpstr>Example SQL Query</vt:lpstr>
      <vt:lpstr>Reliability and Integrity</vt:lpstr>
      <vt:lpstr>Two-Phase Update</vt:lpstr>
      <vt:lpstr>Other Database Security Concerns</vt:lpstr>
      <vt:lpstr>Types of Disclosures</vt:lpstr>
      <vt:lpstr>Preventing Disclosure</vt:lpstr>
      <vt:lpstr>Security vs. Precision</vt:lpstr>
      <vt:lpstr>Data Mining</vt:lpstr>
      <vt:lpstr>Data Mining Challenges</vt:lpstr>
      <vt:lpstr>Summary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Identification versus Authentication</dc:title>
  <dc:creator>Microsoft account</dc:creator>
  <cp:lastModifiedBy>Microsoft account</cp:lastModifiedBy>
  <cp:revision>66</cp:revision>
  <cp:lastPrinted>2023-03-22T09:31:44Z</cp:lastPrinted>
  <dcterms:created xsi:type="dcterms:W3CDTF">2023-03-17T19:11:38Z</dcterms:created>
  <dcterms:modified xsi:type="dcterms:W3CDTF">2023-03-23T12:19:45Z</dcterms:modified>
</cp:coreProperties>
</file>