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171F3-F32C-D0C5-4E77-D4C331E02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491EFF-2F4C-1695-5689-FE759C4DE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D964-CB11-4D90-83F2-CAE70AA58121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342A1F-7768-D83A-FA58-BDE38C19B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6EC74E-3FF9-1417-9F55-DB9ADEEE2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3939-595B-4EF5-B1C1-9B83730B8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538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C0414F-EF0B-A848-017E-06A798F4E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94025-83E2-6F58-C85C-69C5F2E10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06DC4-F566-3DFA-6A98-DD9D144568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3CD964-CB11-4D90-83F2-CAE70AA58121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F6060F-3ECB-E0BD-18C0-EACEC170DC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BEA4A-FF01-6991-1A41-FD8B63CCFE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EA3939-595B-4EF5-B1C1-9B83730B8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1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9FF0B-AF95-853A-442E-8E8A02018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0BFF1-509F-BAD0-D832-A92D19DA47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0995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6E809-17D6-B9AF-8E4C-1CB143081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E68835-25E4-7FCC-450C-D9A7B69C1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46528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2C10A-FCF3-B56F-DB0F-48EBB3688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AD16B-4D6B-E363-9E2C-7E809F88A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7121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BB64D-6F7B-6ED4-3FB1-8BF6DBAB6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42C3B2-F625-FC3C-8A8A-10B7AB8F9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18448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F895F-0C67-24D2-5EB8-D5CF281E6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A4FDD-AE33-72FA-E011-7477B199EC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8966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14E941-6A31-4F5A-BB95-63A6BF13F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62647-07B3-9E57-CE2C-DCC5BD8F3B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93128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31DAF9-26E3-B70C-A0FE-1C6503782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B0E33-DFC9-F028-F2F8-7CB4FF5166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22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AFC343-5B26-3F1E-C2C9-640C6998F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Codomain vs Range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DBDA6-A7C8-6A9E-B5A6-DFFD8A57A4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3250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773F5B-37E1-BB97-CA3B-9D860EFA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519CE1-C0F7-F1BC-5B45-48505AB97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9399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91864-A67F-15BF-F0B6-2F908CF11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3CD88-FC58-8653-0034-F31106A19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10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3BE94-CB8E-6E88-3159-BB4FB3EFD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DEBDD8-03DB-DAF6-0722-5BAA27084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5222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4EB94-D1DB-C7A5-709C-7D7358EDE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2E589-2A4F-FA49-7608-4EE8E805C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0936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6CE2F0-DB56-21D1-C5F0-915926CF0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One-to-One Functions (Injections)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21E0C-5F60-3A01-1B93-6B9EBF0C7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5890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AA196-DB98-A4FF-1C8B-41652056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7F444-064C-08E4-D4E6-2AE53C07E7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3216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25A977-8DFB-35E7-5D0F-075E0C806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C9989-FB24-81BB-2853-809FE308E3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7354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42E60C-66CC-BB92-DD28-C34A07911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377DE-E0F8-8E3B-D0F7-ED1ADE0C0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080936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9F5AF-F6E1-F0E0-9BFB-C500DB000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4E1C4-AB22-3ACC-3E48-7902EEDE58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9775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7DB561-680B-607E-ED28-1A4042E77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CD7EB-D2D2-C90D-7C6E-11B5B98BFF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5244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838A9C-6B9D-A9AC-AF24-82733D8C2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C87AC-CB24-3128-A444-0D82CFD3A0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70430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B7248-7877-3C92-2EF9-AFDC160FB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5C3DAF-3FDB-E291-C2B0-9952199205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11851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5F1326-4483-6F8A-B9A9-0E93F9AA8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70680-0B3B-777D-455B-A8A8CE4E5C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5191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6AC042-F426-38B5-FB99-EF217AD12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05E1B-A47D-11B8-3B1E-46A6A24B0E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2438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D4451D-D8CD-A469-DD4B-2441B3271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101668-7D3C-CFCB-F80F-47B76F13A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869943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CF59A-FA39-1215-2C29-869A7DD4D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3EA70-4A0F-82FC-F162-B9A97D56F6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6648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30F11-DBF5-3232-37F4-9C5BF14AE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2A4552-4763-8384-F53B-3ACD12569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75697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15BE0-11C4-DC47-02B0-413984345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9FF30-F28B-CCA3-F655-5986B1D0D4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821533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756F6-A6C9-2E4F-879B-BF433A570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0626D-F256-2198-7182-2B1D7666E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34088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6FD524-1041-82A8-6AC9-74F8A239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864A7-19F7-57E2-BF86-9BEB413201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93259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982F6-A0A8-F136-5A21-19A561CA5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56F59-B5AF-B453-1928-CF5E904CE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28756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73579A-68CF-A36D-6449-A75D60B00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8C884-0AC0-A7C5-E047-68F3EE671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1408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C93A21-BD9C-EF4B-4FC1-74ECEE119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CFCB0-2CEE-4A7D-02EB-5F54B27FCF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432658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3955BE-FDBC-3023-34F3-022C4060D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2E525-4B48-9F27-C035-1D99E3B15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4305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B66B3-DCA7-9D5F-A23B-2A6B365A0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1068A8-1D6B-448B-8FBC-AA7497D9D2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6749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0DD2E0-5E43-7F1E-9E70-EA6B78C33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6D2466-D95D-057A-D65E-1FB7534C9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457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39DA05-F503-0DA8-7BE3-51A0EF28B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D6962F-0D6E-97EB-85A9-277A591346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090645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3AFCA-705C-7533-0420-C4C9D230C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Graphs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35594-FF3B-0537-2BF8-519CB4554C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763359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0EDA3-EE59-A64C-9BAB-6A55CE41B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AA524-9873-3A70-C2BA-CDAFE0EF0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2524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CF2271-D738-A584-B061-C59C2384D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1EEEF6-E8FC-1D3A-E9D2-033ED5E35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11041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DE7019-A4D2-A7AD-6BAD-812DB575D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2B63C3-4348-023B-8BED-94EEB41354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2056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A78AB-EC64-F019-F112-9A213ACAA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74F7C-314D-3102-9E65-FB764B445F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92724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324695-7D45-98DC-F10B-DEB40C1E2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Floor and Ceiling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A3F66-1F4B-2FD7-D441-5A242190B7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76640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641C9-DE7F-BDF1-300B-B1205DFEB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Factorial Function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3C658-9DD2-9C39-22C4-F389E80B1F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1719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775FF0-0496-0895-E66B-16E6DD863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DEFD44-CDF3-7D3E-D800-68366621E3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2982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334C4-95C4-AF82-BCC0-498E10C3F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F6A7C-CA2B-0DB1-546E-AF62876DC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2554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679785-D5DD-CB03-77FD-DF8277CE8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BDB899-732F-139B-7FBC-3237314B1D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1023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E62CB-8F26-BB91-3E41-828BD6C3D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Recap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3F197-0A9C-C227-C737-FF62A5D69A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0375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F41D7-CE42-829A-64CB-BAEAAA8CD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53461-681A-8BD4-4F41-4B784005E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43123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FF5E5-4C9B-57B4-ABE0-21149468A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37DB04-BB63-A0BE-54AF-BB3624C6DE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5742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6BF23-A6FB-7CAF-141C-C26B8D8DB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F60F5-DC4D-4036-6854-6C5A7FE67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1184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C07F6-B5A9-39A6-A81F-70057608D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4AB6AB-E1D8-7981-EB49-3C8CA3E981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38807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EB092-7634-B504-8DEC-ED8C7B584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51578A-E373-32D4-AA98-065B65F3C7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891547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C70609-00DB-C111-1C9B-43F6FF384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005B8-2374-7EB0-2343-71A75EC0A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90456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750BA-CEF6-87B0-0D2B-A1C73E93E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3CF87-E512-5B1B-88F0-74D13D8D9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53379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5C397-BBCB-D0B4-17AE-AB774884F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72A47-0D8D-2BCE-79AE-E0B1CEB8B6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29580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3F3B3-704F-53F7-E66B-0CC76CF18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E6780-E195-B7CB-7D19-AA22FABF9F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7027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00B406-D6F9-3D9E-CB86-888F7CCEB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39E328-AB40-F0DF-0E9E-B6D3BAECF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552993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BCB05-67A1-B21A-8FDA-BA947CC05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DC220-75A7-4F60-2441-BCB1A8AE4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21988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3C6508-5780-D4D7-BDFE-D50E0481B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AE540-8AFE-3DD4-9D48-7046019E5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19624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FBEFB-A633-980F-5C10-DBE072495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2FDB9-D929-A354-E023-6702E07223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07105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F06D15-32BD-A24E-B797-13F2004CF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90DC8-1324-1437-4307-7D9C0B284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59774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CA897-06A4-8AC3-11AE-07D47D67F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56F33-373E-8969-D081-0E6ED6459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110203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F32CD3-B798-FC1A-083F-719E447B9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D5717-E56B-77B4-CB40-56D3C516B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677878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BFF00A-8A58-461E-E899-3397C52F7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FCC08D-BC69-7628-00F5-620B07763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43932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CDE43-CC0C-E982-933D-620ECCB96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6DB2B-8B66-8EFE-040C-856420A5E8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59530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0461D-F7A0-9C32-4039-F0F889C56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33BEA-2AF9-8294-299F-431FF25289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867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CAA62-F374-6A90-E93F-589212225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C7B77-0E88-1867-7F48-9A8962B5AF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180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747323-77C0-F2BC-2236-37C8D527A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E23D5-3B7B-B113-4D6C-59CA67568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24769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2302CF-4F30-086F-3C64-83E2ED18F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D5E11-B41F-1098-C00D-599B8D863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07472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65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vs Functions</vt:lpstr>
      <vt:lpstr>Functions</vt:lpstr>
      <vt:lpstr>Functions</vt:lpstr>
      <vt:lpstr>Functions</vt:lpstr>
      <vt:lpstr>Codomain vs Range</vt:lpstr>
      <vt:lpstr>Representing Functions</vt:lpstr>
      <vt:lpstr>Quiz</vt:lpstr>
      <vt:lpstr>Quiz</vt:lpstr>
      <vt:lpstr>Quiz</vt:lpstr>
      <vt:lpstr>One-to-One Functions (Injections)</vt:lpstr>
      <vt:lpstr>Quiz</vt:lpstr>
      <vt:lpstr>Quiz</vt:lpstr>
      <vt:lpstr>Quiz</vt:lpstr>
      <vt:lpstr>Quiz</vt:lpstr>
      <vt:lpstr>Quiz</vt:lpstr>
      <vt:lpstr>Quiz</vt:lpstr>
      <vt:lpstr>Surjections</vt:lpstr>
      <vt:lpstr>Quiz</vt:lpstr>
      <vt:lpstr>Quiz</vt:lpstr>
      <vt:lpstr>Quiz</vt:lpstr>
      <vt:lpstr>Quiz</vt:lpstr>
      <vt:lpstr>Bijections</vt:lpstr>
      <vt:lpstr>Quiz</vt:lpstr>
      <vt:lpstr>Inverse Functions</vt:lpstr>
      <vt:lpstr>Inverse Functions </vt:lpstr>
      <vt:lpstr>Quiz</vt:lpstr>
      <vt:lpstr>Quiz</vt:lpstr>
      <vt:lpstr>Questions</vt:lpstr>
      <vt:lpstr>Composition</vt:lpstr>
      <vt:lpstr>Composition </vt:lpstr>
      <vt:lpstr>Composition Questions</vt:lpstr>
      <vt:lpstr>Composition</vt:lpstr>
      <vt:lpstr>Graphs of Functions</vt:lpstr>
      <vt:lpstr>Quiz</vt:lpstr>
      <vt:lpstr>Quiz</vt:lpstr>
      <vt:lpstr>Some Important Functions</vt:lpstr>
      <vt:lpstr>Some Important Functions</vt:lpstr>
      <vt:lpstr>Floor and Ceiling Functions </vt:lpstr>
      <vt:lpstr>Factorial Function </vt:lpstr>
      <vt:lpstr>Quiz</vt:lpstr>
      <vt:lpstr>للاطلاع فقط</vt:lpstr>
      <vt:lpstr>للاطلاع فقط</vt:lpstr>
      <vt:lpstr>Recap</vt:lpstr>
      <vt:lpstr>Quiz</vt:lpstr>
      <vt:lpstr>Quiz</vt:lpstr>
      <vt:lpstr>Quiz</vt:lpstr>
      <vt:lpstr>Quiz</vt:lpstr>
      <vt:lpstr>Quiz</vt:lpstr>
      <vt:lpstr>Review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2024-10-11T19:06:58Z</dcterms:created>
  <dcterms:modified xsi:type="dcterms:W3CDTF">2024-10-11T19:06:58Z</dcterms:modified>
</cp:coreProperties>
</file>