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diagrams/layout3.xml" ContentType="application/vnd.openxmlformats-officedocument.drawingml.diagramLayout+xml"/>
  <Override PartName="/ppt/theme/theme1.xml" ContentType="application/vnd.openxmlformats-officedocument.theme+xml"/>
  <Override PartName="/ppt/diagrams/colors3.xml" ContentType="application/vnd.openxmlformats-officedocument.drawingml.diagramColors+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quickStyle3.xml" ContentType="application/vnd.openxmlformats-officedocument.drawingml.diagramStyle+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494" r:id="rId2"/>
    <p:sldId id="495" r:id="rId3"/>
    <p:sldId id="534" r:id="rId4"/>
    <p:sldId id="546" r:id="rId5"/>
    <p:sldId id="545" r:id="rId6"/>
    <p:sldId id="548" r:id="rId7"/>
    <p:sldId id="547" r:id="rId8"/>
    <p:sldId id="550" r:id="rId9"/>
    <p:sldId id="551" r:id="rId10"/>
    <p:sldId id="570" r:id="rId11"/>
    <p:sldId id="552" r:id="rId12"/>
    <p:sldId id="536" r:id="rId13"/>
    <p:sldId id="565" r:id="rId14"/>
    <p:sldId id="520" r:id="rId15"/>
    <p:sldId id="544" r:id="rId16"/>
    <p:sldId id="575" r:id="rId17"/>
    <p:sldId id="554" r:id="rId18"/>
    <p:sldId id="576" r:id="rId19"/>
    <p:sldId id="577" r:id="rId20"/>
    <p:sldId id="578" r:id="rId21"/>
    <p:sldId id="563" r:id="rId22"/>
    <p:sldId id="553" r:id="rId23"/>
    <p:sldId id="549" r:id="rId24"/>
    <p:sldId id="564" r:id="rId25"/>
    <p:sldId id="566" r:id="rId26"/>
    <p:sldId id="567" r:id="rId27"/>
    <p:sldId id="569"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34"/>
            <p14:sldId id="546"/>
            <p14:sldId id="545"/>
            <p14:sldId id="548"/>
            <p14:sldId id="547"/>
            <p14:sldId id="550"/>
            <p14:sldId id="551"/>
            <p14:sldId id="570"/>
            <p14:sldId id="552"/>
            <p14:sldId id="536"/>
            <p14:sldId id="565"/>
            <p14:sldId id="520"/>
            <p14:sldId id="544"/>
            <p14:sldId id="575"/>
            <p14:sldId id="554"/>
            <p14:sldId id="576"/>
            <p14:sldId id="577"/>
            <p14:sldId id="578"/>
            <p14:sldId id="563"/>
            <p14:sldId id="553"/>
            <p14:sldId id="549"/>
            <p14:sldId id="564"/>
            <p14:sldId id="566"/>
            <p14:sldId id="567"/>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2C045A-1965-413D-A035-1C4D63D093A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A0A4747-409F-4E52-876A-C12718859CF0}">
      <dgm:prSet phldrT="[Text]" custT="1"/>
      <dgm:spPr/>
      <dgm:t>
        <a:bodyPr/>
        <a:lstStyle/>
        <a:p>
          <a:r>
            <a:rPr lang="en-US" sz="4000" dirty="0">
              <a:highlight>
                <a:srgbClr val="00FFFF"/>
              </a:highlight>
            </a:rPr>
            <a:t>Assignment </a:t>
          </a:r>
          <a:r>
            <a:rPr lang="en-US" sz="4400" dirty="0">
              <a:highlight>
                <a:srgbClr val="00FFFF"/>
              </a:highlight>
            </a:rPr>
            <a:t>1</a:t>
          </a:r>
        </a:p>
      </dgm:t>
    </dgm:pt>
    <dgm:pt modelId="{A62C9EC9-60B2-4D17-B57C-E6C4BF6C9D00}" type="parTrans" cxnId="{81AD63C2-7278-42D4-9466-089EFD3E4BCE}">
      <dgm:prSet/>
      <dgm:spPr/>
      <dgm:t>
        <a:bodyPr/>
        <a:lstStyle/>
        <a:p>
          <a:endParaRPr lang="en-US" sz="1600"/>
        </a:p>
      </dgm:t>
    </dgm:pt>
    <dgm:pt modelId="{16917BE8-56A4-41A2-BB38-E9E0F99A4CF7}" type="sibTrans" cxnId="{81AD63C2-7278-42D4-9466-089EFD3E4BCE}">
      <dgm:prSet/>
      <dgm:spPr/>
      <dgm:t>
        <a:bodyPr/>
        <a:lstStyle/>
        <a:p>
          <a:endParaRPr lang="en-US" sz="1600"/>
        </a:p>
      </dgm:t>
    </dgm:pt>
    <dgm:pt modelId="{D3DAE159-AC70-4C41-A3C3-74626C2B9F5E}">
      <dgm:prSet phldrT="[Text]" custT="1"/>
      <dgm:spPr/>
      <dgm:t>
        <a:bodyPr/>
        <a:lstStyle/>
        <a:p>
          <a:r>
            <a:rPr lang="en-US" sz="3600" dirty="0"/>
            <a:t>Delivered in week 3</a:t>
          </a:r>
        </a:p>
      </dgm:t>
    </dgm:pt>
    <dgm:pt modelId="{E45FCD0E-53E1-48F4-B228-66E42992D887}" type="parTrans" cxnId="{36267ACB-A651-4B7A-BCD8-D0A6DD5EF305}">
      <dgm:prSet/>
      <dgm:spPr/>
      <dgm:t>
        <a:bodyPr/>
        <a:lstStyle/>
        <a:p>
          <a:endParaRPr lang="en-US" sz="1600"/>
        </a:p>
      </dgm:t>
    </dgm:pt>
    <dgm:pt modelId="{877CE6CF-4546-4999-926B-2C3031C7C239}" type="sibTrans" cxnId="{36267ACB-A651-4B7A-BCD8-D0A6DD5EF305}">
      <dgm:prSet/>
      <dgm:spPr/>
      <dgm:t>
        <a:bodyPr/>
        <a:lstStyle/>
        <a:p>
          <a:endParaRPr lang="en-US" sz="1600"/>
        </a:p>
      </dgm:t>
    </dgm:pt>
    <dgm:pt modelId="{518DA1B7-440E-4FB7-85F7-3DFC6AE5390A}">
      <dgm:prSet phldrT="[Text]" custT="1"/>
      <dgm:spPr/>
      <dgm:t>
        <a:bodyPr/>
        <a:lstStyle/>
        <a:p>
          <a:r>
            <a:rPr lang="en-US" sz="4000" dirty="0"/>
            <a:t>Assignment 2</a:t>
          </a:r>
        </a:p>
      </dgm:t>
    </dgm:pt>
    <dgm:pt modelId="{CF115CBE-9BEC-4D95-8603-F820DCACA1A5}" type="parTrans" cxnId="{86178C52-A213-4829-93B1-CCB86918CF72}">
      <dgm:prSet/>
      <dgm:spPr/>
      <dgm:t>
        <a:bodyPr/>
        <a:lstStyle/>
        <a:p>
          <a:endParaRPr lang="en-US" sz="1600"/>
        </a:p>
      </dgm:t>
    </dgm:pt>
    <dgm:pt modelId="{E349BF1E-3D06-45D5-AB14-56339F295F40}" type="sibTrans" cxnId="{86178C52-A213-4829-93B1-CCB86918CF72}">
      <dgm:prSet/>
      <dgm:spPr/>
      <dgm:t>
        <a:bodyPr/>
        <a:lstStyle/>
        <a:p>
          <a:endParaRPr lang="en-US" sz="1600"/>
        </a:p>
      </dgm:t>
    </dgm:pt>
    <dgm:pt modelId="{1F670127-CDF4-47DA-8537-7B865BA57E67}">
      <dgm:prSet phldrT="[Text]" custT="1"/>
      <dgm:spPr/>
      <dgm:t>
        <a:bodyPr/>
        <a:lstStyle/>
        <a:p>
          <a:r>
            <a:rPr lang="en-US" sz="3600" dirty="0"/>
            <a:t>Delivered in week 5</a:t>
          </a:r>
        </a:p>
      </dgm:t>
    </dgm:pt>
    <dgm:pt modelId="{88B50000-7C64-449B-9F1A-CC708231F9DF}" type="parTrans" cxnId="{375138C5-7F0A-401C-9C7A-7D9B20E6AFDA}">
      <dgm:prSet/>
      <dgm:spPr/>
      <dgm:t>
        <a:bodyPr/>
        <a:lstStyle/>
        <a:p>
          <a:endParaRPr lang="en-US" sz="1600"/>
        </a:p>
      </dgm:t>
    </dgm:pt>
    <dgm:pt modelId="{970DCFFA-0205-4D96-8306-A203982CA3C7}" type="sibTrans" cxnId="{375138C5-7F0A-401C-9C7A-7D9B20E6AFDA}">
      <dgm:prSet/>
      <dgm:spPr/>
      <dgm:t>
        <a:bodyPr/>
        <a:lstStyle/>
        <a:p>
          <a:endParaRPr lang="en-US" sz="1600"/>
        </a:p>
      </dgm:t>
    </dgm:pt>
    <dgm:pt modelId="{C3A6D725-9385-454A-8BA6-DD73D603A8D9}">
      <dgm:prSet phldrT="[Text]" custT="1"/>
      <dgm:spPr/>
      <dgm:t>
        <a:bodyPr/>
        <a:lstStyle/>
        <a:p>
          <a:r>
            <a:rPr lang="en-US" sz="4000" dirty="0">
              <a:highlight>
                <a:srgbClr val="00FFFF"/>
              </a:highlight>
            </a:rPr>
            <a:t>Assignment 3</a:t>
          </a:r>
        </a:p>
      </dgm:t>
    </dgm:pt>
    <dgm:pt modelId="{5D1943C2-0257-401E-9DE4-FD4656E2ED4E}" type="parTrans" cxnId="{2F080E04-31AE-48A8-AE14-8BBBC208C4F2}">
      <dgm:prSet/>
      <dgm:spPr/>
      <dgm:t>
        <a:bodyPr/>
        <a:lstStyle/>
        <a:p>
          <a:endParaRPr lang="en-US" sz="1600"/>
        </a:p>
      </dgm:t>
    </dgm:pt>
    <dgm:pt modelId="{0323EB34-6A19-4A4C-9F87-AA9864FAE81B}" type="sibTrans" cxnId="{2F080E04-31AE-48A8-AE14-8BBBC208C4F2}">
      <dgm:prSet/>
      <dgm:spPr/>
      <dgm:t>
        <a:bodyPr/>
        <a:lstStyle/>
        <a:p>
          <a:endParaRPr lang="en-US" sz="1600"/>
        </a:p>
      </dgm:t>
    </dgm:pt>
    <dgm:pt modelId="{412BE777-7D04-4ECB-A8E0-5E68E2731100}">
      <dgm:prSet phldrT="[Text]" custT="1"/>
      <dgm:spPr/>
      <dgm:t>
        <a:bodyPr/>
        <a:lstStyle/>
        <a:p>
          <a:r>
            <a:rPr lang="en-US" sz="3600" dirty="0"/>
            <a:t>Delivered in week 10</a:t>
          </a:r>
        </a:p>
      </dgm:t>
    </dgm:pt>
    <dgm:pt modelId="{96E94A5E-1DD0-431C-8635-883D1FED1BB7}" type="parTrans" cxnId="{10D7B1E1-B67E-4A75-A704-69166BF050DE}">
      <dgm:prSet/>
      <dgm:spPr/>
      <dgm:t>
        <a:bodyPr/>
        <a:lstStyle/>
        <a:p>
          <a:endParaRPr lang="en-US" sz="1600"/>
        </a:p>
      </dgm:t>
    </dgm:pt>
    <dgm:pt modelId="{FC941E30-5D11-4D1D-B661-761C37714572}" type="sibTrans" cxnId="{10D7B1E1-B67E-4A75-A704-69166BF050DE}">
      <dgm:prSet/>
      <dgm:spPr/>
      <dgm:t>
        <a:bodyPr/>
        <a:lstStyle/>
        <a:p>
          <a:endParaRPr lang="en-US" sz="1600"/>
        </a:p>
      </dgm:t>
    </dgm:pt>
    <dgm:pt modelId="{24085283-6B8D-415E-A477-AA75E1EC9960}">
      <dgm:prSet phldrT="[Text]" custT="1"/>
      <dgm:spPr/>
      <dgm:t>
        <a:bodyPr/>
        <a:lstStyle/>
        <a:p>
          <a:r>
            <a:rPr lang="en-US" sz="3600" dirty="0">
              <a:highlight>
                <a:srgbClr val="00FFFF"/>
              </a:highlight>
            </a:rPr>
            <a:t>Assignment 4</a:t>
          </a:r>
        </a:p>
      </dgm:t>
    </dgm:pt>
    <dgm:pt modelId="{481C73BE-F55D-41EF-8FA2-C57120611770}" type="parTrans" cxnId="{3C266C35-F161-491E-974A-E459F473D315}">
      <dgm:prSet/>
      <dgm:spPr/>
      <dgm:t>
        <a:bodyPr/>
        <a:lstStyle/>
        <a:p>
          <a:endParaRPr lang="en-US"/>
        </a:p>
      </dgm:t>
    </dgm:pt>
    <dgm:pt modelId="{D6E76B8C-CFEC-44D3-8C58-4AC1A6A25539}" type="sibTrans" cxnId="{3C266C35-F161-491E-974A-E459F473D315}">
      <dgm:prSet/>
      <dgm:spPr/>
      <dgm:t>
        <a:bodyPr/>
        <a:lstStyle/>
        <a:p>
          <a:endParaRPr lang="en-US"/>
        </a:p>
      </dgm:t>
    </dgm:pt>
    <dgm:pt modelId="{7205EE44-DB23-41A7-919E-A60058ADFEC7}" type="pres">
      <dgm:prSet presAssocID="{6D2C045A-1965-413D-A035-1C4D63D093AD}" presName="Name0" presStyleCnt="0">
        <dgm:presLayoutVars>
          <dgm:dir/>
          <dgm:animLvl val="lvl"/>
          <dgm:resizeHandles val="exact"/>
        </dgm:presLayoutVars>
      </dgm:prSet>
      <dgm:spPr/>
    </dgm:pt>
    <dgm:pt modelId="{B1EC06BB-DA11-43A1-B3C3-ADC3723F057F}" type="pres">
      <dgm:prSet presAssocID="{CA0A4747-409F-4E52-876A-C12718859CF0}" presName="linNode" presStyleCnt="0"/>
      <dgm:spPr/>
    </dgm:pt>
    <dgm:pt modelId="{1C732F65-33B2-4F57-8FDC-61D66378D4A2}" type="pres">
      <dgm:prSet presAssocID="{CA0A4747-409F-4E52-876A-C12718859CF0}" presName="parentText" presStyleLbl="node1" presStyleIdx="0" presStyleCnt="4" custScaleX="125380">
        <dgm:presLayoutVars>
          <dgm:chMax val="1"/>
          <dgm:bulletEnabled val="1"/>
        </dgm:presLayoutVars>
      </dgm:prSet>
      <dgm:spPr/>
    </dgm:pt>
    <dgm:pt modelId="{C4276DE1-8201-4BC6-9813-110E4B139E4B}" type="pres">
      <dgm:prSet presAssocID="{CA0A4747-409F-4E52-876A-C12718859CF0}" presName="descendantText" presStyleLbl="alignAccFollowNode1" presStyleIdx="0" presStyleCnt="3">
        <dgm:presLayoutVars>
          <dgm:bulletEnabled val="1"/>
        </dgm:presLayoutVars>
      </dgm:prSet>
      <dgm:spPr/>
    </dgm:pt>
    <dgm:pt modelId="{C7776C1D-F4A5-4218-894B-0139278EBA2A}" type="pres">
      <dgm:prSet presAssocID="{16917BE8-56A4-41A2-BB38-E9E0F99A4CF7}" presName="sp" presStyleCnt="0"/>
      <dgm:spPr/>
    </dgm:pt>
    <dgm:pt modelId="{270ED4F6-82C5-4EF7-AC19-D808C0F93C57}" type="pres">
      <dgm:prSet presAssocID="{518DA1B7-440E-4FB7-85F7-3DFC6AE5390A}" presName="linNode" presStyleCnt="0"/>
      <dgm:spPr/>
    </dgm:pt>
    <dgm:pt modelId="{0009250B-0495-46AC-854C-D03243418322}" type="pres">
      <dgm:prSet presAssocID="{518DA1B7-440E-4FB7-85F7-3DFC6AE5390A}" presName="parentText" presStyleLbl="node1" presStyleIdx="1" presStyleCnt="4" custScaleX="124780">
        <dgm:presLayoutVars>
          <dgm:chMax val="1"/>
          <dgm:bulletEnabled val="1"/>
        </dgm:presLayoutVars>
      </dgm:prSet>
      <dgm:spPr/>
    </dgm:pt>
    <dgm:pt modelId="{9276E62D-BE27-473F-96C6-9EF9D97B5F46}" type="pres">
      <dgm:prSet presAssocID="{518DA1B7-440E-4FB7-85F7-3DFC6AE5390A}" presName="descendantText" presStyleLbl="alignAccFollowNode1" presStyleIdx="1" presStyleCnt="3">
        <dgm:presLayoutVars>
          <dgm:bulletEnabled val="1"/>
        </dgm:presLayoutVars>
      </dgm:prSet>
      <dgm:spPr/>
    </dgm:pt>
    <dgm:pt modelId="{85059119-BE01-42E1-9407-CBDE93E02690}" type="pres">
      <dgm:prSet presAssocID="{E349BF1E-3D06-45D5-AB14-56339F295F40}" presName="sp" presStyleCnt="0"/>
      <dgm:spPr/>
    </dgm:pt>
    <dgm:pt modelId="{E4E0B993-7A6F-40F4-BB13-96FAF83A608F}" type="pres">
      <dgm:prSet presAssocID="{C3A6D725-9385-454A-8BA6-DD73D603A8D9}" presName="linNode" presStyleCnt="0"/>
      <dgm:spPr/>
    </dgm:pt>
    <dgm:pt modelId="{5632668B-C17F-4390-8145-C3ACDCFE8FF4}" type="pres">
      <dgm:prSet presAssocID="{C3A6D725-9385-454A-8BA6-DD73D603A8D9}" presName="parentText" presStyleLbl="node1" presStyleIdx="2" presStyleCnt="4" custScaleX="124427">
        <dgm:presLayoutVars>
          <dgm:chMax val="1"/>
          <dgm:bulletEnabled val="1"/>
        </dgm:presLayoutVars>
      </dgm:prSet>
      <dgm:spPr/>
    </dgm:pt>
    <dgm:pt modelId="{3AC66E88-CA27-4171-980D-F59DC7E057DC}" type="pres">
      <dgm:prSet presAssocID="{C3A6D725-9385-454A-8BA6-DD73D603A8D9}" presName="descendantText" presStyleLbl="alignAccFollowNode1" presStyleIdx="2" presStyleCnt="3" custLinFactNeighborX="-947" custLinFactNeighborY="-4071">
        <dgm:presLayoutVars>
          <dgm:bulletEnabled val="1"/>
        </dgm:presLayoutVars>
      </dgm:prSet>
      <dgm:spPr/>
    </dgm:pt>
    <dgm:pt modelId="{1F09DC16-2C47-4076-B9F1-70A7171ED854}" type="pres">
      <dgm:prSet presAssocID="{0323EB34-6A19-4A4C-9F87-AA9864FAE81B}" presName="sp" presStyleCnt="0"/>
      <dgm:spPr/>
    </dgm:pt>
    <dgm:pt modelId="{67097067-F2C4-44C5-8D42-0022624B6DB6}" type="pres">
      <dgm:prSet presAssocID="{24085283-6B8D-415E-A477-AA75E1EC9960}" presName="linNode" presStyleCnt="0"/>
      <dgm:spPr/>
    </dgm:pt>
    <dgm:pt modelId="{A35A3470-BD7B-4D5E-A4B8-5EC72D9F7EBB}" type="pres">
      <dgm:prSet presAssocID="{24085283-6B8D-415E-A477-AA75E1EC9960}" presName="parentText" presStyleLbl="node1" presStyleIdx="3" presStyleCnt="4" custScaleX="114694">
        <dgm:presLayoutVars>
          <dgm:chMax val="1"/>
          <dgm:bulletEnabled val="1"/>
        </dgm:presLayoutVars>
      </dgm:prSet>
      <dgm:spPr/>
    </dgm:pt>
  </dgm:ptLst>
  <dgm:cxnLst>
    <dgm:cxn modelId="{2F080E04-31AE-48A8-AE14-8BBBC208C4F2}" srcId="{6D2C045A-1965-413D-A035-1C4D63D093AD}" destId="{C3A6D725-9385-454A-8BA6-DD73D603A8D9}" srcOrd="2" destOrd="0" parTransId="{5D1943C2-0257-401E-9DE4-FD4656E2ED4E}" sibTransId="{0323EB34-6A19-4A4C-9F87-AA9864FAE81B}"/>
    <dgm:cxn modelId="{74C1F405-34BB-439F-9629-EECA613F1E33}" type="presOf" srcId="{6D2C045A-1965-413D-A035-1C4D63D093AD}" destId="{7205EE44-DB23-41A7-919E-A60058ADFEC7}" srcOrd="0" destOrd="0" presId="urn:microsoft.com/office/officeart/2005/8/layout/vList5"/>
    <dgm:cxn modelId="{A26FBE08-2D93-4477-A853-3FB6F1C4585A}" type="presOf" srcId="{412BE777-7D04-4ECB-A8E0-5E68E2731100}" destId="{3AC66E88-CA27-4171-980D-F59DC7E057DC}" srcOrd="0" destOrd="0" presId="urn:microsoft.com/office/officeart/2005/8/layout/vList5"/>
    <dgm:cxn modelId="{3C266C35-F161-491E-974A-E459F473D315}" srcId="{6D2C045A-1965-413D-A035-1C4D63D093AD}" destId="{24085283-6B8D-415E-A477-AA75E1EC9960}" srcOrd="3" destOrd="0" parTransId="{481C73BE-F55D-41EF-8FA2-C57120611770}" sibTransId="{D6E76B8C-CFEC-44D3-8C58-4AC1A6A25539}"/>
    <dgm:cxn modelId="{82C32A6A-153E-4491-9451-5A2CE1A0B567}" type="presOf" srcId="{24085283-6B8D-415E-A477-AA75E1EC9960}" destId="{A35A3470-BD7B-4D5E-A4B8-5EC72D9F7EBB}" srcOrd="0" destOrd="0" presId="urn:microsoft.com/office/officeart/2005/8/layout/vList5"/>
    <dgm:cxn modelId="{F348C671-27AB-44CC-A76A-FBE35D9BDF60}" type="presOf" srcId="{D3DAE159-AC70-4C41-A3C3-74626C2B9F5E}" destId="{C4276DE1-8201-4BC6-9813-110E4B139E4B}" srcOrd="0" destOrd="0" presId="urn:microsoft.com/office/officeart/2005/8/layout/vList5"/>
    <dgm:cxn modelId="{86178C52-A213-4829-93B1-CCB86918CF72}" srcId="{6D2C045A-1965-413D-A035-1C4D63D093AD}" destId="{518DA1B7-440E-4FB7-85F7-3DFC6AE5390A}" srcOrd="1" destOrd="0" parTransId="{CF115CBE-9BEC-4D95-8603-F820DCACA1A5}" sibTransId="{E349BF1E-3D06-45D5-AB14-56339F295F40}"/>
    <dgm:cxn modelId="{582CE455-8864-49B0-AA98-711F0FB10598}" type="presOf" srcId="{CA0A4747-409F-4E52-876A-C12718859CF0}" destId="{1C732F65-33B2-4F57-8FDC-61D66378D4A2}" srcOrd="0" destOrd="0" presId="urn:microsoft.com/office/officeart/2005/8/layout/vList5"/>
    <dgm:cxn modelId="{9329A7B8-37E5-4ED2-B7D0-119EF76001A7}" type="presOf" srcId="{C3A6D725-9385-454A-8BA6-DD73D603A8D9}" destId="{5632668B-C17F-4390-8145-C3ACDCFE8FF4}" srcOrd="0" destOrd="0" presId="urn:microsoft.com/office/officeart/2005/8/layout/vList5"/>
    <dgm:cxn modelId="{81AD63C2-7278-42D4-9466-089EFD3E4BCE}" srcId="{6D2C045A-1965-413D-A035-1C4D63D093AD}" destId="{CA0A4747-409F-4E52-876A-C12718859CF0}" srcOrd="0" destOrd="0" parTransId="{A62C9EC9-60B2-4D17-B57C-E6C4BF6C9D00}" sibTransId="{16917BE8-56A4-41A2-BB38-E9E0F99A4CF7}"/>
    <dgm:cxn modelId="{375138C5-7F0A-401C-9C7A-7D9B20E6AFDA}" srcId="{518DA1B7-440E-4FB7-85F7-3DFC6AE5390A}" destId="{1F670127-CDF4-47DA-8537-7B865BA57E67}" srcOrd="0" destOrd="0" parTransId="{88B50000-7C64-449B-9F1A-CC708231F9DF}" sibTransId="{970DCFFA-0205-4D96-8306-A203982CA3C7}"/>
    <dgm:cxn modelId="{36267ACB-A651-4B7A-BCD8-D0A6DD5EF305}" srcId="{CA0A4747-409F-4E52-876A-C12718859CF0}" destId="{D3DAE159-AC70-4C41-A3C3-74626C2B9F5E}" srcOrd="0" destOrd="0" parTransId="{E45FCD0E-53E1-48F4-B228-66E42992D887}" sibTransId="{877CE6CF-4546-4999-926B-2C3031C7C239}"/>
    <dgm:cxn modelId="{DA8C6BD2-7E14-4BB4-81F3-A6FE7DE33D4F}" type="presOf" srcId="{518DA1B7-440E-4FB7-85F7-3DFC6AE5390A}" destId="{0009250B-0495-46AC-854C-D03243418322}" srcOrd="0" destOrd="0" presId="urn:microsoft.com/office/officeart/2005/8/layout/vList5"/>
    <dgm:cxn modelId="{171459D5-5AC3-4DCE-BF86-7DD8C2EB2A4A}" type="presOf" srcId="{1F670127-CDF4-47DA-8537-7B865BA57E67}" destId="{9276E62D-BE27-473F-96C6-9EF9D97B5F46}" srcOrd="0" destOrd="0" presId="urn:microsoft.com/office/officeart/2005/8/layout/vList5"/>
    <dgm:cxn modelId="{10D7B1E1-B67E-4A75-A704-69166BF050DE}" srcId="{C3A6D725-9385-454A-8BA6-DD73D603A8D9}" destId="{412BE777-7D04-4ECB-A8E0-5E68E2731100}" srcOrd="0" destOrd="0" parTransId="{96E94A5E-1DD0-431C-8635-883D1FED1BB7}" sibTransId="{FC941E30-5D11-4D1D-B661-761C37714572}"/>
    <dgm:cxn modelId="{8FA2AC3F-D02B-422A-8DFA-CB3C95CE2F80}" type="presParOf" srcId="{7205EE44-DB23-41A7-919E-A60058ADFEC7}" destId="{B1EC06BB-DA11-43A1-B3C3-ADC3723F057F}" srcOrd="0" destOrd="0" presId="urn:microsoft.com/office/officeart/2005/8/layout/vList5"/>
    <dgm:cxn modelId="{3E8D48D9-3EDA-4423-B91A-965E505D5D74}" type="presParOf" srcId="{B1EC06BB-DA11-43A1-B3C3-ADC3723F057F}" destId="{1C732F65-33B2-4F57-8FDC-61D66378D4A2}" srcOrd="0" destOrd="0" presId="urn:microsoft.com/office/officeart/2005/8/layout/vList5"/>
    <dgm:cxn modelId="{A9C7301D-870D-4B36-B5EF-1C3AA600F7BC}" type="presParOf" srcId="{B1EC06BB-DA11-43A1-B3C3-ADC3723F057F}" destId="{C4276DE1-8201-4BC6-9813-110E4B139E4B}" srcOrd="1" destOrd="0" presId="urn:microsoft.com/office/officeart/2005/8/layout/vList5"/>
    <dgm:cxn modelId="{A13A1136-3875-4D9E-89E2-76768D4D2F57}" type="presParOf" srcId="{7205EE44-DB23-41A7-919E-A60058ADFEC7}" destId="{C7776C1D-F4A5-4218-894B-0139278EBA2A}" srcOrd="1" destOrd="0" presId="urn:microsoft.com/office/officeart/2005/8/layout/vList5"/>
    <dgm:cxn modelId="{0F41C37E-B058-490D-89A4-60D41C8C1DCF}" type="presParOf" srcId="{7205EE44-DB23-41A7-919E-A60058ADFEC7}" destId="{270ED4F6-82C5-4EF7-AC19-D808C0F93C57}" srcOrd="2" destOrd="0" presId="urn:microsoft.com/office/officeart/2005/8/layout/vList5"/>
    <dgm:cxn modelId="{0F2EA185-7BF7-4E66-8D4B-068E8F239F98}" type="presParOf" srcId="{270ED4F6-82C5-4EF7-AC19-D808C0F93C57}" destId="{0009250B-0495-46AC-854C-D03243418322}" srcOrd="0" destOrd="0" presId="urn:microsoft.com/office/officeart/2005/8/layout/vList5"/>
    <dgm:cxn modelId="{1B5CA399-FDF0-4ECC-A9A4-77C2BD5221A8}" type="presParOf" srcId="{270ED4F6-82C5-4EF7-AC19-D808C0F93C57}" destId="{9276E62D-BE27-473F-96C6-9EF9D97B5F46}" srcOrd="1" destOrd="0" presId="urn:microsoft.com/office/officeart/2005/8/layout/vList5"/>
    <dgm:cxn modelId="{321A8844-39BB-4E42-B610-9BCF6DF03701}" type="presParOf" srcId="{7205EE44-DB23-41A7-919E-A60058ADFEC7}" destId="{85059119-BE01-42E1-9407-CBDE93E02690}" srcOrd="3" destOrd="0" presId="urn:microsoft.com/office/officeart/2005/8/layout/vList5"/>
    <dgm:cxn modelId="{49624E87-9B52-460C-8A60-9794027628D3}" type="presParOf" srcId="{7205EE44-DB23-41A7-919E-A60058ADFEC7}" destId="{E4E0B993-7A6F-40F4-BB13-96FAF83A608F}" srcOrd="4" destOrd="0" presId="urn:microsoft.com/office/officeart/2005/8/layout/vList5"/>
    <dgm:cxn modelId="{5ABC7A00-FF2D-49C2-8F9F-FB0506706EFD}" type="presParOf" srcId="{E4E0B993-7A6F-40F4-BB13-96FAF83A608F}" destId="{5632668B-C17F-4390-8145-C3ACDCFE8FF4}" srcOrd="0" destOrd="0" presId="urn:microsoft.com/office/officeart/2005/8/layout/vList5"/>
    <dgm:cxn modelId="{8CCACAA1-BA95-485D-96AE-5542D2F670BD}" type="presParOf" srcId="{E4E0B993-7A6F-40F4-BB13-96FAF83A608F}" destId="{3AC66E88-CA27-4171-980D-F59DC7E057DC}" srcOrd="1" destOrd="0" presId="urn:microsoft.com/office/officeart/2005/8/layout/vList5"/>
    <dgm:cxn modelId="{60E35EB0-E328-424F-B5BB-DBF430EEAFE1}" type="presParOf" srcId="{7205EE44-DB23-41A7-919E-A60058ADFEC7}" destId="{1F09DC16-2C47-4076-B9F1-70A7171ED854}" srcOrd="5" destOrd="0" presId="urn:microsoft.com/office/officeart/2005/8/layout/vList5"/>
    <dgm:cxn modelId="{45093845-9F96-46A7-BA81-9EA706F45C1D}" type="presParOf" srcId="{7205EE44-DB23-41A7-919E-A60058ADFEC7}" destId="{67097067-F2C4-44C5-8D42-0022624B6DB6}" srcOrd="6" destOrd="0" presId="urn:microsoft.com/office/officeart/2005/8/layout/vList5"/>
    <dgm:cxn modelId="{2D85B319-FB07-4BBB-9666-F7C95BD46D89}" type="presParOf" srcId="{67097067-F2C4-44C5-8D42-0022624B6DB6}" destId="{A35A3470-BD7B-4D5E-A4B8-5EC72D9F7EB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6D2C045A-1965-413D-A035-1C4D63D093A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A0A4747-409F-4E52-876A-C12718859CF0}">
      <dgm:prSet phldrT="[Text]" custT="1"/>
      <dgm:spPr/>
      <dgm:t>
        <a:bodyPr/>
        <a:lstStyle/>
        <a:p>
          <a:r>
            <a:rPr lang="en-US" sz="4000" dirty="0"/>
            <a:t>Assignment </a:t>
          </a:r>
          <a:r>
            <a:rPr lang="en-US" sz="4400" dirty="0"/>
            <a:t>1</a:t>
          </a:r>
        </a:p>
      </dgm:t>
    </dgm:pt>
    <dgm:pt modelId="{A62C9EC9-60B2-4D17-B57C-E6C4BF6C9D00}" type="parTrans" cxnId="{81AD63C2-7278-42D4-9466-089EFD3E4BCE}">
      <dgm:prSet/>
      <dgm:spPr/>
      <dgm:t>
        <a:bodyPr/>
        <a:lstStyle/>
        <a:p>
          <a:endParaRPr lang="en-US" sz="1600"/>
        </a:p>
      </dgm:t>
    </dgm:pt>
    <dgm:pt modelId="{16917BE8-56A4-41A2-BB38-E9E0F99A4CF7}" type="sibTrans" cxnId="{81AD63C2-7278-42D4-9466-089EFD3E4BCE}">
      <dgm:prSet/>
      <dgm:spPr/>
      <dgm:t>
        <a:bodyPr/>
        <a:lstStyle/>
        <a:p>
          <a:endParaRPr lang="en-US" sz="1600"/>
        </a:p>
      </dgm:t>
    </dgm:pt>
    <dgm:pt modelId="{D3DAE159-AC70-4C41-A3C3-74626C2B9F5E}">
      <dgm:prSet phldrT="[Text]" custT="1"/>
      <dgm:spPr/>
      <dgm:t>
        <a:bodyPr/>
        <a:lstStyle/>
        <a:p>
          <a:r>
            <a:rPr lang="en-US" sz="3600" dirty="0"/>
            <a:t>Delivered in week 3</a:t>
          </a:r>
        </a:p>
      </dgm:t>
    </dgm:pt>
    <dgm:pt modelId="{E45FCD0E-53E1-48F4-B228-66E42992D887}" type="parTrans" cxnId="{36267ACB-A651-4B7A-BCD8-D0A6DD5EF305}">
      <dgm:prSet/>
      <dgm:spPr/>
      <dgm:t>
        <a:bodyPr/>
        <a:lstStyle/>
        <a:p>
          <a:endParaRPr lang="en-US" sz="1600"/>
        </a:p>
      </dgm:t>
    </dgm:pt>
    <dgm:pt modelId="{877CE6CF-4546-4999-926B-2C3031C7C239}" type="sibTrans" cxnId="{36267ACB-A651-4B7A-BCD8-D0A6DD5EF305}">
      <dgm:prSet/>
      <dgm:spPr/>
      <dgm:t>
        <a:bodyPr/>
        <a:lstStyle/>
        <a:p>
          <a:endParaRPr lang="en-US" sz="1600"/>
        </a:p>
      </dgm:t>
    </dgm:pt>
    <dgm:pt modelId="{518DA1B7-440E-4FB7-85F7-3DFC6AE5390A}">
      <dgm:prSet phldrT="[Text]" custT="1"/>
      <dgm:spPr/>
      <dgm:t>
        <a:bodyPr/>
        <a:lstStyle/>
        <a:p>
          <a:r>
            <a:rPr lang="en-US" sz="4000" dirty="0">
              <a:highlight>
                <a:srgbClr val="00FFFF"/>
              </a:highlight>
            </a:rPr>
            <a:t>Assignment 2</a:t>
          </a:r>
        </a:p>
      </dgm:t>
    </dgm:pt>
    <dgm:pt modelId="{CF115CBE-9BEC-4D95-8603-F820DCACA1A5}" type="parTrans" cxnId="{86178C52-A213-4829-93B1-CCB86918CF72}">
      <dgm:prSet/>
      <dgm:spPr/>
      <dgm:t>
        <a:bodyPr/>
        <a:lstStyle/>
        <a:p>
          <a:endParaRPr lang="en-US" sz="1600"/>
        </a:p>
      </dgm:t>
    </dgm:pt>
    <dgm:pt modelId="{E349BF1E-3D06-45D5-AB14-56339F295F40}" type="sibTrans" cxnId="{86178C52-A213-4829-93B1-CCB86918CF72}">
      <dgm:prSet/>
      <dgm:spPr/>
      <dgm:t>
        <a:bodyPr/>
        <a:lstStyle/>
        <a:p>
          <a:endParaRPr lang="en-US" sz="1600"/>
        </a:p>
      </dgm:t>
    </dgm:pt>
    <dgm:pt modelId="{1F670127-CDF4-47DA-8537-7B865BA57E67}">
      <dgm:prSet phldrT="[Text]" custT="1"/>
      <dgm:spPr/>
      <dgm:t>
        <a:bodyPr/>
        <a:lstStyle/>
        <a:p>
          <a:r>
            <a:rPr lang="en-US" sz="3600" dirty="0"/>
            <a:t>Delivered in week 5</a:t>
          </a:r>
        </a:p>
      </dgm:t>
    </dgm:pt>
    <dgm:pt modelId="{88B50000-7C64-449B-9F1A-CC708231F9DF}" type="parTrans" cxnId="{375138C5-7F0A-401C-9C7A-7D9B20E6AFDA}">
      <dgm:prSet/>
      <dgm:spPr/>
      <dgm:t>
        <a:bodyPr/>
        <a:lstStyle/>
        <a:p>
          <a:endParaRPr lang="en-US" sz="1600"/>
        </a:p>
      </dgm:t>
    </dgm:pt>
    <dgm:pt modelId="{970DCFFA-0205-4D96-8306-A203982CA3C7}" type="sibTrans" cxnId="{375138C5-7F0A-401C-9C7A-7D9B20E6AFDA}">
      <dgm:prSet/>
      <dgm:spPr/>
      <dgm:t>
        <a:bodyPr/>
        <a:lstStyle/>
        <a:p>
          <a:endParaRPr lang="en-US" sz="1600"/>
        </a:p>
      </dgm:t>
    </dgm:pt>
    <dgm:pt modelId="{C3A6D725-9385-454A-8BA6-DD73D603A8D9}">
      <dgm:prSet phldrT="[Text]" custT="1"/>
      <dgm:spPr/>
      <dgm:t>
        <a:bodyPr/>
        <a:lstStyle/>
        <a:p>
          <a:r>
            <a:rPr lang="en-US" sz="4000" dirty="0">
              <a:highlight>
                <a:srgbClr val="00FFFF"/>
              </a:highlight>
            </a:rPr>
            <a:t>Assignment 3</a:t>
          </a:r>
        </a:p>
      </dgm:t>
    </dgm:pt>
    <dgm:pt modelId="{5D1943C2-0257-401E-9DE4-FD4656E2ED4E}" type="parTrans" cxnId="{2F080E04-31AE-48A8-AE14-8BBBC208C4F2}">
      <dgm:prSet/>
      <dgm:spPr/>
      <dgm:t>
        <a:bodyPr/>
        <a:lstStyle/>
        <a:p>
          <a:endParaRPr lang="en-US" sz="1600"/>
        </a:p>
      </dgm:t>
    </dgm:pt>
    <dgm:pt modelId="{0323EB34-6A19-4A4C-9F87-AA9864FAE81B}" type="sibTrans" cxnId="{2F080E04-31AE-48A8-AE14-8BBBC208C4F2}">
      <dgm:prSet/>
      <dgm:spPr/>
      <dgm:t>
        <a:bodyPr/>
        <a:lstStyle/>
        <a:p>
          <a:endParaRPr lang="en-US" sz="1600"/>
        </a:p>
      </dgm:t>
    </dgm:pt>
    <dgm:pt modelId="{412BE777-7D04-4ECB-A8E0-5E68E2731100}">
      <dgm:prSet phldrT="[Text]" custT="1"/>
      <dgm:spPr/>
      <dgm:t>
        <a:bodyPr/>
        <a:lstStyle/>
        <a:p>
          <a:r>
            <a:rPr lang="en-US" sz="3600" dirty="0"/>
            <a:t>Delivered in week 10</a:t>
          </a:r>
        </a:p>
      </dgm:t>
    </dgm:pt>
    <dgm:pt modelId="{96E94A5E-1DD0-431C-8635-883D1FED1BB7}" type="parTrans" cxnId="{10D7B1E1-B67E-4A75-A704-69166BF050DE}">
      <dgm:prSet/>
      <dgm:spPr/>
      <dgm:t>
        <a:bodyPr/>
        <a:lstStyle/>
        <a:p>
          <a:endParaRPr lang="en-US" sz="1600"/>
        </a:p>
      </dgm:t>
    </dgm:pt>
    <dgm:pt modelId="{FC941E30-5D11-4D1D-B661-761C37714572}" type="sibTrans" cxnId="{10D7B1E1-B67E-4A75-A704-69166BF050DE}">
      <dgm:prSet/>
      <dgm:spPr/>
      <dgm:t>
        <a:bodyPr/>
        <a:lstStyle/>
        <a:p>
          <a:endParaRPr lang="en-US" sz="1600"/>
        </a:p>
      </dgm:t>
    </dgm:pt>
    <dgm:pt modelId="{24085283-6B8D-415E-A477-AA75E1EC9960}">
      <dgm:prSet phldrT="[Text]" custT="1"/>
      <dgm:spPr/>
      <dgm:t>
        <a:bodyPr/>
        <a:lstStyle/>
        <a:p>
          <a:r>
            <a:rPr lang="en-US" sz="3600" dirty="0">
              <a:highlight>
                <a:srgbClr val="00FFFF"/>
              </a:highlight>
            </a:rPr>
            <a:t>Assignment 4</a:t>
          </a:r>
        </a:p>
      </dgm:t>
    </dgm:pt>
    <dgm:pt modelId="{481C73BE-F55D-41EF-8FA2-C57120611770}" type="parTrans" cxnId="{3C266C35-F161-491E-974A-E459F473D315}">
      <dgm:prSet/>
      <dgm:spPr/>
      <dgm:t>
        <a:bodyPr/>
        <a:lstStyle/>
        <a:p>
          <a:endParaRPr lang="en-US"/>
        </a:p>
      </dgm:t>
    </dgm:pt>
    <dgm:pt modelId="{D6E76B8C-CFEC-44D3-8C58-4AC1A6A25539}" type="sibTrans" cxnId="{3C266C35-F161-491E-974A-E459F473D315}">
      <dgm:prSet/>
      <dgm:spPr/>
      <dgm:t>
        <a:bodyPr/>
        <a:lstStyle/>
        <a:p>
          <a:endParaRPr lang="en-US"/>
        </a:p>
      </dgm:t>
    </dgm:pt>
    <dgm:pt modelId="{7205EE44-DB23-41A7-919E-A60058ADFEC7}" type="pres">
      <dgm:prSet presAssocID="{6D2C045A-1965-413D-A035-1C4D63D093AD}" presName="Name0" presStyleCnt="0">
        <dgm:presLayoutVars>
          <dgm:dir/>
          <dgm:animLvl val="lvl"/>
          <dgm:resizeHandles val="exact"/>
        </dgm:presLayoutVars>
      </dgm:prSet>
      <dgm:spPr/>
    </dgm:pt>
    <dgm:pt modelId="{B1EC06BB-DA11-43A1-B3C3-ADC3723F057F}" type="pres">
      <dgm:prSet presAssocID="{CA0A4747-409F-4E52-876A-C12718859CF0}" presName="linNode" presStyleCnt="0"/>
      <dgm:spPr/>
    </dgm:pt>
    <dgm:pt modelId="{1C732F65-33B2-4F57-8FDC-61D66378D4A2}" type="pres">
      <dgm:prSet presAssocID="{CA0A4747-409F-4E52-876A-C12718859CF0}" presName="parentText" presStyleLbl="node1" presStyleIdx="0" presStyleCnt="4" custScaleX="125380">
        <dgm:presLayoutVars>
          <dgm:chMax val="1"/>
          <dgm:bulletEnabled val="1"/>
        </dgm:presLayoutVars>
      </dgm:prSet>
      <dgm:spPr/>
    </dgm:pt>
    <dgm:pt modelId="{C4276DE1-8201-4BC6-9813-110E4B139E4B}" type="pres">
      <dgm:prSet presAssocID="{CA0A4747-409F-4E52-876A-C12718859CF0}" presName="descendantText" presStyleLbl="alignAccFollowNode1" presStyleIdx="0" presStyleCnt="3">
        <dgm:presLayoutVars>
          <dgm:bulletEnabled val="1"/>
        </dgm:presLayoutVars>
      </dgm:prSet>
      <dgm:spPr/>
    </dgm:pt>
    <dgm:pt modelId="{C7776C1D-F4A5-4218-894B-0139278EBA2A}" type="pres">
      <dgm:prSet presAssocID="{16917BE8-56A4-41A2-BB38-E9E0F99A4CF7}" presName="sp" presStyleCnt="0"/>
      <dgm:spPr/>
    </dgm:pt>
    <dgm:pt modelId="{270ED4F6-82C5-4EF7-AC19-D808C0F93C57}" type="pres">
      <dgm:prSet presAssocID="{518DA1B7-440E-4FB7-85F7-3DFC6AE5390A}" presName="linNode" presStyleCnt="0"/>
      <dgm:spPr/>
    </dgm:pt>
    <dgm:pt modelId="{0009250B-0495-46AC-854C-D03243418322}" type="pres">
      <dgm:prSet presAssocID="{518DA1B7-440E-4FB7-85F7-3DFC6AE5390A}" presName="parentText" presStyleLbl="node1" presStyleIdx="1" presStyleCnt="4" custScaleX="124780">
        <dgm:presLayoutVars>
          <dgm:chMax val="1"/>
          <dgm:bulletEnabled val="1"/>
        </dgm:presLayoutVars>
      </dgm:prSet>
      <dgm:spPr/>
    </dgm:pt>
    <dgm:pt modelId="{9276E62D-BE27-473F-96C6-9EF9D97B5F46}" type="pres">
      <dgm:prSet presAssocID="{518DA1B7-440E-4FB7-85F7-3DFC6AE5390A}" presName="descendantText" presStyleLbl="alignAccFollowNode1" presStyleIdx="1" presStyleCnt="3">
        <dgm:presLayoutVars>
          <dgm:bulletEnabled val="1"/>
        </dgm:presLayoutVars>
      </dgm:prSet>
      <dgm:spPr/>
    </dgm:pt>
    <dgm:pt modelId="{85059119-BE01-42E1-9407-CBDE93E02690}" type="pres">
      <dgm:prSet presAssocID="{E349BF1E-3D06-45D5-AB14-56339F295F40}" presName="sp" presStyleCnt="0"/>
      <dgm:spPr/>
    </dgm:pt>
    <dgm:pt modelId="{E4E0B993-7A6F-40F4-BB13-96FAF83A608F}" type="pres">
      <dgm:prSet presAssocID="{C3A6D725-9385-454A-8BA6-DD73D603A8D9}" presName="linNode" presStyleCnt="0"/>
      <dgm:spPr/>
    </dgm:pt>
    <dgm:pt modelId="{5632668B-C17F-4390-8145-C3ACDCFE8FF4}" type="pres">
      <dgm:prSet presAssocID="{C3A6D725-9385-454A-8BA6-DD73D603A8D9}" presName="parentText" presStyleLbl="node1" presStyleIdx="2" presStyleCnt="4" custScaleX="124427">
        <dgm:presLayoutVars>
          <dgm:chMax val="1"/>
          <dgm:bulletEnabled val="1"/>
        </dgm:presLayoutVars>
      </dgm:prSet>
      <dgm:spPr/>
    </dgm:pt>
    <dgm:pt modelId="{3AC66E88-CA27-4171-980D-F59DC7E057DC}" type="pres">
      <dgm:prSet presAssocID="{C3A6D725-9385-454A-8BA6-DD73D603A8D9}" presName="descendantText" presStyleLbl="alignAccFollowNode1" presStyleIdx="2" presStyleCnt="3" custLinFactNeighborX="-947" custLinFactNeighborY="-4071">
        <dgm:presLayoutVars>
          <dgm:bulletEnabled val="1"/>
        </dgm:presLayoutVars>
      </dgm:prSet>
      <dgm:spPr/>
    </dgm:pt>
    <dgm:pt modelId="{1F09DC16-2C47-4076-B9F1-70A7171ED854}" type="pres">
      <dgm:prSet presAssocID="{0323EB34-6A19-4A4C-9F87-AA9864FAE81B}" presName="sp" presStyleCnt="0"/>
      <dgm:spPr/>
    </dgm:pt>
    <dgm:pt modelId="{67097067-F2C4-44C5-8D42-0022624B6DB6}" type="pres">
      <dgm:prSet presAssocID="{24085283-6B8D-415E-A477-AA75E1EC9960}" presName="linNode" presStyleCnt="0"/>
      <dgm:spPr/>
    </dgm:pt>
    <dgm:pt modelId="{A35A3470-BD7B-4D5E-A4B8-5EC72D9F7EBB}" type="pres">
      <dgm:prSet presAssocID="{24085283-6B8D-415E-A477-AA75E1EC9960}" presName="parentText" presStyleLbl="node1" presStyleIdx="3" presStyleCnt="4" custScaleX="114694">
        <dgm:presLayoutVars>
          <dgm:chMax val="1"/>
          <dgm:bulletEnabled val="1"/>
        </dgm:presLayoutVars>
      </dgm:prSet>
      <dgm:spPr/>
    </dgm:pt>
  </dgm:ptLst>
  <dgm:cxnLst>
    <dgm:cxn modelId="{2F080E04-31AE-48A8-AE14-8BBBC208C4F2}" srcId="{6D2C045A-1965-413D-A035-1C4D63D093AD}" destId="{C3A6D725-9385-454A-8BA6-DD73D603A8D9}" srcOrd="2" destOrd="0" parTransId="{5D1943C2-0257-401E-9DE4-FD4656E2ED4E}" sibTransId="{0323EB34-6A19-4A4C-9F87-AA9864FAE81B}"/>
    <dgm:cxn modelId="{74C1F405-34BB-439F-9629-EECA613F1E33}" type="presOf" srcId="{6D2C045A-1965-413D-A035-1C4D63D093AD}" destId="{7205EE44-DB23-41A7-919E-A60058ADFEC7}" srcOrd="0" destOrd="0" presId="urn:microsoft.com/office/officeart/2005/8/layout/vList5"/>
    <dgm:cxn modelId="{A26FBE08-2D93-4477-A853-3FB6F1C4585A}" type="presOf" srcId="{412BE777-7D04-4ECB-A8E0-5E68E2731100}" destId="{3AC66E88-CA27-4171-980D-F59DC7E057DC}" srcOrd="0" destOrd="0" presId="urn:microsoft.com/office/officeart/2005/8/layout/vList5"/>
    <dgm:cxn modelId="{3C266C35-F161-491E-974A-E459F473D315}" srcId="{6D2C045A-1965-413D-A035-1C4D63D093AD}" destId="{24085283-6B8D-415E-A477-AA75E1EC9960}" srcOrd="3" destOrd="0" parTransId="{481C73BE-F55D-41EF-8FA2-C57120611770}" sibTransId="{D6E76B8C-CFEC-44D3-8C58-4AC1A6A25539}"/>
    <dgm:cxn modelId="{82C32A6A-153E-4491-9451-5A2CE1A0B567}" type="presOf" srcId="{24085283-6B8D-415E-A477-AA75E1EC9960}" destId="{A35A3470-BD7B-4D5E-A4B8-5EC72D9F7EBB}" srcOrd="0" destOrd="0" presId="urn:microsoft.com/office/officeart/2005/8/layout/vList5"/>
    <dgm:cxn modelId="{F348C671-27AB-44CC-A76A-FBE35D9BDF60}" type="presOf" srcId="{D3DAE159-AC70-4C41-A3C3-74626C2B9F5E}" destId="{C4276DE1-8201-4BC6-9813-110E4B139E4B}" srcOrd="0" destOrd="0" presId="urn:microsoft.com/office/officeart/2005/8/layout/vList5"/>
    <dgm:cxn modelId="{86178C52-A213-4829-93B1-CCB86918CF72}" srcId="{6D2C045A-1965-413D-A035-1C4D63D093AD}" destId="{518DA1B7-440E-4FB7-85F7-3DFC6AE5390A}" srcOrd="1" destOrd="0" parTransId="{CF115CBE-9BEC-4D95-8603-F820DCACA1A5}" sibTransId="{E349BF1E-3D06-45D5-AB14-56339F295F40}"/>
    <dgm:cxn modelId="{582CE455-8864-49B0-AA98-711F0FB10598}" type="presOf" srcId="{CA0A4747-409F-4E52-876A-C12718859CF0}" destId="{1C732F65-33B2-4F57-8FDC-61D66378D4A2}" srcOrd="0" destOrd="0" presId="urn:microsoft.com/office/officeart/2005/8/layout/vList5"/>
    <dgm:cxn modelId="{9329A7B8-37E5-4ED2-B7D0-119EF76001A7}" type="presOf" srcId="{C3A6D725-9385-454A-8BA6-DD73D603A8D9}" destId="{5632668B-C17F-4390-8145-C3ACDCFE8FF4}" srcOrd="0" destOrd="0" presId="urn:microsoft.com/office/officeart/2005/8/layout/vList5"/>
    <dgm:cxn modelId="{81AD63C2-7278-42D4-9466-089EFD3E4BCE}" srcId="{6D2C045A-1965-413D-A035-1C4D63D093AD}" destId="{CA0A4747-409F-4E52-876A-C12718859CF0}" srcOrd="0" destOrd="0" parTransId="{A62C9EC9-60B2-4D17-B57C-E6C4BF6C9D00}" sibTransId="{16917BE8-56A4-41A2-BB38-E9E0F99A4CF7}"/>
    <dgm:cxn modelId="{375138C5-7F0A-401C-9C7A-7D9B20E6AFDA}" srcId="{518DA1B7-440E-4FB7-85F7-3DFC6AE5390A}" destId="{1F670127-CDF4-47DA-8537-7B865BA57E67}" srcOrd="0" destOrd="0" parTransId="{88B50000-7C64-449B-9F1A-CC708231F9DF}" sibTransId="{970DCFFA-0205-4D96-8306-A203982CA3C7}"/>
    <dgm:cxn modelId="{36267ACB-A651-4B7A-BCD8-D0A6DD5EF305}" srcId="{CA0A4747-409F-4E52-876A-C12718859CF0}" destId="{D3DAE159-AC70-4C41-A3C3-74626C2B9F5E}" srcOrd="0" destOrd="0" parTransId="{E45FCD0E-53E1-48F4-B228-66E42992D887}" sibTransId="{877CE6CF-4546-4999-926B-2C3031C7C239}"/>
    <dgm:cxn modelId="{DA8C6BD2-7E14-4BB4-81F3-A6FE7DE33D4F}" type="presOf" srcId="{518DA1B7-440E-4FB7-85F7-3DFC6AE5390A}" destId="{0009250B-0495-46AC-854C-D03243418322}" srcOrd="0" destOrd="0" presId="urn:microsoft.com/office/officeart/2005/8/layout/vList5"/>
    <dgm:cxn modelId="{171459D5-5AC3-4DCE-BF86-7DD8C2EB2A4A}" type="presOf" srcId="{1F670127-CDF4-47DA-8537-7B865BA57E67}" destId="{9276E62D-BE27-473F-96C6-9EF9D97B5F46}" srcOrd="0" destOrd="0" presId="urn:microsoft.com/office/officeart/2005/8/layout/vList5"/>
    <dgm:cxn modelId="{10D7B1E1-B67E-4A75-A704-69166BF050DE}" srcId="{C3A6D725-9385-454A-8BA6-DD73D603A8D9}" destId="{412BE777-7D04-4ECB-A8E0-5E68E2731100}" srcOrd="0" destOrd="0" parTransId="{96E94A5E-1DD0-431C-8635-883D1FED1BB7}" sibTransId="{FC941E30-5D11-4D1D-B661-761C37714572}"/>
    <dgm:cxn modelId="{8FA2AC3F-D02B-422A-8DFA-CB3C95CE2F80}" type="presParOf" srcId="{7205EE44-DB23-41A7-919E-A60058ADFEC7}" destId="{B1EC06BB-DA11-43A1-B3C3-ADC3723F057F}" srcOrd="0" destOrd="0" presId="urn:microsoft.com/office/officeart/2005/8/layout/vList5"/>
    <dgm:cxn modelId="{3E8D48D9-3EDA-4423-B91A-965E505D5D74}" type="presParOf" srcId="{B1EC06BB-DA11-43A1-B3C3-ADC3723F057F}" destId="{1C732F65-33B2-4F57-8FDC-61D66378D4A2}" srcOrd="0" destOrd="0" presId="urn:microsoft.com/office/officeart/2005/8/layout/vList5"/>
    <dgm:cxn modelId="{A9C7301D-870D-4B36-B5EF-1C3AA600F7BC}" type="presParOf" srcId="{B1EC06BB-DA11-43A1-B3C3-ADC3723F057F}" destId="{C4276DE1-8201-4BC6-9813-110E4B139E4B}" srcOrd="1" destOrd="0" presId="urn:microsoft.com/office/officeart/2005/8/layout/vList5"/>
    <dgm:cxn modelId="{A13A1136-3875-4D9E-89E2-76768D4D2F57}" type="presParOf" srcId="{7205EE44-DB23-41A7-919E-A60058ADFEC7}" destId="{C7776C1D-F4A5-4218-894B-0139278EBA2A}" srcOrd="1" destOrd="0" presId="urn:microsoft.com/office/officeart/2005/8/layout/vList5"/>
    <dgm:cxn modelId="{0F41C37E-B058-490D-89A4-60D41C8C1DCF}" type="presParOf" srcId="{7205EE44-DB23-41A7-919E-A60058ADFEC7}" destId="{270ED4F6-82C5-4EF7-AC19-D808C0F93C57}" srcOrd="2" destOrd="0" presId="urn:microsoft.com/office/officeart/2005/8/layout/vList5"/>
    <dgm:cxn modelId="{0F2EA185-7BF7-4E66-8D4B-068E8F239F98}" type="presParOf" srcId="{270ED4F6-82C5-4EF7-AC19-D808C0F93C57}" destId="{0009250B-0495-46AC-854C-D03243418322}" srcOrd="0" destOrd="0" presId="urn:microsoft.com/office/officeart/2005/8/layout/vList5"/>
    <dgm:cxn modelId="{1B5CA399-FDF0-4ECC-A9A4-77C2BD5221A8}" type="presParOf" srcId="{270ED4F6-82C5-4EF7-AC19-D808C0F93C57}" destId="{9276E62D-BE27-473F-96C6-9EF9D97B5F46}" srcOrd="1" destOrd="0" presId="urn:microsoft.com/office/officeart/2005/8/layout/vList5"/>
    <dgm:cxn modelId="{321A8844-39BB-4E42-B610-9BCF6DF03701}" type="presParOf" srcId="{7205EE44-DB23-41A7-919E-A60058ADFEC7}" destId="{85059119-BE01-42E1-9407-CBDE93E02690}" srcOrd="3" destOrd="0" presId="urn:microsoft.com/office/officeart/2005/8/layout/vList5"/>
    <dgm:cxn modelId="{49624E87-9B52-460C-8A60-9794027628D3}" type="presParOf" srcId="{7205EE44-DB23-41A7-919E-A60058ADFEC7}" destId="{E4E0B993-7A6F-40F4-BB13-96FAF83A608F}" srcOrd="4" destOrd="0" presId="urn:microsoft.com/office/officeart/2005/8/layout/vList5"/>
    <dgm:cxn modelId="{5ABC7A00-FF2D-49C2-8F9F-FB0506706EFD}" type="presParOf" srcId="{E4E0B993-7A6F-40F4-BB13-96FAF83A608F}" destId="{5632668B-C17F-4390-8145-C3ACDCFE8FF4}" srcOrd="0" destOrd="0" presId="urn:microsoft.com/office/officeart/2005/8/layout/vList5"/>
    <dgm:cxn modelId="{8CCACAA1-BA95-485D-96AE-5542D2F670BD}" type="presParOf" srcId="{E4E0B993-7A6F-40F4-BB13-96FAF83A608F}" destId="{3AC66E88-CA27-4171-980D-F59DC7E057DC}" srcOrd="1" destOrd="0" presId="urn:microsoft.com/office/officeart/2005/8/layout/vList5"/>
    <dgm:cxn modelId="{60E35EB0-E328-424F-B5BB-DBF430EEAFE1}" type="presParOf" srcId="{7205EE44-DB23-41A7-919E-A60058ADFEC7}" destId="{1F09DC16-2C47-4076-B9F1-70A7171ED854}" srcOrd="5" destOrd="0" presId="urn:microsoft.com/office/officeart/2005/8/layout/vList5"/>
    <dgm:cxn modelId="{45093845-9F96-46A7-BA81-9EA706F45C1D}" type="presParOf" srcId="{7205EE44-DB23-41A7-919E-A60058ADFEC7}" destId="{67097067-F2C4-44C5-8D42-0022624B6DB6}" srcOrd="6" destOrd="0" presId="urn:microsoft.com/office/officeart/2005/8/layout/vList5"/>
    <dgm:cxn modelId="{2D85B319-FB07-4BBB-9666-F7C95BD46D89}" type="presParOf" srcId="{67097067-F2C4-44C5-8D42-0022624B6DB6}" destId="{A35A3470-BD7B-4D5E-A4B8-5EC72D9F7EB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6D2C045A-1965-413D-A035-1C4D63D093A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A0A4747-409F-4E52-876A-C12718859CF0}">
      <dgm:prSet phldrT="[Text]" custT="1"/>
      <dgm:spPr/>
      <dgm:t>
        <a:bodyPr/>
        <a:lstStyle/>
        <a:p>
          <a:r>
            <a:rPr lang="en-US" sz="4000" dirty="0">
              <a:highlight>
                <a:srgbClr val="00FFFF"/>
              </a:highlight>
            </a:rPr>
            <a:t>Assignment </a:t>
          </a:r>
          <a:r>
            <a:rPr lang="en-US" sz="4400" dirty="0">
              <a:highlight>
                <a:srgbClr val="00FFFF"/>
              </a:highlight>
            </a:rPr>
            <a:t>1</a:t>
          </a:r>
        </a:p>
      </dgm:t>
    </dgm:pt>
    <dgm:pt modelId="{A62C9EC9-60B2-4D17-B57C-E6C4BF6C9D00}" type="parTrans" cxnId="{81AD63C2-7278-42D4-9466-089EFD3E4BCE}">
      <dgm:prSet/>
      <dgm:spPr/>
      <dgm:t>
        <a:bodyPr/>
        <a:lstStyle/>
        <a:p>
          <a:endParaRPr lang="en-US" sz="1600"/>
        </a:p>
      </dgm:t>
    </dgm:pt>
    <dgm:pt modelId="{16917BE8-56A4-41A2-BB38-E9E0F99A4CF7}" type="sibTrans" cxnId="{81AD63C2-7278-42D4-9466-089EFD3E4BCE}">
      <dgm:prSet/>
      <dgm:spPr/>
      <dgm:t>
        <a:bodyPr/>
        <a:lstStyle/>
        <a:p>
          <a:endParaRPr lang="en-US" sz="1600"/>
        </a:p>
      </dgm:t>
    </dgm:pt>
    <dgm:pt modelId="{D3DAE159-AC70-4C41-A3C3-74626C2B9F5E}">
      <dgm:prSet phldrT="[Text]" custT="1"/>
      <dgm:spPr/>
      <dgm:t>
        <a:bodyPr/>
        <a:lstStyle/>
        <a:p>
          <a:r>
            <a:rPr lang="en-US" sz="3600" dirty="0"/>
            <a:t>Delivered in week 3</a:t>
          </a:r>
        </a:p>
      </dgm:t>
    </dgm:pt>
    <dgm:pt modelId="{E45FCD0E-53E1-48F4-B228-66E42992D887}" type="parTrans" cxnId="{36267ACB-A651-4B7A-BCD8-D0A6DD5EF305}">
      <dgm:prSet/>
      <dgm:spPr/>
      <dgm:t>
        <a:bodyPr/>
        <a:lstStyle/>
        <a:p>
          <a:endParaRPr lang="en-US" sz="1600"/>
        </a:p>
      </dgm:t>
    </dgm:pt>
    <dgm:pt modelId="{877CE6CF-4546-4999-926B-2C3031C7C239}" type="sibTrans" cxnId="{36267ACB-A651-4B7A-BCD8-D0A6DD5EF305}">
      <dgm:prSet/>
      <dgm:spPr/>
      <dgm:t>
        <a:bodyPr/>
        <a:lstStyle/>
        <a:p>
          <a:endParaRPr lang="en-US" sz="1600"/>
        </a:p>
      </dgm:t>
    </dgm:pt>
    <dgm:pt modelId="{518DA1B7-440E-4FB7-85F7-3DFC6AE5390A}">
      <dgm:prSet phldrT="[Text]" custT="1"/>
      <dgm:spPr/>
      <dgm:t>
        <a:bodyPr/>
        <a:lstStyle/>
        <a:p>
          <a:r>
            <a:rPr lang="en-US" sz="4000" dirty="0">
              <a:highlight>
                <a:srgbClr val="00FFFF"/>
              </a:highlight>
            </a:rPr>
            <a:t>Assignment 2</a:t>
          </a:r>
        </a:p>
      </dgm:t>
    </dgm:pt>
    <dgm:pt modelId="{CF115CBE-9BEC-4D95-8603-F820DCACA1A5}" type="parTrans" cxnId="{86178C52-A213-4829-93B1-CCB86918CF72}">
      <dgm:prSet/>
      <dgm:spPr/>
      <dgm:t>
        <a:bodyPr/>
        <a:lstStyle/>
        <a:p>
          <a:endParaRPr lang="en-US" sz="1600"/>
        </a:p>
      </dgm:t>
    </dgm:pt>
    <dgm:pt modelId="{E349BF1E-3D06-45D5-AB14-56339F295F40}" type="sibTrans" cxnId="{86178C52-A213-4829-93B1-CCB86918CF72}">
      <dgm:prSet/>
      <dgm:spPr/>
      <dgm:t>
        <a:bodyPr/>
        <a:lstStyle/>
        <a:p>
          <a:endParaRPr lang="en-US" sz="1600"/>
        </a:p>
      </dgm:t>
    </dgm:pt>
    <dgm:pt modelId="{1F670127-CDF4-47DA-8537-7B865BA57E67}">
      <dgm:prSet phldrT="[Text]" custT="1"/>
      <dgm:spPr/>
      <dgm:t>
        <a:bodyPr/>
        <a:lstStyle/>
        <a:p>
          <a:r>
            <a:rPr lang="en-US" sz="3600" dirty="0"/>
            <a:t>Delivered in week 5</a:t>
          </a:r>
        </a:p>
      </dgm:t>
    </dgm:pt>
    <dgm:pt modelId="{88B50000-7C64-449B-9F1A-CC708231F9DF}" type="parTrans" cxnId="{375138C5-7F0A-401C-9C7A-7D9B20E6AFDA}">
      <dgm:prSet/>
      <dgm:spPr/>
      <dgm:t>
        <a:bodyPr/>
        <a:lstStyle/>
        <a:p>
          <a:endParaRPr lang="en-US" sz="1600"/>
        </a:p>
      </dgm:t>
    </dgm:pt>
    <dgm:pt modelId="{970DCFFA-0205-4D96-8306-A203982CA3C7}" type="sibTrans" cxnId="{375138C5-7F0A-401C-9C7A-7D9B20E6AFDA}">
      <dgm:prSet/>
      <dgm:spPr/>
      <dgm:t>
        <a:bodyPr/>
        <a:lstStyle/>
        <a:p>
          <a:endParaRPr lang="en-US" sz="1600"/>
        </a:p>
      </dgm:t>
    </dgm:pt>
    <dgm:pt modelId="{C3A6D725-9385-454A-8BA6-DD73D603A8D9}">
      <dgm:prSet phldrT="[Text]" custT="1"/>
      <dgm:spPr/>
      <dgm:t>
        <a:bodyPr/>
        <a:lstStyle/>
        <a:p>
          <a:r>
            <a:rPr lang="en-US" sz="4000" dirty="0">
              <a:highlight>
                <a:srgbClr val="00FFFF"/>
              </a:highlight>
            </a:rPr>
            <a:t>Assignment 3</a:t>
          </a:r>
        </a:p>
      </dgm:t>
    </dgm:pt>
    <dgm:pt modelId="{5D1943C2-0257-401E-9DE4-FD4656E2ED4E}" type="parTrans" cxnId="{2F080E04-31AE-48A8-AE14-8BBBC208C4F2}">
      <dgm:prSet/>
      <dgm:spPr/>
      <dgm:t>
        <a:bodyPr/>
        <a:lstStyle/>
        <a:p>
          <a:endParaRPr lang="en-US" sz="1600"/>
        </a:p>
      </dgm:t>
    </dgm:pt>
    <dgm:pt modelId="{0323EB34-6A19-4A4C-9F87-AA9864FAE81B}" type="sibTrans" cxnId="{2F080E04-31AE-48A8-AE14-8BBBC208C4F2}">
      <dgm:prSet/>
      <dgm:spPr/>
      <dgm:t>
        <a:bodyPr/>
        <a:lstStyle/>
        <a:p>
          <a:endParaRPr lang="en-US" sz="1600"/>
        </a:p>
      </dgm:t>
    </dgm:pt>
    <dgm:pt modelId="{412BE777-7D04-4ECB-A8E0-5E68E2731100}">
      <dgm:prSet phldrT="[Text]" custT="1"/>
      <dgm:spPr/>
      <dgm:t>
        <a:bodyPr/>
        <a:lstStyle/>
        <a:p>
          <a:r>
            <a:rPr lang="en-US" sz="3600" dirty="0"/>
            <a:t>Delivered in week 10</a:t>
          </a:r>
        </a:p>
      </dgm:t>
    </dgm:pt>
    <dgm:pt modelId="{96E94A5E-1DD0-431C-8635-883D1FED1BB7}" type="parTrans" cxnId="{10D7B1E1-B67E-4A75-A704-69166BF050DE}">
      <dgm:prSet/>
      <dgm:spPr/>
      <dgm:t>
        <a:bodyPr/>
        <a:lstStyle/>
        <a:p>
          <a:endParaRPr lang="en-US" sz="1600"/>
        </a:p>
      </dgm:t>
    </dgm:pt>
    <dgm:pt modelId="{FC941E30-5D11-4D1D-B661-761C37714572}" type="sibTrans" cxnId="{10D7B1E1-B67E-4A75-A704-69166BF050DE}">
      <dgm:prSet/>
      <dgm:spPr/>
      <dgm:t>
        <a:bodyPr/>
        <a:lstStyle/>
        <a:p>
          <a:endParaRPr lang="en-US" sz="1600"/>
        </a:p>
      </dgm:t>
    </dgm:pt>
    <dgm:pt modelId="{24085283-6B8D-415E-A477-AA75E1EC9960}">
      <dgm:prSet phldrT="[Text]" custT="1"/>
      <dgm:spPr/>
      <dgm:t>
        <a:bodyPr/>
        <a:lstStyle/>
        <a:p>
          <a:r>
            <a:rPr lang="en-US" sz="3600" dirty="0">
              <a:highlight>
                <a:srgbClr val="00FFFF"/>
              </a:highlight>
            </a:rPr>
            <a:t>Assignment 4</a:t>
          </a:r>
        </a:p>
      </dgm:t>
    </dgm:pt>
    <dgm:pt modelId="{481C73BE-F55D-41EF-8FA2-C57120611770}" type="parTrans" cxnId="{3C266C35-F161-491E-974A-E459F473D315}">
      <dgm:prSet/>
      <dgm:spPr/>
      <dgm:t>
        <a:bodyPr/>
        <a:lstStyle/>
        <a:p>
          <a:endParaRPr lang="en-US"/>
        </a:p>
      </dgm:t>
    </dgm:pt>
    <dgm:pt modelId="{D6E76B8C-CFEC-44D3-8C58-4AC1A6A25539}" type="sibTrans" cxnId="{3C266C35-F161-491E-974A-E459F473D315}">
      <dgm:prSet/>
      <dgm:spPr/>
      <dgm:t>
        <a:bodyPr/>
        <a:lstStyle/>
        <a:p>
          <a:endParaRPr lang="en-US"/>
        </a:p>
      </dgm:t>
    </dgm:pt>
    <dgm:pt modelId="{7205EE44-DB23-41A7-919E-A60058ADFEC7}" type="pres">
      <dgm:prSet presAssocID="{6D2C045A-1965-413D-A035-1C4D63D093AD}" presName="Name0" presStyleCnt="0">
        <dgm:presLayoutVars>
          <dgm:dir/>
          <dgm:animLvl val="lvl"/>
          <dgm:resizeHandles val="exact"/>
        </dgm:presLayoutVars>
      </dgm:prSet>
      <dgm:spPr/>
    </dgm:pt>
    <dgm:pt modelId="{B1EC06BB-DA11-43A1-B3C3-ADC3723F057F}" type="pres">
      <dgm:prSet presAssocID="{CA0A4747-409F-4E52-876A-C12718859CF0}" presName="linNode" presStyleCnt="0"/>
      <dgm:spPr/>
    </dgm:pt>
    <dgm:pt modelId="{1C732F65-33B2-4F57-8FDC-61D66378D4A2}" type="pres">
      <dgm:prSet presAssocID="{CA0A4747-409F-4E52-876A-C12718859CF0}" presName="parentText" presStyleLbl="node1" presStyleIdx="0" presStyleCnt="4" custScaleX="125380">
        <dgm:presLayoutVars>
          <dgm:chMax val="1"/>
          <dgm:bulletEnabled val="1"/>
        </dgm:presLayoutVars>
      </dgm:prSet>
      <dgm:spPr/>
    </dgm:pt>
    <dgm:pt modelId="{C4276DE1-8201-4BC6-9813-110E4B139E4B}" type="pres">
      <dgm:prSet presAssocID="{CA0A4747-409F-4E52-876A-C12718859CF0}" presName="descendantText" presStyleLbl="alignAccFollowNode1" presStyleIdx="0" presStyleCnt="3">
        <dgm:presLayoutVars>
          <dgm:bulletEnabled val="1"/>
        </dgm:presLayoutVars>
      </dgm:prSet>
      <dgm:spPr/>
    </dgm:pt>
    <dgm:pt modelId="{C7776C1D-F4A5-4218-894B-0139278EBA2A}" type="pres">
      <dgm:prSet presAssocID="{16917BE8-56A4-41A2-BB38-E9E0F99A4CF7}" presName="sp" presStyleCnt="0"/>
      <dgm:spPr/>
    </dgm:pt>
    <dgm:pt modelId="{270ED4F6-82C5-4EF7-AC19-D808C0F93C57}" type="pres">
      <dgm:prSet presAssocID="{518DA1B7-440E-4FB7-85F7-3DFC6AE5390A}" presName="linNode" presStyleCnt="0"/>
      <dgm:spPr/>
    </dgm:pt>
    <dgm:pt modelId="{0009250B-0495-46AC-854C-D03243418322}" type="pres">
      <dgm:prSet presAssocID="{518DA1B7-440E-4FB7-85F7-3DFC6AE5390A}" presName="parentText" presStyleLbl="node1" presStyleIdx="1" presStyleCnt="4" custScaleX="124780">
        <dgm:presLayoutVars>
          <dgm:chMax val="1"/>
          <dgm:bulletEnabled val="1"/>
        </dgm:presLayoutVars>
      </dgm:prSet>
      <dgm:spPr/>
    </dgm:pt>
    <dgm:pt modelId="{9276E62D-BE27-473F-96C6-9EF9D97B5F46}" type="pres">
      <dgm:prSet presAssocID="{518DA1B7-440E-4FB7-85F7-3DFC6AE5390A}" presName="descendantText" presStyleLbl="alignAccFollowNode1" presStyleIdx="1" presStyleCnt="3">
        <dgm:presLayoutVars>
          <dgm:bulletEnabled val="1"/>
        </dgm:presLayoutVars>
      </dgm:prSet>
      <dgm:spPr/>
    </dgm:pt>
    <dgm:pt modelId="{85059119-BE01-42E1-9407-CBDE93E02690}" type="pres">
      <dgm:prSet presAssocID="{E349BF1E-3D06-45D5-AB14-56339F295F40}" presName="sp" presStyleCnt="0"/>
      <dgm:spPr/>
    </dgm:pt>
    <dgm:pt modelId="{E4E0B993-7A6F-40F4-BB13-96FAF83A608F}" type="pres">
      <dgm:prSet presAssocID="{C3A6D725-9385-454A-8BA6-DD73D603A8D9}" presName="linNode" presStyleCnt="0"/>
      <dgm:spPr/>
    </dgm:pt>
    <dgm:pt modelId="{5632668B-C17F-4390-8145-C3ACDCFE8FF4}" type="pres">
      <dgm:prSet presAssocID="{C3A6D725-9385-454A-8BA6-DD73D603A8D9}" presName="parentText" presStyleLbl="node1" presStyleIdx="2" presStyleCnt="4" custScaleX="124427">
        <dgm:presLayoutVars>
          <dgm:chMax val="1"/>
          <dgm:bulletEnabled val="1"/>
        </dgm:presLayoutVars>
      </dgm:prSet>
      <dgm:spPr/>
    </dgm:pt>
    <dgm:pt modelId="{3AC66E88-CA27-4171-980D-F59DC7E057DC}" type="pres">
      <dgm:prSet presAssocID="{C3A6D725-9385-454A-8BA6-DD73D603A8D9}" presName="descendantText" presStyleLbl="alignAccFollowNode1" presStyleIdx="2" presStyleCnt="3" custLinFactNeighborX="-947" custLinFactNeighborY="-4071">
        <dgm:presLayoutVars>
          <dgm:bulletEnabled val="1"/>
        </dgm:presLayoutVars>
      </dgm:prSet>
      <dgm:spPr/>
    </dgm:pt>
    <dgm:pt modelId="{1F09DC16-2C47-4076-B9F1-70A7171ED854}" type="pres">
      <dgm:prSet presAssocID="{0323EB34-6A19-4A4C-9F87-AA9864FAE81B}" presName="sp" presStyleCnt="0"/>
      <dgm:spPr/>
    </dgm:pt>
    <dgm:pt modelId="{67097067-F2C4-44C5-8D42-0022624B6DB6}" type="pres">
      <dgm:prSet presAssocID="{24085283-6B8D-415E-A477-AA75E1EC9960}" presName="linNode" presStyleCnt="0"/>
      <dgm:spPr/>
    </dgm:pt>
    <dgm:pt modelId="{A35A3470-BD7B-4D5E-A4B8-5EC72D9F7EBB}" type="pres">
      <dgm:prSet presAssocID="{24085283-6B8D-415E-A477-AA75E1EC9960}" presName="parentText" presStyleLbl="node1" presStyleIdx="3" presStyleCnt="4" custScaleX="114694">
        <dgm:presLayoutVars>
          <dgm:chMax val="1"/>
          <dgm:bulletEnabled val="1"/>
        </dgm:presLayoutVars>
      </dgm:prSet>
      <dgm:spPr/>
    </dgm:pt>
  </dgm:ptLst>
  <dgm:cxnLst>
    <dgm:cxn modelId="{2F080E04-31AE-48A8-AE14-8BBBC208C4F2}" srcId="{6D2C045A-1965-413D-A035-1C4D63D093AD}" destId="{C3A6D725-9385-454A-8BA6-DD73D603A8D9}" srcOrd="2" destOrd="0" parTransId="{5D1943C2-0257-401E-9DE4-FD4656E2ED4E}" sibTransId="{0323EB34-6A19-4A4C-9F87-AA9864FAE81B}"/>
    <dgm:cxn modelId="{74C1F405-34BB-439F-9629-EECA613F1E33}" type="presOf" srcId="{6D2C045A-1965-413D-A035-1C4D63D093AD}" destId="{7205EE44-DB23-41A7-919E-A60058ADFEC7}" srcOrd="0" destOrd="0" presId="urn:microsoft.com/office/officeart/2005/8/layout/vList5"/>
    <dgm:cxn modelId="{A26FBE08-2D93-4477-A853-3FB6F1C4585A}" type="presOf" srcId="{412BE777-7D04-4ECB-A8E0-5E68E2731100}" destId="{3AC66E88-CA27-4171-980D-F59DC7E057DC}" srcOrd="0" destOrd="0" presId="urn:microsoft.com/office/officeart/2005/8/layout/vList5"/>
    <dgm:cxn modelId="{3C266C35-F161-491E-974A-E459F473D315}" srcId="{6D2C045A-1965-413D-A035-1C4D63D093AD}" destId="{24085283-6B8D-415E-A477-AA75E1EC9960}" srcOrd="3" destOrd="0" parTransId="{481C73BE-F55D-41EF-8FA2-C57120611770}" sibTransId="{D6E76B8C-CFEC-44D3-8C58-4AC1A6A25539}"/>
    <dgm:cxn modelId="{82C32A6A-153E-4491-9451-5A2CE1A0B567}" type="presOf" srcId="{24085283-6B8D-415E-A477-AA75E1EC9960}" destId="{A35A3470-BD7B-4D5E-A4B8-5EC72D9F7EBB}" srcOrd="0" destOrd="0" presId="urn:microsoft.com/office/officeart/2005/8/layout/vList5"/>
    <dgm:cxn modelId="{F348C671-27AB-44CC-A76A-FBE35D9BDF60}" type="presOf" srcId="{D3DAE159-AC70-4C41-A3C3-74626C2B9F5E}" destId="{C4276DE1-8201-4BC6-9813-110E4B139E4B}" srcOrd="0" destOrd="0" presId="urn:microsoft.com/office/officeart/2005/8/layout/vList5"/>
    <dgm:cxn modelId="{86178C52-A213-4829-93B1-CCB86918CF72}" srcId="{6D2C045A-1965-413D-A035-1C4D63D093AD}" destId="{518DA1B7-440E-4FB7-85F7-3DFC6AE5390A}" srcOrd="1" destOrd="0" parTransId="{CF115CBE-9BEC-4D95-8603-F820DCACA1A5}" sibTransId="{E349BF1E-3D06-45D5-AB14-56339F295F40}"/>
    <dgm:cxn modelId="{582CE455-8864-49B0-AA98-711F0FB10598}" type="presOf" srcId="{CA0A4747-409F-4E52-876A-C12718859CF0}" destId="{1C732F65-33B2-4F57-8FDC-61D66378D4A2}" srcOrd="0" destOrd="0" presId="urn:microsoft.com/office/officeart/2005/8/layout/vList5"/>
    <dgm:cxn modelId="{9329A7B8-37E5-4ED2-B7D0-119EF76001A7}" type="presOf" srcId="{C3A6D725-9385-454A-8BA6-DD73D603A8D9}" destId="{5632668B-C17F-4390-8145-C3ACDCFE8FF4}" srcOrd="0" destOrd="0" presId="urn:microsoft.com/office/officeart/2005/8/layout/vList5"/>
    <dgm:cxn modelId="{81AD63C2-7278-42D4-9466-089EFD3E4BCE}" srcId="{6D2C045A-1965-413D-A035-1C4D63D093AD}" destId="{CA0A4747-409F-4E52-876A-C12718859CF0}" srcOrd="0" destOrd="0" parTransId="{A62C9EC9-60B2-4D17-B57C-E6C4BF6C9D00}" sibTransId="{16917BE8-56A4-41A2-BB38-E9E0F99A4CF7}"/>
    <dgm:cxn modelId="{375138C5-7F0A-401C-9C7A-7D9B20E6AFDA}" srcId="{518DA1B7-440E-4FB7-85F7-3DFC6AE5390A}" destId="{1F670127-CDF4-47DA-8537-7B865BA57E67}" srcOrd="0" destOrd="0" parTransId="{88B50000-7C64-449B-9F1A-CC708231F9DF}" sibTransId="{970DCFFA-0205-4D96-8306-A203982CA3C7}"/>
    <dgm:cxn modelId="{36267ACB-A651-4B7A-BCD8-D0A6DD5EF305}" srcId="{CA0A4747-409F-4E52-876A-C12718859CF0}" destId="{D3DAE159-AC70-4C41-A3C3-74626C2B9F5E}" srcOrd="0" destOrd="0" parTransId="{E45FCD0E-53E1-48F4-B228-66E42992D887}" sibTransId="{877CE6CF-4546-4999-926B-2C3031C7C239}"/>
    <dgm:cxn modelId="{DA8C6BD2-7E14-4BB4-81F3-A6FE7DE33D4F}" type="presOf" srcId="{518DA1B7-440E-4FB7-85F7-3DFC6AE5390A}" destId="{0009250B-0495-46AC-854C-D03243418322}" srcOrd="0" destOrd="0" presId="urn:microsoft.com/office/officeart/2005/8/layout/vList5"/>
    <dgm:cxn modelId="{171459D5-5AC3-4DCE-BF86-7DD8C2EB2A4A}" type="presOf" srcId="{1F670127-CDF4-47DA-8537-7B865BA57E67}" destId="{9276E62D-BE27-473F-96C6-9EF9D97B5F46}" srcOrd="0" destOrd="0" presId="urn:microsoft.com/office/officeart/2005/8/layout/vList5"/>
    <dgm:cxn modelId="{10D7B1E1-B67E-4A75-A704-69166BF050DE}" srcId="{C3A6D725-9385-454A-8BA6-DD73D603A8D9}" destId="{412BE777-7D04-4ECB-A8E0-5E68E2731100}" srcOrd="0" destOrd="0" parTransId="{96E94A5E-1DD0-431C-8635-883D1FED1BB7}" sibTransId="{FC941E30-5D11-4D1D-B661-761C37714572}"/>
    <dgm:cxn modelId="{8FA2AC3F-D02B-422A-8DFA-CB3C95CE2F80}" type="presParOf" srcId="{7205EE44-DB23-41A7-919E-A60058ADFEC7}" destId="{B1EC06BB-DA11-43A1-B3C3-ADC3723F057F}" srcOrd="0" destOrd="0" presId="urn:microsoft.com/office/officeart/2005/8/layout/vList5"/>
    <dgm:cxn modelId="{3E8D48D9-3EDA-4423-B91A-965E505D5D74}" type="presParOf" srcId="{B1EC06BB-DA11-43A1-B3C3-ADC3723F057F}" destId="{1C732F65-33B2-4F57-8FDC-61D66378D4A2}" srcOrd="0" destOrd="0" presId="urn:microsoft.com/office/officeart/2005/8/layout/vList5"/>
    <dgm:cxn modelId="{A9C7301D-870D-4B36-B5EF-1C3AA600F7BC}" type="presParOf" srcId="{B1EC06BB-DA11-43A1-B3C3-ADC3723F057F}" destId="{C4276DE1-8201-4BC6-9813-110E4B139E4B}" srcOrd="1" destOrd="0" presId="urn:microsoft.com/office/officeart/2005/8/layout/vList5"/>
    <dgm:cxn modelId="{A13A1136-3875-4D9E-89E2-76768D4D2F57}" type="presParOf" srcId="{7205EE44-DB23-41A7-919E-A60058ADFEC7}" destId="{C7776C1D-F4A5-4218-894B-0139278EBA2A}" srcOrd="1" destOrd="0" presId="urn:microsoft.com/office/officeart/2005/8/layout/vList5"/>
    <dgm:cxn modelId="{0F41C37E-B058-490D-89A4-60D41C8C1DCF}" type="presParOf" srcId="{7205EE44-DB23-41A7-919E-A60058ADFEC7}" destId="{270ED4F6-82C5-4EF7-AC19-D808C0F93C57}" srcOrd="2" destOrd="0" presId="urn:microsoft.com/office/officeart/2005/8/layout/vList5"/>
    <dgm:cxn modelId="{0F2EA185-7BF7-4E66-8D4B-068E8F239F98}" type="presParOf" srcId="{270ED4F6-82C5-4EF7-AC19-D808C0F93C57}" destId="{0009250B-0495-46AC-854C-D03243418322}" srcOrd="0" destOrd="0" presId="urn:microsoft.com/office/officeart/2005/8/layout/vList5"/>
    <dgm:cxn modelId="{1B5CA399-FDF0-4ECC-A9A4-77C2BD5221A8}" type="presParOf" srcId="{270ED4F6-82C5-4EF7-AC19-D808C0F93C57}" destId="{9276E62D-BE27-473F-96C6-9EF9D97B5F46}" srcOrd="1" destOrd="0" presId="urn:microsoft.com/office/officeart/2005/8/layout/vList5"/>
    <dgm:cxn modelId="{321A8844-39BB-4E42-B610-9BCF6DF03701}" type="presParOf" srcId="{7205EE44-DB23-41A7-919E-A60058ADFEC7}" destId="{85059119-BE01-42E1-9407-CBDE93E02690}" srcOrd="3" destOrd="0" presId="urn:microsoft.com/office/officeart/2005/8/layout/vList5"/>
    <dgm:cxn modelId="{49624E87-9B52-460C-8A60-9794027628D3}" type="presParOf" srcId="{7205EE44-DB23-41A7-919E-A60058ADFEC7}" destId="{E4E0B993-7A6F-40F4-BB13-96FAF83A608F}" srcOrd="4" destOrd="0" presId="urn:microsoft.com/office/officeart/2005/8/layout/vList5"/>
    <dgm:cxn modelId="{5ABC7A00-FF2D-49C2-8F9F-FB0506706EFD}" type="presParOf" srcId="{E4E0B993-7A6F-40F4-BB13-96FAF83A608F}" destId="{5632668B-C17F-4390-8145-C3ACDCFE8FF4}" srcOrd="0" destOrd="0" presId="urn:microsoft.com/office/officeart/2005/8/layout/vList5"/>
    <dgm:cxn modelId="{8CCACAA1-BA95-485D-96AE-5542D2F670BD}" type="presParOf" srcId="{E4E0B993-7A6F-40F4-BB13-96FAF83A608F}" destId="{3AC66E88-CA27-4171-980D-F59DC7E057DC}" srcOrd="1" destOrd="0" presId="urn:microsoft.com/office/officeart/2005/8/layout/vList5"/>
    <dgm:cxn modelId="{60E35EB0-E328-424F-B5BB-DBF430EEAFE1}" type="presParOf" srcId="{7205EE44-DB23-41A7-919E-A60058ADFEC7}" destId="{1F09DC16-2C47-4076-B9F1-70A7171ED854}" srcOrd="5" destOrd="0" presId="urn:microsoft.com/office/officeart/2005/8/layout/vList5"/>
    <dgm:cxn modelId="{45093845-9F96-46A7-BA81-9EA706F45C1D}" type="presParOf" srcId="{7205EE44-DB23-41A7-919E-A60058ADFEC7}" destId="{67097067-F2C4-44C5-8D42-0022624B6DB6}" srcOrd="6" destOrd="0" presId="urn:microsoft.com/office/officeart/2005/8/layout/vList5"/>
    <dgm:cxn modelId="{2D85B319-FB07-4BBB-9666-F7C95BD46D89}" type="presParOf" srcId="{67097067-F2C4-44C5-8D42-0022624B6DB6}" destId="{A35A3470-BD7B-4D5E-A4B8-5EC72D9F7EB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6D2C045A-1965-413D-A035-1C4D63D093A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A0A4747-409F-4E52-876A-C12718859CF0}">
      <dgm:prSet phldrT="[Text]" custT="1"/>
      <dgm:spPr/>
      <dgm:t>
        <a:bodyPr/>
        <a:lstStyle/>
        <a:p>
          <a:r>
            <a:rPr lang="en-US" sz="4000" dirty="0"/>
            <a:t>Assignment </a:t>
          </a:r>
          <a:r>
            <a:rPr lang="en-US" sz="4400" dirty="0"/>
            <a:t>1</a:t>
          </a:r>
        </a:p>
      </dgm:t>
    </dgm:pt>
    <dgm:pt modelId="{A62C9EC9-60B2-4D17-B57C-E6C4BF6C9D00}" type="parTrans" cxnId="{81AD63C2-7278-42D4-9466-089EFD3E4BCE}">
      <dgm:prSet/>
      <dgm:spPr/>
      <dgm:t>
        <a:bodyPr/>
        <a:lstStyle/>
        <a:p>
          <a:endParaRPr lang="en-US" sz="1600"/>
        </a:p>
      </dgm:t>
    </dgm:pt>
    <dgm:pt modelId="{16917BE8-56A4-41A2-BB38-E9E0F99A4CF7}" type="sibTrans" cxnId="{81AD63C2-7278-42D4-9466-089EFD3E4BCE}">
      <dgm:prSet/>
      <dgm:spPr/>
      <dgm:t>
        <a:bodyPr/>
        <a:lstStyle/>
        <a:p>
          <a:endParaRPr lang="en-US" sz="1600"/>
        </a:p>
      </dgm:t>
    </dgm:pt>
    <dgm:pt modelId="{D3DAE159-AC70-4C41-A3C3-74626C2B9F5E}">
      <dgm:prSet phldrT="[Text]" custT="1"/>
      <dgm:spPr/>
      <dgm:t>
        <a:bodyPr/>
        <a:lstStyle/>
        <a:p>
          <a:r>
            <a:rPr lang="en-US" sz="3600" dirty="0"/>
            <a:t>Delivered in week 3</a:t>
          </a:r>
        </a:p>
      </dgm:t>
    </dgm:pt>
    <dgm:pt modelId="{E45FCD0E-53E1-48F4-B228-66E42992D887}" type="parTrans" cxnId="{36267ACB-A651-4B7A-BCD8-D0A6DD5EF305}">
      <dgm:prSet/>
      <dgm:spPr/>
      <dgm:t>
        <a:bodyPr/>
        <a:lstStyle/>
        <a:p>
          <a:endParaRPr lang="en-US" sz="1600"/>
        </a:p>
      </dgm:t>
    </dgm:pt>
    <dgm:pt modelId="{877CE6CF-4546-4999-926B-2C3031C7C239}" type="sibTrans" cxnId="{36267ACB-A651-4B7A-BCD8-D0A6DD5EF305}">
      <dgm:prSet/>
      <dgm:spPr/>
      <dgm:t>
        <a:bodyPr/>
        <a:lstStyle/>
        <a:p>
          <a:endParaRPr lang="en-US" sz="1600"/>
        </a:p>
      </dgm:t>
    </dgm:pt>
    <dgm:pt modelId="{518DA1B7-440E-4FB7-85F7-3DFC6AE5390A}">
      <dgm:prSet phldrT="[Text]" custT="1"/>
      <dgm:spPr/>
      <dgm:t>
        <a:bodyPr/>
        <a:lstStyle/>
        <a:p>
          <a:r>
            <a:rPr lang="en-US" sz="4000" dirty="0"/>
            <a:t>Assignment 2</a:t>
          </a:r>
        </a:p>
      </dgm:t>
    </dgm:pt>
    <dgm:pt modelId="{CF115CBE-9BEC-4D95-8603-F820DCACA1A5}" type="parTrans" cxnId="{86178C52-A213-4829-93B1-CCB86918CF72}">
      <dgm:prSet/>
      <dgm:spPr/>
      <dgm:t>
        <a:bodyPr/>
        <a:lstStyle/>
        <a:p>
          <a:endParaRPr lang="en-US" sz="1600"/>
        </a:p>
      </dgm:t>
    </dgm:pt>
    <dgm:pt modelId="{E349BF1E-3D06-45D5-AB14-56339F295F40}" type="sibTrans" cxnId="{86178C52-A213-4829-93B1-CCB86918CF72}">
      <dgm:prSet/>
      <dgm:spPr/>
      <dgm:t>
        <a:bodyPr/>
        <a:lstStyle/>
        <a:p>
          <a:endParaRPr lang="en-US" sz="1600"/>
        </a:p>
      </dgm:t>
    </dgm:pt>
    <dgm:pt modelId="{1F670127-CDF4-47DA-8537-7B865BA57E67}">
      <dgm:prSet phldrT="[Text]" custT="1"/>
      <dgm:spPr/>
      <dgm:t>
        <a:bodyPr/>
        <a:lstStyle/>
        <a:p>
          <a:r>
            <a:rPr lang="en-US" sz="3600" dirty="0"/>
            <a:t>Delivered in week 5</a:t>
          </a:r>
        </a:p>
      </dgm:t>
    </dgm:pt>
    <dgm:pt modelId="{88B50000-7C64-449B-9F1A-CC708231F9DF}" type="parTrans" cxnId="{375138C5-7F0A-401C-9C7A-7D9B20E6AFDA}">
      <dgm:prSet/>
      <dgm:spPr/>
      <dgm:t>
        <a:bodyPr/>
        <a:lstStyle/>
        <a:p>
          <a:endParaRPr lang="en-US" sz="1600"/>
        </a:p>
      </dgm:t>
    </dgm:pt>
    <dgm:pt modelId="{970DCFFA-0205-4D96-8306-A203982CA3C7}" type="sibTrans" cxnId="{375138C5-7F0A-401C-9C7A-7D9B20E6AFDA}">
      <dgm:prSet/>
      <dgm:spPr/>
      <dgm:t>
        <a:bodyPr/>
        <a:lstStyle/>
        <a:p>
          <a:endParaRPr lang="en-US" sz="1600"/>
        </a:p>
      </dgm:t>
    </dgm:pt>
    <dgm:pt modelId="{C3A6D725-9385-454A-8BA6-DD73D603A8D9}">
      <dgm:prSet phldrT="[Text]" custT="1"/>
      <dgm:spPr/>
      <dgm:t>
        <a:bodyPr/>
        <a:lstStyle/>
        <a:p>
          <a:r>
            <a:rPr lang="en-US" sz="4000" dirty="0">
              <a:highlight>
                <a:srgbClr val="00FFFF"/>
              </a:highlight>
            </a:rPr>
            <a:t>Assignment 3</a:t>
          </a:r>
        </a:p>
      </dgm:t>
    </dgm:pt>
    <dgm:pt modelId="{5D1943C2-0257-401E-9DE4-FD4656E2ED4E}" type="parTrans" cxnId="{2F080E04-31AE-48A8-AE14-8BBBC208C4F2}">
      <dgm:prSet/>
      <dgm:spPr/>
      <dgm:t>
        <a:bodyPr/>
        <a:lstStyle/>
        <a:p>
          <a:endParaRPr lang="en-US" sz="1600"/>
        </a:p>
      </dgm:t>
    </dgm:pt>
    <dgm:pt modelId="{0323EB34-6A19-4A4C-9F87-AA9864FAE81B}" type="sibTrans" cxnId="{2F080E04-31AE-48A8-AE14-8BBBC208C4F2}">
      <dgm:prSet/>
      <dgm:spPr/>
      <dgm:t>
        <a:bodyPr/>
        <a:lstStyle/>
        <a:p>
          <a:endParaRPr lang="en-US" sz="1600"/>
        </a:p>
      </dgm:t>
    </dgm:pt>
    <dgm:pt modelId="{412BE777-7D04-4ECB-A8E0-5E68E2731100}">
      <dgm:prSet phldrT="[Text]" custT="1"/>
      <dgm:spPr/>
      <dgm:t>
        <a:bodyPr/>
        <a:lstStyle/>
        <a:p>
          <a:r>
            <a:rPr lang="en-US" sz="3600" dirty="0"/>
            <a:t>Delivered in week 10</a:t>
          </a:r>
        </a:p>
      </dgm:t>
    </dgm:pt>
    <dgm:pt modelId="{96E94A5E-1DD0-431C-8635-883D1FED1BB7}" type="parTrans" cxnId="{10D7B1E1-B67E-4A75-A704-69166BF050DE}">
      <dgm:prSet/>
      <dgm:spPr/>
      <dgm:t>
        <a:bodyPr/>
        <a:lstStyle/>
        <a:p>
          <a:endParaRPr lang="en-US" sz="1600"/>
        </a:p>
      </dgm:t>
    </dgm:pt>
    <dgm:pt modelId="{FC941E30-5D11-4D1D-B661-761C37714572}" type="sibTrans" cxnId="{10D7B1E1-B67E-4A75-A704-69166BF050DE}">
      <dgm:prSet/>
      <dgm:spPr/>
      <dgm:t>
        <a:bodyPr/>
        <a:lstStyle/>
        <a:p>
          <a:endParaRPr lang="en-US" sz="1600"/>
        </a:p>
      </dgm:t>
    </dgm:pt>
    <dgm:pt modelId="{24085283-6B8D-415E-A477-AA75E1EC9960}">
      <dgm:prSet phldrT="[Text]" custT="1"/>
      <dgm:spPr/>
      <dgm:t>
        <a:bodyPr/>
        <a:lstStyle/>
        <a:p>
          <a:r>
            <a:rPr lang="en-US" sz="3600" dirty="0">
              <a:highlight>
                <a:srgbClr val="00FFFF"/>
              </a:highlight>
            </a:rPr>
            <a:t>Assignment 4</a:t>
          </a:r>
        </a:p>
      </dgm:t>
    </dgm:pt>
    <dgm:pt modelId="{481C73BE-F55D-41EF-8FA2-C57120611770}" type="parTrans" cxnId="{3C266C35-F161-491E-974A-E459F473D315}">
      <dgm:prSet/>
      <dgm:spPr/>
      <dgm:t>
        <a:bodyPr/>
        <a:lstStyle/>
        <a:p>
          <a:endParaRPr lang="en-US"/>
        </a:p>
      </dgm:t>
    </dgm:pt>
    <dgm:pt modelId="{D6E76B8C-CFEC-44D3-8C58-4AC1A6A25539}" type="sibTrans" cxnId="{3C266C35-F161-491E-974A-E459F473D315}">
      <dgm:prSet/>
      <dgm:spPr/>
      <dgm:t>
        <a:bodyPr/>
        <a:lstStyle/>
        <a:p>
          <a:endParaRPr lang="en-US"/>
        </a:p>
      </dgm:t>
    </dgm:pt>
    <dgm:pt modelId="{7205EE44-DB23-41A7-919E-A60058ADFEC7}" type="pres">
      <dgm:prSet presAssocID="{6D2C045A-1965-413D-A035-1C4D63D093AD}" presName="Name0" presStyleCnt="0">
        <dgm:presLayoutVars>
          <dgm:dir/>
          <dgm:animLvl val="lvl"/>
          <dgm:resizeHandles val="exact"/>
        </dgm:presLayoutVars>
      </dgm:prSet>
      <dgm:spPr/>
    </dgm:pt>
    <dgm:pt modelId="{B1EC06BB-DA11-43A1-B3C3-ADC3723F057F}" type="pres">
      <dgm:prSet presAssocID="{CA0A4747-409F-4E52-876A-C12718859CF0}" presName="linNode" presStyleCnt="0"/>
      <dgm:spPr/>
    </dgm:pt>
    <dgm:pt modelId="{1C732F65-33B2-4F57-8FDC-61D66378D4A2}" type="pres">
      <dgm:prSet presAssocID="{CA0A4747-409F-4E52-876A-C12718859CF0}" presName="parentText" presStyleLbl="node1" presStyleIdx="0" presStyleCnt="4" custScaleX="125380">
        <dgm:presLayoutVars>
          <dgm:chMax val="1"/>
          <dgm:bulletEnabled val="1"/>
        </dgm:presLayoutVars>
      </dgm:prSet>
      <dgm:spPr/>
    </dgm:pt>
    <dgm:pt modelId="{C4276DE1-8201-4BC6-9813-110E4B139E4B}" type="pres">
      <dgm:prSet presAssocID="{CA0A4747-409F-4E52-876A-C12718859CF0}" presName="descendantText" presStyleLbl="alignAccFollowNode1" presStyleIdx="0" presStyleCnt="3">
        <dgm:presLayoutVars>
          <dgm:bulletEnabled val="1"/>
        </dgm:presLayoutVars>
      </dgm:prSet>
      <dgm:spPr/>
    </dgm:pt>
    <dgm:pt modelId="{C7776C1D-F4A5-4218-894B-0139278EBA2A}" type="pres">
      <dgm:prSet presAssocID="{16917BE8-56A4-41A2-BB38-E9E0F99A4CF7}" presName="sp" presStyleCnt="0"/>
      <dgm:spPr/>
    </dgm:pt>
    <dgm:pt modelId="{270ED4F6-82C5-4EF7-AC19-D808C0F93C57}" type="pres">
      <dgm:prSet presAssocID="{518DA1B7-440E-4FB7-85F7-3DFC6AE5390A}" presName="linNode" presStyleCnt="0"/>
      <dgm:spPr/>
    </dgm:pt>
    <dgm:pt modelId="{0009250B-0495-46AC-854C-D03243418322}" type="pres">
      <dgm:prSet presAssocID="{518DA1B7-440E-4FB7-85F7-3DFC6AE5390A}" presName="parentText" presStyleLbl="node1" presStyleIdx="1" presStyleCnt="4" custScaleX="124780">
        <dgm:presLayoutVars>
          <dgm:chMax val="1"/>
          <dgm:bulletEnabled val="1"/>
        </dgm:presLayoutVars>
      </dgm:prSet>
      <dgm:spPr/>
    </dgm:pt>
    <dgm:pt modelId="{9276E62D-BE27-473F-96C6-9EF9D97B5F46}" type="pres">
      <dgm:prSet presAssocID="{518DA1B7-440E-4FB7-85F7-3DFC6AE5390A}" presName="descendantText" presStyleLbl="alignAccFollowNode1" presStyleIdx="1" presStyleCnt="3">
        <dgm:presLayoutVars>
          <dgm:bulletEnabled val="1"/>
        </dgm:presLayoutVars>
      </dgm:prSet>
      <dgm:spPr/>
    </dgm:pt>
    <dgm:pt modelId="{85059119-BE01-42E1-9407-CBDE93E02690}" type="pres">
      <dgm:prSet presAssocID="{E349BF1E-3D06-45D5-AB14-56339F295F40}" presName="sp" presStyleCnt="0"/>
      <dgm:spPr/>
    </dgm:pt>
    <dgm:pt modelId="{E4E0B993-7A6F-40F4-BB13-96FAF83A608F}" type="pres">
      <dgm:prSet presAssocID="{C3A6D725-9385-454A-8BA6-DD73D603A8D9}" presName="linNode" presStyleCnt="0"/>
      <dgm:spPr/>
    </dgm:pt>
    <dgm:pt modelId="{5632668B-C17F-4390-8145-C3ACDCFE8FF4}" type="pres">
      <dgm:prSet presAssocID="{C3A6D725-9385-454A-8BA6-DD73D603A8D9}" presName="parentText" presStyleLbl="node1" presStyleIdx="2" presStyleCnt="4" custScaleX="124427">
        <dgm:presLayoutVars>
          <dgm:chMax val="1"/>
          <dgm:bulletEnabled val="1"/>
        </dgm:presLayoutVars>
      </dgm:prSet>
      <dgm:spPr/>
    </dgm:pt>
    <dgm:pt modelId="{3AC66E88-CA27-4171-980D-F59DC7E057DC}" type="pres">
      <dgm:prSet presAssocID="{C3A6D725-9385-454A-8BA6-DD73D603A8D9}" presName="descendantText" presStyleLbl="alignAccFollowNode1" presStyleIdx="2" presStyleCnt="3" custLinFactNeighborX="-947" custLinFactNeighborY="-4071">
        <dgm:presLayoutVars>
          <dgm:bulletEnabled val="1"/>
        </dgm:presLayoutVars>
      </dgm:prSet>
      <dgm:spPr/>
    </dgm:pt>
    <dgm:pt modelId="{1F09DC16-2C47-4076-B9F1-70A7171ED854}" type="pres">
      <dgm:prSet presAssocID="{0323EB34-6A19-4A4C-9F87-AA9864FAE81B}" presName="sp" presStyleCnt="0"/>
      <dgm:spPr/>
    </dgm:pt>
    <dgm:pt modelId="{67097067-F2C4-44C5-8D42-0022624B6DB6}" type="pres">
      <dgm:prSet presAssocID="{24085283-6B8D-415E-A477-AA75E1EC9960}" presName="linNode" presStyleCnt="0"/>
      <dgm:spPr/>
    </dgm:pt>
    <dgm:pt modelId="{A35A3470-BD7B-4D5E-A4B8-5EC72D9F7EBB}" type="pres">
      <dgm:prSet presAssocID="{24085283-6B8D-415E-A477-AA75E1EC9960}" presName="parentText" presStyleLbl="node1" presStyleIdx="3" presStyleCnt="4" custScaleX="114694">
        <dgm:presLayoutVars>
          <dgm:chMax val="1"/>
          <dgm:bulletEnabled val="1"/>
        </dgm:presLayoutVars>
      </dgm:prSet>
      <dgm:spPr/>
    </dgm:pt>
  </dgm:ptLst>
  <dgm:cxnLst>
    <dgm:cxn modelId="{2F080E04-31AE-48A8-AE14-8BBBC208C4F2}" srcId="{6D2C045A-1965-413D-A035-1C4D63D093AD}" destId="{C3A6D725-9385-454A-8BA6-DD73D603A8D9}" srcOrd="2" destOrd="0" parTransId="{5D1943C2-0257-401E-9DE4-FD4656E2ED4E}" sibTransId="{0323EB34-6A19-4A4C-9F87-AA9864FAE81B}"/>
    <dgm:cxn modelId="{74C1F405-34BB-439F-9629-EECA613F1E33}" type="presOf" srcId="{6D2C045A-1965-413D-A035-1C4D63D093AD}" destId="{7205EE44-DB23-41A7-919E-A60058ADFEC7}" srcOrd="0" destOrd="0" presId="urn:microsoft.com/office/officeart/2005/8/layout/vList5"/>
    <dgm:cxn modelId="{A26FBE08-2D93-4477-A853-3FB6F1C4585A}" type="presOf" srcId="{412BE777-7D04-4ECB-A8E0-5E68E2731100}" destId="{3AC66E88-CA27-4171-980D-F59DC7E057DC}" srcOrd="0" destOrd="0" presId="urn:microsoft.com/office/officeart/2005/8/layout/vList5"/>
    <dgm:cxn modelId="{3C266C35-F161-491E-974A-E459F473D315}" srcId="{6D2C045A-1965-413D-A035-1C4D63D093AD}" destId="{24085283-6B8D-415E-A477-AA75E1EC9960}" srcOrd="3" destOrd="0" parTransId="{481C73BE-F55D-41EF-8FA2-C57120611770}" sibTransId="{D6E76B8C-CFEC-44D3-8C58-4AC1A6A25539}"/>
    <dgm:cxn modelId="{82C32A6A-153E-4491-9451-5A2CE1A0B567}" type="presOf" srcId="{24085283-6B8D-415E-A477-AA75E1EC9960}" destId="{A35A3470-BD7B-4D5E-A4B8-5EC72D9F7EBB}" srcOrd="0" destOrd="0" presId="urn:microsoft.com/office/officeart/2005/8/layout/vList5"/>
    <dgm:cxn modelId="{F348C671-27AB-44CC-A76A-FBE35D9BDF60}" type="presOf" srcId="{D3DAE159-AC70-4C41-A3C3-74626C2B9F5E}" destId="{C4276DE1-8201-4BC6-9813-110E4B139E4B}" srcOrd="0" destOrd="0" presId="urn:microsoft.com/office/officeart/2005/8/layout/vList5"/>
    <dgm:cxn modelId="{86178C52-A213-4829-93B1-CCB86918CF72}" srcId="{6D2C045A-1965-413D-A035-1C4D63D093AD}" destId="{518DA1B7-440E-4FB7-85F7-3DFC6AE5390A}" srcOrd="1" destOrd="0" parTransId="{CF115CBE-9BEC-4D95-8603-F820DCACA1A5}" sibTransId="{E349BF1E-3D06-45D5-AB14-56339F295F40}"/>
    <dgm:cxn modelId="{582CE455-8864-49B0-AA98-711F0FB10598}" type="presOf" srcId="{CA0A4747-409F-4E52-876A-C12718859CF0}" destId="{1C732F65-33B2-4F57-8FDC-61D66378D4A2}" srcOrd="0" destOrd="0" presId="urn:microsoft.com/office/officeart/2005/8/layout/vList5"/>
    <dgm:cxn modelId="{9329A7B8-37E5-4ED2-B7D0-119EF76001A7}" type="presOf" srcId="{C3A6D725-9385-454A-8BA6-DD73D603A8D9}" destId="{5632668B-C17F-4390-8145-C3ACDCFE8FF4}" srcOrd="0" destOrd="0" presId="urn:microsoft.com/office/officeart/2005/8/layout/vList5"/>
    <dgm:cxn modelId="{81AD63C2-7278-42D4-9466-089EFD3E4BCE}" srcId="{6D2C045A-1965-413D-A035-1C4D63D093AD}" destId="{CA0A4747-409F-4E52-876A-C12718859CF0}" srcOrd="0" destOrd="0" parTransId="{A62C9EC9-60B2-4D17-B57C-E6C4BF6C9D00}" sibTransId="{16917BE8-56A4-41A2-BB38-E9E0F99A4CF7}"/>
    <dgm:cxn modelId="{375138C5-7F0A-401C-9C7A-7D9B20E6AFDA}" srcId="{518DA1B7-440E-4FB7-85F7-3DFC6AE5390A}" destId="{1F670127-CDF4-47DA-8537-7B865BA57E67}" srcOrd="0" destOrd="0" parTransId="{88B50000-7C64-449B-9F1A-CC708231F9DF}" sibTransId="{970DCFFA-0205-4D96-8306-A203982CA3C7}"/>
    <dgm:cxn modelId="{36267ACB-A651-4B7A-BCD8-D0A6DD5EF305}" srcId="{CA0A4747-409F-4E52-876A-C12718859CF0}" destId="{D3DAE159-AC70-4C41-A3C3-74626C2B9F5E}" srcOrd="0" destOrd="0" parTransId="{E45FCD0E-53E1-48F4-B228-66E42992D887}" sibTransId="{877CE6CF-4546-4999-926B-2C3031C7C239}"/>
    <dgm:cxn modelId="{DA8C6BD2-7E14-4BB4-81F3-A6FE7DE33D4F}" type="presOf" srcId="{518DA1B7-440E-4FB7-85F7-3DFC6AE5390A}" destId="{0009250B-0495-46AC-854C-D03243418322}" srcOrd="0" destOrd="0" presId="urn:microsoft.com/office/officeart/2005/8/layout/vList5"/>
    <dgm:cxn modelId="{171459D5-5AC3-4DCE-BF86-7DD8C2EB2A4A}" type="presOf" srcId="{1F670127-CDF4-47DA-8537-7B865BA57E67}" destId="{9276E62D-BE27-473F-96C6-9EF9D97B5F46}" srcOrd="0" destOrd="0" presId="urn:microsoft.com/office/officeart/2005/8/layout/vList5"/>
    <dgm:cxn modelId="{10D7B1E1-B67E-4A75-A704-69166BF050DE}" srcId="{C3A6D725-9385-454A-8BA6-DD73D603A8D9}" destId="{412BE777-7D04-4ECB-A8E0-5E68E2731100}" srcOrd="0" destOrd="0" parTransId="{96E94A5E-1DD0-431C-8635-883D1FED1BB7}" sibTransId="{FC941E30-5D11-4D1D-B661-761C37714572}"/>
    <dgm:cxn modelId="{8FA2AC3F-D02B-422A-8DFA-CB3C95CE2F80}" type="presParOf" srcId="{7205EE44-DB23-41A7-919E-A60058ADFEC7}" destId="{B1EC06BB-DA11-43A1-B3C3-ADC3723F057F}" srcOrd="0" destOrd="0" presId="urn:microsoft.com/office/officeart/2005/8/layout/vList5"/>
    <dgm:cxn modelId="{3E8D48D9-3EDA-4423-B91A-965E505D5D74}" type="presParOf" srcId="{B1EC06BB-DA11-43A1-B3C3-ADC3723F057F}" destId="{1C732F65-33B2-4F57-8FDC-61D66378D4A2}" srcOrd="0" destOrd="0" presId="urn:microsoft.com/office/officeart/2005/8/layout/vList5"/>
    <dgm:cxn modelId="{A9C7301D-870D-4B36-B5EF-1C3AA600F7BC}" type="presParOf" srcId="{B1EC06BB-DA11-43A1-B3C3-ADC3723F057F}" destId="{C4276DE1-8201-4BC6-9813-110E4B139E4B}" srcOrd="1" destOrd="0" presId="urn:microsoft.com/office/officeart/2005/8/layout/vList5"/>
    <dgm:cxn modelId="{A13A1136-3875-4D9E-89E2-76768D4D2F57}" type="presParOf" srcId="{7205EE44-DB23-41A7-919E-A60058ADFEC7}" destId="{C7776C1D-F4A5-4218-894B-0139278EBA2A}" srcOrd="1" destOrd="0" presId="urn:microsoft.com/office/officeart/2005/8/layout/vList5"/>
    <dgm:cxn modelId="{0F41C37E-B058-490D-89A4-60D41C8C1DCF}" type="presParOf" srcId="{7205EE44-DB23-41A7-919E-A60058ADFEC7}" destId="{270ED4F6-82C5-4EF7-AC19-D808C0F93C57}" srcOrd="2" destOrd="0" presId="urn:microsoft.com/office/officeart/2005/8/layout/vList5"/>
    <dgm:cxn modelId="{0F2EA185-7BF7-4E66-8D4B-068E8F239F98}" type="presParOf" srcId="{270ED4F6-82C5-4EF7-AC19-D808C0F93C57}" destId="{0009250B-0495-46AC-854C-D03243418322}" srcOrd="0" destOrd="0" presId="urn:microsoft.com/office/officeart/2005/8/layout/vList5"/>
    <dgm:cxn modelId="{1B5CA399-FDF0-4ECC-A9A4-77C2BD5221A8}" type="presParOf" srcId="{270ED4F6-82C5-4EF7-AC19-D808C0F93C57}" destId="{9276E62D-BE27-473F-96C6-9EF9D97B5F46}" srcOrd="1" destOrd="0" presId="urn:microsoft.com/office/officeart/2005/8/layout/vList5"/>
    <dgm:cxn modelId="{321A8844-39BB-4E42-B610-9BCF6DF03701}" type="presParOf" srcId="{7205EE44-DB23-41A7-919E-A60058ADFEC7}" destId="{85059119-BE01-42E1-9407-CBDE93E02690}" srcOrd="3" destOrd="0" presId="urn:microsoft.com/office/officeart/2005/8/layout/vList5"/>
    <dgm:cxn modelId="{49624E87-9B52-460C-8A60-9794027628D3}" type="presParOf" srcId="{7205EE44-DB23-41A7-919E-A60058ADFEC7}" destId="{E4E0B993-7A6F-40F4-BB13-96FAF83A608F}" srcOrd="4" destOrd="0" presId="urn:microsoft.com/office/officeart/2005/8/layout/vList5"/>
    <dgm:cxn modelId="{5ABC7A00-FF2D-49C2-8F9F-FB0506706EFD}" type="presParOf" srcId="{E4E0B993-7A6F-40F4-BB13-96FAF83A608F}" destId="{5632668B-C17F-4390-8145-C3ACDCFE8FF4}" srcOrd="0" destOrd="0" presId="urn:microsoft.com/office/officeart/2005/8/layout/vList5"/>
    <dgm:cxn modelId="{8CCACAA1-BA95-485D-96AE-5542D2F670BD}" type="presParOf" srcId="{E4E0B993-7A6F-40F4-BB13-96FAF83A608F}" destId="{3AC66E88-CA27-4171-980D-F59DC7E057DC}" srcOrd="1" destOrd="0" presId="urn:microsoft.com/office/officeart/2005/8/layout/vList5"/>
    <dgm:cxn modelId="{60E35EB0-E328-424F-B5BB-DBF430EEAFE1}" type="presParOf" srcId="{7205EE44-DB23-41A7-919E-A60058ADFEC7}" destId="{1F09DC16-2C47-4076-B9F1-70A7171ED854}" srcOrd="5" destOrd="0" presId="urn:microsoft.com/office/officeart/2005/8/layout/vList5"/>
    <dgm:cxn modelId="{45093845-9F96-46A7-BA81-9EA706F45C1D}" type="presParOf" srcId="{7205EE44-DB23-41A7-919E-A60058ADFEC7}" destId="{67097067-F2C4-44C5-8D42-0022624B6DB6}" srcOrd="6" destOrd="0" presId="urn:microsoft.com/office/officeart/2005/8/layout/vList5"/>
    <dgm:cxn modelId="{2D85B319-FB07-4BBB-9666-F7C95BD46D89}" type="presParOf" srcId="{67097067-F2C4-44C5-8D42-0022624B6DB6}" destId="{A35A3470-BD7B-4D5E-A4B8-5EC72D9F7EB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76DE1-8201-4BC6-9813-110E4B139E4B}">
      <dsp:nvSpPr>
        <dsp:cNvPr id="0" name=""/>
        <dsp:cNvSpPr/>
      </dsp:nvSpPr>
      <dsp:spPr>
        <a:xfrm rot="5400000">
          <a:off x="5491584" y="-1839460"/>
          <a:ext cx="1043516" cy="498874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3</a:t>
          </a:r>
        </a:p>
      </dsp:txBody>
      <dsp:txXfrm rot="-5400000">
        <a:off x="3518972" y="184092"/>
        <a:ext cx="4937801" cy="941636"/>
      </dsp:txXfrm>
    </dsp:sp>
    <dsp:sp modelId="{1C732F65-33B2-4F57-8FDC-61D66378D4A2}">
      <dsp:nvSpPr>
        <dsp:cNvPr id="0" name=""/>
        <dsp:cNvSpPr/>
      </dsp:nvSpPr>
      <dsp:spPr>
        <a:xfrm>
          <a:off x="600" y="2711"/>
          <a:ext cx="3518372"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a:t>
          </a:r>
          <a:r>
            <a:rPr lang="en-US" sz="4400" kern="1200" dirty="0">
              <a:highlight>
                <a:srgbClr val="00FFFF"/>
              </a:highlight>
            </a:rPr>
            <a:t>1</a:t>
          </a:r>
        </a:p>
      </dsp:txBody>
      <dsp:txXfrm>
        <a:off x="64275" y="66386"/>
        <a:ext cx="3391022" cy="1177045"/>
      </dsp:txXfrm>
    </dsp:sp>
    <dsp:sp modelId="{9276E62D-BE27-473F-96C6-9EF9D97B5F46}">
      <dsp:nvSpPr>
        <dsp:cNvPr id="0" name=""/>
        <dsp:cNvSpPr/>
      </dsp:nvSpPr>
      <dsp:spPr>
        <a:xfrm rot="5400000">
          <a:off x="5487532" y="-475163"/>
          <a:ext cx="1043516" cy="49993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5</a:t>
          </a:r>
        </a:p>
      </dsp:txBody>
      <dsp:txXfrm rot="-5400000">
        <a:off x="3509601" y="1553708"/>
        <a:ext cx="4948438" cy="941636"/>
      </dsp:txXfrm>
    </dsp:sp>
    <dsp:sp modelId="{0009250B-0495-46AC-854C-D03243418322}">
      <dsp:nvSpPr>
        <dsp:cNvPr id="0" name=""/>
        <dsp:cNvSpPr/>
      </dsp:nvSpPr>
      <dsp:spPr>
        <a:xfrm>
          <a:off x="600" y="1372327"/>
          <a:ext cx="3509001"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t>Assignment 2</a:t>
          </a:r>
        </a:p>
      </dsp:txBody>
      <dsp:txXfrm>
        <a:off x="64275" y="1436002"/>
        <a:ext cx="3381651" cy="1177045"/>
      </dsp:txXfrm>
    </dsp:sp>
    <dsp:sp modelId="{3AC66E88-CA27-4171-980D-F59DC7E057DC}">
      <dsp:nvSpPr>
        <dsp:cNvPr id="0" name=""/>
        <dsp:cNvSpPr/>
      </dsp:nvSpPr>
      <dsp:spPr>
        <a:xfrm rot="5400000">
          <a:off x="5457327" y="849311"/>
          <a:ext cx="1043516" cy="50046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10</a:t>
          </a:r>
        </a:p>
      </dsp:txBody>
      <dsp:txXfrm rot="-5400000">
        <a:off x="3476737" y="2880841"/>
        <a:ext cx="4953756" cy="941636"/>
      </dsp:txXfrm>
    </dsp:sp>
    <dsp:sp modelId="{5632668B-C17F-4390-8145-C3ACDCFE8FF4}">
      <dsp:nvSpPr>
        <dsp:cNvPr id="0" name=""/>
        <dsp:cNvSpPr/>
      </dsp:nvSpPr>
      <dsp:spPr>
        <a:xfrm>
          <a:off x="600" y="2741943"/>
          <a:ext cx="3502796"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3</a:t>
          </a:r>
        </a:p>
      </dsp:txBody>
      <dsp:txXfrm>
        <a:off x="64275" y="2805618"/>
        <a:ext cx="3375446" cy="1177045"/>
      </dsp:txXfrm>
    </dsp:sp>
    <dsp:sp modelId="{A35A3470-BD7B-4D5E-A4B8-5EC72D9F7EBB}">
      <dsp:nvSpPr>
        <dsp:cNvPr id="0" name=""/>
        <dsp:cNvSpPr/>
      </dsp:nvSpPr>
      <dsp:spPr>
        <a:xfrm>
          <a:off x="600" y="4111559"/>
          <a:ext cx="3513591"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highlight>
                <a:srgbClr val="00FFFF"/>
              </a:highlight>
            </a:rPr>
            <a:t>Assignment 4</a:t>
          </a:r>
        </a:p>
      </dsp:txBody>
      <dsp:txXfrm>
        <a:off x="64275" y="4175234"/>
        <a:ext cx="3386241" cy="11770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76DE1-8201-4BC6-9813-110E4B139E4B}">
      <dsp:nvSpPr>
        <dsp:cNvPr id="0" name=""/>
        <dsp:cNvSpPr/>
      </dsp:nvSpPr>
      <dsp:spPr>
        <a:xfrm rot="5400000">
          <a:off x="5491584" y="-1839460"/>
          <a:ext cx="1043516" cy="498874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3</a:t>
          </a:r>
        </a:p>
      </dsp:txBody>
      <dsp:txXfrm rot="-5400000">
        <a:off x="3518972" y="184092"/>
        <a:ext cx="4937801" cy="941636"/>
      </dsp:txXfrm>
    </dsp:sp>
    <dsp:sp modelId="{1C732F65-33B2-4F57-8FDC-61D66378D4A2}">
      <dsp:nvSpPr>
        <dsp:cNvPr id="0" name=""/>
        <dsp:cNvSpPr/>
      </dsp:nvSpPr>
      <dsp:spPr>
        <a:xfrm>
          <a:off x="600" y="2711"/>
          <a:ext cx="3518372"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t>Assignment </a:t>
          </a:r>
          <a:r>
            <a:rPr lang="en-US" sz="4400" kern="1200" dirty="0"/>
            <a:t>1</a:t>
          </a:r>
        </a:p>
      </dsp:txBody>
      <dsp:txXfrm>
        <a:off x="64275" y="66386"/>
        <a:ext cx="3391022" cy="1177045"/>
      </dsp:txXfrm>
    </dsp:sp>
    <dsp:sp modelId="{9276E62D-BE27-473F-96C6-9EF9D97B5F46}">
      <dsp:nvSpPr>
        <dsp:cNvPr id="0" name=""/>
        <dsp:cNvSpPr/>
      </dsp:nvSpPr>
      <dsp:spPr>
        <a:xfrm rot="5400000">
          <a:off x="5487532" y="-475163"/>
          <a:ext cx="1043516" cy="49993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5</a:t>
          </a:r>
        </a:p>
      </dsp:txBody>
      <dsp:txXfrm rot="-5400000">
        <a:off x="3509601" y="1553708"/>
        <a:ext cx="4948438" cy="941636"/>
      </dsp:txXfrm>
    </dsp:sp>
    <dsp:sp modelId="{0009250B-0495-46AC-854C-D03243418322}">
      <dsp:nvSpPr>
        <dsp:cNvPr id="0" name=""/>
        <dsp:cNvSpPr/>
      </dsp:nvSpPr>
      <dsp:spPr>
        <a:xfrm>
          <a:off x="600" y="1372327"/>
          <a:ext cx="3509001"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2</a:t>
          </a:r>
        </a:p>
      </dsp:txBody>
      <dsp:txXfrm>
        <a:off x="64275" y="1436002"/>
        <a:ext cx="3381651" cy="1177045"/>
      </dsp:txXfrm>
    </dsp:sp>
    <dsp:sp modelId="{3AC66E88-CA27-4171-980D-F59DC7E057DC}">
      <dsp:nvSpPr>
        <dsp:cNvPr id="0" name=""/>
        <dsp:cNvSpPr/>
      </dsp:nvSpPr>
      <dsp:spPr>
        <a:xfrm rot="5400000">
          <a:off x="5457327" y="849311"/>
          <a:ext cx="1043516" cy="50046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10</a:t>
          </a:r>
        </a:p>
      </dsp:txBody>
      <dsp:txXfrm rot="-5400000">
        <a:off x="3476737" y="2880841"/>
        <a:ext cx="4953756" cy="941636"/>
      </dsp:txXfrm>
    </dsp:sp>
    <dsp:sp modelId="{5632668B-C17F-4390-8145-C3ACDCFE8FF4}">
      <dsp:nvSpPr>
        <dsp:cNvPr id="0" name=""/>
        <dsp:cNvSpPr/>
      </dsp:nvSpPr>
      <dsp:spPr>
        <a:xfrm>
          <a:off x="600" y="2741943"/>
          <a:ext cx="3502796"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3</a:t>
          </a:r>
        </a:p>
      </dsp:txBody>
      <dsp:txXfrm>
        <a:off x="64275" y="2805618"/>
        <a:ext cx="3375446" cy="1177045"/>
      </dsp:txXfrm>
    </dsp:sp>
    <dsp:sp modelId="{A35A3470-BD7B-4D5E-A4B8-5EC72D9F7EBB}">
      <dsp:nvSpPr>
        <dsp:cNvPr id="0" name=""/>
        <dsp:cNvSpPr/>
      </dsp:nvSpPr>
      <dsp:spPr>
        <a:xfrm>
          <a:off x="600" y="4111559"/>
          <a:ext cx="3513591"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highlight>
                <a:srgbClr val="00FFFF"/>
              </a:highlight>
            </a:rPr>
            <a:t>Assignment 4</a:t>
          </a:r>
        </a:p>
      </dsp:txBody>
      <dsp:txXfrm>
        <a:off x="64275" y="4175234"/>
        <a:ext cx="3386241" cy="11770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76DE1-8201-4BC6-9813-110E4B139E4B}">
      <dsp:nvSpPr>
        <dsp:cNvPr id="0" name=""/>
        <dsp:cNvSpPr/>
      </dsp:nvSpPr>
      <dsp:spPr>
        <a:xfrm rot="5400000">
          <a:off x="5491584" y="-1839460"/>
          <a:ext cx="1043516" cy="498874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3</a:t>
          </a:r>
        </a:p>
      </dsp:txBody>
      <dsp:txXfrm rot="-5400000">
        <a:off x="3518972" y="184092"/>
        <a:ext cx="4937801" cy="941636"/>
      </dsp:txXfrm>
    </dsp:sp>
    <dsp:sp modelId="{1C732F65-33B2-4F57-8FDC-61D66378D4A2}">
      <dsp:nvSpPr>
        <dsp:cNvPr id="0" name=""/>
        <dsp:cNvSpPr/>
      </dsp:nvSpPr>
      <dsp:spPr>
        <a:xfrm>
          <a:off x="600" y="2711"/>
          <a:ext cx="3518372"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a:t>
          </a:r>
          <a:r>
            <a:rPr lang="en-US" sz="4400" kern="1200" dirty="0">
              <a:highlight>
                <a:srgbClr val="00FFFF"/>
              </a:highlight>
            </a:rPr>
            <a:t>1</a:t>
          </a:r>
        </a:p>
      </dsp:txBody>
      <dsp:txXfrm>
        <a:off x="64275" y="66386"/>
        <a:ext cx="3391022" cy="1177045"/>
      </dsp:txXfrm>
    </dsp:sp>
    <dsp:sp modelId="{9276E62D-BE27-473F-96C6-9EF9D97B5F46}">
      <dsp:nvSpPr>
        <dsp:cNvPr id="0" name=""/>
        <dsp:cNvSpPr/>
      </dsp:nvSpPr>
      <dsp:spPr>
        <a:xfrm rot="5400000">
          <a:off x="5487532" y="-475163"/>
          <a:ext cx="1043516" cy="49993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5</a:t>
          </a:r>
        </a:p>
      </dsp:txBody>
      <dsp:txXfrm rot="-5400000">
        <a:off x="3509601" y="1553708"/>
        <a:ext cx="4948438" cy="941636"/>
      </dsp:txXfrm>
    </dsp:sp>
    <dsp:sp modelId="{0009250B-0495-46AC-854C-D03243418322}">
      <dsp:nvSpPr>
        <dsp:cNvPr id="0" name=""/>
        <dsp:cNvSpPr/>
      </dsp:nvSpPr>
      <dsp:spPr>
        <a:xfrm>
          <a:off x="600" y="1372327"/>
          <a:ext cx="3509001"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2</a:t>
          </a:r>
        </a:p>
      </dsp:txBody>
      <dsp:txXfrm>
        <a:off x="64275" y="1436002"/>
        <a:ext cx="3381651" cy="1177045"/>
      </dsp:txXfrm>
    </dsp:sp>
    <dsp:sp modelId="{3AC66E88-CA27-4171-980D-F59DC7E057DC}">
      <dsp:nvSpPr>
        <dsp:cNvPr id="0" name=""/>
        <dsp:cNvSpPr/>
      </dsp:nvSpPr>
      <dsp:spPr>
        <a:xfrm rot="5400000">
          <a:off x="5457327" y="849311"/>
          <a:ext cx="1043516" cy="50046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10</a:t>
          </a:r>
        </a:p>
      </dsp:txBody>
      <dsp:txXfrm rot="-5400000">
        <a:off x="3476737" y="2880841"/>
        <a:ext cx="4953756" cy="941636"/>
      </dsp:txXfrm>
    </dsp:sp>
    <dsp:sp modelId="{5632668B-C17F-4390-8145-C3ACDCFE8FF4}">
      <dsp:nvSpPr>
        <dsp:cNvPr id="0" name=""/>
        <dsp:cNvSpPr/>
      </dsp:nvSpPr>
      <dsp:spPr>
        <a:xfrm>
          <a:off x="600" y="2741943"/>
          <a:ext cx="3502796"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3</a:t>
          </a:r>
        </a:p>
      </dsp:txBody>
      <dsp:txXfrm>
        <a:off x="64275" y="2805618"/>
        <a:ext cx="3375446" cy="1177045"/>
      </dsp:txXfrm>
    </dsp:sp>
    <dsp:sp modelId="{A35A3470-BD7B-4D5E-A4B8-5EC72D9F7EBB}">
      <dsp:nvSpPr>
        <dsp:cNvPr id="0" name=""/>
        <dsp:cNvSpPr/>
      </dsp:nvSpPr>
      <dsp:spPr>
        <a:xfrm>
          <a:off x="600" y="4111559"/>
          <a:ext cx="3513591"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highlight>
                <a:srgbClr val="00FFFF"/>
              </a:highlight>
            </a:rPr>
            <a:t>Assignment 4</a:t>
          </a:r>
        </a:p>
      </dsp:txBody>
      <dsp:txXfrm>
        <a:off x="64275" y="4175234"/>
        <a:ext cx="3386241" cy="11770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76DE1-8201-4BC6-9813-110E4B139E4B}">
      <dsp:nvSpPr>
        <dsp:cNvPr id="0" name=""/>
        <dsp:cNvSpPr/>
      </dsp:nvSpPr>
      <dsp:spPr>
        <a:xfrm rot="5400000">
          <a:off x="5491584" y="-1839460"/>
          <a:ext cx="1043516" cy="498874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3</a:t>
          </a:r>
        </a:p>
      </dsp:txBody>
      <dsp:txXfrm rot="-5400000">
        <a:off x="3518972" y="184092"/>
        <a:ext cx="4937801" cy="941636"/>
      </dsp:txXfrm>
    </dsp:sp>
    <dsp:sp modelId="{1C732F65-33B2-4F57-8FDC-61D66378D4A2}">
      <dsp:nvSpPr>
        <dsp:cNvPr id="0" name=""/>
        <dsp:cNvSpPr/>
      </dsp:nvSpPr>
      <dsp:spPr>
        <a:xfrm>
          <a:off x="600" y="2711"/>
          <a:ext cx="3518372"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t>Assignment </a:t>
          </a:r>
          <a:r>
            <a:rPr lang="en-US" sz="4400" kern="1200" dirty="0"/>
            <a:t>1</a:t>
          </a:r>
        </a:p>
      </dsp:txBody>
      <dsp:txXfrm>
        <a:off x="64275" y="66386"/>
        <a:ext cx="3391022" cy="1177045"/>
      </dsp:txXfrm>
    </dsp:sp>
    <dsp:sp modelId="{9276E62D-BE27-473F-96C6-9EF9D97B5F46}">
      <dsp:nvSpPr>
        <dsp:cNvPr id="0" name=""/>
        <dsp:cNvSpPr/>
      </dsp:nvSpPr>
      <dsp:spPr>
        <a:xfrm rot="5400000">
          <a:off x="5487532" y="-475163"/>
          <a:ext cx="1043516" cy="499937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5</a:t>
          </a:r>
        </a:p>
      </dsp:txBody>
      <dsp:txXfrm rot="-5400000">
        <a:off x="3509601" y="1553708"/>
        <a:ext cx="4948438" cy="941636"/>
      </dsp:txXfrm>
    </dsp:sp>
    <dsp:sp modelId="{0009250B-0495-46AC-854C-D03243418322}">
      <dsp:nvSpPr>
        <dsp:cNvPr id="0" name=""/>
        <dsp:cNvSpPr/>
      </dsp:nvSpPr>
      <dsp:spPr>
        <a:xfrm>
          <a:off x="600" y="1372327"/>
          <a:ext cx="3509001"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t>Assignment 2</a:t>
          </a:r>
        </a:p>
      </dsp:txBody>
      <dsp:txXfrm>
        <a:off x="64275" y="1436002"/>
        <a:ext cx="3381651" cy="1177045"/>
      </dsp:txXfrm>
    </dsp:sp>
    <dsp:sp modelId="{3AC66E88-CA27-4171-980D-F59DC7E057DC}">
      <dsp:nvSpPr>
        <dsp:cNvPr id="0" name=""/>
        <dsp:cNvSpPr/>
      </dsp:nvSpPr>
      <dsp:spPr>
        <a:xfrm rot="5400000">
          <a:off x="5457327" y="849311"/>
          <a:ext cx="1043516" cy="500469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10</a:t>
          </a:r>
        </a:p>
      </dsp:txBody>
      <dsp:txXfrm rot="-5400000">
        <a:off x="3476737" y="2880841"/>
        <a:ext cx="4953756" cy="941636"/>
      </dsp:txXfrm>
    </dsp:sp>
    <dsp:sp modelId="{5632668B-C17F-4390-8145-C3ACDCFE8FF4}">
      <dsp:nvSpPr>
        <dsp:cNvPr id="0" name=""/>
        <dsp:cNvSpPr/>
      </dsp:nvSpPr>
      <dsp:spPr>
        <a:xfrm>
          <a:off x="600" y="2741943"/>
          <a:ext cx="3502796"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dirty="0">
              <a:highlight>
                <a:srgbClr val="00FFFF"/>
              </a:highlight>
            </a:rPr>
            <a:t>Assignment 3</a:t>
          </a:r>
        </a:p>
      </dsp:txBody>
      <dsp:txXfrm>
        <a:off x="64275" y="2805618"/>
        <a:ext cx="3375446" cy="1177045"/>
      </dsp:txXfrm>
    </dsp:sp>
    <dsp:sp modelId="{A35A3470-BD7B-4D5E-A4B8-5EC72D9F7EBB}">
      <dsp:nvSpPr>
        <dsp:cNvPr id="0" name=""/>
        <dsp:cNvSpPr/>
      </dsp:nvSpPr>
      <dsp:spPr>
        <a:xfrm>
          <a:off x="600" y="4111559"/>
          <a:ext cx="3513591" cy="1304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highlight>
                <a:srgbClr val="00FFFF"/>
              </a:highlight>
            </a:rPr>
            <a:t>Assignment 4</a:t>
          </a:r>
        </a:p>
      </dsp:txBody>
      <dsp:txXfrm>
        <a:off x="64275" y="4175234"/>
        <a:ext cx="3386241" cy="117704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12635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857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62283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3465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1949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5057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6886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7997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Introduction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70306" y="4905005"/>
            <a:ext cx="1745471" cy="400110"/>
          </a:xfrm>
          <a:prstGeom prst="rect">
            <a:avLst/>
          </a:prstGeom>
          <a:noFill/>
        </p:spPr>
        <p:txBody>
          <a:bodyPr wrap="square" rtlCol="0">
            <a:spAutoFit/>
          </a:bodyPr>
          <a:lstStyle/>
          <a:p>
            <a:pPr algn="ctr"/>
            <a:r>
              <a:rPr lang="en-US" sz="2000" b="1" dirty="0">
                <a:solidFill>
                  <a:srgbClr val="2D3956"/>
                </a:solidFill>
                <a:latin typeface="Times New Roman" panose="02020603050405020304" pitchFamily="18" charset="0"/>
                <a:cs typeface="Times New Roman" panose="02020603050405020304" pitchFamily="18" charset="0"/>
              </a:rPr>
              <a:t>PMG497</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1902895"/>
    </mc:Choice>
    <mc:Fallback>
      <p:transition spd="slow" advTm="19028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Lecture Outline</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D3956"/>
              </a:solidFill>
            </a:endParaRP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F913C922-CEDF-BCEA-C1E8-BB9313D94312}"/>
              </a:ext>
            </a:extLst>
          </p:cNvPr>
          <p:cNvGraphicFramePr>
            <a:graphicFrameLocks noGrp="1"/>
          </p:cNvGraphicFramePr>
          <p:nvPr>
            <p:extLst>
              <p:ext uri="{D42A27DB-BD31-4B8C-83A1-F6EECF244321}">
                <p14:modId xmlns:p14="http://schemas.microsoft.com/office/powerpoint/2010/main" val="1380841309"/>
              </p:ext>
            </p:extLst>
          </p:nvPr>
        </p:nvGraphicFramePr>
        <p:xfrm>
          <a:off x="3598250" y="2059284"/>
          <a:ext cx="5706172" cy="3657600"/>
        </p:xfrm>
        <a:graphic>
          <a:graphicData uri="http://schemas.openxmlformats.org/drawingml/2006/table">
            <a:tbl>
              <a:tblPr/>
              <a:tblGrid>
                <a:gridCol w="2853086">
                  <a:extLst>
                    <a:ext uri="{9D8B030D-6E8A-4147-A177-3AD203B41FA5}">
                      <a16:colId xmlns:a16="http://schemas.microsoft.com/office/drawing/2014/main" val="618199762"/>
                    </a:ext>
                  </a:extLst>
                </a:gridCol>
                <a:gridCol w="2853086">
                  <a:extLst>
                    <a:ext uri="{9D8B030D-6E8A-4147-A177-3AD203B41FA5}">
                      <a16:colId xmlns:a16="http://schemas.microsoft.com/office/drawing/2014/main" val="3490837089"/>
                    </a:ext>
                  </a:extLst>
                </a:gridCol>
              </a:tblGrid>
              <a:tr h="339810">
                <a:tc>
                  <a:txBody>
                    <a:bodyPr/>
                    <a:lstStyle/>
                    <a:p>
                      <a:r>
                        <a:rPr lang="en-US" b="1" dirty="0"/>
                        <a:t>Academic Agenda</a:t>
                      </a:r>
                    </a:p>
                  </a:txBody>
                  <a:tcPr anchor="ctr">
                    <a:lnL>
                      <a:noFill/>
                    </a:lnL>
                    <a:lnR>
                      <a:noFill/>
                    </a:lnR>
                    <a:lnT>
                      <a:noFill/>
                    </a:lnT>
                    <a:lnB>
                      <a:noFill/>
                    </a:lnB>
                    <a:noFill/>
                  </a:tcPr>
                </a:tc>
                <a:tc>
                  <a:txBody>
                    <a:bodyPr/>
                    <a:lstStyle/>
                    <a:p>
                      <a:pPr algn="r"/>
                      <a:r>
                        <a:rPr lang="ar-EG" b="1" dirty="0"/>
                        <a:t>الأجندة الأكاديمية</a:t>
                      </a:r>
                    </a:p>
                  </a:txBody>
                  <a:tcPr anchor="ctr">
                    <a:lnL>
                      <a:noFill/>
                    </a:lnL>
                    <a:lnR>
                      <a:noFill/>
                    </a:lnR>
                    <a:lnT>
                      <a:noFill/>
                    </a:lnT>
                    <a:lnB>
                      <a:noFill/>
                    </a:lnB>
                    <a:noFill/>
                  </a:tcPr>
                </a:tc>
                <a:extLst>
                  <a:ext uri="{0D108BD9-81ED-4DB2-BD59-A6C34878D82A}">
                    <a16:rowId xmlns:a16="http://schemas.microsoft.com/office/drawing/2014/main" val="2798670680"/>
                  </a:ext>
                </a:extLst>
              </a:tr>
              <a:tr h="339810">
                <a:tc>
                  <a:txBody>
                    <a:bodyPr/>
                    <a:lstStyle/>
                    <a:p>
                      <a:r>
                        <a:rPr lang="en-US" b="1"/>
                        <a:t>Course Description</a:t>
                      </a:r>
                    </a:p>
                  </a:txBody>
                  <a:tcPr anchor="ctr">
                    <a:lnL>
                      <a:noFill/>
                    </a:lnL>
                    <a:lnR>
                      <a:noFill/>
                    </a:lnR>
                    <a:lnT>
                      <a:noFill/>
                    </a:lnT>
                    <a:lnB>
                      <a:noFill/>
                    </a:lnB>
                    <a:noFill/>
                  </a:tcPr>
                </a:tc>
                <a:tc>
                  <a:txBody>
                    <a:bodyPr/>
                    <a:lstStyle/>
                    <a:p>
                      <a:pPr algn="r"/>
                      <a:r>
                        <a:rPr lang="ar-EG" b="1" dirty="0"/>
                        <a:t>وصف المقرر</a:t>
                      </a:r>
                    </a:p>
                  </a:txBody>
                  <a:tcPr anchor="ctr">
                    <a:lnL>
                      <a:noFill/>
                    </a:lnL>
                    <a:lnR>
                      <a:noFill/>
                    </a:lnR>
                    <a:lnT>
                      <a:noFill/>
                    </a:lnT>
                    <a:lnB>
                      <a:noFill/>
                    </a:lnB>
                    <a:noFill/>
                  </a:tcPr>
                </a:tc>
                <a:extLst>
                  <a:ext uri="{0D108BD9-81ED-4DB2-BD59-A6C34878D82A}">
                    <a16:rowId xmlns:a16="http://schemas.microsoft.com/office/drawing/2014/main" val="1534886445"/>
                  </a:ext>
                </a:extLst>
              </a:tr>
              <a:tr h="339810">
                <a:tc>
                  <a:txBody>
                    <a:bodyPr/>
                    <a:lstStyle/>
                    <a:p>
                      <a:r>
                        <a:rPr lang="en-US" b="1"/>
                        <a:t>Course Objectives</a:t>
                      </a:r>
                    </a:p>
                  </a:txBody>
                  <a:tcPr anchor="ctr">
                    <a:lnL>
                      <a:noFill/>
                    </a:lnL>
                    <a:lnR>
                      <a:noFill/>
                    </a:lnR>
                    <a:lnT>
                      <a:noFill/>
                    </a:lnT>
                    <a:lnB>
                      <a:noFill/>
                    </a:lnB>
                    <a:noFill/>
                  </a:tcPr>
                </a:tc>
                <a:tc>
                  <a:txBody>
                    <a:bodyPr/>
                    <a:lstStyle/>
                    <a:p>
                      <a:pPr algn="r"/>
                      <a:r>
                        <a:rPr lang="ar-EG" b="1" dirty="0"/>
                        <a:t>أهداف المقرر</a:t>
                      </a:r>
                    </a:p>
                  </a:txBody>
                  <a:tcPr anchor="ctr">
                    <a:lnL>
                      <a:noFill/>
                    </a:lnL>
                    <a:lnR>
                      <a:noFill/>
                    </a:lnR>
                    <a:lnT>
                      <a:noFill/>
                    </a:lnT>
                    <a:lnB>
                      <a:noFill/>
                    </a:lnB>
                    <a:noFill/>
                  </a:tcPr>
                </a:tc>
                <a:extLst>
                  <a:ext uri="{0D108BD9-81ED-4DB2-BD59-A6C34878D82A}">
                    <a16:rowId xmlns:a16="http://schemas.microsoft.com/office/drawing/2014/main" val="3480392471"/>
                  </a:ext>
                </a:extLst>
              </a:tr>
              <a:tr h="339810">
                <a:tc>
                  <a:txBody>
                    <a:bodyPr/>
                    <a:lstStyle/>
                    <a:p>
                      <a:r>
                        <a:rPr lang="en-US" b="1" dirty="0"/>
                        <a:t>Learning Outcomes</a:t>
                      </a:r>
                    </a:p>
                  </a:txBody>
                  <a:tcPr anchor="ctr">
                    <a:lnL>
                      <a:noFill/>
                    </a:lnL>
                    <a:lnR>
                      <a:noFill/>
                    </a:lnR>
                    <a:lnT>
                      <a:noFill/>
                    </a:lnT>
                    <a:lnB>
                      <a:noFill/>
                    </a:lnB>
                    <a:noFill/>
                  </a:tcPr>
                </a:tc>
                <a:tc>
                  <a:txBody>
                    <a:bodyPr/>
                    <a:lstStyle/>
                    <a:p>
                      <a:pPr algn="r"/>
                      <a:r>
                        <a:rPr lang="ar-EG" b="1" dirty="0"/>
                        <a:t>مخرجات التعلم</a:t>
                      </a:r>
                    </a:p>
                  </a:txBody>
                  <a:tcPr anchor="ctr">
                    <a:lnL>
                      <a:noFill/>
                    </a:lnL>
                    <a:lnR>
                      <a:noFill/>
                    </a:lnR>
                    <a:lnT>
                      <a:noFill/>
                    </a:lnT>
                    <a:lnB>
                      <a:noFill/>
                    </a:lnB>
                    <a:noFill/>
                  </a:tcPr>
                </a:tc>
                <a:extLst>
                  <a:ext uri="{0D108BD9-81ED-4DB2-BD59-A6C34878D82A}">
                    <a16:rowId xmlns:a16="http://schemas.microsoft.com/office/drawing/2014/main" val="3871747067"/>
                  </a:ext>
                </a:extLst>
              </a:tr>
              <a:tr h="339810">
                <a:tc>
                  <a:txBody>
                    <a:bodyPr/>
                    <a:lstStyle/>
                    <a:p>
                      <a:r>
                        <a:rPr lang="en-US" b="1"/>
                        <a:t>Assessment Method</a:t>
                      </a:r>
                    </a:p>
                  </a:txBody>
                  <a:tcPr anchor="ctr">
                    <a:lnL>
                      <a:noFill/>
                    </a:lnL>
                    <a:lnR>
                      <a:noFill/>
                    </a:lnR>
                    <a:lnT>
                      <a:noFill/>
                    </a:lnT>
                    <a:lnB>
                      <a:noFill/>
                    </a:lnB>
                    <a:noFill/>
                  </a:tcPr>
                </a:tc>
                <a:tc>
                  <a:txBody>
                    <a:bodyPr/>
                    <a:lstStyle/>
                    <a:p>
                      <a:pPr algn="r"/>
                      <a:r>
                        <a:rPr lang="ar-EG" b="1" dirty="0"/>
                        <a:t>طريقة التقييم</a:t>
                      </a:r>
                    </a:p>
                  </a:txBody>
                  <a:tcPr anchor="ctr">
                    <a:lnL>
                      <a:noFill/>
                    </a:lnL>
                    <a:lnR>
                      <a:noFill/>
                    </a:lnR>
                    <a:lnT>
                      <a:noFill/>
                    </a:lnT>
                    <a:lnB>
                      <a:noFill/>
                    </a:lnB>
                    <a:noFill/>
                  </a:tcPr>
                </a:tc>
                <a:extLst>
                  <a:ext uri="{0D108BD9-81ED-4DB2-BD59-A6C34878D82A}">
                    <a16:rowId xmlns:a16="http://schemas.microsoft.com/office/drawing/2014/main" val="2464647163"/>
                  </a:ext>
                </a:extLst>
              </a:tr>
              <a:tr h="339810">
                <a:tc>
                  <a:txBody>
                    <a:bodyPr/>
                    <a:lstStyle/>
                    <a:p>
                      <a:r>
                        <a:rPr lang="en-US" b="1"/>
                        <a:t>Project Delivery</a:t>
                      </a:r>
                    </a:p>
                  </a:txBody>
                  <a:tcPr anchor="ctr">
                    <a:lnL>
                      <a:noFill/>
                    </a:lnL>
                    <a:lnR>
                      <a:noFill/>
                    </a:lnR>
                    <a:lnT>
                      <a:noFill/>
                    </a:lnT>
                    <a:lnB>
                      <a:noFill/>
                    </a:lnB>
                    <a:noFill/>
                  </a:tcPr>
                </a:tc>
                <a:tc>
                  <a:txBody>
                    <a:bodyPr/>
                    <a:lstStyle/>
                    <a:p>
                      <a:pPr algn="r"/>
                      <a:r>
                        <a:rPr lang="ar-EG" b="1" dirty="0"/>
                        <a:t>تسليم المشروع</a:t>
                      </a:r>
                    </a:p>
                  </a:txBody>
                  <a:tcPr anchor="ctr">
                    <a:lnL>
                      <a:noFill/>
                    </a:lnL>
                    <a:lnR>
                      <a:noFill/>
                    </a:lnR>
                    <a:lnT>
                      <a:noFill/>
                    </a:lnT>
                    <a:lnB>
                      <a:noFill/>
                    </a:lnB>
                    <a:noFill/>
                  </a:tcPr>
                </a:tc>
                <a:extLst>
                  <a:ext uri="{0D108BD9-81ED-4DB2-BD59-A6C34878D82A}">
                    <a16:rowId xmlns:a16="http://schemas.microsoft.com/office/drawing/2014/main" val="3653337566"/>
                  </a:ext>
                </a:extLst>
              </a:tr>
              <a:tr h="339810">
                <a:tc>
                  <a:txBody>
                    <a:bodyPr/>
                    <a:lstStyle/>
                    <a:p>
                      <a:r>
                        <a:rPr lang="en-US" b="1"/>
                        <a:t>Delivery Schedule</a:t>
                      </a:r>
                    </a:p>
                  </a:txBody>
                  <a:tcPr anchor="ctr">
                    <a:lnL>
                      <a:noFill/>
                    </a:lnL>
                    <a:lnR>
                      <a:noFill/>
                    </a:lnR>
                    <a:lnT>
                      <a:noFill/>
                    </a:lnT>
                    <a:lnB>
                      <a:noFill/>
                    </a:lnB>
                    <a:noFill/>
                  </a:tcPr>
                </a:tc>
                <a:tc>
                  <a:txBody>
                    <a:bodyPr/>
                    <a:lstStyle/>
                    <a:p>
                      <a:pPr algn="r"/>
                      <a:r>
                        <a:rPr lang="ar-EG" b="1" dirty="0"/>
                        <a:t>جدول التسليم</a:t>
                      </a:r>
                    </a:p>
                  </a:txBody>
                  <a:tcPr anchor="ctr">
                    <a:lnL>
                      <a:noFill/>
                    </a:lnL>
                    <a:lnR>
                      <a:noFill/>
                    </a:lnR>
                    <a:lnT>
                      <a:noFill/>
                    </a:lnT>
                    <a:lnB>
                      <a:noFill/>
                    </a:lnB>
                    <a:noFill/>
                  </a:tcPr>
                </a:tc>
                <a:extLst>
                  <a:ext uri="{0D108BD9-81ED-4DB2-BD59-A6C34878D82A}">
                    <a16:rowId xmlns:a16="http://schemas.microsoft.com/office/drawing/2014/main" val="3474392017"/>
                  </a:ext>
                </a:extLst>
              </a:tr>
              <a:tr h="339810">
                <a:tc>
                  <a:txBody>
                    <a:bodyPr/>
                    <a:lstStyle/>
                    <a:p>
                      <a:r>
                        <a:rPr lang="en-US" b="1"/>
                        <a:t>Project Delivery Rules</a:t>
                      </a:r>
                    </a:p>
                  </a:txBody>
                  <a:tcPr anchor="ctr">
                    <a:lnL>
                      <a:noFill/>
                    </a:lnL>
                    <a:lnR>
                      <a:noFill/>
                    </a:lnR>
                    <a:lnT>
                      <a:noFill/>
                    </a:lnT>
                    <a:lnB>
                      <a:noFill/>
                    </a:lnB>
                    <a:noFill/>
                  </a:tcPr>
                </a:tc>
                <a:tc>
                  <a:txBody>
                    <a:bodyPr/>
                    <a:lstStyle/>
                    <a:p>
                      <a:pPr algn="r"/>
                      <a:r>
                        <a:rPr lang="ar-EG" b="1"/>
                        <a:t>قواعد تسليم المشروع</a:t>
                      </a:r>
                    </a:p>
                  </a:txBody>
                  <a:tcPr anchor="ctr">
                    <a:lnL>
                      <a:noFill/>
                    </a:lnL>
                    <a:lnR>
                      <a:noFill/>
                    </a:lnR>
                    <a:lnT>
                      <a:noFill/>
                    </a:lnT>
                    <a:lnB>
                      <a:noFill/>
                    </a:lnB>
                    <a:noFill/>
                  </a:tcPr>
                </a:tc>
                <a:extLst>
                  <a:ext uri="{0D108BD9-81ED-4DB2-BD59-A6C34878D82A}">
                    <a16:rowId xmlns:a16="http://schemas.microsoft.com/office/drawing/2014/main" val="1281823082"/>
                  </a:ext>
                </a:extLst>
              </a:tr>
              <a:tr h="339810">
                <a:tc>
                  <a:txBody>
                    <a:bodyPr/>
                    <a:lstStyle/>
                    <a:p>
                      <a:r>
                        <a:rPr lang="en-US" b="1"/>
                        <a:t>Attendance</a:t>
                      </a:r>
                    </a:p>
                  </a:txBody>
                  <a:tcPr anchor="ctr">
                    <a:lnL>
                      <a:noFill/>
                    </a:lnL>
                    <a:lnR>
                      <a:noFill/>
                    </a:lnR>
                    <a:lnT>
                      <a:noFill/>
                    </a:lnT>
                    <a:lnB>
                      <a:noFill/>
                    </a:lnB>
                    <a:noFill/>
                  </a:tcPr>
                </a:tc>
                <a:tc>
                  <a:txBody>
                    <a:bodyPr/>
                    <a:lstStyle/>
                    <a:p>
                      <a:pPr algn="r"/>
                      <a:r>
                        <a:rPr lang="ar-EG" b="1" dirty="0"/>
                        <a:t>الحضور</a:t>
                      </a:r>
                    </a:p>
                  </a:txBody>
                  <a:tcPr anchor="ctr">
                    <a:lnL>
                      <a:noFill/>
                    </a:lnL>
                    <a:lnR>
                      <a:noFill/>
                    </a:lnR>
                    <a:lnT>
                      <a:noFill/>
                    </a:lnT>
                    <a:lnB>
                      <a:noFill/>
                    </a:lnB>
                    <a:noFill/>
                  </a:tcPr>
                </a:tc>
                <a:extLst>
                  <a:ext uri="{0D108BD9-81ED-4DB2-BD59-A6C34878D82A}">
                    <a16:rowId xmlns:a16="http://schemas.microsoft.com/office/drawing/2014/main" val="867458714"/>
                  </a:ext>
                </a:extLst>
              </a:tr>
              <a:tr h="339810">
                <a:tc>
                  <a:txBody>
                    <a:bodyPr/>
                    <a:lstStyle/>
                    <a:p>
                      <a:r>
                        <a:rPr lang="en-US" b="1"/>
                        <a:t>Student Guide. Pdf.</a:t>
                      </a:r>
                    </a:p>
                  </a:txBody>
                  <a:tcPr anchor="ctr">
                    <a:lnL>
                      <a:noFill/>
                    </a:lnL>
                    <a:lnR>
                      <a:noFill/>
                    </a:lnR>
                    <a:lnT>
                      <a:noFill/>
                    </a:lnT>
                    <a:lnB>
                      <a:noFill/>
                    </a:lnB>
                    <a:noFill/>
                  </a:tcPr>
                </a:tc>
                <a:tc>
                  <a:txBody>
                    <a:bodyPr/>
                    <a:lstStyle/>
                    <a:p>
                      <a:pPr algn="r"/>
                      <a:r>
                        <a:rPr lang="ar-EG" b="1" dirty="0"/>
                        <a:t>دليل الطالب</a:t>
                      </a:r>
                      <a:endParaRPr lang="en-US" b="1" dirty="0"/>
                    </a:p>
                  </a:txBody>
                  <a:tcPr anchor="ctr">
                    <a:lnL>
                      <a:noFill/>
                    </a:lnL>
                    <a:lnR>
                      <a:noFill/>
                    </a:lnR>
                    <a:lnT>
                      <a:noFill/>
                    </a:lnT>
                    <a:lnB>
                      <a:noFill/>
                    </a:lnB>
                    <a:noFill/>
                  </a:tcPr>
                </a:tc>
                <a:extLst>
                  <a:ext uri="{0D108BD9-81ED-4DB2-BD59-A6C34878D82A}">
                    <a16:rowId xmlns:a16="http://schemas.microsoft.com/office/drawing/2014/main" val="3275280361"/>
                  </a:ext>
                </a:extLst>
              </a:tr>
            </a:tbl>
          </a:graphicData>
        </a:graphic>
      </p:graphicFrame>
      <p:sp>
        <p:nvSpPr>
          <p:cNvPr id="6" name="Rectangle 1">
            <a:extLst>
              <a:ext uri="{FF2B5EF4-FFF2-40B4-BE49-F238E27FC236}">
                <a16:creationId xmlns:a16="http://schemas.microsoft.com/office/drawing/2014/main" id="{C39C4E3C-34ED-0413-E5F0-137AD3D9BC3C}"/>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3438" y="3596792"/>
            <a:ext cx="5391219" cy="1446550"/>
          </a:xfrm>
          <a:prstGeom prst="rect">
            <a:avLst/>
          </a:prstGeom>
          <a:noFill/>
        </p:spPr>
        <p:txBody>
          <a:bodyPr wrap="none" rtlCol="0">
            <a:spAutoFit/>
          </a:bodyPr>
          <a:lstStyle/>
          <a:p>
            <a:pPr lvl="0">
              <a:defRPr/>
            </a:pPr>
            <a:r>
              <a:rPr lang="en-US" sz="4400" b="1" dirty="0">
                <a:solidFill>
                  <a:srgbClr val="000000"/>
                </a:solidFill>
                <a:latin typeface="Tajawal Medium" panose="00000600000000000000" pitchFamily="2" charset="-78"/>
                <a:cs typeface="Tajawal Medium" panose="00000600000000000000" pitchFamily="2" charset="-78"/>
              </a:rPr>
              <a:t>Course Description</a:t>
            </a:r>
          </a:p>
          <a:p>
            <a:pPr lvl="0" algn="ctr">
              <a:defRPr/>
            </a:pPr>
            <a:r>
              <a:rPr lang="ar-EG" sz="4400" b="1" dirty="0">
                <a:solidFill>
                  <a:srgbClr val="000000"/>
                </a:solidFill>
                <a:latin typeface="Tajawal Medium" panose="00000600000000000000" pitchFamily="2" charset="-78"/>
                <a:cs typeface="Tajawal Medium" panose="00000600000000000000" pitchFamily="2" charset="-78"/>
              </a:rPr>
              <a:t>توصيف المقرر</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190842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7262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07504" y="1155869"/>
            <a:ext cx="11370366" cy="54138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155FA589-E8BA-F90B-6076-4093B7FA805E}"/>
              </a:ext>
            </a:extLst>
          </p:cNvPr>
          <p:cNvGraphicFramePr>
            <a:graphicFrameLocks noGrp="1"/>
          </p:cNvGraphicFramePr>
          <p:nvPr>
            <p:extLst>
              <p:ext uri="{D42A27DB-BD31-4B8C-83A1-F6EECF244321}">
                <p14:modId xmlns:p14="http://schemas.microsoft.com/office/powerpoint/2010/main" val="3716998431"/>
              </p:ext>
            </p:extLst>
          </p:nvPr>
        </p:nvGraphicFramePr>
        <p:xfrm>
          <a:off x="834887" y="1535206"/>
          <a:ext cx="10515600" cy="4297680"/>
        </p:xfrm>
        <a:graphic>
          <a:graphicData uri="http://schemas.openxmlformats.org/drawingml/2006/table">
            <a:tbl>
              <a:tblPr/>
              <a:tblGrid>
                <a:gridCol w="5257800">
                  <a:extLst>
                    <a:ext uri="{9D8B030D-6E8A-4147-A177-3AD203B41FA5}">
                      <a16:colId xmlns:a16="http://schemas.microsoft.com/office/drawing/2014/main" val="407941144"/>
                    </a:ext>
                  </a:extLst>
                </a:gridCol>
                <a:gridCol w="5257800">
                  <a:extLst>
                    <a:ext uri="{9D8B030D-6E8A-4147-A177-3AD203B41FA5}">
                      <a16:colId xmlns:a16="http://schemas.microsoft.com/office/drawing/2014/main" val="4278887686"/>
                    </a:ext>
                  </a:extLst>
                </a:gridCol>
              </a:tblGrid>
              <a:tr h="0">
                <a:tc>
                  <a:txBody>
                    <a:bodyPr/>
                    <a:lstStyle/>
                    <a:p>
                      <a:r>
                        <a:rPr lang="en-US" sz="2400" b="1" dirty="0"/>
                        <a:t>This course is designed for senior-level students pursuing a Bachelor's degree in faculty of Management.</a:t>
                      </a:r>
                    </a:p>
                  </a:txBody>
                  <a:tcPr anchor="ctr">
                    <a:lnL>
                      <a:noFill/>
                    </a:lnL>
                    <a:lnR>
                      <a:noFill/>
                    </a:lnR>
                    <a:lnT>
                      <a:noFill/>
                    </a:lnT>
                    <a:lnB>
                      <a:noFill/>
                    </a:lnB>
                    <a:noFill/>
                  </a:tcPr>
                </a:tc>
                <a:tc>
                  <a:txBody>
                    <a:bodyPr/>
                    <a:lstStyle/>
                    <a:p>
                      <a:pPr algn="r"/>
                      <a:r>
                        <a:rPr lang="ar-EG" sz="2400" b="1" dirty="0">
                          <a:solidFill>
                            <a:schemeClr val="tx2"/>
                          </a:solidFill>
                        </a:rPr>
                        <a:t>تم تصميم هذا المقرر لطلاب السنة النهائية الذين يسعون للحصول على درجة البكالوريوس في كلية الإدارة.</a:t>
                      </a:r>
                    </a:p>
                  </a:txBody>
                  <a:tcPr anchor="ctr">
                    <a:lnL>
                      <a:noFill/>
                    </a:lnL>
                    <a:lnR>
                      <a:noFill/>
                    </a:lnR>
                    <a:lnT>
                      <a:noFill/>
                    </a:lnT>
                    <a:lnB>
                      <a:noFill/>
                    </a:lnB>
                    <a:noFill/>
                  </a:tcPr>
                </a:tc>
                <a:extLst>
                  <a:ext uri="{0D108BD9-81ED-4DB2-BD59-A6C34878D82A}">
                    <a16:rowId xmlns:a16="http://schemas.microsoft.com/office/drawing/2014/main" val="2488120156"/>
                  </a:ext>
                </a:extLst>
              </a:tr>
              <a:tr h="0">
                <a:tc>
                  <a:txBody>
                    <a:bodyPr/>
                    <a:lstStyle/>
                    <a:p>
                      <a:r>
                        <a:rPr lang="en-US" sz="2400" b="1" dirty="0"/>
                        <a:t>The course focuses on developing the skills necessary to complete the final graduation project in their chosen area of study.</a:t>
                      </a:r>
                    </a:p>
                  </a:txBody>
                  <a:tcPr anchor="ctr">
                    <a:lnL>
                      <a:noFill/>
                    </a:lnL>
                    <a:lnR>
                      <a:noFill/>
                    </a:lnR>
                    <a:lnT>
                      <a:noFill/>
                    </a:lnT>
                    <a:lnB>
                      <a:noFill/>
                    </a:lnB>
                    <a:noFill/>
                  </a:tcPr>
                </a:tc>
                <a:tc>
                  <a:txBody>
                    <a:bodyPr/>
                    <a:lstStyle/>
                    <a:p>
                      <a:pPr algn="r"/>
                      <a:r>
                        <a:rPr lang="ar-EG" sz="2400" b="1" dirty="0">
                          <a:solidFill>
                            <a:schemeClr val="tx2"/>
                          </a:solidFill>
                        </a:rPr>
                        <a:t>يركز هذا المقرر على تطوير المهارات اللازمة لإكمال مشروع التخرج النهائي في مجال دراستهم المختار.</a:t>
                      </a:r>
                    </a:p>
                  </a:txBody>
                  <a:tcPr anchor="ctr">
                    <a:lnL>
                      <a:noFill/>
                    </a:lnL>
                    <a:lnR>
                      <a:noFill/>
                    </a:lnR>
                    <a:lnT>
                      <a:noFill/>
                    </a:lnT>
                    <a:lnB>
                      <a:noFill/>
                    </a:lnB>
                    <a:noFill/>
                  </a:tcPr>
                </a:tc>
                <a:extLst>
                  <a:ext uri="{0D108BD9-81ED-4DB2-BD59-A6C34878D82A}">
                    <a16:rowId xmlns:a16="http://schemas.microsoft.com/office/drawing/2014/main" val="3066504077"/>
                  </a:ext>
                </a:extLst>
              </a:tr>
              <a:tr h="0">
                <a:tc>
                  <a:txBody>
                    <a:bodyPr/>
                    <a:lstStyle/>
                    <a:p>
                      <a:r>
                        <a:rPr lang="en-US" sz="2400" b="1" dirty="0"/>
                        <a:t>The final project 2 course focuses on developing advanced research skills through practical application. Students will complete a research project.</a:t>
                      </a:r>
                    </a:p>
                  </a:txBody>
                  <a:tcPr anchor="ctr">
                    <a:lnL>
                      <a:noFill/>
                    </a:lnL>
                    <a:lnR>
                      <a:noFill/>
                    </a:lnR>
                    <a:lnT>
                      <a:noFill/>
                    </a:lnT>
                    <a:lnB>
                      <a:noFill/>
                    </a:lnB>
                    <a:noFill/>
                  </a:tcPr>
                </a:tc>
                <a:tc>
                  <a:txBody>
                    <a:bodyPr/>
                    <a:lstStyle/>
                    <a:p>
                      <a:pPr algn="r"/>
                      <a:r>
                        <a:rPr lang="ar-EG" sz="2400" b="1" dirty="0">
                          <a:solidFill>
                            <a:schemeClr val="tx2"/>
                          </a:solidFill>
                        </a:rPr>
                        <a:t>يركز مقرر مشروع التخرج 2 على تطوير مهارات البحث المتقدمة من خلال التطبيق العملي. سيقوم الطلاب بإكمال مشروع بحثي.</a:t>
                      </a:r>
                    </a:p>
                  </a:txBody>
                  <a:tcPr anchor="ctr">
                    <a:lnL>
                      <a:noFill/>
                    </a:lnL>
                    <a:lnR>
                      <a:noFill/>
                    </a:lnR>
                    <a:lnT>
                      <a:noFill/>
                    </a:lnT>
                    <a:lnB>
                      <a:noFill/>
                    </a:lnB>
                    <a:noFill/>
                  </a:tcPr>
                </a:tc>
                <a:extLst>
                  <a:ext uri="{0D108BD9-81ED-4DB2-BD59-A6C34878D82A}">
                    <a16:rowId xmlns:a16="http://schemas.microsoft.com/office/drawing/2014/main" val="386539340"/>
                  </a:ext>
                </a:extLst>
              </a:tr>
            </a:tbl>
          </a:graphicData>
        </a:graphic>
      </p:graphicFrame>
      <p:sp>
        <p:nvSpPr>
          <p:cNvPr id="4" name="Rectangle 1">
            <a:extLst>
              <a:ext uri="{FF2B5EF4-FFF2-40B4-BE49-F238E27FC236}">
                <a16:creationId xmlns:a16="http://schemas.microsoft.com/office/drawing/2014/main" id="{A4E16DFE-111A-9111-69BD-6323B64F0A06}"/>
              </a:ext>
            </a:extLst>
          </p:cNvPr>
          <p:cNvSpPr>
            <a:spLocks noChangeArrowheads="1"/>
          </p:cNvSpPr>
          <p:nvPr/>
        </p:nvSpPr>
        <p:spPr bwMode="auto">
          <a:xfrm>
            <a:off x="838200" y="2446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70086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46103" y="3429000"/>
            <a:ext cx="5142755" cy="1446550"/>
          </a:xfrm>
          <a:prstGeom prst="rect">
            <a:avLst/>
          </a:prstGeom>
          <a:noFill/>
        </p:spPr>
        <p:txBody>
          <a:bodyPr wrap="none" rtlCol="0">
            <a:spAutoFit/>
          </a:bodyPr>
          <a:lstStyle/>
          <a:p>
            <a:pPr lvl="0">
              <a:defRPr/>
            </a:pPr>
            <a:r>
              <a:rPr lang="en-US" sz="4400" b="1" dirty="0">
                <a:solidFill>
                  <a:srgbClr val="000000"/>
                </a:solidFill>
                <a:latin typeface="Tajawal Medium" panose="00000600000000000000" pitchFamily="2" charset="-78"/>
                <a:cs typeface="Tajawal Medium" panose="00000600000000000000" pitchFamily="2" charset="-78"/>
              </a:rPr>
              <a:t>Course Objectives</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أهداف المقرر</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1065554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6169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09822" y="1285191"/>
            <a:ext cx="9649176" cy="5215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A7A69CF4-8BCA-3D16-F328-B2F0E0828D8A}"/>
              </a:ext>
            </a:extLst>
          </p:cNvPr>
          <p:cNvGraphicFramePr>
            <a:graphicFrameLocks noGrp="1"/>
          </p:cNvGraphicFramePr>
          <p:nvPr>
            <p:extLst>
              <p:ext uri="{D42A27DB-BD31-4B8C-83A1-F6EECF244321}">
                <p14:modId xmlns:p14="http://schemas.microsoft.com/office/powerpoint/2010/main" val="3765470569"/>
              </p:ext>
            </p:extLst>
          </p:nvPr>
        </p:nvGraphicFramePr>
        <p:xfrm>
          <a:off x="1387866" y="1510780"/>
          <a:ext cx="9293088" cy="4846320"/>
        </p:xfrm>
        <a:graphic>
          <a:graphicData uri="http://schemas.openxmlformats.org/drawingml/2006/table">
            <a:tbl>
              <a:tblPr/>
              <a:tblGrid>
                <a:gridCol w="4646544">
                  <a:extLst>
                    <a:ext uri="{9D8B030D-6E8A-4147-A177-3AD203B41FA5}">
                      <a16:colId xmlns:a16="http://schemas.microsoft.com/office/drawing/2014/main" val="2015448696"/>
                    </a:ext>
                  </a:extLst>
                </a:gridCol>
                <a:gridCol w="4646544">
                  <a:extLst>
                    <a:ext uri="{9D8B030D-6E8A-4147-A177-3AD203B41FA5}">
                      <a16:colId xmlns:a16="http://schemas.microsoft.com/office/drawing/2014/main" val="2228330267"/>
                    </a:ext>
                  </a:extLst>
                </a:gridCol>
              </a:tblGrid>
              <a:tr h="0">
                <a:tc>
                  <a:txBody>
                    <a:bodyPr/>
                    <a:lstStyle/>
                    <a:p>
                      <a:r>
                        <a:rPr lang="en-US" sz="2400" b="1" dirty="0"/>
                        <a:t>By the end of this course, students will be able to:</a:t>
                      </a:r>
                    </a:p>
                  </a:txBody>
                  <a:tcPr anchor="ctr">
                    <a:lnL>
                      <a:noFill/>
                    </a:lnL>
                    <a:lnR>
                      <a:noFill/>
                    </a:lnR>
                    <a:lnT>
                      <a:noFill/>
                    </a:lnT>
                    <a:lnB>
                      <a:noFill/>
                    </a:lnB>
                    <a:noFill/>
                  </a:tcPr>
                </a:tc>
                <a:tc>
                  <a:txBody>
                    <a:bodyPr/>
                    <a:lstStyle/>
                    <a:p>
                      <a:pPr algn="r"/>
                      <a:r>
                        <a:rPr lang="ar-EG" sz="2400" b="1" dirty="0">
                          <a:solidFill>
                            <a:schemeClr val="tx2"/>
                          </a:solidFill>
                        </a:rPr>
                        <a:t>بنهاية هذا المقرر، سيكون الطلاب قادرين على:</a:t>
                      </a:r>
                    </a:p>
                  </a:txBody>
                  <a:tcPr anchor="ctr">
                    <a:lnL>
                      <a:noFill/>
                    </a:lnL>
                    <a:lnR>
                      <a:noFill/>
                    </a:lnR>
                    <a:lnT>
                      <a:noFill/>
                    </a:lnT>
                    <a:lnB>
                      <a:noFill/>
                    </a:lnB>
                    <a:noFill/>
                  </a:tcPr>
                </a:tc>
                <a:extLst>
                  <a:ext uri="{0D108BD9-81ED-4DB2-BD59-A6C34878D82A}">
                    <a16:rowId xmlns:a16="http://schemas.microsoft.com/office/drawing/2014/main" val="2298001948"/>
                  </a:ext>
                </a:extLst>
              </a:tr>
              <a:tr h="0">
                <a:tc>
                  <a:txBody>
                    <a:bodyPr/>
                    <a:lstStyle/>
                    <a:p>
                      <a:r>
                        <a:rPr lang="en-US" sz="2400" b="1"/>
                        <a:t>Complete final graduation project.</a:t>
                      </a:r>
                    </a:p>
                  </a:txBody>
                  <a:tcPr anchor="ctr">
                    <a:lnL>
                      <a:noFill/>
                    </a:lnL>
                    <a:lnR>
                      <a:noFill/>
                    </a:lnR>
                    <a:lnT>
                      <a:noFill/>
                    </a:lnT>
                    <a:lnB>
                      <a:noFill/>
                    </a:lnB>
                    <a:noFill/>
                  </a:tcPr>
                </a:tc>
                <a:tc>
                  <a:txBody>
                    <a:bodyPr/>
                    <a:lstStyle/>
                    <a:p>
                      <a:pPr algn="r"/>
                      <a:r>
                        <a:rPr lang="ar-EG" sz="2400" b="1">
                          <a:solidFill>
                            <a:schemeClr val="tx2"/>
                          </a:solidFill>
                        </a:rPr>
                        <a:t>إكمال مشروع التخرج النهائي.</a:t>
                      </a:r>
                    </a:p>
                  </a:txBody>
                  <a:tcPr anchor="ctr">
                    <a:lnL>
                      <a:noFill/>
                    </a:lnL>
                    <a:lnR>
                      <a:noFill/>
                    </a:lnR>
                    <a:lnT>
                      <a:noFill/>
                    </a:lnT>
                    <a:lnB>
                      <a:noFill/>
                    </a:lnB>
                    <a:noFill/>
                  </a:tcPr>
                </a:tc>
                <a:extLst>
                  <a:ext uri="{0D108BD9-81ED-4DB2-BD59-A6C34878D82A}">
                    <a16:rowId xmlns:a16="http://schemas.microsoft.com/office/drawing/2014/main" val="3303387689"/>
                  </a:ext>
                </a:extLst>
              </a:tr>
              <a:tr h="0">
                <a:tc>
                  <a:txBody>
                    <a:bodyPr/>
                    <a:lstStyle/>
                    <a:p>
                      <a:r>
                        <a:rPr lang="en-US" sz="2400" b="1"/>
                        <a:t>Create a research methodology and timeline.</a:t>
                      </a:r>
                    </a:p>
                  </a:txBody>
                  <a:tcPr anchor="ctr">
                    <a:lnL>
                      <a:noFill/>
                    </a:lnL>
                    <a:lnR>
                      <a:noFill/>
                    </a:lnR>
                    <a:lnT>
                      <a:noFill/>
                    </a:lnT>
                    <a:lnB>
                      <a:noFill/>
                    </a:lnB>
                    <a:noFill/>
                  </a:tcPr>
                </a:tc>
                <a:tc>
                  <a:txBody>
                    <a:bodyPr/>
                    <a:lstStyle/>
                    <a:p>
                      <a:pPr algn="r"/>
                      <a:r>
                        <a:rPr lang="ar-EG" sz="2400" b="1">
                          <a:solidFill>
                            <a:schemeClr val="tx2"/>
                          </a:solidFill>
                        </a:rPr>
                        <a:t>إنشاء منهجية بحث وجدول زمني.</a:t>
                      </a:r>
                    </a:p>
                  </a:txBody>
                  <a:tcPr anchor="ctr">
                    <a:lnL>
                      <a:noFill/>
                    </a:lnL>
                    <a:lnR>
                      <a:noFill/>
                    </a:lnR>
                    <a:lnT>
                      <a:noFill/>
                    </a:lnT>
                    <a:lnB>
                      <a:noFill/>
                    </a:lnB>
                    <a:noFill/>
                  </a:tcPr>
                </a:tc>
                <a:extLst>
                  <a:ext uri="{0D108BD9-81ED-4DB2-BD59-A6C34878D82A}">
                    <a16:rowId xmlns:a16="http://schemas.microsoft.com/office/drawing/2014/main" val="3194144465"/>
                  </a:ext>
                </a:extLst>
              </a:tr>
              <a:tr h="0">
                <a:tc>
                  <a:txBody>
                    <a:bodyPr/>
                    <a:lstStyle/>
                    <a:p>
                      <a:r>
                        <a:rPr lang="en-US" sz="2400" b="1"/>
                        <a:t>Analyze data using statistical methods and present findings effectively.</a:t>
                      </a:r>
                    </a:p>
                  </a:txBody>
                  <a:tcPr anchor="ctr">
                    <a:lnL>
                      <a:noFill/>
                    </a:lnL>
                    <a:lnR>
                      <a:noFill/>
                    </a:lnR>
                    <a:lnT>
                      <a:noFill/>
                    </a:lnT>
                    <a:lnB>
                      <a:noFill/>
                    </a:lnB>
                    <a:noFill/>
                  </a:tcPr>
                </a:tc>
                <a:tc>
                  <a:txBody>
                    <a:bodyPr/>
                    <a:lstStyle/>
                    <a:p>
                      <a:pPr algn="r"/>
                      <a:r>
                        <a:rPr lang="ar-EG" sz="2400" b="1">
                          <a:solidFill>
                            <a:schemeClr val="tx2"/>
                          </a:solidFill>
                        </a:rPr>
                        <a:t>تحليل البيانات باستخدام الأساليب الإحصائية وعرض النتائج بشكل فعال.</a:t>
                      </a:r>
                    </a:p>
                  </a:txBody>
                  <a:tcPr anchor="ctr">
                    <a:lnL>
                      <a:noFill/>
                    </a:lnL>
                    <a:lnR>
                      <a:noFill/>
                    </a:lnR>
                    <a:lnT>
                      <a:noFill/>
                    </a:lnT>
                    <a:lnB>
                      <a:noFill/>
                    </a:lnB>
                    <a:noFill/>
                  </a:tcPr>
                </a:tc>
                <a:extLst>
                  <a:ext uri="{0D108BD9-81ED-4DB2-BD59-A6C34878D82A}">
                    <a16:rowId xmlns:a16="http://schemas.microsoft.com/office/drawing/2014/main" val="598748339"/>
                  </a:ext>
                </a:extLst>
              </a:tr>
              <a:tr h="0">
                <a:tc>
                  <a:txBody>
                    <a:bodyPr/>
                    <a:lstStyle/>
                    <a:p>
                      <a:r>
                        <a:rPr lang="en-US" sz="2400" b="1" dirty="0"/>
                        <a:t>Critically evaluate research limitations and make recommendations for future studies.</a:t>
                      </a:r>
                    </a:p>
                  </a:txBody>
                  <a:tcPr anchor="ctr">
                    <a:lnL>
                      <a:noFill/>
                    </a:lnL>
                    <a:lnR>
                      <a:noFill/>
                    </a:lnR>
                    <a:lnT>
                      <a:noFill/>
                    </a:lnT>
                    <a:lnB>
                      <a:noFill/>
                    </a:lnB>
                    <a:noFill/>
                  </a:tcPr>
                </a:tc>
                <a:tc>
                  <a:txBody>
                    <a:bodyPr/>
                    <a:lstStyle/>
                    <a:p>
                      <a:pPr algn="r"/>
                      <a:r>
                        <a:rPr lang="ar-EG" sz="2400" b="1" dirty="0">
                          <a:solidFill>
                            <a:schemeClr val="tx2"/>
                          </a:solidFill>
                        </a:rPr>
                        <a:t>تقييم قيود البحث بشكل نقدي وتقديم توصيات للدراسات المستقبلية.</a:t>
                      </a:r>
                    </a:p>
                  </a:txBody>
                  <a:tcPr anchor="ctr">
                    <a:lnL>
                      <a:noFill/>
                    </a:lnL>
                    <a:lnR>
                      <a:noFill/>
                    </a:lnR>
                    <a:lnT>
                      <a:noFill/>
                    </a:lnT>
                    <a:lnB>
                      <a:noFill/>
                    </a:lnB>
                    <a:noFill/>
                  </a:tcPr>
                </a:tc>
                <a:extLst>
                  <a:ext uri="{0D108BD9-81ED-4DB2-BD59-A6C34878D82A}">
                    <a16:rowId xmlns:a16="http://schemas.microsoft.com/office/drawing/2014/main" val="4278518137"/>
                  </a:ext>
                </a:extLst>
              </a:tr>
            </a:tbl>
          </a:graphicData>
        </a:graphic>
      </p:graphicFrame>
      <p:sp>
        <p:nvSpPr>
          <p:cNvPr id="4" name="Rectangle 1">
            <a:extLst>
              <a:ext uri="{FF2B5EF4-FFF2-40B4-BE49-F238E27FC236}">
                <a16:creationId xmlns:a16="http://schemas.microsoft.com/office/drawing/2014/main" id="{37AD6DF7-5DDF-FF94-0449-6F830EBE4696}"/>
              </a:ext>
            </a:extLst>
          </p:cNvPr>
          <p:cNvSpPr>
            <a:spLocks noChangeArrowheads="1"/>
          </p:cNvSpPr>
          <p:nvPr/>
        </p:nvSpPr>
        <p:spPr bwMode="auto">
          <a:xfrm>
            <a:off x="838200" y="26304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584997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960148" y="3429000"/>
            <a:ext cx="4732386"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Course Outcome</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مخرجات ال</a:t>
            </a:r>
            <a:r>
              <a:rPr lang="ar-EG" sz="4400" b="1" dirty="0">
                <a:solidFill>
                  <a:srgbClr val="000000"/>
                </a:solidFill>
                <a:latin typeface="Tajawal Medium" panose="00000600000000000000" pitchFamily="2" charset="-78"/>
                <a:cs typeface="Tajawal Medium" panose="00000600000000000000" pitchFamily="2" charset="-78"/>
              </a:rPr>
              <a:t>مقرر</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401015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10735956"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2133360A-134B-0C47-D253-EDD996E1AD5A}"/>
              </a:ext>
            </a:extLst>
          </p:cNvPr>
          <p:cNvGraphicFramePr>
            <a:graphicFrameLocks noGrp="1"/>
          </p:cNvGraphicFramePr>
          <p:nvPr>
            <p:extLst>
              <p:ext uri="{D42A27DB-BD31-4B8C-83A1-F6EECF244321}">
                <p14:modId xmlns:p14="http://schemas.microsoft.com/office/powerpoint/2010/main" val="2422510124"/>
              </p:ext>
            </p:extLst>
          </p:nvPr>
        </p:nvGraphicFramePr>
        <p:xfrm>
          <a:off x="1620078" y="1562095"/>
          <a:ext cx="9733722" cy="4343059"/>
        </p:xfrm>
        <a:graphic>
          <a:graphicData uri="http://schemas.openxmlformats.org/drawingml/2006/table">
            <a:tbl>
              <a:tblPr/>
              <a:tblGrid>
                <a:gridCol w="4866861">
                  <a:extLst>
                    <a:ext uri="{9D8B030D-6E8A-4147-A177-3AD203B41FA5}">
                      <a16:colId xmlns:a16="http://schemas.microsoft.com/office/drawing/2014/main" val="2665173033"/>
                    </a:ext>
                  </a:extLst>
                </a:gridCol>
                <a:gridCol w="4866861">
                  <a:extLst>
                    <a:ext uri="{9D8B030D-6E8A-4147-A177-3AD203B41FA5}">
                      <a16:colId xmlns:a16="http://schemas.microsoft.com/office/drawing/2014/main" val="1049487366"/>
                    </a:ext>
                  </a:extLst>
                </a:gridCol>
              </a:tblGrid>
              <a:tr h="1613137">
                <a:tc>
                  <a:txBody>
                    <a:bodyPr/>
                    <a:lstStyle/>
                    <a:p>
                      <a:r>
                        <a:rPr lang="en-US" sz="2000" b="1" dirty="0"/>
                        <a:t>Upon completion of this course, students will have the skills and knowledge necessary to write a comprehensive and well-structured research proposal.</a:t>
                      </a:r>
                    </a:p>
                  </a:txBody>
                  <a:tcPr anchor="ctr">
                    <a:lnL>
                      <a:noFill/>
                    </a:lnL>
                    <a:lnR>
                      <a:noFill/>
                    </a:lnR>
                    <a:lnT>
                      <a:noFill/>
                    </a:lnT>
                    <a:lnB>
                      <a:noFill/>
                    </a:lnB>
                    <a:noFill/>
                  </a:tcPr>
                </a:tc>
                <a:tc>
                  <a:txBody>
                    <a:bodyPr/>
                    <a:lstStyle/>
                    <a:p>
                      <a:pPr algn="r"/>
                      <a:r>
                        <a:rPr lang="ar-EG" sz="2000" b="1" dirty="0">
                          <a:solidFill>
                            <a:schemeClr val="tx2"/>
                          </a:solidFill>
                        </a:rPr>
                        <a:t>عند إكمال هذا المقرر، سيكون لدى الطلاب المهارات والمعرفة اللازمة لكتابة مقترح بحث شامل ومنظم بشكل جيد.</a:t>
                      </a:r>
                    </a:p>
                  </a:txBody>
                  <a:tcPr anchor="ctr">
                    <a:lnL>
                      <a:noFill/>
                    </a:lnL>
                    <a:lnR>
                      <a:noFill/>
                    </a:lnR>
                    <a:lnT>
                      <a:noFill/>
                    </a:lnT>
                    <a:lnB>
                      <a:noFill/>
                    </a:lnB>
                    <a:noFill/>
                  </a:tcPr>
                </a:tc>
                <a:extLst>
                  <a:ext uri="{0D108BD9-81ED-4DB2-BD59-A6C34878D82A}">
                    <a16:rowId xmlns:a16="http://schemas.microsoft.com/office/drawing/2014/main" val="453142232"/>
                  </a:ext>
                </a:extLst>
              </a:tr>
              <a:tr h="2729922">
                <a:tc>
                  <a:txBody>
                    <a:bodyPr/>
                    <a:lstStyle/>
                    <a:p>
                      <a:r>
                        <a:rPr lang="en-US" sz="2000" b="1"/>
                        <a:t>They will understand the importance of conducting research in their field of study and demonstrate proficiency in choosing relevant research topics, conducting literature reviews, formulating research objectives and questions, developing a research methodology, analyzing data, and writing effectively.</a:t>
                      </a:r>
                    </a:p>
                  </a:txBody>
                  <a:tcPr anchor="ctr">
                    <a:lnL>
                      <a:noFill/>
                    </a:lnL>
                    <a:lnR>
                      <a:noFill/>
                    </a:lnR>
                    <a:lnT>
                      <a:noFill/>
                    </a:lnT>
                    <a:lnB>
                      <a:noFill/>
                    </a:lnB>
                    <a:noFill/>
                  </a:tcPr>
                </a:tc>
                <a:tc>
                  <a:txBody>
                    <a:bodyPr/>
                    <a:lstStyle/>
                    <a:p>
                      <a:pPr algn="r"/>
                      <a:r>
                        <a:rPr lang="ar-EG" sz="2000" b="1" dirty="0">
                          <a:solidFill>
                            <a:schemeClr val="tx2"/>
                          </a:solidFill>
                        </a:rPr>
                        <a:t>سيفهمون أهمية إجراء البحث في مجال دراستهم وسيظهرون كفاءة في اختيار موضوعات بحث ذات صلة، إجراء مراجعات أدبية، صياغة أهداف وأسئلة البحث، تطوير منهجية بحث، تحليل البيانات، والكتابة بفعالية.</a:t>
                      </a:r>
                    </a:p>
                  </a:txBody>
                  <a:tcPr anchor="ctr">
                    <a:lnL>
                      <a:noFill/>
                    </a:lnL>
                    <a:lnR>
                      <a:noFill/>
                    </a:lnR>
                    <a:lnT>
                      <a:noFill/>
                    </a:lnT>
                    <a:lnB>
                      <a:noFill/>
                    </a:lnB>
                    <a:noFill/>
                  </a:tcPr>
                </a:tc>
                <a:extLst>
                  <a:ext uri="{0D108BD9-81ED-4DB2-BD59-A6C34878D82A}">
                    <a16:rowId xmlns:a16="http://schemas.microsoft.com/office/drawing/2014/main" val="479645293"/>
                  </a:ext>
                </a:extLst>
              </a:tr>
            </a:tbl>
          </a:graphicData>
        </a:graphic>
      </p:graphicFrame>
      <p:sp>
        <p:nvSpPr>
          <p:cNvPr id="4" name="Rectangle 1">
            <a:extLst>
              <a:ext uri="{FF2B5EF4-FFF2-40B4-BE49-F238E27FC236}">
                <a16:creationId xmlns:a16="http://schemas.microsoft.com/office/drawing/2014/main" id="{69BAB559-9D2B-5181-5FD5-7E494C048B05}"/>
              </a:ext>
            </a:extLst>
          </p:cNvPr>
          <p:cNvSpPr>
            <a:spLocks noChangeArrowheads="1"/>
          </p:cNvSpPr>
          <p:nvPr/>
        </p:nvSpPr>
        <p:spPr bwMode="auto">
          <a:xfrm>
            <a:off x="838200" y="24923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12591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9667" y="3429000"/>
            <a:ext cx="5673348"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Assessment Method</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طريقة التقييم</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4146808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5970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09821" y="1155869"/>
            <a:ext cx="9922203" cy="5015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F0FE33C7-2EF0-8AB2-E7C8-5775899194D6}"/>
              </a:ext>
            </a:extLst>
          </p:cNvPr>
          <p:cNvGraphicFramePr>
            <a:graphicFrameLocks noGrp="1"/>
          </p:cNvGraphicFramePr>
          <p:nvPr>
            <p:extLst>
              <p:ext uri="{D42A27DB-BD31-4B8C-83A1-F6EECF244321}">
                <p14:modId xmlns:p14="http://schemas.microsoft.com/office/powerpoint/2010/main" val="2877291891"/>
              </p:ext>
            </p:extLst>
          </p:nvPr>
        </p:nvGraphicFramePr>
        <p:xfrm>
          <a:off x="1498307" y="1622962"/>
          <a:ext cx="9173818" cy="3931920"/>
        </p:xfrm>
        <a:graphic>
          <a:graphicData uri="http://schemas.openxmlformats.org/drawingml/2006/table">
            <a:tbl>
              <a:tblPr/>
              <a:tblGrid>
                <a:gridCol w="4586909">
                  <a:extLst>
                    <a:ext uri="{9D8B030D-6E8A-4147-A177-3AD203B41FA5}">
                      <a16:colId xmlns:a16="http://schemas.microsoft.com/office/drawing/2014/main" val="2252860424"/>
                    </a:ext>
                  </a:extLst>
                </a:gridCol>
                <a:gridCol w="4586909">
                  <a:extLst>
                    <a:ext uri="{9D8B030D-6E8A-4147-A177-3AD203B41FA5}">
                      <a16:colId xmlns:a16="http://schemas.microsoft.com/office/drawing/2014/main" val="1820037561"/>
                    </a:ext>
                  </a:extLst>
                </a:gridCol>
              </a:tblGrid>
              <a:tr h="0">
                <a:tc>
                  <a:txBody>
                    <a:bodyPr/>
                    <a:lstStyle/>
                    <a:p>
                      <a:r>
                        <a:rPr lang="en-US" sz="2000" b="1" dirty="0"/>
                        <a:t>Students will be assessed through a certain number of assignments that they will be given during the semester.</a:t>
                      </a:r>
                    </a:p>
                  </a:txBody>
                  <a:tcPr anchor="ctr">
                    <a:lnL>
                      <a:noFill/>
                    </a:lnL>
                    <a:lnR>
                      <a:noFill/>
                    </a:lnR>
                    <a:lnT>
                      <a:noFill/>
                    </a:lnT>
                    <a:lnB>
                      <a:noFill/>
                    </a:lnB>
                    <a:noFill/>
                  </a:tcPr>
                </a:tc>
                <a:tc>
                  <a:txBody>
                    <a:bodyPr/>
                    <a:lstStyle/>
                    <a:p>
                      <a:pPr algn="r"/>
                      <a:r>
                        <a:rPr lang="ar-EG" sz="2000" b="1" dirty="0">
                          <a:solidFill>
                            <a:schemeClr val="tx2"/>
                          </a:solidFill>
                        </a:rPr>
                        <a:t>سيتم تقييم الطلاب من خلال عدد معين من المهام التي سيتم منحها لهم خلال الفصل الدراسي.</a:t>
                      </a:r>
                    </a:p>
                  </a:txBody>
                  <a:tcPr anchor="ctr">
                    <a:lnL>
                      <a:noFill/>
                    </a:lnL>
                    <a:lnR>
                      <a:noFill/>
                    </a:lnR>
                    <a:lnT>
                      <a:noFill/>
                    </a:lnT>
                    <a:lnB>
                      <a:noFill/>
                    </a:lnB>
                    <a:noFill/>
                  </a:tcPr>
                </a:tc>
                <a:extLst>
                  <a:ext uri="{0D108BD9-81ED-4DB2-BD59-A6C34878D82A}">
                    <a16:rowId xmlns:a16="http://schemas.microsoft.com/office/drawing/2014/main" val="4245077691"/>
                  </a:ext>
                </a:extLst>
              </a:tr>
              <a:tr h="0">
                <a:tc>
                  <a:txBody>
                    <a:bodyPr/>
                    <a:lstStyle/>
                    <a:p>
                      <a:r>
                        <a:rPr lang="en-US" sz="2000" b="1"/>
                        <a:t>The student must submit 4 required assignments during the semester, starting from the 3rd week until the 11th week.</a:t>
                      </a:r>
                    </a:p>
                  </a:txBody>
                  <a:tcPr anchor="ctr">
                    <a:lnL>
                      <a:noFill/>
                    </a:lnL>
                    <a:lnR>
                      <a:noFill/>
                    </a:lnR>
                    <a:lnT>
                      <a:noFill/>
                    </a:lnT>
                    <a:lnB>
                      <a:noFill/>
                    </a:lnB>
                    <a:noFill/>
                  </a:tcPr>
                </a:tc>
                <a:tc>
                  <a:txBody>
                    <a:bodyPr/>
                    <a:lstStyle/>
                    <a:p>
                      <a:pPr algn="r"/>
                      <a:r>
                        <a:rPr lang="ar-EG" sz="2000" b="1">
                          <a:solidFill>
                            <a:schemeClr val="tx2"/>
                          </a:solidFill>
                        </a:rPr>
                        <a:t>يجب على الطالب تقديم 4 مهام مطلوبة خلال الفصل الدراسي، بدءًا من الأسبوع الثالث وحتى الأسبوع الحادي عشر.</a:t>
                      </a:r>
                    </a:p>
                  </a:txBody>
                  <a:tcPr anchor="ctr">
                    <a:lnL>
                      <a:noFill/>
                    </a:lnL>
                    <a:lnR>
                      <a:noFill/>
                    </a:lnR>
                    <a:lnT>
                      <a:noFill/>
                    </a:lnT>
                    <a:lnB>
                      <a:noFill/>
                    </a:lnB>
                    <a:noFill/>
                  </a:tcPr>
                </a:tc>
                <a:extLst>
                  <a:ext uri="{0D108BD9-81ED-4DB2-BD59-A6C34878D82A}">
                    <a16:rowId xmlns:a16="http://schemas.microsoft.com/office/drawing/2014/main" val="1916141699"/>
                  </a:ext>
                </a:extLst>
              </a:tr>
              <a:tr h="0">
                <a:tc>
                  <a:txBody>
                    <a:bodyPr/>
                    <a:lstStyle/>
                    <a:p>
                      <a:r>
                        <a:rPr lang="en-US" sz="2000" b="1"/>
                        <a:t>Important: It is important to ensure that the student succeeds in the course by submitting at least 3rd &amp; 4th assignments, as the third &amp; fourths assignments are mandatory assignments to succeed.</a:t>
                      </a:r>
                    </a:p>
                  </a:txBody>
                  <a:tcPr anchor="ctr">
                    <a:lnL>
                      <a:noFill/>
                    </a:lnL>
                    <a:lnR>
                      <a:noFill/>
                    </a:lnR>
                    <a:lnT>
                      <a:noFill/>
                    </a:lnT>
                    <a:lnB>
                      <a:noFill/>
                    </a:lnB>
                    <a:noFill/>
                  </a:tcPr>
                </a:tc>
                <a:tc>
                  <a:txBody>
                    <a:bodyPr/>
                    <a:lstStyle/>
                    <a:p>
                      <a:pPr algn="r"/>
                      <a:r>
                        <a:rPr lang="ar-EG" sz="2000" b="1" dirty="0">
                          <a:solidFill>
                            <a:schemeClr val="tx2"/>
                          </a:solidFill>
                        </a:rPr>
                        <a:t>ملاحظة مهمة: من الضروري التأكد من نجاح الطالب في الدورة من خلال تقديم المهمة الثالثة والرابعة على الأقل، حيث إنهما مهام إلزامية للنجاح.</a:t>
                      </a:r>
                    </a:p>
                  </a:txBody>
                  <a:tcPr anchor="ctr">
                    <a:lnL>
                      <a:noFill/>
                    </a:lnL>
                    <a:lnR>
                      <a:noFill/>
                    </a:lnR>
                    <a:lnT>
                      <a:noFill/>
                    </a:lnT>
                    <a:lnB>
                      <a:noFill/>
                    </a:lnB>
                    <a:noFill/>
                  </a:tcPr>
                </a:tc>
                <a:extLst>
                  <a:ext uri="{0D108BD9-81ED-4DB2-BD59-A6C34878D82A}">
                    <a16:rowId xmlns:a16="http://schemas.microsoft.com/office/drawing/2014/main" val="1707596176"/>
                  </a:ext>
                </a:extLst>
              </a:tr>
            </a:tbl>
          </a:graphicData>
        </a:graphic>
      </p:graphicFrame>
      <p:sp>
        <p:nvSpPr>
          <p:cNvPr id="4" name="Rectangle 1">
            <a:extLst>
              <a:ext uri="{FF2B5EF4-FFF2-40B4-BE49-F238E27FC236}">
                <a16:creationId xmlns:a16="http://schemas.microsoft.com/office/drawing/2014/main" id="{CBE9EFF2-CA5E-3A23-A085-DBD8EE3C464E}"/>
              </a:ext>
            </a:extLst>
          </p:cNvPr>
          <p:cNvSpPr>
            <a:spLocks noChangeArrowheads="1"/>
          </p:cNvSpPr>
          <p:nvPr/>
        </p:nvSpPr>
        <p:spPr bwMode="auto">
          <a:xfrm>
            <a:off x="838200" y="2309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24547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86487" y="1575559"/>
            <a:ext cx="8373426" cy="3589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DDD7E839-AA25-6BD4-5DA5-6ECADCB59626}"/>
              </a:ext>
            </a:extLst>
          </p:cNvPr>
          <p:cNvGraphicFramePr>
            <a:graphicFrameLocks noGrp="1"/>
          </p:cNvGraphicFramePr>
          <p:nvPr>
            <p:extLst>
              <p:ext uri="{D42A27DB-BD31-4B8C-83A1-F6EECF244321}">
                <p14:modId xmlns:p14="http://schemas.microsoft.com/office/powerpoint/2010/main" val="484968763"/>
              </p:ext>
            </p:extLst>
          </p:nvPr>
        </p:nvGraphicFramePr>
        <p:xfrm>
          <a:off x="1486487" y="2184968"/>
          <a:ext cx="8154470" cy="2377440"/>
        </p:xfrm>
        <a:graphic>
          <a:graphicData uri="http://schemas.openxmlformats.org/drawingml/2006/table">
            <a:tbl>
              <a:tblPr/>
              <a:tblGrid>
                <a:gridCol w="4077235">
                  <a:extLst>
                    <a:ext uri="{9D8B030D-6E8A-4147-A177-3AD203B41FA5}">
                      <a16:colId xmlns:a16="http://schemas.microsoft.com/office/drawing/2014/main" val="694019497"/>
                    </a:ext>
                  </a:extLst>
                </a:gridCol>
                <a:gridCol w="4077235">
                  <a:extLst>
                    <a:ext uri="{9D8B030D-6E8A-4147-A177-3AD203B41FA5}">
                      <a16:colId xmlns:a16="http://schemas.microsoft.com/office/drawing/2014/main" val="1720162614"/>
                    </a:ext>
                  </a:extLst>
                </a:gridCol>
              </a:tblGrid>
              <a:tr h="0">
                <a:tc>
                  <a:txBody>
                    <a:bodyPr/>
                    <a:lstStyle/>
                    <a:p>
                      <a:r>
                        <a:rPr lang="en-US" sz="2400" b="1" dirty="0"/>
                        <a:t>Individual Work:</a:t>
                      </a:r>
                    </a:p>
                  </a:txBody>
                  <a:tcPr anchor="ctr">
                    <a:lnL>
                      <a:noFill/>
                    </a:lnL>
                    <a:lnR>
                      <a:noFill/>
                    </a:lnR>
                    <a:lnT>
                      <a:noFill/>
                    </a:lnT>
                    <a:lnB>
                      <a:noFill/>
                    </a:lnB>
                    <a:noFill/>
                  </a:tcPr>
                </a:tc>
                <a:tc>
                  <a:txBody>
                    <a:bodyPr/>
                    <a:lstStyle/>
                    <a:p>
                      <a:pPr algn="r"/>
                      <a:r>
                        <a:rPr lang="ar-EG" sz="2400" b="1" dirty="0">
                          <a:solidFill>
                            <a:schemeClr val="tx2"/>
                          </a:solidFill>
                        </a:rPr>
                        <a:t>العمل الفردي:</a:t>
                      </a:r>
                    </a:p>
                  </a:txBody>
                  <a:tcPr anchor="ctr">
                    <a:lnL>
                      <a:noFill/>
                    </a:lnL>
                    <a:lnR>
                      <a:noFill/>
                    </a:lnR>
                    <a:lnT>
                      <a:noFill/>
                    </a:lnT>
                    <a:lnB>
                      <a:noFill/>
                    </a:lnB>
                    <a:noFill/>
                  </a:tcPr>
                </a:tc>
                <a:extLst>
                  <a:ext uri="{0D108BD9-81ED-4DB2-BD59-A6C34878D82A}">
                    <a16:rowId xmlns:a16="http://schemas.microsoft.com/office/drawing/2014/main" val="375624318"/>
                  </a:ext>
                </a:extLst>
              </a:tr>
              <a:tr h="0">
                <a:tc>
                  <a:txBody>
                    <a:bodyPr/>
                    <a:lstStyle/>
                    <a:p>
                      <a:r>
                        <a:rPr lang="en-US" sz="2400" b="1"/>
                        <a:t>Every student will be required to write and deliver all assignments individually; there will not be group assignments.</a:t>
                      </a:r>
                    </a:p>
                  </a:txBody>
                  <a:tcPr anchor="ctr">
                    <a:lnL>
                      <a:noFill/>
                    </a:lnL>
                    <a:lnR>
                      <a:noFill/>
                    </a:lnR>
                    <a:lnT>
                      <a:noFill/>
                    </a:lnT>
                    <a:lnB>
                      <a:noFill/>
                    </a:lnB>
                    <a:noFill/>
                  </a:tcPr>
                </a:tc>
                <a:tc>
                  <a:txBody>
                    <a:bodyPr/>
                    <a:lstStyle/>
                    <a:p>
                      <a:pPr algn="r"/>
                      <a:r>
                        <a:rPr lang="ar-EG" sz="2400" b="1" dirty="0">
                          <a:solidFill>
                            <a:schemeClr val="tx2"/>
                          </a:solidFill>
                        </a:rPr>
                        <a:t>يجب على كل طالب كتابة وتقديم جميع المهام بشكل فردي؛ لن تكون هناك مهام جماعية.</a:t>
                      </a:r>
                    </a:p>
                  </a:txBody>
                  <a:tcPr anchor="ctr">
                    <a:lnL>
                      <a:noFill/>
                    </a:lnL>
                    <a:lnR>
                      <a:noFill/>
                    </a:lnR>
                    <a:lnT>
                      <a:noFill/>
                    </a:lnT>
                    <a:lnB>
                      <a:noFill/>
                    </a:lnB>
                    <a:noFill/>
                  </a:tcPr>
                </a:tc>
                <a:extLst>
                  <a:ext uri="{0D108BD9-81ED-4DB2-BD59-A6C34878D82A}">
                    <a16:rowId xmlns:a16="http://schemas.microsoft.com/office/drawing/2014/main" val="3297507442"/>
                  </a:ext>
                </a:extLst>
              </a:tr>
            </a:tbl>
          </a:graphicData>
        </a:graphic>
      </p:graphicFrame>
      <p:sp>
        <p:nvSpPr>
          <p:cNvPr id="4" name="Rectangle 1">
            <a:extLst>
              <a:ext uri="{FF2B5EF4-FFF2-40B4-BE49-F238E27FC236}">
                <a16:creationId xmlns:a16="http://schemas.microsoft.com/office/drawing/2014/main" id="{075CDB31-9A07-9A3D-5436-4D28B26DEDF0}"/>
              </a:ext>
            </a:extLst>
          </p:cNvPr>
          <p:cNvSpPr>
            <a:spLocks noChangeArrowheads="1"/>
          </p:cNvSpPr>
          <p:nvPr/>
        </p:nvSpPr>
        <p:spPr bwMode="auto">
          <a:xfrm>
            <a:off x="1486487" y="218480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394389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0A51DE7-41C6-4200-BAC0-57CDB6094B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ECBB600-CDC9-4339-82D5-1FAE84D1DF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1A4C04B8-8909-4B92-857B-F51CFE3DD923}"/>
              </a:ext>
            </a:extLst>
          </p:cNvPr>
          <p:cNvSpPr txBox="1"/>
          <p:nvPr/>
        </p:nvSpPr>
        <p:spPr>
          <a:xfrm>
            <a:off x="6960148" y="3429000"/>
            <a:ext cx="4453462"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Project Delivery</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تسليم </a:t>
            </a:r>
            <a:r>
              <a:rPr lang="ar-EG" sz="4400" b="1" dirty="0">
                <a:solidFill>
                  <a:srgbClr val="000000"/>
                </a:solidFill>
                <a:latin typeface="Tajawal Medium" panose="00000600000000000000" pitchFamily="2" charset="-78"/>
                <a:cs typeface="Tajawal Medium" panose="00000600000000000000" pitchFamily="2" charset="-78"/>
              </a:rPr>
              <a:t>المشروع</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136577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0487" y="1436383"/>
            <a:ext cx="10078147" cy="4193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88175453-ED98-8E6E-EA6F-FBBF0C0EE313}"/>
              </a:ext>
            </a:extLst>
          </p:cNvPr>
          <p:cNvGraphicFramePr>
            <a:graphicFrameLocks noGrp="1"/>
          </p:cNvGraphicFramePr>
          <p:nvPr>
            <p:extLst>
              <p:ext uri="{D42A27DB-BD31-4B8C-83A1-F6EECF244321}">
                <p14:modId xmlns:p14="http://schemas.microsoft.com/office/powerpoint/2010/main" val="1876980284"/>
              </p:ext>
            </p:extLst>
          </p:nvPr>
        </p:nvGraphicFramePr>
        <p:xfrm>
          <a:off x="1075768" y="2382686"/>
          <a:ext cx="9647584" cy="2011680"/>
        </p:xfrm>
        <a:graphic>
          <a:graphicData uri="http://schemas.openxmlformats.org/drawingml/2006/table">
            <a:tbl>
              <a:tblPr/>
              <a:tblGrid>
                <a:gridCol w="4823792">
                  <a:extLst>
                    <a:ext uri="{9D8B030D-6E8A-4147-A177-3AD203B41FA5}">
                      <a16:colId xmlns:a16="http://schemas.microsoft.com/office/drawing/2014/main" val="2895163824"/>
                    </a:ext>
                  </a:extLst>
                </a:gridCol>
                <a:gridCol w="4823792">
                  <a:extLst>
                    <a:ext uri="{9D8B030D-6E8A-4147-A177-3AD203B41FA5}">
                      <a16:colId xmlns:a16="http://schemas.microsoft.com/office/drawing/2014/main" val="1129943384"/>
                    </a:ext>
                  </a:extLst>
                </a:gridCol>
              </a:tblGrid>
              <a:tr h="0">
                <a:tc>
                  <a:txBody>
                    <a:bodyPr/>
                    <a:lstStyle/>
                    <a:p>
                      <a:r>
                        <a:rPr lang="en-US" sz="2400" dirty="0"/>
                        <a:t>Starting from week 3 student will be asked to submit the required assignments.</a:t>
                      </a:r>
                    </a:p>
                  </a:txBody>
                  <a:tcPr anchor="ctr">
                    <a:lnL>
                      <a:noFill/>
                    </a:lnL>
                    <a:lnR>
                      <a:noFill/>
                    </a:lnR>
                    <a:lnT>
                      <a:noFill/>
                    </a:lnT>
                    <a:lnB>
                      <a:noFill/>
                    </a:lnB>
                    <a:noFill/>
                  </a:tcPr>
                </a:tc>
                <a:tc>
                  <a:txBody>
                    <a:bodyPr/>
                    <a:lstStyle/>
                    <a:p>
                      <a:pPr algn="r"/>
                      <a:r>
                        <a:rPr lang="ar-EG" sz="2400" dirty="0">
                          <a:solidFill>
                            <a:schemeClr val="tx2"/>
                          </a:solidFill>
                        </a:rPr>
                        <a:t>بدءًا من الأسبوع الثالث، سيُطلب من الطالب تقديم المهام المطلوبة.</a:t>
                      </a:r>
                    </a:p>
                  </a:txBody>
                  <a:tcPr anchor="ctr">
                    <a:lnL>
                      <a:noFill/>
                    </a:lnL>
                    <a:lnR>
                      <a:noFill/>
                    </a:lnR>
                    <a:lnT>
                      <a:noFill/>
                    </a:lnT>
                    <a:lnB>
                      <a:noFill/>
                    </a:lnB>
                    <a:noFill/>
                  </a:tcPr>
                </a:tc>
                <a:extLst>
                  <a:ext uri="{0D108BD9-81ED-4DB2-BD59-A6C34878D82A}">
                    <a16:rowId xmlns:a16="http://schemas.microsoft.com/office/drawing/2014/main" val="3797247056"/>
                  </a:ext>
                </a:extLst>
              </a:tr>
              <a:tr h="0">
                <a:tc>
                  <a:txBody>
                    <a:bodyPr/>
                    <a:lstStyle/>
                    <a:p>
                      <a:r>
                        <a:rPr lang="en-US" sz="2400"/>
                        <a:t>Students will be asked to deliver 4 submissions for the project.</a:t>
                      </a:r>
                    </a:p>
                  </a:txBody>
                  <a:tcPr anchor="ctr">
                    <a:lnL>
                      <a:noFill/>
                    </a:lnL>
                    <a:lnR>
                      <a:noFill/>
                    </a:lnR>
                    <a:lnT>
                      <a:noFill/>
                    </a:lnT>
                    <a:lnB>
                      <a:noFill/>
                    </a:lnB>
                    <a:noFill/>
                  </a:tcPr>
                </a:tc>
                <a:tc>
                  <a:txBody>
                    <a:bodyPr/>
                    <a:lstStyle/>
                    <a:p>
                      <a:pPr algn="r"/>
                      <a:r>
                        <a:rPr lang="ar-EG" sz="2400" dirty="0">
                          <a:solidFill>
                            <a:schemeClr val="tx2"/>
                          </a:solidFill>
                        </a:rPr>
                        <a:t>سيُطلب من الطلاب تقديم 4 </a:t>
                      </a:r>
                      <a:r>
                        <a:rPr lang="ar-EG" sz="2400" dirty="0" err="1">
                          <a:solidFill>
                            <a:schemeClr val="tx2"/>
                          </a:solidFill>
                        </a:rPr>
                        <a:t>تسليمات</a:t>
                      </a:r>
                      <a:r>
                        <a:rPr lang="ar-EG" sz="2400" dirty="0">
                          <a:solidFill>
                            <a:schemeClr val="tx2"/>
                          </a:solidFill>
                        </a:rPr>
                        <a:t> للمشروع.</a:t>
                      </a:r>
                    </a:p>
                  </a:txBody>
                  <a:tcPr anchor="ctr">
                    <a:lnL>
                      <a:noFill/>
                    </a:lnL>
                    <a:lnR>
                      <a:noFill/>
                    </a:lnR>
                    <a:lnT>
                      <a:noFill/>
                    </a:lnT>
                    <a:lnB>
                      <a:noFill/>
                    </a:lnB>
                    <a:noFill/>
                  </a:tcPr>
                </a:tc>
                <a:extLst>
                  <a:ext uri="{0D108BD9-81ED-4DB2-BD59-A6C34878D82A}">
                    <a16:rowId xmlns:a16="http://schemas.microsoft.com/office/drawing/2014/main" val="321761953"/>
                  </a:ext>
                </a:extLst>
              </a:tr>
            </a:tbl>
          </a:graphicData>
        </a:graphic>
      </p:graphicFrame>
      <p:sp>
        <p:nvSpPr>
          <p:cNvPr id="4" name="Rectangle 1">
            <a:extLst>
              <a:ext uri="{FF2B5EF4-FFF2-40B4-BE49-F238E27FC236}">
                <a16:creationId xmlns:a16="http://schemas.microsoft.com/office/drawing/2014/main" id="{BAB7BC26-F015-4F88-EC37-5A100BCCB72B}"/>
              </a:ext>
            </a:extLst>
          </p:cNvPr>
          <p:cNvSpPr>
            <a:spLocks noChangeArrowheads="1"/>
          </p:cNvSpPr>
          <p:nvPr/>
        </p:nvSpPr>
        <p:spPr bwMode="auto">
          <a:xfrm>
            <a:off x="838200" y="3178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39400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7827" y="2944940"/>
            <a:ext cx="5049780" cy="144655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Delivery Schedule</a:t>
            </a:r>
            <a:endPar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4400" b="1" dirty="0">
                <a:solidFill>
                  <a:srgbClr val="000000"/>
                </a:solidFill>
                <a:latin typeface="Tajawal Medium" panose="00000600000000000000" pitchFamily="2" charset="-78"/>
                <a:cs typeface="Tajawal Medium" panose="00000600000000000000" pitchFamily="2" charset="-78"/>
              </a:rPr>
              <a:t>مواعيد التسليم</a:t>
            </a:r>
            <a:r>
              <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 </a:t>
            </a:r>
          </a:p>
        </p:txBody>
      </p:sp>
      <p:sp>
        <p:nvSpPr>
          <p:cNvPr id="7" name="Rectangle 6">
            <a:extLst>
              <a:ext uri="{FF2B5EF4-FFF2-40B4-BE49-F238E27FC236}">
                <a16:creationId xmlns:a16="http://schemas.microsoft.com/office/drawing/2014/main" id="{E43B8E6E-AC63-4EE7-A93B-9B5C67C218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DA3BF728-3F55-4016-A7A0-DA253807C8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4701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26BD4F0-8DBC-4FE6-9CD4-FFD8B978FEB8}"/>
              </a:ext>
            </a:extLst>
          </p:cNvPr>
          <p:cNvPicPr>
            <a:picLocks noChangeAspect="1"/>
          </p:cNvPicPr>
          <p:nvPr/>
        </p:nvPicPr>
        <p:blipFill>
          <a:blip r:embed="rId2"/>
          <a:stretch>
            <a:fillRect/>
          </a:stretch>
        </p:blipFill>
        <p:spPr>
          <a:xfrm>
            <a:off x="1674055" y="168813"/>
            <a:ext cx="7830383" cy="5602717"/>
          </a:xfrm>
          <a:prstGeom prst="rect">
            <a:avLst/>
          </a:prstGeom>
        </p:spPr>
      </p:pic>
      <p:pic>
        <p:nvPicPr>
          <p:cNvPr id="6" name="Picture 5">
            <a:extLst>
              <a:ext uri="{FF2B5EF4-FFF2-40B4-BE49-F238E27FC236}">
                <a16:creationId xmlns:a16="http://schemas.microsoft.com/office/drawing/2014/main" id="{2F9D00C1-B634-4B54-8FE3-10BE28CE5895}"/>
              </a:ext>
            </a:extLst>
          </p:cNvPr>
          <p:cNvPicPr>
            <a:picLocks noChangeAspect="1"/>
          </p:cNvPicPr>
          <p:nvPr/>
        </p:nvPicPr>
        <p:blipFill>
          <a:blip r:embed="rId3"/>
          <a:stretch>
            <a:fillRect/>
          </a:stretch>
        </p:blipFill>
        <p:spPr>
          <a:xfrm>
            <a:off x="1674054" y="5771530"/>
            <a:ext cx="7830383" cy="1328880"/>
          </a:xfrm>
          <a:prstGeom prst="rect">
            <a:avLst/>
          </a:prstGeom>
        </p:spPr>
      </p:pic>
    </p:spTree>
    <p:extLst>
      <p:ext uri="{BB962C8B-B14F-4D97-AF65-F5344CB8AC3E}">
        <p14:creationId xmlns:p14="http://schemas.microsoft.com/office/powerpoint/2010/main" val="9270108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345916B-67A8-4ED2-AB04-945B3910C5C0}"/>
              </a:ext>
            </a:extLst>
          </p:cNvPr>
          <p:cNvPicPr>
            <a:picLocks noChangeAspect="1"/>
          </p:cNvPicPr>
          <p:nvPr/>
        </p:nvPicPr>
        <p:blipFill>
          <a:blip r:embed="rId2"/>
          <a:stretch>
            <a:fillRect/>
          </a:stretch>
        </p:blipFill>
        <p:spPr>
          <a:xfrm>
            <a:off x="2322796" y="0"/>
            <a:ext cx="7960685" cy="5689591"/>
          </a:xfrm>
          <a:prstGeom prst="rect">
            <a:avLst/>
          </a:prstGeom>
        </p:spPr>
      </p:pic>
      <p:graphicFrame>
        <p:nvGraphicFramePr>
          <p:cNvPr id="4" name="Table 3">
            <a:extLst>
              <a:ext uri="{FF2B5EF4-FFF2-40B4-BE49-F238E27FC236}">
                <a16:creationId xmlns:a16="http://schemas.microsoft.com/office/drawing/2014/main" id="{25B496AC-C202-4DC7-89EB-0CE9382C9E2E}"/>
              </a:ext>
            </a:extLst>
          </p:cNvPr>
          <p:cNvGraphicFramePr>
            <a:graphicFrameLocks noGrp="1"/>
          </p:cNvGraphicFramePr>
          <p:nvPr>
            <p:extLst>
              <p:ext uri="{D42A27DB-BD31-4B8C-83A1-F6EECF244321}">
                <p14:modId xmlns:p14="http://schemas.microsoft.com/office/powerpoint/2010/main" val="2206600396"/>
              </p:ext>
            </p:extLst>
          </p:nvPr>
        </p:nvGraphicFramePr>
        <p:xfrm>
          <a:off x="2322796" y="5666246"/>
          <a:ext cx="7960686" cy="1230440"/>
        </p:xfrm>
        <a:graphic>
          <a:graphicData uri="http://schemas.openxmlformats.org/drawingml/2006/table">
            <a:tbl>
              <a:tblPr rtl="1" firstRow="1" firstCol="1" bandRow="1"/>
              <a:tblGrid>
                <a:gridCol w="1575743">
                  <a:extLst>
                    <a:ext uri="{9D8B030D-6E8A-4147-A177-3AD203B41FA5}">
                      <a16:colId xmlns:a16="http://schemas.microsoft.com/office/drawing/2014/main" val="952808971"/>
                    </a:ext>
                  </a:extLst>
                </a:gridCol>
                <a:gridCol w="4211252">
                  <a:extLst>
                    <a:ext uri="{9D8B030D-6E8A-4147-A177-3AD203B41FA5}">
                      <a16:colId xmlns:a16="http://schemas.microsoft.com/office/drawing/2014/main" val="2436320082"/>
                    </a:ext>
                  </a:extLst>
                </a:gridCol>
                <a:gridCol w="2173691">
                  <a:extLst>
                    <a:ext uri="{9D8B030D-6E8A-4147-A177-3AD203B41FA5}">
                      <a16:colId xmlns:a16="http://schemas.microsoft.com/office/drawing/2014/main" val="1646811877"/>
                    </a:ext>
                  </a:extLst>
                </a:gridCol>
              </a:tblGrid>
              <a:tr h="0">
                <a:tc>
                  <a:txBody>
                    <a:bodyPr/>
                    <a:lstStyle/>
                    <a:p>
                      <a:pPr marL="0" marR="0" algn="ctr" rtl="1">
                        <a:lnSpc>
                          <a:spcPct val="107000"/>
                        </a:lnSpc>
                        <a:spcBef>
                          <a:spcPts val="0"/>
                        </a:spcBef>
                        <a:spcAft>
                          <a:spcPts val="1200"/>
                        </a:spcAft>
                      </a:pPr>
                      <a:r>
                        <a:rPr lang="ar-SA" sz="1200" b="1" dirty="0">
                          <a:solidFill>
                            <a:srgbClr val="FFFFFF"/>
                          </a:solidFill>
                          <a:effectLst/>
                          <a:latin typeface="Calibri" panose="020F0502020204030204" pitchFamily="34" charset="0"/>
                          <a:ea typeface="Franklin Gothic Book" panose="020B0503020102020204" pitchFamily="34" charset="0"/>
                          <a:cs typeface="Times New Roman" panose="02020603050405020304" pitchFamily="18" charset="0"/>
                        </a:rPr>
                        <a:t>التكليف الرابع</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r" rtl="1">
                        <a:lnSpc>
                          <a:spcPct val="107000"/>
                        </a:lnSpc>
                        <a:spcBef>
                          <a:spcPts val="0"/>
                        </a:spcBef>
                        <a:spcAft>
                          <a:spcPts val="1200"/>
                        </a:spcAft>
                      </a:pPr>
                      <a:r>
                        <a:rPr lang="ar-SA" sz="1200" b="1">
                          <a:solidFill>
                            <a:srgbClr val="FFFFFF"/>
                          </a:solidFill>
                          <a:effectLst/>
                          <a:latin typeface="Calibri" panose="020F0502020204030204" pitchFamily="34" charset="0"/>
                          <a:ea typeface="Franklin Gothic Book" panose="020B0503020102020204" pitchFamily="34" charset="0"/>
                          <a:cs typeface="Times New Roman" panose="02020603050405020304" pitchFamily="18" charset="0"/>
                        </a:rPr>
                        <a:t>أرسل النسخة النهائية لمشروعك النهائي كاملا، بعد إضافة</a:t>
                      </a:r>
                      <a:r>
                        <a:rPr lang="en-US" sz="1200" b="1">
                          <a:solidFill>
                            <a:srgbClr val="FFFFFF"/>
                          </a:solidFill>
                          <a:effectLst/>
                          <a:latin typeface="Times New Roman" panose="02020603050405020304" pitchFamily="18" charset="0"/>
                          <a:ea typeface="Franklin Gothic Book" panose="020B0503020102020204" pitchFamily="34" charset="0"/>
                          <a:cs typeface="Arial" panose="020B0604020202020204" pitchFamily="34" charset="0"/>
                        </a:rPr>
                        <a:t>:</a:t>
                      </a:r>
                      <a:endParaRPr lang="en-US" sz="11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1200"/>
                        </a:spcAft>
                        <a:buFont typeface="Symbol" panose="05050102010706020507" pitchFamily="18" charset="2"/>
                        <a:buBlip>
                          <a:blip r:embed="rId3"/>
                        </a:buBlip>
                      </a:pPr>
                      <a:r>
                        <a:rPr lang="ar-SA" sz="1200">
                          <a:solidFill>
                            <a:srgbClr val="FFFFFF"/>
                          </a:solidFill>
                          <a:effectLst/>
                          <a:latin typeface="Calibri" panose="020F0502020204030204" pitchFamily="34" charset="0"/>
                          <a:ea typeface="Franklin Gothic Book" panose="020B0503020102020204" pitchFamily="34" charset="0"/>
                          <a:cs typeface="Times New Roman" panose="02020603050405020304" pitchFamily="18" charset="0"/>
                        </a:rPr>
                        <a:t>تعديل جدول المحتويات</a:t>
                      </a:r>
                      <a:endParaRPr lang="en-US" sz="11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1200"/>
                        </a:spcAft>
                        <a:buFont typeface="Symbol" panose="05050102010706020507" pitchFamily="18" charset="2"/>
                        <a:buBlip>
                          <a:blip r:embed="rId3"/>
                        </a:buBlip>
                      </a:pPr>
                      <a:r>
                        <a:rPr lang="ar-SA" sz="1200">
                          <a:solidFill>
                            <a:srgbClr val="FFFFFF"/>
                          </a:solidFill>
                          <a:effectLst/>
                          <a:latin typeface="Calibri" panose="020F0502020204030204" pitchFamily="34" charset="0"/>
                          <a:ea typeface="Franklin Gothic Book" panose="020B0503020102020204" pitchFamily="34" charset="0"/>
                          <a:cs typeface="Times New Roman" panose="02020603050405020304" pitchFamily="18" charset="0"/>
                        </a:rPr>
                        <a:t>مستخلص الدراسة</a:t>
                      </a:r>
                      <a:endParaRPr lang="en-US" sz="11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1200"/>
                        </a:spcAft>
                        <a:buFont typeface="Symbol" panose="05050102010706020507" pitchFamily="18" charset="2"/>
                        <a:buBlip>
                          <a:blip r:embed="rId3"/>
                        </a:buBlip>
                      </a:pPr>
                      <a:r>
                        <a:rPr lang="ar-SA" sz="1200">
                          <a:solidFill>
                            <a:srgbClr val="FFFFFF"/>
                          </a:solidFill>
                          <a:effectLst/>
                          <a:latin typeface="Calibri" panose="020F0502020204030204" pitchFamily="34" charset="0"/>
                          <a:ea typeface="Franklin Gothic Book" panose="020B0503020102020204" pitchFamily="34" charset="0"/>
                          <a:cs typeface="Times New Roman" panose="02020603050405020304" pitchFamily="18" charset="0"/>
                        </a:rPr>
                        <a:t>الفصل الخامس: حدود البحث والتوصيات والاستنتاجات</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rtl="1">
                        <a:lnSpc>
                          <a:spcPct val="107000"/>
                        </a:lnSpc>
                        <a:spcBef>
                          <a:spcPts val="0"/>
                        </a:spcBef>
                        <a:spcAft>
                          <a:spcPts val="0"/>
                        </a:spcAft>
                      </a:pPr>
                      <a:r>
                        <a:rPr lang="ar-SA" sz="1200" b="1" dirty="0">
                          <a:solidFill>
                            <a:srgbClr val="FFFFFF"/>
                          </a:solidFill>
                          <a:effectLst/>
                          <a:latin typeface="Calibri" panose="020F0502020204030204" pitchFamily="34" charset="0"/>
                          <a:ea typeface="Franklin Gothic Book" panose="020B0503020102020204" pitchFamily="34" charset="0"/>
                          <a:cs typeface="Times New Roman" panose="02020603050405020304" pitchFamily="18" charset="0"/>
                        </a:rPr>
                        <a:t>الأسبوع الحادي عشر</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336530395"/>
                  </a:ext>
                </a:extLst>
              </a:tr>
            </a:tbl>
          </a:graphicData>
        </a:graphic>
      </p:graphicFrame>
    </p:spTree>
    <p:extLst>
      <p:ext uri="{BB962C8B-B14F-4D97-AF65-F5344CB8AC3E}">
        <p14:creationId xmlns:p14="http://schemas.microsoft.com/office/powerpoint/2010/main" val="3280168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4AADE85-3110-47F0-B51D-90F06F3513CF}"/>
              </a:ext>
            </a:extLst>
          </p:cNvPr>
          <p:cNvGraphicFramePr/>
          <p:nvPr>
            <p:extLst>
              <p:ext uri="{D42A27DB-BD31-4B8C-83A1-F6EECF244321}">
                <p14:modId xmlns:p14="http://schemas.microsoft.com/office/powerpoint/2010/main" val="732236340"/>
              </p:ext>
            </p:extLst>
          </p:nvPr>
        </p:nvGraphicFramePr>
        <p:xfrm>
          <a:off x="371908" y="719666"/>
          <a:ext cx="85095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a:extLst>
              <a:ext uri="{FF2B5EF4-FFF2-40B4-BE49-F238E27FC236}">
                <a16:creationId xmlns:a16="http://schemas.microsoft.com/office/drawing/2014/main" id="{C71EA266-C280-4D3E-905A-82B39BA267B7}"/>
              </a:ext>
            </a:extLst>
          </p:cNvPr>
          <p:cNvGrpSpPr/>
          <p:nvPr/>
        </p:nvGrpSpPr>
        <p:grpSpPr>
          <a:xfrm>
            <a:off x="3876792" y="4904854"/>
            <a:ext cx="5004696" cy="1043516"/>
            <a:chOff x="3476737" y="2829901"/>
            <a:chExt cx="5004696" cy="1043516"/>
          </a:xfrm>
        </p:grpSpPr>
        <p:sp>
          <p:nvSpPr>
            <p:cNvPr id="5" name="Rectangle: Top Corners Rounded 4">
              <a:extLst>
                <a:ext uri="{FF2B5EF4-FFF2-40B4-BE49-F238E27FC236}">
                  <a16:creationId xmlns:a16="http://schemas.microsoft.com/office/drawing/2014/main" id="{51443214-564C-4BF8-9D62-EB9CEF7D5013}"/>
                </a:ext>
              </a:extLst>
            </p:cNvPr>
            <p:cNvSpPr/>
            <p:nvPr/>
          </p:nvSpPr>
          <p:spPr>
            <a:xfrm rot="5400000">
              <a:off x="5457327" y="849311"/>
              <a:ext cx="1043516" cy="5004696"/>
            </a:xfrm>
            <a:prstGeom prst="round2SameRect">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7" name="Rectangle: Top Corners Rounded 4">
              <a:extLst>
                <a:ext uri="{FF2B5EF4-FFF2-40B4-BE49-F238E27FC236}">
                  <a16:creationId xmlns:a16="http://schemas.microsoft.com/office/drawing/2014/main" id="{D3B65659-D7D4-4E94-BE8F-B89763F8A7A1}"/>
                </a:ext>
              </a:extLst>
            </p:cNvPr>
            <p:cNvSpPr txBox="1"/>
            <p:nvPr/>
          </p:nvSpPr>
          <p:spPr>
            <a:xfrm>
              <a:off x="3476737" y="2880841"/>
              <a:ext cx="4953756" cy="94163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11</a:t>
              </a:r>
            </a:p>
          </p:txBody>
        </p:sp>
      </p:grpSp>
      <p:sp>
        <p:nvSpPr>
          <p:cNvPr id="8" name="TextBox 7">
            <a:extLst>
              <a:ext uri="{FF2B5EF4-FFF2-40B4-BE49-F238E27FC236}">
                <a16:creationId xmlns:a16="http://schemas.microsoft.com/office/drawing/2014/main" id="{5911619C-114A-49A3-818F-3CC8C55896D2}"/>
              </a:ext>
            </a:extLst>
          </p:cNvPr>
          <p:cNvSpPr txBox="1"/>
          <p:nvPr/>
        </p:nvSpPr>
        <p:spPr>
          <a:xfrm>
            <a:off x="9875520" y="2743200"/>
            <a:ext cx="2082018" cy="707886"/>
          </a:xfrm>
          <a:prstGeom prst="rect">
            <a:avLst/>
          </a:prstGeom>
          <a:noFill/>
        </p:spPr>
        <p:txBody>
          <a:bodyPr wrap="square" rtlCol="0">
            <a:spAutoFit/>
          </a:bodyPr>
          <a:lstStyle/>
          <a:p>
            <a:pPr algn="ctr"/>
            <a:r>
              <a:rPr lang="en-US" sz="4000" b="1" dirty="0">
                <a:highlight>
                  <a:srgbClr val="00FF00"/>
                </a:highlight>
              </a:rPr>
              <a:t>NP-Pass</a:t>
            </a:r>
          </a:p>
        </p:txBody>
      </p:sp>
    </p:spTree>
    <p:extLst>
      <p:ext uri="{BB962C8B-B14F-4D97-AF65-F5344CB8AC3E}">
        <p14:creationId xmlns:p14="http://schemas.microsoft.com/office/powerpoint/2010/main" val="164483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4AADE85-3110-47F0-B51D-90F06F3513CF}"/>
              </a:ext>
            </a:extLst>
          </p:cNvPr>
          <p:cNvGraphicFramePr/>
          <p:nvPr>
            <p:extLst>
              <p:ext uri="{D42A27DB-BD31-4B8C-83A1-F6EECF244321}">
                <p14:modId xmlns:p14="http://schemas.microsoft.com/office/powerpoint/2010/main" val="2493079198"/>
              </p:ext>
            </p:extLst>
          </p:nvPr>
        </p:nvGraphicFramePr>
        <p:xfrm>
          <a:off x="371908" y="719666"/>
          <a:ext cx="85095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a:extLst>
              <a:ext uri="{FF2B5EF4-FFF2-40B4-BE49-F238E27FC236}">
                <a16:creationId xmlns:a16="http://schemas.microsoft.com/office/drawing/2014/main" id="{C71EA266-C280-4D3E-905A-82B39BA267B7}"/>
              </a:ext>
            </a:extLst>
          </p:cNvPr>
          <p:cNvGrpSpPr/>
          <p:nvPr/>
        </p:nvGrpSpPr>
        <p:grpSpPr>
          <a:xfrm>
            <a:off x="3876792" y="4904854"/>
            <a:ext cx="5004696" cy="1043516"/>
            <a:chOff x="3476737" y="2829901"/>
            <a:chExt cx="5004696" cy="1043516"/>
          </a:xfrm>
        </p:grpSpPr>
        <p:sp>
          <p:nvSpPr>
            <p:cNvPr id="5" name="Rectangle: Top Corners Rounded 4">
              <a:extLst>
                <a:ext uri="{FF2B5EF4-FFF2-40B4-BE49-F238E27FC236}">
                  <a16:creationId xmlns:a16="http://schemas.microsoft.com/office/drawing/2014/main" id="{51443214-564C-4BF8-9D62-EB9CEF7D5013}"/>
                </a:ext>
              </a:extLst>
            </p:cNvPr>
            <p:cNvSpPr/>
            <p:nvPr/>
          </p:nvSpPr>
          <p:spPr>
            <a:xfrm rot="5400000">
              <a:off x="5457327" y="849311"/>
              <a:ext cx="1043516" cy="5004696"/>
            </a:xfrm>
            <a:prstGeom prst="round2SameRect">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7" name="Rectangle: Top Corners Rounded 4">
              <a:extLst>
                <a:ext uri="{FF2B5EF4-FFF2-40B4-BE49-F238E27FC236}">
                  <a16:creationId xmlns:a16="http://schemas.microsoft.com/office/drawing/2014/main" id="{D3B65659-D7D4-4E94-BE8F-B89763F8A7A1}"/>
                </a:ext>
              </a:extLst>
            </p:cNvPr>
            <p:cNvSpPr txBox="1"/>
            <p:nvPr/>
          </p:nvSpPr>
          <p:spPr>
            <a:xfrm>
              <a:off x="3476737" y="2880841"/>
              <a:ext cx="4953756" cy="94163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11</a:t>
              </a:r>
            </a:p>
          </p:txBody>
        </p:sp>
      </p:grpSp>
      <p:sp>
        <p:nvSpPr>
          <p:cNvPr id="8" name="TextBox 7">
            <a:extLst>
              <a:ext uri="{FF2B5EF4-FFF2-40B4-BE49-F238E27FC236}">
                <a16:creationId xmlns:a16="http://schemas.microsoft.com/office/drawing/2014/main" id="{5911619C-114A-49A3-818F-3CC8C55896D2}"/>
              </a:ext>
            </a:extLst>
          </p:cNvPr>
          <p:cNvSpPr txBox="1"/>
          <p:nvPr/>
        </p:nvSpPr>
        <p:spPr>
          <a:xfrm>
            <a:off x="9875520" y="2743200"/>
            <a:ext cx="2082018" cy="707886"/>
          </a:xfrm>
          <a:prstGeom prst="rect">
            <a:avLst/>
          </a:prstGeom>
          <a:noFill/>
        </p:spPr>
        <p:txBody>
          <a:bodyPr wrap="square" rtlCol="0">
            <a:spAutoFit/>
          </a:bodyPr>
          <a:lstStyle/>
          <a:p>
            <a:pPr algn="ctr"/>
            <a:r>
              <a:rPr lang="en-US" sz="4000" b="1" dirty="0">
                <a:highlight>
                  <a:srgbClr val="00FF00"/>
                </a:highlight>
              </a:rPr>
              <a:t>NP-Pass</a:t>
            </a:r>
          </a:p>
        </p:txBody>
      </p:sp>
    </p:spTree>
    <p:extLst>
      <p:ext uri="{BB962C8B-B14F-4D97-AF65-F5344CB8AC3E}">
        <p14:creationId xmlns:p14="http://schemas.microsoft.com/office/powerpoint/2010/main" val="3631659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4AADE85-3110-47F0-B51D-90F06F3513CF}"/>
              </a:ext>
            </a:extLst>
          </p:cNvPr>
          <p:cNvGraphicFramePr/>
          <p:nvPr>
            <p:extLst>
              <p:ext uri="{D42A27DB-BD31-4B8C-83A1-F6EECF244321}">
                <p14:modId xmlns:p14="http://schemas.microsoft.com/office/powerpoint/2010/main" val="2407259047"/>
              </p:ext>
            </p:extLst>
          </p:nvPr>
        </p:nvGraphicFramePr>
        <p:xfrm>
          <a:off x="371908" y="719666"/>
          <a:ext cx="85095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a:extLst>
              <a:ext uri="{FF2B5EF4-FFF2-40B4-BE49-F238E27FC236}">
                <a16:creationId xmlns:a16="http://schemas.microsoft.com/office/drawing/2014/main" id="{C71EA266-C280-4D3E-905A-82B39BA267B7}"/>
              </a:ext>
            </a:extLst>
          </p:cNvPr>
          <p:cNvGrpSpPr/>
          <p:nvPr/>
        </p:nvGrpSpPr>
        <p:grpSpPr>
          <a:xfrm>
            <a:off x="3876792" y="4904854"/>
            <a:ext cx="5004696" cy="1043516"/>
            <a:chOff x="3476737" y="2829901"/>
            <a:chExt cx="5004696" cy="1043516"/>
          </a:xfrm>
        </p:grpSpPr>
        <p:sp>
          <p:nvSpPr>
            <p:cNvPr id="5" name="Rectangle: Top Corners Rounded 4">
              <a:extLst>
                <a:ext uri="{FF2B5EF4-FFF2-40B4-BE49-F238E27FC236}">
                  <a16:creationId xmlns:a16="http://schemas.microsoft.com/office/drawing/2014/main" id="{51443214-564C-4BF8-9D62-EB9CEF7D5013}"/>
                </a:ext>
              </a:extLst>
            </p:cNvPr>
            <p:cNvSpPr/>
            <p:nvPr/>
          </p:nvSpPr>
          <p:spPr>
            <a:xfrm rot="5400000">
              <a:off x="5457327" y="849311"/>
              <a:ext cx="1043516" cy="5004696"/>
            </a:xfrm>
            <a:prstGeom prst="round2SameRect">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7" name="Rectangle: Top Corners Rounded 4">
              <a:extLst>
                <a:ext uri="{FF2B5EF4-FFF2-40B4-BE49-F238E27FC236}">
                  <a16:creationId xmlns:a16="http://schemas.microsoft.com/office/drawing/2014/main" id="{D3B65659-D7D4-4E94-BE8F-B89763F8A7A1}"/>
                </a:ext>
              </a:extLst>
            </p:cNvPr>
            <p:cNvSpPr txBox="1"/>
            <p:nvPr/>
          </p:nvSpPr>
          <p:spPr>
            <a:xfrm>
              <a:off x="3476737" y="2880841"/>
              <a:ext cx="4953756" cy="94163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11</a:t>
              </a:r>
            </a:p>
          </p:txBody>
        </p:sp>
      </p:grpSp>
      <p:sp>
        <p:nvSpPr>
          <p:cNvPr id="8" name="TextBox 7">
            <a:extLst>
              <a:ext uri="{FF2B5EF4-FFF2-40B4-BE49-F238E27FC236}">
                <a16:creationId xmlns:a16="http://schemas.microsoft.com/office/drawing/2014/main" id="{5911619C-114A-49A3-818F-3CC8C55896D2}"/>
              </a:ext>
            </a:extLst>
          </p:cNvPr>
          <p:cNvSpPr txBox="1"/>
          <p:nvPr/>
        </p:nvSpPr>
        <p:spPr>
          <a:xfrm>
            <a:off x="9875520" y="2743200"/>
            <a:ext cx="2082018" cy="707886"/>
          </a:xfrm>
          <a:prstGeom prst="rect">
            <a:avLst/>
          </a:prstGeom>
          <a:noFill/>
        </p:spPr>
        <p:txBody>
          <a:bodyPr wrap="square" rtlCol="0">
            <a:spAutoFit/>
          </a:bodyPr>
          <a:lstStyle/>
          <a:p>
            <a:pPr algn="ctr"/>
            <a:r>
              <a:rPr lang="en-US" sz="4000" b="1" dirty="0">
                <a:highlight>
                  <a:srgbClr val="00FF00"/>
                </a:highlight>
              </a:rPr>
              <a:t>NP-Pass</a:t>
            </a:r>
          </a:p>
        </p:txBody>
      </p:sp>
    </p:spTree>
    <p:extLst>
      <p:ext uri="{BB962C8B-B14F-4D97-AF65-F5344CB8AC3E}">
        <p14:creationId xmlns:p14="http://schemas.microsoft.com/office/powerpoint/2010/main" val="2631616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4AADE85-3110-47F0-B51D-90F06F3513CF}"/>
              </a:ext>
            </a:extLst>
          </p:cNvPr>
          <p:cNvGraphicFramePr/>
          <p:nvPr>
            <p:extLst>
              <p:ext uri="{D42A27DB-BD31-4B8C-83A1-F6EECF244321}">
                <p14:modId xmlns:p14="http://schemas.microsoft.com/office/powerpoint/2010/main" val="3348334944"/>
              </p:ext>
            </p:extLst>
          </p:nvPr>
        </p:nvGraphicFramePr>
        <p:xfrm>
          <a:off x="371908" y="719666"/>
          <a:ext cx="85095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a:extLst>
              <a:ext uri="{FF2B5EF4-FFF2-40B4-BE49-F238E27FC236}">
                <a16:creationId xmlns:a16="http://schemas.microsoft.com/office/drawing/2014/main" id="{C71EA266-C280-4D3E-905A-82B39BA267B7}"/>
              </a:ext>
            </a:extLst>
          </p:cNvPr>
          <p:cNvGrpSpPr/>
          <p:nvPr/>
        </p:nvGrpSpPr>
        <p:grpSpPr>
          <a:xfrm>
            <a:off x="3876792" y="4904854"/>
            <a:ext cx="5004696" cy="1043516"/>
            <a:chOff x="3476737" y="2829901"/>
            <a:chExt cx="5004696" cy="1043516"/>
          </a:xfrm>
        </p:grpSpPr>
        <p:sp>
          <p:nvSpPr>
            <p:cNvPr id="5" name="Rectangle: Top Corners Rounded 4">
              <a:extLst>
                <a:ext uri="{FF2B5EF4-FFF2-40B4-BE49-F238E27FC236}">
                  <a16:creationId xmlns:a16="http://schemas.microsoft.com/office/drawing/2014/main" id="{51443214-564C-4BF8-9D62-EB9CEF7D5013}"/>
                </a:ext>
              </a:extLst>
            </p:cNvPr>
            <p:cNvSpPr/>
            <p:nvPr/>
          </p:nvSpPr>
          <p:spPr>
            <a:xfrm rot="5400000">
              <a:off x="5457327" y="849311"/>
              <a:ext cx="1043516" cy="5004696"/>
            </a:xfrm>
            <a:prstGeom prst="round2SameRect">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7" name="Rectangle: Top Corners Rounded 4">
              <a:extLst>
                <a:ext uri="{FF2B5EF4-FFF2-40B4-BE49-F238E27FC236}">
                  <a16:creationId xmlns:a16="http://schemas.microsoft.com/office/drawing/2014/main" id="{D3B65659-D7D4-4E94-BE8F-B89763F8A7A1}"/>
                </a:ext>
              </a:extLst>
            </p:cNvPr>
            <p:cNvSpPr txBox="1"/>
            <p:nvPr/>
          </p:nvSpPr>
          <p:spPr>
            <a:xfrm>
              <a:off x="3476737" y="2880841"/>
              <a:ext cx="4953756" cy="94163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a:t>Delivered in week 11</a:t>
              </a:r>
            </a:p>
          </p:txBody>
        </p:sp>
      </p:grpSp>
      <p:sp>
        <p:nvSpPr>
          <p:cNvPr id="8" name="TextBox 7">
            <a:extLst>
              <a:ext uri="{FF2B5EF4-FFF2-40B4-BE49-F238E27FC236}">
                <a16:creationId xmlns:a16="http://schemas.microsoft.com/office/drawing/2014/main" id="{5911619C-114A-49A3-818F-3CC8C55896D2}"/>
              </a:ext>
            </a:extLst>
          </p:cNvPr>
          <p:cNvSpPr txBox="1"/>
          <p:nvPr/>
        </p:nvSpPr>
        <p:spPr>
          <a:xfrm>
            <a:off x="9875520" y="2743200"/>
            <a:ext cx="2082018" cy="707886"/>
          </a:xfrm>
          <a:prstGeom prst="rect">
            <a:avLst/>
          </a:prstGeom>
          <a:noFill/>
        </p:spPr>
        <p:txBody>
          <a:bodyPr wrap="square" rtlCol="0">
            <a:spAutoFit/>
          </a:bodyPr>
          <a:lstStyle/>
          <a:p>
            <a:pPr algn="ctr"/>
            <a:r>
              <a:rPr lang="en-US" sz="4000" b="1" dirty="0">
                <a:highlight>
                  <a:srgbClr val="00FF00"/>
                </a:highlight>
              </a:rPr>
              <a:t>NP-Pass</a:t>
            </a:r>
          </a:p>
        </p:txBody>
      </p:sp>
    </p:spTree>
    <p:extLst>
      <p:ext uri="{BB962C8B-B14F-4D97-AF65-F5344CB8AC3E}">
        <p14:creationId xmlns:p14="http://schemas.microsoft.com/office/powerpoint/2010/main" val="795359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A13171D-1139-4998-B2EC-A353999A4A0E}"/>
              </a:ext>
            </a:extLst>
          </p:cNvPr>
          <p:cNvSpPr txBox="1"/>
          <p:nvPr/>
        </p:nvSpPr>
        <p:spPr>
          <a:xfrm>
            <a:off x="5190980" y="253219"/>
            <a:ext cx="2082018" cy="707886"/>
          </a:xfrm>
          <a:prstGeom prst="rect">
            <a:avLst/>
          </a:prstGeom>
          <a:noFill/>
        </p:spPr>
        <p:txBody>
          <a:bodyPr wrap="square" rtlCol="0">
            <a:spAutoFit/>
          </a:bodyPr>
          <a:lstStyle/>
          <a:p>
            <a:pPr algn="ctr"/>
            <a:r>
              <a:rPr lang="en-US" sz="4000" b="1" dirty="0">
                <a:highlight>
                  <a:srgbClr val="00FF00"/>
                </a:highlight>
              </a:rPr>
              <a:t>Pass</a:t>
            </a:r>
          </a:p>
        </p:txBody>
      </p:sp>
      <p:pic>
        <p:nvPicPr>
          <p:cNvPr id="3" name="Picture 2">
            <a:extLst>
              <a:ext uri="{FF2B5EF4-FFF2-40B4-BE49-F238E27FC236}">
                <a16:creationId xmlns:a16="http://schemas.microsoft.com/office/drawing/2014/main" id="{209D2930-081F-49F2-A465-855A8C2281DD}"/>
              </a:ext>
            </a:extLst>
          </p:cNvPr>
          <p:cNvPicPr>
            <a:picLocks noChangeAspect="1"/>
          </p:cNvPicPr>
          <p:nvPr/>
        </p:nvPicPr>
        <p:blipFill>
          <a:blip r:embed="rId2"/>
          <a:stretch>
            <a:fillRect/>
          </a:stretch>
        </p:blipFill>
        <p:spPr>
          <a:xfrm>
            <a:off x="136319" y="1022533"/>
            <a:ext cx="5486400" cy="2709907"/>
          </a:xfrm>
          <a:prstGeom prst="rect">
            <a:avLst/>
          </a:prstGeom>
        </p:spPr>
      </p:pic>
      <p:pic>
        <p:nvPicPr>
          <p:cNvPr id="4" name="Picture 3">
            <a:extLst>
              <a:ext uri="{FF2B5EF4-FFF2-40B4-BE49-F238E27FC236}">
                <a16:creationId xmlns:a16="http://schemas.microsoft.com/office/drawing/2014/main" id="{F558DE86-EF3D-402E-8D5A-DBD01E4C19BC}"/>
              </a:ext>
            </a:extLst>
          </p:cNvPr>
          <p:cNvPicPr>
            <a:picLocks noChangeAspect="1"/>
          </p:cNvPicPr>
          <p:nvPr/>
        </p:nvPicPr>
        <p:blipFill>
          <a:blip r:embed="rId3"/>
          <a:stretch>
            <a:fillRect/>
          </a:stretch>
        </p:blipFill>
        <p:spPr>
          <a:xfrm>
            <a:off x="6185470" y="1022533"/>
            <a:ext cx="5870211" cy="2709907"/>
          </a:xfrm>
          <a:prstGeom prst="rect">
            <a:avLst/>
          </a:prstGeom>
        </p:spPr>
      </p:pic>
      <p:pic>
        <p:nvPicPr>
          <p:cNvPr id="6" name="Picture 5">
            <a:extLst>
              <a:ext uri="{FF2B5EF4-FFF2-40B4-BE49-F238E27FC236}">
                <a16:creationId xmlns:a16="http://schemas.microsoft.com/office/drawing/2014/main" id="{F9C9322C-0A27-4605-A51C-906DD69EA140}"/>
              </a:ext>
            </a:extLst>
          </p:cNvPr>
          <p:cNvPicPr>
            <a:picLocks noChangeAspect="1"/>
          </p:cNvPicPr>
          <p:nvPr/>
        </p:nvPicPr>
        <p:blipFill>
          <a:blip r:embed="rId4"/>
          <a:stretch>
            <a:fillRect/>
          </a:stretch>
        </p:blipFill>
        <p:spPr>
          <a:xfrm>
            <a:off x="136319" y="4148093"/>
            <a:ext cx="5486400" cy="2709907"/>
          </a:xfrm>
          <a:prstGeom prst="rect">
            <a:avLst/>
          </a:prstGeom>
        </p:spPr>
      </p:pic>
      <p:pic>
        <p:nvPicPr>
          <p:cNvPr id="10" name="Picture 9">
            <a:extLst>
              <a:ext uri="{FF2B5EF4-FFF2-40B4-BE49-F238E27FC236}">
                <a16:creationId xmlns:a16="http://schemas.microsoft.com/office/drawing/2014/main" id="{BA288E9D-284A-4C39-915E-7C9E60BC319F}"/>
              </a:ext>
            </a:extLst>
          </p:cNvPr>
          <p:cNvPicPr>
            <a:picLocks noChangeAspect="1"/>
          </p:cNvPicPr>
          <p:nvPr/>
        </p:nvPicPr>
        <p:blipFill>
          <a:blip r:embed="rId5"/>
          <a:stretch>
            <a:fillRect/>
          </a:stretch>
        </p:blipFill>
        <p:spPr>
          <a:xfrm>
            <a:off x="6185470" y="4045478"/>
            <a:ext cx="5870211" cy="2766801"/>
          </a:xfrm>
          <a:prstGeom prst="rect">
            <a:avLst/>
          </a:prstGeom>
        </p:spPr>
      </p:pic>
    </p:spTree>
    <p:extLst>
      <p:ext uri="{BB962C8B-B14F-4D97-AF65-F5344CB8AC3E}">
        <p14:creationId xmlns:p14="http://schemas.microsoft.com/office/powerpoint/2010/main" val="2355370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0486" y="1436383"/>
            <a:ext cx="10817991" cy="5153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D6058BBA-5E21-CE2E-81C5-DDAA395F2F4E}"/>
              </a:ext>
            </a:extLst>
          </p:cNvPr>
          <p:cNvGraphicFramePr>
            <a:graphicFrameLocks noGrp="1"/>
          </p:cNvGraphicFramePr>
          <p:nvPr>
            <p:extLst>
              <p:ext uri="{D42A27DB-BD31-4B8C-83A1-F6EECF244321}">
                <p14:modId xmlns:p14="http://schemas.microsoft.com/office/powerpoint/2010/main" val="723730380"/>
              </p:ext>
            </p:extLst>
          </p:nvPr>
        </p:nvGraphicFramePr>
        <p:xfrm>
          <a:off x="838200" y="2172494"/>
          <a:ext cx="10515600" cy="3901440"/>
        </p:xfrm>
        <a:graphic>
          <a:graphicData uri="http://schemas.openxmlformats.org/drawingml/2006/table">
            <a:tbl>
              <a:tblPr/>
              <a:tblGrid>
                <a:gridCol w="5257800">
                  <a:extLst>
                    <a:ext uri="{9D8B030D-6E8A-4147-A177-3AD203B41FA5}">
                      <a16:colId xmlns:a16="http://schemas.microsoft.com/office/drawing/2014/main" val="2953099398"/>
                    </a:ext>
                  </a:extLst>
                </a:gridCol>
                <a:gridCol w="5257800">
                  <a:extLst>
                    <a:ext uri="{9D8B030D-6E8A-4147-A177-3AD203B41FA5}">
                      <a16:colId xmlns:a16="http://schemas.microsoft.com/office/drawing/2014/main" val="1763959135"/>
                    </a:ext>
                  </a:extLst>
                </a:gridCol>
              </a:tblGrid>
              <a:tr h="0">
                <a:tc>
                  <a:txBody>
                    <a:bodyPr/>
                    <a:lstStyle/>
                    <a:p>
                      <a:r>
                        <a:rPr lang="en-US" sz="2000" b="1" dirty="0"/>
                        <a:t>To ensure the student's success, they should do one of the following:</a:t>
                      </a:r>
                    </a:p>
                  </a:txBody>
                  <a:tcPr anchor="ctr">
                    <a:lnL>
                      <a:noFill/>
                    </a:lnL>
                    <a:lnR>
                      <a:noFill/>
                    </a:lnR>
                    <a:lnT>
                      <a:noFill/>
                    </a:lnT>
                    <a:lnB>
                      <a:noFill/>
                    </a:lnB>
                    <a:noFill/>
                  </a:tcPr>
                </a:tc>
                <a:tc>
                  <a:txBody>
                    <a:bodyPr/>
                    <a:lstStyle/>
                    <a:p>
                      <a:pPr algn="r" rtl="1"/>
                      <a:r>
                        <a:rPr lang="ar-EG" sz="2000" b="1" dirty="0">
                          <a:solidFill>
                            <a:schemeClr val="tx2"/>
                          </a:solidFill>
                        </a:rPr>
                        <a:t>لضمان نجاح الطالب، يجب عليهم القيام بأحد الخيارات التالية:</a:t>
                      </a:r>
                    </a:p>
                  </a:txBody>
                  <a:tcPr anchor="ctr">
                    <a:lnL>
                      <a:noFill/>
                    </a:lnL>
                    <a:lnR>
                      <a:noFill/>
                    </a:lnR>
                    <a:lnT>
                      <a:noFill/>
                    </a:lnT>
                    <a:lnB>
                      <a:noFill/>
                    </a:lnB>
                    <a:noFill/>
                  </a:tcPr>
                </a:tc>
                <a:extLst>
                  <a:ext uri="{0D108BD9-81ED-4DB2-BD59-A6C34878D82A}">
                    <a16:rowId xmlns:a16="http://schemas.microsoft.com/office/drawing/2014/main" val="791776801"/>
                  </a:ext>
                </a:extLst>
              </a:tr>
              <a:tr h="0">
                <a:tc>
                  <a:txBody>
                    <a:bodyPr/>
                    <a:lstStyle/>
                    <a:p>
                      <a:r>
                        <a:rPr lang="en-US" sz="2000" b="1"/>
                        <a:t>1. Submit all the four assignments (NP- Pass)</a:t>
                      </a:r>
                    </a:p>
                  </a:txBody>
                  <a:tcPr anchor="ctr">
                    <a:lnL>
                      <a:noFill/>
                    </a:lnL>
                    <a:lnR>
                      <a:noFill/>
                    </a:lnR>
                    <a:lnT>
                      <a:noFill/>
                    </a:lnT>
                    <a:lnB>
                      <a:noFill/>
                    </a:lnB>
                    <a:noFill/>
                  </a:tcPr>
                </a:tc>
                <a:tc>
                  <a:txBody>
                    <a:bodyPr/>
                    <a:lstStyle/>
                    <a:p>
                      <a:pPr algn="r" rtl="1"/>
                      <a:r>
                        <a:rPr lang="ar-EG" sz="2000" b="1" dirty="0">
                          <a:solidFill>
                            <a:schemeClr val="tx2"/>
                          </a:solidFill>
                        </a:rPr>
                        <a:t>1. تقديم جميع المهام الأربع (نجاح )</a:t>
                      </a:r>
                      <a:endParaRPr lang="en-US" sz="2000" b="1"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3784628390"/>
                  </a:ext>
                </a:extLst>
              </a:tr>
              <a:tr h="0">
                <a:tc>
                  <a:txBody>
                    <a:bodyPr/>
                    <a:lstStyle/>
                    <a:p>
                      <a:r>
                        <a:rPr lang="en-US" sz="2000" b="1"/>
                        <a:t>2. Submit the first, third &amp; fourth assignments (NP- Pass)</a:t>
                      </a:r>
                    </a:p>
                  </a:txBody>
                  <a:tcPr anchor="ctr">
                    <a:lnL>
                      <a:noFill/>
                    </a:lnL>
                    <a:lnR>
                      <a:noFill/>
                    </a:lnR>
                    <a:lnT>
                      <a:noFill/>
                    </a:lnT>
                    <a:lnB>
                      <a:noFill/>
                    </a:lnB>
                    <a:noFill/>
                  </a:tcPr>
                </a:tc>
                <a:tc>
                  <a:txBody>
                    <a:bodyPr/>
                    <a:lstStyle/>
                    <a:p>
                      <a:pPr algn="r" rtl="1"/>
                      <a:r>
                        <a:rPr lang="ar-EG" sz="2000" b="1" dirty="0">
                          <a:solidFill>
                            <a:schemeClr val="tx2"/>
                          </a:solidFill>
                        </a:rPr>
                        <a:t>2. تقديم المهام الأولى والثالثة والرابعة (نجاح )</a:t>
                      </a:r>
                      <a:endParaRPr lang="en-US" sz="2000" b="1"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1520945648"/>
                  </a:ext>
                </a:extLst>
              </a:tr>
              <a:tr h="0">
                <a:tc>
                  <a:txBody>
                    <a:bodyPr/>
                    <a:lstStyle/>
                    <a:p>
                      <a:r>
                        <a:rPr lang="en-US" sz="2000" b="1"/>
                        <a:t>3. Submit the second, third &amp; fourth assignments (NP- Pass)</a:t>
                      </a:r>
                    </a:p>
                  </a:txBody>
                  <a:tcPr anchor="ctr">
                    <a:lnL>
                      <a:noFill/>
                    </a:lnL>
                    <a:lnR>
                      <a:noFill/>
                    </a:lnR>
                    <a:lnT>
                      <a:noFill/>
                    </a:lnT>
                    <a:lnB>
                      <a:noFill/>
                    </a:lnB>
                    <a:noFill/>
                  </a:tcPr>
                </a:tc>
                <a:tc>
                  <a:txBody>
                    <a:bodyPr/>
                    <a:lstStyle/>
                    <a:p>
                      <a:pPr algn="r" rtl="1"/>
                      <a:r>
                        <a:rPr lang="ar-EG" sz="2000" b="1" dirty="0">
                          <a:solidFill>
                            <a:schemeClr val="tx2"/>
                          </a:solidFill>
                        </a:rPr>
                        <a:t>3. تقديم المهام الثانية والثالثة والرابعة (نجاح )</a:t>
                      </a:r>
                      <a:endParaRPr lang="en-US" sz="2000" b="1"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480742384"/>
                  </a:ext>
                </a:extLst>
              </a:tr>
              <a:tr h="0">
                <a:tc>
                  <a:txBody>
                    <a:bodyPr/>
                    <a:lstStyle/>
                    <a:p>
                      <a:r>
                        <a:rPr lang="en-US" sz="2000" b="1"/>
                        <a:t>4. Submit the third &amp; fourth assignments (NP- Pass)</a:t>
                      </a:r>
                    </a:p>
                  </a:txBody>
                  <a:tcPr anchor="ctr">
                    <a:lnL>
                      <a:noFill/>
                    </a:lnL>
                    <a:lnR>
                      <a:noFill/>
                    </a:lnR>
                    <a:lnT>
                      <a:noFill/>
                    </a:lnT>
                    <a:lnB>
                      <a:noFill/>
                    </a:lnB>
                    <a:noFill/>
                  </a:tcPr>
                </a:tc>
                <a:tc>
                  <a:txBody>
                    <a:bodyPr/>
                    <a:lstStyle/>
                    <a:p>
                      <a:pPr algn="r" rtl="1"/>
                      <a:r>
                        <a:rPr lang="ar-EG" sz="2000" b="1" dirty="0">
                          <a:solidFill>
                            <a:schemeClr val="tx2"/>
                          </a:solidFill>
                        </a:rPr>
                        <a:t>4. تقديم المهام الثالثة والرابعة (نجاح )</a:t>
                      </a:r>
                      <a:endParaRPr lang="en-US" sz="2000" b="1"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221499948"/>
                  </a:ext>
                </a:extLst>
              </a:tr>
              <a:tr h="0">
                <a:tc>
                  <a:txBody>
                    <a:bodyPr/>
                    <a:lstStyle/>
                    <a:p>
                      <a:r>
                        <a:rPr lang="en-US" sz="2000" b="1"/>
                        <a:t>It is highly recommended to submit all four assignments.</a:t>
                      </a:r>
                    </a:p>
                  </a:txBody>
                  <a:tcPr anchor="ctr">
                    <a:lnL>
                      <a:noFill/>
                    </a:lnL>
                    <a:lnR>
                      <a:noFill/>
                    </a:lnR>
                    <a:lnT>
                      <a:noFill/>
                    </a:lnT>
                    <a:lnB>
                      <a:noFill/>
                    </a:lnB>
                    <a:noFill/>
                  </a:tcPr>
                </a:tc>
                <a:tc>
                  <a:txBody>
                    <a:bodyPr/>
                    <a:lstStyle/>
                    <a:p>
                      <a:pPr algn="r" rtl="1"/>
                      <a:r>
                        <a:rPr lang="ar-EG" sz="2000" b="1" dirty="0">
                          <a:solidFill>
                            <a:schemeClr val="tx2"/>
                          </a:solidFill>
                        </a:rPr>
                        <a:t>يُوصى بشدة بتقديم جميع المهام الأربع.</a:t>
                      </a:r>
                    </a:p>
                  </a:txBody>
                  <a:tcPr anchor="ctr">
                    <a:lnL>
                      <a:noFill/>
                    </a:lnL>
                    <a:lnR>
                      <a:noFill/>
                    </a:lnR>
                    <a:lnT>
                      <a:noFill/>
                    </a:lnT>
                    <a:lnB>
                      <a:noFill/>
                    </a:lnB>
                    <a:noFill/>
                  </a:tcPr>
                </a:tc>
                <a:extLst>
                  <a:ext uri="{0D108BD9-81ED-4DB2-BD59-A6C34878D82A}">
                    <a16:rowId xmlns:a16="http://schemas.microsoft.com/office/drawing/2014/main" val="2286348516"/>
                  </a:ext>
                </a:extLst>
              </a:tr>
            </a:tbl>
          </a:graphicData>
        </a:graphic>
      </p:graphicFrame>
      <p:sp>
        <p:nvSpPr>
          <p:cNvPr id="4" name="Rectangle 1">
            <a:extLst>
              <a:ext uri="{FF2B5EF4-FFF2-40B4-BE49-F238E27FC236}">
                <a16:creationId xmlns:a16="http://schemas.microsoft.com/office/drawing/2014/main" id="{1994100C-EDD4-9EAB-EC7A-8E69DE663145}"/>
              </a:ext>
            </a:extLst>
          </p:cNvPr>
          <p:cNvSpPr>
            <a:spLocks noChangeArrowheads="1"/>
          </p:cNvSpPr>
          <p:nvPr/>
        </p:nvSpPr>
        <p:spPr bwMode="auto">
          <a:xfrm>
            <a:off x="838200" y="21732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80209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677946" y="3425483"/>
            <a:ext cx="3257622"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Attendance</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الحضور</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DC76066B-F289-47E0-96F6-184651BA5A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DD4137F-6D21-4D1F-A7B9-49A9ADC15C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3437"/>
            <a:ext cx="2305141" cy="1076343"/>
          </a:xfrm>
          <a:prstGeom prst="rect">
            <a:avLst/>
          </a:prstGeom>
        </p:spPr>
      </p:pic>
    </p:spTree>
    <p:extLst>
      <p:ext uri="{BB962C8B-B14F-4D97-AF65-F5344CB8AC3E}">
        <p14:creationId xmlns:p14="http://schemas.microsoft.com/office/powerpoint/2010/main" val="967732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0487" y="1436383"/>
            <a:ext cx="9533504" cy="4728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27E57D63-F332-1089-B583-CD251E050082}"/>
              </a:ext>
            </a:extLst>
          </p:cNvPr>
          <p:cNvGraphicFramePr>
            <a:graphicFrameLocks noGrp="1"/>
          </p:cNvGraphicFramePr>
          <p:nvPr>
            <p:extLst>
              <p:ext uri="{D42A27DB-BD31-4B8C-83A1-F6EECF244321}">
                <p14:modId xmlns:p14="http://schemas.microsoft.com/office/powerpoint/2010/main" val="3392811662"/>
              </p:ext>
            </p:extLst>
          </p:nvPr>
        </p:nvGraphicFramePr>
        <p:xfrm>
          <a:off x="838200" y="1693427"/>
          <a:ext cx="9428922" cy="3931920"/>
        </p:xfrm>
        <a:graphic>
          <a:graphicData uri="http://schemas.openxmlformats.org/drawingml/2006/table">
            <a:tbl>
              <a:tblPr/>
              <a:tblGrid>
                <a:gridCol w="4714461">
                  <a:extLst>
                    <a:ext uri="{9D8B030D-6E8A-4147-A177-3AD203B41FA5}">
                      <a16:colId xmlns:a16="http://schemas.microsoft.com/office/drawing/2014/main" val="2219359903"/>
                    </a:ext>
                  </a:extLst>
                </a:gridCol>
                <a:gridCol w="4714461">
                  <a:extLst>
                    <a:ext uri="{9D8B030D-6E8A-4147-A177-3AD203B41FA5}">
                      <a16:colId xmlns:a16="http://schemas.microsoft.com/office/drawing/2014/main" val="4133725589"/>
                    </a:ext>
                  </a:extLst>
                </a:gridCol>
              </a:tblGrid>
              <a:tr h="0">
                <a:tc>
                  <a:txBody>
                    <a:bodyPr/>
                    <a:lstStyle/>
                    <a:p>
                      <a:r>
                        <a:rPr lang="en-US" sz="2000" b="1" dirty="0"/>
                        <a:t>Students are required to watch all the recorded lectures.</a:t>
                      </a:r>
                    </a:p>
                  </a:txBody>
                  <a:tcPr anchor="ctr">
                    <a:lnL>
                      <a:noFill/>
                    </a:lnL>
                    <a:lnR>
                      <a:noFill/>
                    </a:lnR>
                    <a:lnT>
                      <a:noFill/>
                    </a:lnT>
                    <a:lnB>
                      <a:noFill/>
                    </a:lnB>
                    <a:noFill/>
                  </a:tcPr>
                </a:tc>
                <a:tc>
                  <a:txBody>
                    <a:bodyPr/>
                    <a:lstStyle/>
                    <a:p>
                      <a:pPr algn="r"/>
                      <a:r>
                        <a:rPr lang="ar-EG" sz="2000" b="1" dirty="0">
                          <a:solidFill>
                            <a:schemeClr val="tx2"/>
                          </a:solidFill>
                        </a:rPr>
                        <a:t>يُطلب من الطلاب مشاهدة جميع المحاضرات المسجلة.</a:t>
                      </a:r>
                    </a:p>
                  </a:txBody>
                  <a:tcPr anchor="ctr">
                    <a:lnL>
                      <a:noFill/>
                    </a:lnL>
                    <a:lnR>
                      <a:noFill/>
                    </a:lnR>
                    <a:lnT>
                      <a:noFill/>
                    </a:lnT>
                    <a:lnB>
                      <a:noFill/>
                    </a:lnB>
                    <a:noFill/>
                  </a:tcPr>
                </a:tc>
                <a:extLst>
                  <a:ext uri="{0D108BD9-81ED-4DB2-BD59-A6C34878D82A}">
                    <a16:rowId xmlns:a16="http://schemas.microsoft.com/office/drawing/2014/main" val="2665344663"/>
                  </a:ext>
                </a:extLst>
              </a:tr>
              <a:tr h="0">
                <a:tc>
                  <a:txBody>
                    <a:bodyPr/>
                    <a:lstStyle/>
                    <a:p>
                      <a:r>
                        <a:rPr lang="en-US" sz="2000" b="1"/>
                        <a:t>While it may not be mandatory for students to attend online lectures, it is still extremely important for them to do so in order to gain a complete understanding of the course material and to engage with the learning process.</a:t>
                      </a:r>
                    </a:p>
                  </a:txBody>
                  <a:tcPr anchor="ctr">
                    <a:lnL>
                      <a:noFill/>
                    </a:lnL>
                    <a:lnR>
                      <a:noFill/>
                    </a:lnR>
                    <a:lnT>
                      <a:noFill/>
                    </a:lnT>
                    <a:lnB>
                      <a:noFill/>
                    </a:lnB>
                    <a:noFill/>
                  </a:tcPr>
                </a:tc>
                <a:tc>
                  <a:txBody>
                    <a:bodyPr/>
                    <a:lstStyle/>
                    <a:p>
                      <a:pPr algn="r"/>
                      <a:r>
                        <a:rPr lang="ar-EG" sz="2000" b="1" dirty="0">
                          <a:solidFill>
                            <a:schemeClr val="tx2"/>
                          </a:solidFill>
                        </a:rPr>
                        <a:t>على الرغم من أنه قد لا يكون إلزاميًا على الطلاب حضور المحاضرات عبر الإنترنت، إلا أنه من المهم للغاية القيام بذلك من أجل فهم شامل لمواد الدورة والمشاركة في عملية التعلم.</a:t>
                      </a:r>
                    </a:p>
                  </a:txBody>
                  <a:tcPr anchor="ctr">
                    <a:lnL>
                      <a:noFill/>
                    </a:lnL>
                    <a:lnR>
                      <a:noFill/>
                    </a:lnR>
                    <a:lnT>
                      <a:noFill/>
                    </a:lnT>
                    <a:lnB>
                      <a:noFill/>
                    </a:lnB>
                    <a:noFill/>
                  </a:tcPr>
                </a:tc>
                <a:extLst>
                  <a:ext uri="{0D108BD9-81ED-4DB2-BD59-A6C34878D82A}">
                    <a16:rowId xmlns:a16="http://schemas.microsoft.com/office/drawing/2014/main" val="4039669563"/>
                  </a:ext>
                </a:extLst>
              </a:tr>
              <a:tr h="0">
                <a:tc>
                  <a:txBody>
                    <a:bodyPr/>
                    <a:lstStyle/>
                    <a:p>
                      <a:r>
                        <a:rPr lang="en-US" sz="2000" b="1"/>
                        <a:t>Attending lectures can help students grasp important concepts, participate in discussions, and receive valuable clarification from the instructors.</a:t>
                      </a:r>
                    </a:p>
                  </a:txBody>
                  <a:tcPr anchor="ctr">
                    <a:lnL>
                      <a:noFill/>
                    </a:lnL>
                    <a:lnR>
                      <a:noFill/>
                    </a:lnR>
                    <a:lnT>
                      <a:noFill/>
                    </a:lnT>
                    <a:lnB>
                      <a:noFill/>
                    </a:lnB>
                    <a:noFill/>
                  </a:tcPr>
                </a:tc>
                <a:tc>
                  <a:txBody>
                    <a:bodyPr/>
                    <a:lstStyle/>
                    <a:p>
                      <a:pPr algn="r"/>
                      <a:r>
                        <a:rPr lang="ar-EG" sz="2000" b="1" dirty="0">
                          <a:solidFill>
                            <a:schemeClr val="tx2"/>
                          </a:solidFill>
                        </a:rPr>
                        <a:t>يمكن لحضور المحاضرات أن يساعد الطلاب على فهم المفاهيم المهمة، والمشاركة في المناقشات، والحصول على توضيحات قيمة من المحاضرين.</a:t>
                      </a:r>
                    </a:p>
                  </a:txBody>
                  <a:tcPr anchor="ctr">
                    <a:lnL>
                      <a:noFill/>
                    </a:lnL>
                    <a:lnR>
                      <a:noFill/>
                    </a:lnR>
                    <a:lnT>
                      <a:noFill/>
                    </a:lnT>
                    <a:lnB>
                      <a:noFill/>
                    </a:lnB>
                    <a:noFill/>
                  </a:tcPr>
                </a:tc>
                <a:extLst>
                  <a:ext uri="{0D108BD9-81ED-4DB2-BD59-A6C34878D82A}">
                    <a16:rowId xmlns:a16="http://schemas.microsoft.com/office/drawing/2014/main" val="4150843210"/>
                  </a:ext>
                </a:extLst>
              </a:tr>
            </a:tbl>
          </a:graphicData>
        </a:graphic>
      </p:graphicFrame>
      <p:sp>
        <p:nvSpPr>
          <p:cNvPr id="4" name="Rectangle 1">
            <a:extLst>
              <a:ext uri="{FF2B5EF4-FFF2-40B4-BE49-F238E27FC236}">
                <a16:creationId xmlns:a16="http://schemas.microsoft.com/office/drawing/2014/main" id="{186E467B-61A1-6CEC-354B-DB0758607111}"/>
              </a:ext>
            </a:extLst>
          </p:cNvPr>
          <p:cNvSpPr>
            <a:spLocks noChangeArrowheads="1"/>
          </p:cNvSpPr>
          <p:nvPr/>
        </p:nvSpPr>
        <p:spPr bwMode="auto">
          <a:xfrm>
            <a:off x="838200" y="23098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023667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3" name="Rectangle 2">
            <a:extLst>
              <a:ext uri="{FF2B5EF4-FFF2-40B4-BE49-F238E27FC236}">
                <a16:creationId xmlns:a16="http://schemas.microsoft.com/office/drawing/2014/main" id="{A1E33E98-7AC5-FE01-EE47-71C03FEF653B}"/>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0A51DE7-41C6-4200-BAC0-57CDB6094B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ECBB600-CDC9-4339-82D5-1FAE84D1DF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1A4C04B8-8909-4B92-857B-F51CFE3DD923}"/>
              </a:ext>
            </a:extLst>
          </p:cNvPr>
          <p:cNvSpPr txBox="1"/>
          <p:nvPr/>
        </p:nvSpPr>
        <p:spPr>
          <a:xfrm>
            <a:off x="6112961" y="3429000"/>
            <a:ext cx="6147837" cy="1446550"/>
          </a:xfrm>
          <a:prstGeom prst="rect">
            <a:avLst/>
          </a:prstGeom>
          <a:noFill/>
        </p:spPr>
        <p:txBody>
          <a:bodyPr wrap="non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Project Delivery Rules</a:t>
            </a:r>
            <a:endParaRPr lang="ar-EG" sz="4400" b="1" dirty="0">
              <a:solidFill>
                <a:srgbClr val="000000"/>
              </a:solidFill>
              <a:latin typeface="Tajawal Medium" panose="00000600000000000000" pitchFamily="2" charset="-78"/>
              <a:cs typeface="Tajawal Medium" panose="00000600000000000000" pitchFamily="2" charset="-78"/>
            </a:endParaRPr>
          </a:p>
          <a:p>
            <a:pPr lvl="0" algn="ctr">
              <a:defRPr/>
            </a:pPr>
            <a:r>
              <a:rPr kumimoji="0" lang="ar-EG"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rPr>
              <a:t>قواعد تسليم المشروع</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989903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42434" y="1144205"/>
            <a:ext cx="10549635" cy="52128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8AC5238-37C1-009B-695F-351A9F06DD06}"/>
              </a:ext>
            </a:extLst>
          </p:cNvPr>
          <p:cNvGraphicFramePr>
            <a:graphicFrameLocks noGrp="1"/>
          </p:cNvGraphicFramePr>
          <p:nvPr>
            <p:extLst>
              <p:ext uri="{D42A27DB-BD31-4B8C-83A1-F6EECF244321}">
                <p14:modId xmlns:p14="http://schemas.microsoft.com/office/powerpoint/2010/main" val="992409643"/>
              </p:ext>
            </p:extLst>
          </p:nvPr>
        </p:nvGraphicFramePr>
        <p:xfrm>
          <a:off x="884238" y="1597070"/>
          <a:ext cx="9373724" cy="4568060"/>
        </p:xfrm>
        <a:graphic>
          <a:graphicData uri="http://schemas.openxmlformats.org/drawingml/2006/table">
            <a:tbl>
              <a:tblPr/>
              <a:tblGrid>
                <a:gridCol w="4686862">
                  <a:extLst>
                    <a:ext uri="{9D8B030D-6E8A-4147-A177-3AD203B41FA5}">
                      <a16:colId xmlns:a16="http://schemas.microsoft.com/office/drawing/2014/main" val="1121167787"/>
                    </a:ext>
                  </a:extLst>
                </a:gridCol>
                <a:gridCol w="4686862">
                  <a:extLst>
                    <a:ext uri="{9D8B030D-6E8A-4147-A177-3AD203B41FA5}">
                      <a16:colId xmlns:a16="http://schemas.microsoft.com/office/drawing/2014/main" val="3607970177"/>
                    </a:ext>
                  </a:extLst>
                </a:gridCol>
              </a:tblGrid>
              <a:tr h="634570">
                <a:tc>
                  <a:txBody>
                    <a:bodyPr/>
                    <a:lstStyle/>
                    <a:p>
                      <a:r>
                        <a:rPr lang="en-US" sz="1800" b="1" dirty="0"/>
                        <a:t>All projects should follow the academic writing characteristics which are:</a:t>
                      </a:r>
                    </a:p>
                  </a:txBody>
                  <a:tcPr marL="90653" marR="90653" marT="45326" marB="45326" anchor="ctr">
                    <a:lnL>
                      <a:noFill/>
                    </a:lnL>
                    <a:lnR>
                      <a:noFill/>
                    </a:lnR>
                    <a:lnT>
                      <a:noFill/>
                    </a:lnT>
                    <a:lnB>
                      <a:noFill/>
                    </a:lnB>
                    <a:noFill/>
                  </a:tcPr>
                </a:tc>
                <a:tc>
                  <a:txBody>
                    <a:bodyPr/>
                    <a:lstStyle/>
                    <a:p>
                      <a:pPr algn="r"/>
                      <a:r>
                        <a:rPr lang="ar-EG" sz="1800" b="1" dirty="0">
                          <a:solidFill>
                            <a:schemeClr val="tx2"/>
                          </a:solidFill>
                        </a:rPr>
                        <a:t>يجب أن تتبع جميع المشاريع خصائص الكتابة الأكاديمية والتي تشمل:</a:t>
                      </a:r>
                    </a:p>
                  </a:txBody>
                  <a:tcPr marL="90653" marR="90653" marT="45326" marB="45326" anchor="ctr">
                    <a:lnL>
                      <a:noFill/>
                    </a:lnL>
                    <a:lnR>
                      <a:noFill/>
                    </a:lnR>
                    <a:lnT>
                      <a:noFill/>
                    </a:lnT>
                    <a:lnB>
                      <a:noFill/>
                    </a:lnB>
                    <a:noFill/>
                  </a:tcPr>
                </a:tc>
                <a:extLst>
                  <a:ext uri="{0D108BD9-81ED-4DB2-BD59-A6C34878D82A}">
                    <a16:rowId xmlns:a16="http://schemas.microsoft.com/office/drawing/2014/main" val="988169976"/>
                  </a:ext>
                </a:extLst>
              </a:tr>
              <a:tr h="634570">
                <a:tc>
                  <a:txBody>
                    <a:bodyPr/>
                    <a:lstStyle/>
                    <a:p>
                      <a:r>
                        <a:rPr lang="en-US" sz="1800" b="1"/>
                        <a:t>Planned and focused: Delivering research according to the guidance of the scientific research methodologies.</a:t>
                      </a:r>
                    </a:p>
                  </a:txBody>
                  <a:tcPr marL="90653" marR="90653" marT="45326" marB="45326" anchor="ctr">
                    <a:lnL>
                      <a:noFill/>
                    </a:lnL>
                    <a:lnR>
                      <a:noFill/>
                    </a:lnR>
                    <a:lnT>
                      <a:noFill/>
                    </a:lnT>
                    <a:lnB>
                      <a:noFill/>
                    </a:lnB>
                    <a:noFill/>
                  </a:tcPr>
                </a:tc>
                <a:tc>
                  <a:txBody>
                    <a:bodyPr/>
                    <a:lstStyle/>
                    <a:p>
                      <a:pPr algn="r"/>
                      <a:r>
                        <a:rPr lang="ar-EG" sz="1800" b="1">
                          <a:solidFill>
                            <a:schemeClr val="tx2"/>
                          </a:solidFill>
                        </a:rPr>
                        <a:t>مخطط ومركّز: تقديم البحث وفقاً لإرشادات منهجيات البحث العلمي.</a:t>
                      </a:r>
                    </a:p>
                  </a:txBody>
                  <a:tcPr marL="90653" marR="90653" marT="45326" marB="45326" anchor="ctr">
                    <a:lnL>
                      <a:noFill/>
                    </a:lnL>
                    <a:lnR>
                      <a:noFill/>
                    </a:lnR>
                    <a:lnT>
                      <a:noFill/>
                    </a:lnT>
                    <a:lnB>
                      <a:noFill/>
                    </a:lnB>
                    <a:noFill/>
                  </a:tcPr>
                </a:tc>
                <a:extLst>
                  <a:ext uri="{0D108BD9-81ED-4DB2-BD59-A6C34878D82A}">
                    <a16:rowId xmlns:a16="http://schemas.microsoft.com/office/drawing/2014/main" val="684740206"/>
                  </a:ext>
                </a:extLst>
              </a:tr>
              <a:tr h="906529">
                <a:tc>
                  <a:txBody>
                    <a:bodyPr/>
                    <a:lstStyle/>
                    <a:p>
                      <a:r>
                        <a:rPr lang="en-US" sz="1800" b="1"/>
                        <a:t>Structured: is coherent, written in scientific research methodologies, and brings together related points and material.</a:t>
                      </a:r>
                    </a:p>
                  </a:txBody>
                  <a:tcPr marL="90653" marR="90653" marT="45326" marB="45326" anchor="ctr">
                    <a:lnL>
                      <a:noFill/>
                    </a:lnL>
                    <a:lnR>
                      <a:noFill/>
                    </a:lnR>
                    <a:lnT>
                      <a:noFill/>
                    </a:lnT>
                    <a:lnB>
                      <a:noFill/>
                    </a:lnB>
                    <a:noFill/>
                  </a:tcPr>
                </a:tc>
                <a:tc>
                  <a:txBody>
                    <a:bodyPr/>
                    <a:lstStyle/>
                    <a:p>
                      <a:pPr algn="r"/>
                      <a:r>
                        <a:rPr lang="ar-EG" sz="1800" b="1">
                          <a:solidFill>
                            <a:schemeClr val="tx2"/>
                          </a:solidFill>
                        </a:rPr>
                        <a:t>منظم: متماسك، مكتوب وفق منهجيات البحث العلمي، ويجمع بين النقاط والمواد ذات الصلة.</a:t>
                      </a:r>
                    </a:p>
                  </a:txBody>
                  <a:tcPr marL="90653" marR="90653" marT="45326" marB="45326" anchor="ctr">
                    <a:lnL>
                      <a:noFill/>
                    </a:lnL>
                    <a:lnR>
                      <a:noFill/>
                    </a:lnR>
                    <a:lnT>
                      <a:noFill/>
                    </a:lnT>
                    <a:lnB>
                      <a:noFill/>
                    </a:lnB>
                    <a:noFill/>
                  </a:tcPr>
                </a:tc>
                <a:extLst>
                  <a:ext uri="{0D108BD9-81ED-4DB2-BD59-A6C34878D82A}">
                    <a16:rowId xmlns:a16="http://schemas.microsoft.com/office/drawing/2014/main" val="2825943476"/>
                  </a:ext>
                </a:extLst>
              </a:tr>
              <a:tr h="906529">
                <a:tc>
                  <a:txBody>
                    <a:bodyPr/>
                    <a:lstStyle/>
                    <a:p>
                      <a:r>
                        <a:rPr lang="en-US" sz="1800" b="1"/>
                        <a:t>Evidenced: demonstrates knowledge of the scientific research steps, supports opinions and arguments with evidence, and is referenced accurately.</a:t>
                      </a:r>
                    </a:p>
                  </a:txBody>
                  <a:tcPr marL="90653" marR="90653" marT="45326" marB="45326" anchor="ctr">
                    <a:lnL>
                      <a:noFill/>
                    </a:lnL>
                    <a:lnR>
                      <a:noFill/>
                    </a:lnR>
                    <a:lnT>
                      <a:noFill/>
                    </a:lnT>
                    <a:lnB>
                      <a:noFill/>
                    </a:lnB>
                    <a:noFill/>
                  </a:tcPr>
                </a:tc>
                <a:tc>
                  <a:txBody>
                    <a:bodyPr/>
                    <a:lstStyle/>
                    <a:p>
                      <a:pPr algn="r"/>
                      <a:r>
                        <a:rPr lang="ar-EG" sz="1800" b="1">
                          <a:solidFill>
                            <a:schemeClr val="tx2"/>
                          </a:solidFill>
                        </a:rPr>
                        <a:t>مدعوم بالأدلة: يُظهر المعرفة بخطوات البحث العلمي، يدعم الآراء والحجج بالأدلة، ومُشار إليه بدقة.</a:t>
                      </a:r>
                    </a:p>
                  </a:txBody>
                  <a:tcPr marL="90653" marR="90653" marT="45326" marB="45326" anchor="ctr">
                    <a:lnL>
                      <a:noFill/>
                    </a:lnL>
                    <a:lnR>
                      <a:noFill/>
                    </a:lnR>
                    <a:lnT>
                      <a:noFill/>
                    </a:lnT>
                    <a:lnB>
                      <a:noFill/>
                    </a:lnB>
                    <a:noFill/>
                  </a:tcPr>
                </a:tc>
                <a:extLst>
                  <a:ext uri="{0D108BD9-81ED-4DB2-BD59-A6C34878D82A}">
                    <a16:rowId xmlns:a16="http://schemas.microsoft.com/office/drawing/2014/main" val="3890129353"/>
                  </a:ext>
                </a:extLst>
              </a:tr>
              <a:tr h="906529">
                <a:tc>
                  <a:txBody>
                    <a:bodyPr/>
                    <a:lstStyle/>
                    <a:p>
                      <a:r>
                        <a:rPr lang="en-US" sz="1800" b="1" dirty="0"/>
                        <a:t>Formal in tone and style</a:t>
                      </a:r>
                      <a:r>
                        <a:rPr lang="ar-EG" sz="1800" b="1" dirty="0"/>
                        <a:t> </a:t>
                      </a:r>
                      <a:r>
                        <a:rPr lang="en-US" sz="1800" b="1" dirty="0"/>
                        <a:t>: uses appropriate scientific language and tenses and is clear, concise, and balanced.</a:t>
                      </a:r>
                    </a:p>
                  </a:txBody>
                  <a:tcPr marL="90653" marR="90653" marT="45326" marB="45326" anchor="ctr">
                    <a:lnL>
                      <a:noFill/>
                    </a:lnL>
                    <a:lnR>
                      <a:noFill/>
                    </a:lnR>
                    <a:lnT>
                      <a:noFill/>
                    </a:lnT>
                    <a:lnB>
                      <a:noFill/>
                    </a:lnB>
                    <a:noFill/>
                  </a:tcPr>
                </a:tc>
                <a:tc>
                  <a:txBody>
                    <a:bodyPr/>
                    <a:lstStyle/>
                    <a:p>
                      <a:pPr algn="r"/>
                      <a:r>
                        <a:rPr lang="ar-EG" sz="1800" b="1" dirty="0">
                          <a:solidFill>
                            <a:schemeClr val="tx2"/>
                          </a:solidFill>
                        </a:rPr>
                        <a:t>رسمي في النغمة والأسلوب: يستخدم لغة علمية مناسبة وأزمنة واضحة ودقيقة ومتوازنة.</a:t>
                      </a:r>
                    </a:p>
                  </a:txBody>
                  <a:tcPr marL="90653" marR="90653" marT="45326" marB="45326" anchor="ctr">
                    <a:lnL>
                      <a:noFill/>
                    </a:lnL>
                    <a:lnR>
                      <a:noFill/>
                    </a:lnR>
                    <a:lnT>
                      <a:noFill/>
                    </a:lnT>
                    <a:lnB>
                      <a:noFill/>
                    </a:lnB>
                    <a:noFill/>
                  </a:tcPr>
                </a:tc>
                <a:extLst>
                  <a:ext uri="{0D108BD9-81ED-4DB2-BD59-A6C34878D82A}">
                    <a16:rowId xmlns:a16="http://schemas.microsoft.com/office/drawing/2014/main" val="824628885"/>
                  </a:ext>
                </a:extLst>
              </a:tr>
            </a:tbl>
          </a:graphicData>
        </a:graphic>
      </p:graphicFrame>
      <p:sp>
        <p:nvSpPr>
          <p:cNvPr id="4" name="Rectangle 1">
            <a:extLst>
              <a:ext uri="{FF2B5EF4-FFF2-40B4-BE49-F238E27FC236}">
                <a16:creationId xmlns:a16="http://schemas.microsoft.com/office/drawing/2014/main" id="{809BBBB7-DE73-FF31-E943-BC3158C2D20A}"/>
              </a:ext>
            </a:extLst>
          </p:cNvPr>
          <p:cNvSpPr>
            <a:spLocks noChangeArrowheads="1"/>
          </p:cNvSpPr>
          <p:nvPr/>
        </p:nvSpPr>
        <p:spPr bwMode="auto">
          <a:xfrm>
            <a:off x="884238" y="1671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851299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7" name="Rectangle 6">
            <a:extLst>
              <a:ext uri="{FF2B5EF4-FFF2-40B4-BE49-F238E27FC236}">
                <a16:creationId xmlns:a16="http://schemas.microsoft.com/office/drawing/2014/main" id="{60A51DE7-41C6-4200-BAC0-57CDB6094B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ECBB600-CDC9-4339-82D5-1FAE84D1DF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1A4C04B8-8909-4B92-857B-F51CFE3DD923}"/>
              </a:ext>
            </a:extLst>
          </p:cNvPr>
          <p:cNvSpPr txBox="1"/>
          <p:nvPr/>
        </p:nvSpPr>
        <p:spPr>
          <a:xfrm>
            <a:off x="4993789" y="4014842"/>
            <a:ext cx="7169183" cy="1446550"/>
          </a:xfrm>
          <a:prstGeom prst="rect">
            <a:avLst/>
          </a:prstGeom>
          <a:noFill/>
        </p:spPr>
        <p:txBody>
          <a:bodyPr wrap="square" rtlCol="0">
            <a:spAutoFit/>
          </a:bodyPr>
          <a:lstStyle/>
          <a:p>
            <a:pPr lvl="0" algn="ctr">
              <a:defRPr/>
            </a:pPr>
            <a:r>
              <a:rPr lang="en-US" sz="4400" b="1" dirty="0">
                <a:solidFill>
                  <a:srgbClr val="000000"/>
                </a:solidFill>
                <a:latin typeface="Tajawal Medium" panose="00000600000000000000" pitchFamily="2" charset="-78"/>
                <a:cs typeface="Tajawal Medium" panose="00000600000000000000" pitchFamily="2" charset="-78"/>
              </a:rPr>
              <a:t>Student Guide &amp; Syllabus. Pdf.</a:t>
            </a:r>
            <a:endParaRPr kumimoji="0" lang="en-US" sz="4400" b="1" i="0" u="none" strike="noStrike" kern="1200" cap="none" spc="0" normalizeH="0" baseline="0" noProof="0" dirty="0">
              <a:ln>
                <a:noFill/>
              </a:ln>
              <a:solidFill>
                <a:srgbClr val="000000"/>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055193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6B91ACD-C95A-486E-AE8F-7CCEFDE7D308}"/>
</file>

<file path=customXml/itemProps2.xml><?xml version="1.0" encoding="utf-8"?>
<ds:datastoreItem xmlns:ds="http://schemas.openxmlformats.org/officeDocument/2006/customXml" ds:itemID="{F33E5D6E-A793-4025-A6FB-75E2312ED70E}"/>
</file>

<file path=customXml/itemProps3.xml><?xml version="1.0" encoding="utf-8"?>
<ds:datastoreItem xmlns:ds="http://schemas.openxmlformats.org/officeDocument/2006/customXml" ds:itemID="{5E421368-D020-4274-ACAC-D28F06287C7C}"/>
</file>

<file path=docProps/app.xml><?xml version="1.0" encoding="utf-8"?>
<Properties xmlns="http://schemas.openxmlformats.org/officeDocument/2006/extended-properties" xmlns:vt="http://schemas.openxmlformats.org/officeDocument/2006/docPropsVTypes">
  <TotalTime>286</TotalTime>
  <Words>1203</Words>
  <Application>Microsoft Office PowerPoint</Application>
  <PresentationFormat>Widescreen</PresentationFormat>
  <Paragraphs>158</Paragraphs>
  <Slides>28</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Symbol</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62</cp:revision>
  <dcterms:created xsi:type="dcterms:W3CDTF">2023-04-29T09:08:00Z</dcterms:created>
  <dcterms:modified xsi:type="dcterms:W3CDTF">2025-01-22T18:00:11Z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