
<file path=[Content_Types].xml><?xml version="1.0" encoding="utf-8"?>
<Types xmlns="http://schemas.openxmlformats.org/package/2006/content-types">
  <Default Extension="avif" ContentType="image/avif"/>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2"/>
  </p:notesMasterIdLst>
  <p:sldIdLst>
    <p:sldId id="629" r:id="rId5"/>
    <p:sldId id="303" r:id="rId6"/>
    <p:sldId id="546" r:id="rId7"/>
    <p:sldId id="638" r:id="rId8"/>
    <p:sldId id="313" r:id="rId9"/>
    <p:sldId id="679" r:id="rId10"/>
    <p:sldId id="635" r:id="rId11"/>
    <p:sldId id="637" r:id="rId12"/>
    <p:sldId id="575" r:id="rId13"/>
    <p:sldId id="640" r:id="rId14"/>
    <p:sldId id="639" r:id="rId15"/>
    <p:sldId id="670" r:id="rId16"/>
    <p:sldId id="671" r:id="rId17"/>
    <p:sldId id="672" r:id="rId18"/>
    <p:sldId id="673" r:id="rId19"/>
    <p:sldId id="643" r:id="rId20"/>
    <p:sldId id="674" r:id="rId21"/>
    <p:sldId id="641" r:id="rId22"/>
    <p:sldId id="642" r:id="rId23"/>
    <p:sldId id="675" r:id="rId24"/>
    <p:sldId id="682" r:id="rId25"/>
    <p:sldId id="681" r:id="rId26"/>
    <p:sldId id="644" r:id="rId27"/>
    <p:sldId id="676" r:id="rId28"/>
    <p:sldId id="645" r:id="rId29"/>
    <p:sldId id="646" r:id="rId30"/>
    <p:sldId id="683" r:id="rId31"/>
    <p:sldId id="684" r:id="rId32"/>
    <p:sldId id="685" r:id="rId33"/>
    <p:sldId id="686" r:id="rId34"/>
    <p:sldId id="687" r:id="rId35"/>
    <p:sldId id="648" r:id="rId36"/>
    <p:sldId id="649" r:id="rId37"/>
    <p:sldId id="650" r:id="rId38"/>
    <p:sldId id="651" r:id="rId39"/>
    <p:sldId id="652" r:id="rId40"/>
    <p:sldId id="677" r:id="rId41"/>
    <p:sldId id="653" r:id="rId42"/>
    <p:sldId id="654" r:id="rId43"/>
    <p:sldId id="678" r:id="rId44"/>
    <p:sldId id="655" r:id="rId45"/>
    <p:sldId id="657" r:id="rId46"/>
    <p:sldId id="656" r:id="rId47"/>
    <p:sldId id="658" r:id="rId48"/>
    <p:sldId id="659" r:id="rId49"/>
    <p:sldId id="600"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29"/>
            <p14:sldId id="303"/>
            <p14:sldId id="546"/>
            <p14:sldId id="638"/>
            <p14:sldId id="313"/>
            <p14:sldId id="679"/>
            <p14:sldId id="635"/>
            <p14:sldId id="637"/>
            <p14:sldId id="575"/>
            <p14:sldId id="640"/>
            <p14:sldId id="639"/>
            <p14:sldId id="670"/>
            <p14:sldId id="671"/>
            <p14:sldId id="672"/>
            <p14:sldId id="673"/>
            <p14:sldId id="643"/>
            <p14:sldId id="674"/>
            <p14:sldId id="641"/>
            <p14:sldId id="642"/>
            <p14:sldId id="675"/>
            <p14:sldId id="682"/>
            <p14:sldId id="681"/>
            <p14:sldId id="644"/>
            <p14:sldId id="676"/>
            <p14:sldId id="645"/>
            <p14:sldId id="646"/>
            <p14:sldId id="683"/>
            <p14:sldId id="684"/>
            <p14:sldId id="685"/>
            <p14:sldId id="686"/>
            <p14:sldId id="687"/>
            <p14:sldId id="648"/>
            <p14:sldId id="649"/>
            <p14:sldId id="650"/>
            <p14:sldId id="651"/>
            <p14:sldId id="652"/>
            <p14:sldId id="677"/>
            <p14:sldId id="653"/>
            <p14:sldId id="654"/>
            <p14:sldId id="678"/>
            <p14:sldId id="655"/>
            <p14:sldId id="657"/>
            <p14:sldId id="656"/>
            <p14:sldId id="658"/>
            <p14:sldId id="659"/>
            <p14:sldId id="60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69796" autoAdjust="0"/>
  </p:normalViewPr>
  <p:slideViewPr>
    <p:cSldViewPr snapToGrid="0">
      <p:cViewPr varScale="1">
        <p:scale>
          <a:sx n="66" d="100"/>
          <a:sy n="66" d="100"/>
        </p:scale>
        <p:origin x="668" y="44"/>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9648918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9653353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FFE5DA-27F3-B5E1-A067-8638C1B35D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5C8504-E058-D04E-3D6A-EB4AC2993EA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C624A0-D352-78EF-A9A7-EA51EB9F53D6}"/>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2B0BD37F-B5E2-B397-B3D7-EA70F1C7D41B}"/>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7077419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E64DCE-F282-1856-D268-D0B51E0412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C384D7-4ABA-9B44-8EF5-9B39616C1B9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71BA0BB-8621-672A-BCDB-F4FA85F93227}"/>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8B637123-E009-1609-9A2B-762C146B852F}"/>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5147572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70FD81-BE94-A7B2-933C-F3D57B54E0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A3BEAB-24CD-1B4F-A753-572989D7963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B7FF5A-A29B-63AA-56CE-44C4D253801F}"/>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D5D39DA3-ECEC-ED64-7DEC-309E42C5F643}"/>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4658845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4BC057-6886-73E5-8ECD-156896E6C6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A0AEFA-82F8-AEC9-8E78-ADBA14A65F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E296E5E-82F6-75F6-B376-8E56C5B5858A}"/>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D1F43094-0ABB-8822-D2F7-30CC0D2AD8BF}"/>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4707557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F06D1-366A-CB9D-23F3-10750D6673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AC7A7EA-36BD-3A8A-B49B-E19F93B559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F156AC-AED3-F2A8-0607-B15DD4903F70}"/>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74B341A7-84BB-2766-789A-B9F52E143ABB}"/>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4855046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6F91A2-25AE-D1CF-D54D-7113316EE51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744820-1F18-6A3D-2DFB-67AA032AD5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42A42D8-1AC5-22FE-E869-08B8E4AD16E6}"/>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6E7B3E98-B00F-6987-B996-654D18AA68C5}"/>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7199035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3F0AB9-C0AD-B738-6EF7-6308D9039E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B840E4-DD05-2500-1846-57CA334252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D2384D5-1A3C-4BF7-589F-3806859D9D1F}"/>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78061893-E51A-3811-E1DC-8C7FD165EC59}"/>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7597901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A24FEB-2CC0-BED6-8148-8B739FF84AB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6B07E5-90DF-954D-82B5-7A5954EE9C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37BFE8-6CBA-3816-51EB-5A44C9614E6B}"/>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73E48D32-D587-DAA7-EDA7-888B995460E0}"/>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3779295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6CC7FA-EB99-A1AA-BD54-78A1F14BA3F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F629CF-EF94-6576-FF74-1837A7C0DE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23D396F-6C80-019F-F57B-BD5404DDB003}"/>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21451552-A507-69B3-75F3-5094AF5166E3}"/>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4379254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E29329-3245-66CC-C76A-A4EC9670E6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241DBC-8846-095D-D314-FC281D24962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9179D8-0035-9564-9A69-74D064631AD9}"/>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FBACBE66-FB90-40F0-13EF-A74840869D07}"/>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5290334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566DA8-123B-0B92-8298-20524B7D8F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EE4F8B-7F5C-7B49-8466-A366D6D7A7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6F3C28-F9A9-A6C9-219A-464C4DB1F9F8}"/>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163D0775-32D9-7543-49A7-FB764B1E9773}"/>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585348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7E5D16-60BC-111E-FCD2-03A3270796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0F282E-BC01-5CFB-3E94-C9ECE6636C5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7CEF3A-ED08-3BD2-EAC0-E400B930ABD2}"/>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8189F1CE-6D25-625A-4BE2-27545144C0FA}"/>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0901604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4D9F8F-A082-EDEA-E141-08686849315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892068-8D53-EF1F-2904-5224557CC1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FBF6B37-A42E-E624-3EE6-719D5892AFC4}"/>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7AE99F5A-409A-8757-6054-17EDEC8678F6}"/>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7277248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4EEF51-3B14-37E0-88C2-57EBDD6067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B23DC3-2571-BD5D-5273-BD77D9D2384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D6C06B-0DF5-0B9D-1F39-AC75307A51C8}"/>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275D1DCC-C0DE-228F-4B80-F51E7CBF846E}"/>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1188727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5AF92D-DF8C-DC66-965A-E8CEC34A5B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33496B-A310-A36A-1CE3-9DE1D22B63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88828A6-1EDE-9400-80D2-B00D929F76DF}"/>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5D6C0AA8-5275-0577-39EA-37DD1313C515}"/>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8520239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C0E312-9891-4639-DA5E-EAA247BEB1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F4A83C3-A2B3-5164-F8F3-C4968F7850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1A2AA0D-1071-4FD9-2397-AA6B79B52DCC}"/>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C5C2E0A8-622A-6FA8-CD2E-0B825287D7D9}"/>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19243426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E5650B-CC6E-9B78-9DB3-28121513E39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F7F0E73-B4D8-10E0-D7F6-16EC7F16C1D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AD3473D-0FD2-0592-F656-0F3BC41EE8A3}"/>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E28684F3-3D2A-3A58-D135-B132133388EF}"/>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7070734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03484D-CD47-F735-38E0-5485E218CDF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07B64C-A51A-B66C-F173-7C730742C47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863F38-C0C4-82DC-7CE5-42D5512B7F70}"/>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72A15AA6-8A30-5969-FEDA-6C1448F28FC2}"/>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07793826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581716-7600-9859-FA46-61B413FE186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A49517-C27E-38BA-BB3C-207E7C69A01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AAA0768-79B6-DEBC-4CC9-86FB4CBA639B}"/>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79C38A1D-0FF0-C2FA-C31B-EF3B712B3B07}"/>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48800288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2283D4-97FA-76FF-404D-414CECD659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089542-C1B4-825C-4F1D-2AADA08AB52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47DA3AA-F58F-E524-38DB-52A0FD47D678}"/>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699891B0-29F2-DC9A-E011-D54A568A7695}"/>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5682957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1B40BB-9289-4F87-4B19-E0885DC5C4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630512-FC92-7E7F-D6EA-3FCDCA9DED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B42B4E7-EFDE-9AEE-EF5E-DD6590071342}"/>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4018E5D2-2F48-AAB2-7046-5007EA77B871}"/>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15100797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0C4364-6243-BBEC-B1CA-56E278FD24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2BAD93-B210-189A-89E1-728A00FBD07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86B4C4-2B47-41D0-597E-F54D80CFF512}"/>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CA97B624-A57C-DCFD-8E2D-18A5096127D2}"/>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3839849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44FFBD-7A3F-988E-87E7-2E8648B822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CD576E-50C0-2767-119C-996147A10EB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62DD629-0EF2-6A81-4B42-9B8B3BAE7E78}"/>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57A98DDA-F800-2FD4-9D0C-B46A12AC6F90}"/>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4470209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C06BAE-23A5-E631-2056-D5F64EF1F33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243B0E-EC53-8163-2F7B-10350DDFCD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2DCA3D-0722-4197-B860-9EFF0C15A6C3}"/>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DAAD99BC-2393-E218-5D40-DA418587FC25}"/>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50820526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0782DD-71D9-2736-45DA-5298FDF9C0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030C59D-1C4A-7E0E-C3E0-55E121FCC2D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30EBB2-D776-4B6E-9FCB-7CA7458D115B}"/>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01D6EEC1-AA81-F3B1-D021-2103BF2500EE}"/>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0581375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18E014-16DA-ACD1-8461-C319759FCF7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700F81-F365-BFA1-D0E0-36B66E9A1A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71F9946-4FF3-83E2-1566-A6B7F0DFD160}"/>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9C566DAA-5A47-F38D-09E0-343440A74DF2}"/>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53764909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13FED8-CF4A-B15E-EADA-92BFEF4A2F2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F4B5B3-E190-B384-53D5-9F4351BAA8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B5631F-8C73-A718-BCBA-1637F3CBB357}"/>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14E360D4-74AA-04B2-3578-52DF735ECFD9}"/>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49590312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C6F3C5-4375-9B64-14D2-685C17FC1A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2B0994-8C84-D0AA-2DA7-8B94DFBDEC5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050E7F7-F682-44C3-0742-CC480BE59E82}"/>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6FC341A7-AF04-AEF9-9498-DAE55FFF54C6}"/>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64920411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546B65-4F5A-A701-6AA0-1F19BA01BA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DA32CE-9B0D-0EE4-60BE-B90BFDA4D7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2DC657-C30B-F73D-505F-065263C3E078}"/>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B8845048-AD31-226C-C7AB-ADACE36DB1BF}"/>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47717300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EB8C91-6010-6080-EDA5-9896B40130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71602A-876A-2130-AF3E-253D3058940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83BEE25-9CB2-0DC6-D962-74ACAC8FA664}"/>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BD173578-99F7-C32F-6EAF-D19190A0E779}"/>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16358864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452435-FC83-B902-6B52-F532B3E1A8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4A8CC6-FE4C-5169-2887-0E8E3DD0C9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420C40-56F5-5C21-12B7-2BEEE472E2A9}"/>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5C87CEAF-88AF-5A2A-D46C-85AA8E308CD5}"/>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80156710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8C5AF7-E961-317B-7E75-ECF5A4A1BA7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3127D2-A2E0-1637-16ED-C8CC4E15CDC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79DE48-1F13-7417-6CFC-94B0B54F4877}"/>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54591631-D76E-FD98-A2BF-CD2EBA8A5ED4}"/>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68363927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9E8EBD-8EE2-7C61-AAD4-0AD7BC41565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7D148E-50F8-D267-EBF1-76464CE6A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B553BAA-5228-A469-43D7-DCBE723DBA00}"/>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2AD98C48-B040-ABDB-47AE-E333526BBD8B}"/>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47656864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F63082-F68F-A312-7E3D-5E735241B5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27B8B0-E080-CFDE-9C03-64027AA8AC8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C9B0270-C638-3D10-8FA2-280F3379E5C5}"/>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89D346AD-CEF5-9B6D-FC9D-67BD83D557E4}"/>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96340938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D015F6-E84A-3289-6F3B-3CE2637C6A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6D8830-35C4-259E-3469-5F550E05351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F46B4B-1BC2-1FB6-932C-9FFD7DCCF852}"/>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28E2AA20-4C9A-BB1F-1468-257991207036}"/>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77759800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133429-7E5C-3AA3-3A51-CD22ADD012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116000-7AE2-4CC5-5AD8-378F3CD0734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E20476E-8A35-43A7-5DFF-A0B40B602E2A}"/>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54325C46-43AA-CB55-20E6-EF2B8AF9EAF1}"/>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5135115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174FA9-85CF-7464-1CE2-2E5907FF5A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627788-7ABB-98E2-8AC2-29F4A45FF8B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58FE09D-996D-50BC-0E5E-ED3415A57674}"/>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2CB420C3-E707-FCB9-605F-B3F74A64037D}"/>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17857000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3EE407-2E3D-7A0D-C575-64C0727973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449A759-C724-6566-4EA5-312A205C897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DF47D26-A45C-D1BA-C000-395DFD5FDC27}"/>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6568D716-C6E9-632E-50F0-DF80D695E2F7}"/>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61865384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8469F0-9DAA-89C1-125F-8FB6A89349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5FF20C-BD84-FEC5-AFEF-73946CA47D3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2850CA9-8C35-08F0-2887-8C40127CFC82}"/>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457D5BE9-7B5A-92DC-7B62-6CA4465958A2}"/>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424474805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55525A-618C-1AFC-AD61-1B24307D9D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460CA0A-E773-1B82-BE9C-062A68150E1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3951112-4840-E2FC-AB28-7B91DCC6BBAC}"/>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B56EBDA1-C04C-D262-90E3-F78F525D50C0}"/>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75037937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E65310-9BA0-6780-4D1B-2AFD8FE565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9C649B-A269-71B2-BB2F-5F1D09B26E4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3E2B985-ED42-4B8C-955E-5F2D4DFDF66E}"/>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02C69FF9-72D9-AA40-DAA6-A27CC9C974FA}"/>
              </a:ext>
            </a:extLst>
          </p:cNvPr>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52480409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308C8D-7731-0F47-3A88-37AF28E334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64C982-C4D1-13CA-AF4F-30A1A75558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A617D9-E620-A8D9-A726-29116D234EE1}"/>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C8D9C39E-AABE-4E07-6206-C259879990E8}"/>
              </a:ext>
            </a:extLst>
          </p:cNvPr>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6794380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8261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3.xml"/><Relationship Id="rId5" Type="http://schemas.openxmlformats.org/officeDocument/2006/relationships/image" Target="../media/image10.emf"/><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11.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12.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3.xml"/><Relationship Id="rId5" Type="http://schemas.openxmlformats.org/officeDocument/2006/relationships/image" Target="../media/image14.emf"/><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15.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15.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15.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16.jpe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18.jp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3.xml"/><Relationship Id="rId4" Type="http://schemas.openxmlformats.org/officeDocument/2006/relationships/image" Target="../media/image19.avi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3.xml"/><Relationship Id="rId4" Type="http://schemas.openxmlformats.org/officeDocument/2006/relationships/image" Target="../media/image20.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3.xml"/><Relationship Id="rId4" Type="http://schemas.openxmlformats.org/officeDocument/2006/relationships/image" Target="../media/image21.jp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3.xml"/><Relationship Id="rId4" Type="http://schemas.openxmlformats.org/officeDocument/2006/relationships/image" Target="../media/image22.avif"/></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6.xml"/><Relationship Id="rId1" Type="http://schemas.openxmlformats.org/officeDocument/2006/relationships/slideLayout" Target="../slideLayouts/slideLayout13.xml"/><Relationship Id="rId6" Type="http://schemas.openxmlformats.org/officeDocument/2006/relationships/hyperlink" Target="https://www.amazon.sg/s/ref=dp_byline_sr_book_2?ie=UTF8&amp;field-author=Rainford+Knight&amp;search-alias=books" TargetMode="External"/><Relationship Id="rId5" Type="http://schemas.openxmlformats.org/officeDocument/2006/relationships/hyperlink" Target="https://www.amazon.sg/s/ref=dp_byline_sr_book_1?ie=UTF8&amp;field-author=Julie+Dahlquist&amp;search-alias=books" TargetMode="External"/><Relationship Id="rId4" Type="http://schemas.openxmlformats.org/officeDocument/2006/relationships/image" Target="../media/image6.png"/></Relationships>
</file>

<file path=ppt/slides/_rels/slide4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4.xml"/><Relationship Id="rId5" Type="http://schemas.openxmlformats.org/officeDocument/2006/relationships/image" Target="../media/image26.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823842" y="3145925"/>
            <a:ext cx="4886463" cy="461665"/>
          </a:xfrm>
          <a:prstGeom prst="rect">
            <a:avLst/>
          </a:prstGeom>
          <a:noFill/>
        </p:spPr>
        <p:txBody>
          <a:bodyPr wrap="square" rtlCol="0">
            <a:spAutoFit/>
          </a:bodyPr>
          <a:lstStyle/>
          <a:p>
            <a:r>
              <a:rPr lang="en-US" sz="2400" dirty="0">
                <a:latin typeface="Alexandria"/>
                <a:cs typeface="Times New Roman" panose="02020603050405020304" pitchFamily="18" charset="0"/>
              </a:rPr>
              <a:t>Prepared by Dr. Omar Al-</a:t>
            </a:r>
            <a:r>
              <a:rPr lang="en-US" sz="2400" dirty="0" err="1">
                <a:latin typeface="Alexandria"/>
                <a:cs typeface="Times New Roman" panose="02020603050405020304" pitchFamily="18" charset="0"/>
              </a:rPr>
              <a:t>kasasbeh</a:t>
            </a:r>
            <a:endParaRPr lang="en-US" sz="2400" dirty="0">
              <a:latin typeface="Alexandria"/>
              <a:cs typeface="Times New Roman" panose="02020603050405020304" pitchFamily="18" charset="0"/>
            </a:endParaRPr>
          </a:p>
        </p:txBody>
      </p:sp>
      <p:sp>
        <p:nvSpPr>
          <p:cNvPr id="31" name="TextBox 30"/>
          <p:cNvSpPr txBox="1"/>
          <p:nvPr/>
        </p:nvSpPr>
        <p:spPr>
          <a:xfrm>
            <a:off x="1054068" y="2060415"/>
            <a:ext cx="4719792" cy="1446550"/>
          </a:xfrm>
          <a:prstGeom prst="rect">
            <a:avLst/>
          </a:prstGeom>
          <a:noFill/>
        </p:spPr>
        <p:txBody>
          <a:bodyPr wrap="square" rtlCol="0">
            <a:spAutoFit/>
          </a:bodyPr>
          <a:lstStyle/>
          <a:p>
            <a:r>
              <a:rPr lang="en-US" sz="4400" b="1" dirty="0">
                <a:solidFill>
                  <a:srgbClr val="00B0F0"/>
                </a:solidFill>
                <a:latin typeface="Alexandria"/>
                <a:cs typeface="Times New Roman" panose="02020603050405020304" pitchFamily="18" charset="0"/>
              </a:rPr>
              <a:t>Finance Concepts</a:t>
            </a:r>
          </a:p>
          <a:p>
            <a:endParaRPr lang="en-US" sz="4400" b="1" dirty="0">
              <a:solidFill>
                <a:srgbClr val="00B0F0"/>
              </a:solidFill>
              <a:latin typeface="Alexandria"/>
              <a:cs typeface="Times New Roman" panose="02020603050405020304" pitchFamily="18" charset="0"/>
            </a:endParaRPr>
          </a:p>
        </p:txBody>
      </p:sp>
      <p:sp>
        <p:nvSpPr>
          <p:cNvPr id="46" name="TextBox 45"/>
          <p:cNvSpPr txBox="1"/>
          <p:nvPr/>
        </p:nvSpPr>
        <p:spPr>
          <a:xfrm>
            <a:off x="693077" y="4566297"/>
            <a:ext cx="3622873" cy="830997"/>
          </a:xfrm>
          <a:prstGeom prst="rect">
            <a:avLst/>
          </a:prstGeom>
          <a:noFill/>
        </p:spPr>
        <p:txBody>
          <a:bodyPr wrap="square" rtlCol="0">
            <a:spAutoFit/>
          </a:bodyPr>
          <a:lstStyle/>
          <a:p>
            <a:r>
              <a:rPr lang="en-GB" sz="2400" dirty="0">
                <a:effectLst/>
                <a:ea typeface="Times New Roman" panose="02020603050405020304" pitchFamily="18" charset="0"/>
              </a:rPr>
              <a:t>FNT 615</a:t>
            </a:r>
            <a:endParaRPr lang="en-US" sz="2400" dirty="0">
              <a:cs typeface="Times New Roman" panose="02020603050405020304" pitchFamily="18" charset="0"/>
            </a:endParaRPr>
          </a:p>
          <a:p>
            <a:r>
              <a:rPr lang="en-US" sz="2400" dirty="0">
                <a:cs typeface="Times New Roman" panose="02020603050405020304" pitchFamily="18" charset="0"/>
              </a:rPr>
              <a:t>Finance Concepts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4B16C1A8-712A-6EF4-5007-31E270F2C68E}"/>
              </a:ext>
            </a:extLst>
          </p:cNvPr>
          <p:cNvSpPr/>
          <p:nvPr/>
        </p:nvSpPr>
        <p:spPr>
          <a:xfrm>
            <a:off x="405479" y="5826834"/>
            <a:ext cx="2922555"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Alexandria"/>
                <a:cs typeface="Times New Roman" panose="02020603050405020304" pitchFamily="18" charset="0"/>
              </a:rPr>
              <a:t>Lecture</a:t>
            </a:r>
            <a:r>
              <a:rPr lang="ar-JO" sz="2800" b="1" dirty="0">
                <a:solidFill>
                  <a:srgbClr val="000000"/>
                </a:solidFill>
                <a:latin typeface="Alexandria"/>
                <a:cs typeface="Times New Roman" panose="02020603050405020304" pitchFamily="18" charset="0"/>
              </a:rPr>
              <a:t>2</a:t>
            </a:r>
            <a:endParaRPr lang="en-US" sz="2800" b="1" dirty="0">
              <a:solidFill>
                <a:srgbClr val="000000"/>
              </a:solidFill>
              <a:latin typeface="Alexandria"/>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27357"/>
    </mc:Choice>
    <mc:Fallback xmlns="">
      <p:transition spd="slow" advTm="12735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2177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866902" y="2655660"/>
            <a:ext cx="4068667" cy="89452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a:cs typeface="Times New Roman" panose="02020603050405020304" pitchFamily="18" charset="0"/>
              </a:rPr>
              <a:t>Finance Concepts </a:t>
            </a:r>
          </a:p>
          <a:p>
            <a:pPr algn="ctr"/>
            <a:endParaRPr lang="en-US" sz="2800" b="1" dirty="0">
              <a:solidFill>
                <a:schemeClr val="tx1"/>
              </a:solidFill>
              <a:latin typeface="Alexandria"/>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a:cs typeface="Times New Roman" panose="02020603050405020304" pitchFamily="18" charset="0"/>
              </a:rPr>
              <a:t>Dr. Omar Al-</a:t>
            </a:r>
            <a:r>
              <a:rPr lang="en-US" sz="2800" b="1" dirty="0" err="1">
                <a:solidFill>
                  <a:srgbClr val="00B0F0"/>
                </a:solidFill>
                <a:latin typeface="Alexandria"/>
                <a:cs typeface="Times New Roman" panose="02020603050405020304" pitchFamily="18" charset="0"/>
              </a:rPr>
              <a:t>kasasbeh</a:t>
            </a:r>
            <a:endParaRPr lang="en-US" sz="2800" b="1" dirty="0">
              <a:solidFill>
                <a:srgbClr val="00B0F0"/>
              </a:solidFill>
              <a:latin typeface="Alexandria"/>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7230291" y="3808008"/>
            <a:ext cx="2913808" cy="707886"/>
          </a:xfrm>
          <a:prstGeom prst="rect">
            <a:avLst/>
          </a:prstGeom>
          <a:noFill/>
        </p:spPr>
        <p:txBody>
          <a:bodyPr wrap="square" rtlCol="0">
            <a:spAutoFit/>
          </a:bodyPr>
          <a:lstStyle/>
          <a:p>
            <a:r>
              <a:rPr lang="en-GB" sz="2000" dirty="0">
                <a:effectLst/>
                <a:ea typeface="Times New Roman" panose="02020603050405020304" pitchFamily="18" charset="0"/>
              </a:rPr>
              <a:t>FNT 6</a:t>
            </a:r>
            <a:r>
              <a:rPr lang="en-US" sz="2000" dirty="0">
                <a:effectLst/>
                <a:ea typeface="Times New Roman" panose="02020603050405020304" pitchFamily="18" charset="0"/>
              </a:rPr>
              <a:t>15</a:t>
            </a:r>
            <a:endParaRPr lang="en-US" sz="2000" dirty="0">
              <a:cs typeface="Times New Roman" panose="02020603050405020304" pitchFamily="18" charset="0"/>
            </a:endParaRPr>
          </a:p>
          <a:p>
            <a:r>
              <a:rPr lang="en-US" sz="2000" dirty="0">
                <a:cs typeface="Times New Roman" panose="02020603050405020304" pitchFamily="18" charset="0"/>
              </a:rPr>
              <a:t>Finance Concepts </a:t>
            </a:r>
          </a:p>
        </p:txBody>
      </p:sp>
      <p:sp>
        <p:nvSpPr>
          <p:cNvPr id="8" name="Rectangle: Rounded Corners 7">
            <a:extLst>
              <a:ext uri="{FF2B5EF4-FFF2-40B4-BE49-F238E27FC236}">
                <a16:creationId xmlns:a16="http://schemas.microsoft.com/office/drawing/2014/main" id="{44AC00FA-7418-97FC-9768-9F7DCB21AAE0}"/>
              </a:ext>
            </a:extLst>
          </p:cNvPr>
          <p:cNvSpPr/>
          <p:nvPr/>
        </p:nvSpPr>
        <p:spPr>
          <a:xfrm>
            <a:off x="3671267" y="4985915"/>
            <a:ext cx="2922555"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Alexandria"/>
                <a:cs typeface="Times New Roman" panose="02020603050405020304" pitchFamily="18" charset="0"/>
              </a:rPr>
              <a:t>Lecture </a:t>
            </a:r>
            <a:r>
              <a:rPr lang="ar-JO" sz="2800" b="1" dirty="0">
                <a:solidFill>
                  <a:srgbClr val="000000"/>
                </a:solidFill>
                <a:latin typeface="Alexandria"/>
                <a:cs typeface="Times New Roman" panose="02020603050405020304" pitchFamily="18" charset="0"/>
              </a:rPr>
              <a:t>2</a:t>
            </a:r>
            <a:endParaRPr lang="en-US" sz="2800" b="1" dirty="0">
              <a:solidFill>
                <a:srgbClr val="000000"/>
              </a:solidFill>
              <a:latin typeface="Alexandria"/>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793"/>
    </mc:Choice>
    <mc:Fallback xmlns="">
      <p:transition spd="slow" advTm="179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108838" y="1342973"/>
            <a:ext cx="6858864" cy="2062103"/>
          </a:xfrm>
          <a:prstGeom prst="rect">
            <a:avLst/>
          </a:prstGeom>
          <a:noFill/>
        </p:spPr>
        <p:txBody>
          <a:bodyPr wrap="square" rtlCol="0">
            <a:spAutoFit/>
          </a:bodyPr>
          <a:lstStyle/>
          <a:p>
            <a:pPr algn="ctr"/>
            <a:r>
              <a:rPr lang="en-US" sz="3200" b="1" dirty="0">
                <a:solidFill>
                  <a:srgbClr val="00B0F0"/>
                </a:solidFill>
                <a:latin typeface="Alexandria"/>
                <a:cs typeface="Times New Roman" panose="02020603050405020304" pitchFamily="18" charset="0"/>
              </a:rPr>
              <a:t>Economic Foundations: Money and Rates</a:t>
            </a:r>
          </a:p>
          <a:p>
            <a:r>
              <a:rPr lang="en-US" sz="3200" b="1" dirty="0">
                <a:solidFill>
                  <a:srgbClr val="00B0F0"/>
                </a:solidFill>
                <a:latin typeface="Alexandria"/>
                <a:cs typeface="Times New Roman" panose="02020603050405020304" pitchFamily="18" charset="0"/>
              </a:rPr>
              <a:t> </a:t>
            </a:r>
          </a:p>
          <a:p>
            <a:endParaRPr lang="en-US" sz="3200" b="1" dirty="0">
              <a:solidFill>
                <a:srgbClr val="00B0F0"/>
              </a:solidFill>
              <a:latin typeface="Alexandria"/>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a:t>
            </a:r>
            <a:r>
              <a:rPr lang="ar-JO" sz="4400" b="1" dirty="0">
                <a:solidFill>
                  <a:schemeClr val="bg1"/>
                </a:solidFill>
                <a:latin typeface="Alexandria"/>
                <a:cs typeface="Times New Roman" panose="02020603050405020304" pitchFamily="18" charset="0"/>
              </a:rPr>
              <a:t>2</a:t>
            </a:r>
            <a:endParaRPr lang="en-US" sz="1200" b="1" dirty="0">
              <a:solidFill>
                <a:schemeClr val="bg1"/>
              </a:solidFill>
              <a:latin typeface="Alexandria"/>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B14511C0-8A51-6AFF-1A9B-32E8DDB6CA9F}"/>
              </a:ext>
            </a:extLst>
          </p:cNvPr>
          <p:cNvSpPr/>
          <p:nvPr/>
        </p:nvSpPr>
        <p:spPr>
          <a:xfrm>
            <a:off x="3917175" y="2430178"/>
            <a:ext cx="7733275" cy="1938992"/>
          </a:xfrm>
          <a:prstGeom prst="rect">
            <a:avLst/>
          </a:prstGeom>
          <a:noFill/>
        </p:spPr>
        <p:txBody>
          <a:bodyPr wrap="square">
            <a:spAutoFit/>
          </a:bodyPr>
          <a:lstStyle/>
          <a:p>
            <a:r>
              <a:rPr lang="en-US" sz="2000" dirty="0">
                <a:latin typeface="Alexandria"/>
                <a:cs typeface="Times New Roman" panose="02020603050405020304" pitchFamily="18" charset="0"/>
              </a:rPr>
              <a:t>2.1 Microeconomics</a:t>
            </a:r>
          </a:p>
          <a:p>
            <a:r>
              <a:rPr lang="en-US" sz="2000" dirty="0">
                <a:latin typeface="Alexandria"/>
                <a:cs typeface="Times New Roman" panose="02020603050405020304" pitchFamily="18" charset="0"/>
              </a:rPr>
              <a:t>2.2 Macroeconomics</a:t>
            </a:r>
          </a:p>
          <a:p>
            <a:r>
              <a:rPr lang="en-US" sz="2000" dirty="0">
                <a:latin typeface="Alexandria"/>
                <a:cs typeface="Times New Roman" panose="02020603050405020304" pitchFamily="18" charset="0"/>
              </a:rPr>
              <a:t>2.3 Business Cycles and Economic Activity</a:t>
            </a:r>
          </a:p>
          <a:p>
            <a:r>
              <a:rPr lang="en-US" sz="2000" dirty="0">
                <a:latin typeface="Alexandria"/>
                <a:cs typeface="Times New Roman" panose="02020603050405020304" pitchFamily="18" charset="0"/>
              </a:rPr>
              <a:t>2.4 Interest Rates</a:t>
            </a:r>
          </a:p>
          <a:p>
            <a:r>
              <a:rPr lang="en-US" sz="2000" dirty="0">
                <a:latin typeface="Alexandria"/>
                <a:cs typeface="Times New Roman" panose="02020603050405020304" pitchFamily="18" charset="0"/>
              </a:rPr>
              <a:t>2.5 Foreign Exchange Rates</a:t>
            </a:r>
          </a:p>
          <a:p>
            <a:r>
              <a:rPr lang="en-US" sz="2000" dirty="0">
                <a:latin typeface="Alexandria"/>
                <a:cs typeface="Times New Roman" panose="02020603050405020304" pitchFamily="18" charset="0"/>
              </a:rPr>
              <a:t>2.6 Sources and Characteristics of Economic Data</a:t>
            </a:r>
          </a:p>
        </p:txBody>
      </p:sp>
      <p:sp>
        <p:nvSpPr>
          <p:cNvPr id="11" name="TextBox 10">
            <a:extLst>
              <a:ext uri="{FF2B5EF4-FFF2-40B4-BE49-F238E27FC236}">
                <a16:creationId xmlns:a16="http://schemas.microsoft.com/office/drawing/2014/main" id="{31EDCF38-8659-5B65-0E90-C42D6B047EEC}"/>
              </a:ext>
            </a:extLst>
          </p:cNvPr>
          <p:cNvSpPr txBox="1"/>
          <p:nvPr/>
        </p:nvSpPr>
        <p:spPr>
          <a:xfrm>
            <a:off x="6661627" y="6274553"/>
            <a:ext cx="6097604" cy="369332"/>
          </a:xfrm>
          <a:prstGeom prst="rect">
            <a:avLst/>
          </a:prstGeom>
          <a:noFill/>
        </p:spPr>
        <p:txBody>
          <a:bodyPr wrap="square">
            <a:spAutoFit/>
          </a:bodyPr>
          <a:lstStyle/>
          <a:p>
            <a:pPr algn="ctr"/>
            <a:r>
              <a:rPr lang="en-US" b="1" dirty="0"/>
              <a:t>https://midocean.edu.km</a:t>
            </a:r>
          </a:p>
        </p:txBody>
      </p:sp>
    </p:spTree>
    <p:extLst>
      <p:ext uri="{BB962C8B-B14F-4D97-AF65-F5344CB8AC3E}">
        <p14:creationId xmlns:p14="http://schemas.microsoft.com/office/powerpoint/2010/main" val="1872642885"/>
      </p:ext>
    </p:extLst>
  </p:cSld>
  <p:clrMapOvr>
    <a:masterClrMapping/>
  </p:clrMapOvr>
  <mc:AlternateContent xmlns:mc="http://schemas.openxmlformats.org/markup-compatibility/2006" xmlns:p14="http://schemas.microsoft.com/office/powerpoint/2010/main">
    <mc:Choice Requires="p14">
      <p:transition spd="slow" p14:dur="2000" advTm="52126"/>
    </mc:Choice>
    <mc:Fallback xmlns="">
      <p:transition spd="slow" advTm="52126"/>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63B0C3-9FB4-4DBE-04A3-D3E1301C2603}"/>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80D211A-7B2E-757F-1056-8AF47E4582D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CC8F2232-AB18-F4FF-A32F-6E0123F6B3B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FB0439D-104D-118C-D903-0FB6626A743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B5921E38-53B8-129F-C155-4C10F3457DF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F3B845A7-3E7A-66C6-64EB-6AF9AF198F5E}"/>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2" name="Rectangle 31">
            <a:extLst>
              <a:ext uri="{FF2B5EF4-FFF2-40B4-BE49-F238E27FC236}">
                <a16:creationId xmlns:a16="http://schemas.microsoft.com/office/drawing/2014/main" id="{4BAAF939-BD84-8A0D-C70B-513321F8E12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CC8572D7-00D6-2E66-F41B-2C2AC093FC21}"/>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C8CEF413-9D91-5E7D-A14D-4C32B4FBE5F5}"/>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a:t>
            </a:r>
            <a:r>
              <a:rPr lang="ar-JO" sz="4400" b="1" dirty="0">
                <a:solidFill>
                  <a:schemeClr val="bg1"/>
                </a:solidFill>
                <a:latin typeface="Alexandria"/>
                <a:cs typeface="Times New Roman" panose="02020603050405020304" pitchFamily="18" charset="0"/>
              </a:rPr>
              <a:t>2</a:t>
            </a:r>
            <a:endParaRPr lang="en-US" sz="1200" b="1" dirty="0">
              <a:solidFill>
                <a:schemeClr val="bg1"/>
              </a:solidFill>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333AC4D8-425A-C0EE-30E4-CE7A8A87DFD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0E0BEBD2-0BA3-7570-0263-B8292BC50B5C}"/>
              </a:ext>
            </a:extLst>
          </p:cNvPr>
          <p:cNvSpPr/>
          <p:nvPr/>
        </p:nvSpPr>
        <p:spPr>
          <a:xfrm>
            <a:off x="3385475" y="2430178"/>
            <a:ext cx="8020462" cy="3416320"/>
          </a:xfrm>
          <a:prstGeom prst="rect">
            <a:avLst/>
          </a:prstGeom>
          <a:noFill/>
        </p:spPr>
        <p:txBody>
          <a:bodyPr wrap="square">
            <a:spAutoFit/>
          </a:bodyPr>
          <a:lstStyle/>
          <a:p>
            <a:pPr algn="just"/>
            <a:r>
              <a:rPr lang="en-US" dirty="0">
                <a:latin typeface="Alexandria"/>
                <a:cs typeface="Times New Roman" panose="02020603050405020304" pitchFamily="18" charset="0"/>
              </a:rPr>
              <a:t>In this chapter, we will explore microeconomics and macroeconomics, and examine how individual decision-making and aggregate economic behavior interact to shape financial outcomes. We will analyze business cycles and economic activity to understand fluctuations in growth, inflation, and employment, and their implications for financial markets. The chapter also covers interest rates and foreign exchange rates, which play a central role in investment decisions, capital flows, and risk management. Finally, we will discuss the sources and characteristics of economic data, emphasizing how reliable data underpin sound financial analysis and policy evaluation. Together, these topics provide you with an integrated perspective that will enhance your ability to interpret economic signals, assess financial risks, and make informed decisions in both academic research and professional practice.</a:t>
            </a:r>
          </a:p>
        </p:txBody>
      </p:sp>
      <p:sp>
        <p:nvSpPr>
          <p:cNvPr id="9" name="TextBox 8">
            <a:extLst>
              <a:ext uri="{FF2B5EF4-FFF2-40B4-BE49-F238E27FC236}">
                <a16:creationId xmlns:a16="http://schemas.microsoft.com/office/drawing/2014/main" id="{2270AB7F-BCC1-8B62-5E7D-0EBA55BD977B}"/>
              </a:ext>
            </a:extLst>
          </p:cNvPr>
          <p:cNvSpPr txBox="1"/>
          <p:nvPr/>
        </p:nvSpPr>
        <p:spPr>
          <a:xfrm>
            <a:off x="6542773" y="6089887"/>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2635832596"/>
      </p:ext>
    </p:extLst>
  </p:cSld>
  <p:clrMapOvr>
    <a:masterClrMapping/>
  </p:clrMapOvr>
  <mc:AlternateContent xmlns:mc="http://schemas.openxmlformats.org/markup-compatibility/2006" xmlns:p14="http://schemas.microsoft.com/office/powerpoint/2010/main">
    <mc:Choice Requires="p14">
      <p:transition spd="slow" p14:dur="2000" advTm="117718"/>
    </mc:Choice>
    <mc:Fallback xmlns="">
      <p:transition spd="slow" advTm="11771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5389202" y="1408419"/>
            <a:ext cx="5079094" cy="646331"/>
          </a:xfrm>
          <a:prstGeom prst="rect">
            <a:avLst/>
          </a:prstGeom>
          <a:noFill/>
        </p:spPr>
        <p:txBody>
          <a:bodyPr wrap="square" rtlCol="0">
            <a:spAutoFit/>
          </a:bodyPr>
          <a:lstStyle/>
          <a:p>
            <a:r>
              <a:rPr lang="en-US" sz="3600" b="1" dirty="0">
                <a:solidFill>
                  <a:srgbClr val="00B0F0"/>
                </a:solidFill>
                <a:latin typeface="Alexandria"/>
                <a:cs typeface="Times New Roman" panose="02020603050405020304" pitchFamily="18" charset="0"/>
              </a:rPr>
              <a:t>Microeconomics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2" name="Rectangle 31"/>
          <p:cNvSpPr/>
          <p:nvPr/>
        </p:nvSpPr>
        <p:spPr>
          <a:xfrm>
            <a:off x="739473" y="127235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789268" y="1313960"/>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p:cNvSpPr txBox="1"/>
          <p:nvPr/>
        </p:nvSpPr>
        <p:spPr>
          <a:xfrm>
            <a:off x="925223" y="1601812"/>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a:t>
            </a:r>
            <a:r>
              <a:rPr lang="ar-JO" sz="4400" b="1" dirty="0">
                <a:solidFill>
                  <a:schemeClr val="bg1"/>
                </a:solidFill>
                <a:latin typeface="Alexandria"/>
                <a:cs typeface="Times New Roman" panose="02020603050405020304" pitchFamily="18" charset="0"/>
              </a:rPr>
              <a:t>2</a:t>
            </a:r>
            <a:endParaRPr lang="en-US" sz="1200" b="1" dirty="0">
              <a:solidFill>
                <a:schemeClr val="bg1"/>
              </a:solidFill>
              <a:latin typeface="Alexandria"/>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B14511C0-8A51-6AFF-1A9B-32E8DDB6CA9F}"/>
              </a:ext>
            </a:extLst>
          </p:cNvPr>
          <p:cNvSpPr/>
          <p:nvPr/>
        </p:nvSpPr>
        <p:spPr>
          <a:xfrm>
            <a:off x="1790952" y="2667596"/>
            <a:ext cx="8132694" cy="3477875"/>
          </a:xfrm>
          <a:prstGeom prst="rect">
            <a:avLst/>
          </a:prstGeom>
          <a:noFill/>
        </p:spPr>
        <p:txBody>
          <a:bodyPr wrap="square">
            <a:spAutoFit/>
          </a:bodyPr>
          <a:lstStyle/>
          <a:p>
            <a:pPr algn="just"/>
            <a:r>
              <a:rPr lang="en-US" sz="2000" dirty="0">
                <a:latin typeface="Alexandria"/>
                <a:cs typeface="Times New Roman" panose="02020603050405020304" pitchFamily="18" charset="0"/>
              </a:rPr>
              <a:t>Microeconomics focuses on the decisions and actions of individual agents, such as businesses or customers, within the economy. The interactions of the decisions that businesses and customers make will determine the price and quantity of a good or service that is sold in the marketplace. Financial managers need a strong foundation in microeconomics. This foundation helps them understand the market for the company’s products and services, including pricing considerations. Microeconomics also helps managers understand the availability and prices of resources that are necessary for the company to create its products and services. A successful business cannot just create and manufacture a product or provide a service; it must produce a product or service that customers will purchase.</a:t>
            </a:r>
          </a:p>
        </p:txBody>
      </p:sp>
      <p:sp>
        <p:nvSpPr>
          <p:cNvPr id="5" name="TextBox 4">
            <a:extLst>
              <a:ext uri="{FF2B5EF4-FFF2-40B4-BE49-F238E27FC236}">
                <a16:creationId xmlns:a16="http://schemas.microsoft.com/office/drawing/2014/main" id="{C2C0F707-88F7-7A9E-474B-520E605AC7E9}"/>
              </a:ext>
            </a:extLst>
          </p:cNvPr>
          <p:cNvSpPr txBox="1"/>
          <p:nvPr/>
        </p:nvSpPr>
        <p:spPr>
          <a:xfrm>
            <a:off x="6523522" y="6089887"/>
            <a:ext cx="6097604" cy="369332"/>
          </a:xfrm>
          <a:prstGeom prst="rect">
            <a:avLst/>
          </a:prstGeom>
          <a:noFill/>
        </p:spPr>
        <p:txBody>
          <a:bodyPr wrap="square">
            <a:spAutoFit/>
          </a:bodyPr>
          <a:lstStyle/>
          <a:p>
            <a:pPr algn="ctr"/>
            <a:r>
              <a:rPr lang="en-US" sz="1800" b="1" dirty="0"/>
              <a:t>https://midocean.edu.km</a:t>
            </a:r>
          </a:p>
        </p:txBody>
      </p:sp>
    </p:spTree>
  </p:cSld>
  <p:clrMapOvr>
    <a:masterClrMapping/>
  </p:clrMapOvr>
  <mc:AlternateContent xmlns:mc="http://schemas.openxmlformats.org/markup-compatibility/2006" xmlns:p14="http://schemas.microsoft.com/office/powerpoint/2010/main">
    <mc:Choice Requires="p14">
      <p:transition spd="slow" p14:dur="2000" advTm="151185"/>
    </mc:Choice>
    <mc:Fallback xmlns="">
      <p:transition spd="slow" advTm="15118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8C0BDB-E3D3-231E-6640-CDB5ABEE118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BA7AA7A-8EED-8602-A2E0-C46E0B7D0B6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977D61CA-DD9F-0C30-154E-6203B4576D4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9737DD8E-06FE-DA3C-14A5-123223C4E03F}"/>
              </a:ext>
            </a:extLst>
          </p:cNvPr>
          <p:cNvSpPr/>
          <p:nvPr/>
        </p:nvSpPr>
        <p:spPr>
          <a:xfrm>
            <a:off x="739473" y="127235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05F39E00-1644-B98F-7307-44B3D0236A29}"/>
              </a:ext>
            </a:extLst>
          </p:cNvPr>
          <p:cNvSpPr txBox="1"/>
          <p:nvPr/>
        </p:nvSpPr>
        <p:spPr>
          <a:xfrm>
            <a:off x="789268" y="1313960"/>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577CEA9B-95E7-77C1-C596-A89C33C7660A}"/>
              </a:ext>
            </a:extLst>
          </p:cNvPr>
          <p:cNvSpPr txBox="1"/>
          <p:nvPr/>
        </p:nvSpPr>
        <p:spPr>
          <a:xfrm>
            <a:off x="925223" y="1601812"/>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a:t>
            </a:r>
            <a:r>
              <a:rPr lang="ar-JO" sz="4400" b="1" dirty="0">
                <a:solidFill>
                  <a:schemeClr val="bg1"/>
                </a:solidFill>
                <a:latin typeface="Alexandria"/>
                <a:cs typeface="Times New Roman" panose="02020603050405020304" pitchFamily="18" charset="0"/>
              </a:rPr>
              <a:t>2</a:t>
            </a:r>
            <a:endParaRPr lang="en-US" sz="1200" b="1" dirty="0">
              <a:solidFill>
                <a:schemeClr val="bg1"/>
              </a:solidFill>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A5A12E65-313B-E209-1526-C3A61991DF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5" name="TextBox 4">
            <a:extLst>
              <a:ext uri="{FF2B5EF4-FFF2-40B4-BE49-F238E27FC236}">
                <a16:creationId xmlns:a16="http://schemas.microsoft.com/office/drawing/2014/main" id="{C4694333-7090-0A3B-CD5D-5C164F395DF8}"/>
              </a:ext>
            </a:extLst>
          </p:cNvPr>
          <p:cNvSpPr txBox="1"/>
          <p:nvPr/>
        </p:nvSpPr>
        <p:spPr>
          <a:xfrm>
            <a:off x="6523522" y="6089887"/>
            <a:ext cx="6097604" cy="369332"/>
          </a:xfrm>
          <a:prstGeom prst="rect">
            <a:avLst/>
          </a:prstGeom>
          <a:noFill/>
        </p:spPr>
        <p:txBody>
          <a:bodyPr wrap="square">
            <a:spAutoFit/>
          </a:bodyPr>
          <a:lstStyle/>
          <a:p>
            <a:pPr algn="ctr"/>
            <a:r>
              <a:rPr lang="en-US" sz="1800" b="1" dirty="0"/>
              <a:t>https://midocean.edu.km</a:t>
            </a:r>
          </a:p>
        </p:txBody>
      </p:sp>
      <p:pic>
        <p:nvPicPr>
          <p:cNvPr id="4" name="Picture 3">
            <a:extLst>
              <a:ext uri="{FF2B5EF4-FFF2-40B4-BE49-F238E27FC236}">
                <a16:creationId xmlns:a16="http://schemas.microsoft.com/office/drawing/2014/main" id="{494AABF8-5119-B84C-DC1D-F1C16BD90E0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90223" y="2059614"/>
            <a:ext cx="4774131" cy="2546078"/>
          </a:xfrm>
          <a:prstGeom prst="rect">
            <a:avLst/>
          </a:prstGeom>
        </p:spPr>
      </p:pic>
    </p:spTree>
    <p:extLst>
      <p:ext uri="{BB962C8B-B14F-4D97-AF65-F5344CB8AC3E}">
        <p14:creationId xmlns:p14="http://schemas.microsoft.com/office/powerpoint/2010/main" val="3632982381"/>
      </p:ext>
    </p:extLst>
  </p:cSld>
  <p:clrMapOvr>
    <a:masterClrMapping/>
  </p:clrMapOvr>
  <mc:AlternateContent xmlns:mc="http://schemas.openxmlformats.org/markup-compatibility/2006" xmlns:p14="http://schemas.microsoft.com/office/powerpoint/2010/main">
    <mc:Choice Requires="p14">
      <p:transition spd="slow" p14:dur="2000" advTm="2508"/>
    </mc:Choice>
    <mc:Fallback xmlns="">
      <p:transition spd="slow" advTm="250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1161B3-C6A2-F364-7544-D8415E04931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3ED7BB3-93D9-7BE6-E086-82D9ECA7623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52AAD704-2784-C51B-DF91-55C8762A6F1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B1B9797-6A45-CF64-F6D2-4DDF9D59A5C5}"/>
              </a:ext>
            </a:extLst>
          </p:cNvPr>
          <p:cNvSpPr txBox="1"/>
          <p:nvPr/>
        </p:nvSpPr>
        <p:spPr>
          <a:xfrm>
            <a:off x="385010" y="983695"/>
            <a:ext cx="11630559" cy="2862322"/>
          </a:xfrm>
          <a:prstGeom prst="rect">
            <a:avLst/>
          </a:prstGeom>
          <a:noFill/>
        </p:spPr>
        <p:txBody>
          <a:bodyPr wrap="square" rtlCol="0">
            <a:spAutoFit/>
          </a:bodyPr>
          <a:lstStyle/>
          <a:p>
            <a:r>
              <a:rPr lang="en-US" sz="2000" b="1" dirty="0">
                <a:latin typeface="Alexandria"/>
                <a:cs typeface="Times New Roman" panose="02020603050405020304" pitchFamily="18" charset="0"/>
              </a:rPr>
              <a:t>Demand</a:t>
            </a:r>
          </a:p>
          <a:p>
            <a:r>
              <a:rPr lang="en-US" sz="2000" dirty="0">
                <a:latin typeface="Alexandria"/>
                <a:cs typeface="Times New Roman" panose="02020603050405020304" pitchFamily="18" charset="0"/>
              </a:rPr>
              <a:t>Let’s consider what the demand for pizza might look like. Suppose that at a price of $30 per pizza, no one will purchase a pizza, but if the price of a pizza is $25, 10 people might buy a pizza. If the price falls even lower, more pizzas will be purchased, as shown in Table 1.</a:t>
            </a:r>
          </a:p>
          <a:p>
            <a:r>
              <a:rPr lang="en-US" sz="2000" dirty="0">
                <a:latin typeface="Alexandria"/>
                <a:cs typeface="Times New Roman" panose="02020603050405020304" pitchFamily="18" charset="0"/>
              </a:rPr>
              <a:t>The information in Table 1 can be viewed in the form of a graph, as in Figure 1. Economists refer to the line in Figure 1 as a demand curve. When plotting a demand curve, price is placed on the vertical axis, and quantity is placed on the horizontal axis. Because more pizzas are bought at lower prices than at higher prices, this demand curve is downward sloping. This inverse relationship is referred to as the law of demand.</a:t>
            </a:r>
          </a:p>
          <a:p>
            <a:endParaRPr lang="en-US" sz="2000"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0BFE7FF3-F85D-81BF-438D-FA8CC5F316C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5" name="Picture 4">
            <a:extLst>
              <a:ext uri="{FF2B5EF4-FFF2-40B4-BE49-F238E27FC236}">
                <a16:creationId xmlns:a16="http://schemas.microsoft.com/office/drawing/2014/main" id="{54F84B1D-587A-BA47-F2FC-3ECB44412559}"/>
              </a:ext>
            </a:extLst>
          </p:cNvPr>
          <p:cNvPicPr>
            <a:picLocks noChangeAspect="1"/>
          </p:cNvPicPr>
          <p:nvPr/>
        </p:nvPicPr>
        <p:blipFill>
          <a:blip r:embed="rId4"/>
          <a:stretch>
            <a:fillRect/>
          </a:stretch>
        </p:blipFill>
        <p:spPr>
          <a:xfrm>
            <a:off x="6771594" y="3491757"/>
            <a:ext cx="1800476" cy="3138282"/>
          </a:xfrm>
          <a:prstGeom prst="rect">
            <a:avLst/>
          </a:prstGeom>
        </p:spPr>
      </p:pic>
      <p:pic>
        <p:nvPicPr>
          <p:cNvPr id="10" name="Picture 9">
            <a:extLst>
              <a:ext uri="{FF2B5EF4-FFF2-40B4-BE49-F238E27FC236}">
                <a16:creationId xmlns:a16="http://schemas.microsoft.com/office/drawing/2014/main" id="{2EFC10EE-996A-CCE4-812B-9C9792A38CBD}"/>
              </a:ext>
            </a:extLst>
          </p:cNvPr>
          <p:cNvPicPr>
            <a:picLocks noChangeAspect="1"/>
          </p:cNvPicPr>
          <p:nvPr/>
        </p:nvPicPr>
        <p:blipFill>
          <a:blip r:embed="rId5"/>
          <a:stretch>
            <a:fillRect/>
          </a:stretch>
        </p:blipFill>
        <p:spPr>
          <a:xfrm>
            <a:off x="1087655" y="3491757"/>
            <a:ext cx="4783756" cy="3138282"/>
          </a:xfrm>
          <a:prstGeom prst="rect">
            <a:avLst/>
          </a:prstGeom>
        </p:spPr>
      </p:pic>
      <p:sp>
        <p:nvSpPr>
          <p:cNvPr id="12" name="TextBox 11">
            <a:extLst>
              <a:ext uri="{FF2B5EF4-FFF2-40B4-BE49-F238E27FC236}">
                <a16:creationId xmlns:a16="http://schemas.microsoft.com/office/drawing/2014/main" id="{BD764D44-2819-0F04-0C28-B7F89A4EFACF}"/>
              </a:ext>
            </a:extLst>
          </p:cNvPr>
          <p:cNvSpPr txBox="1"/>
          <p:nvPr/>
        </p:nvSpPr>
        <p:spPr>
          <a:xfrm>
            <a:off x="7072162" y="6169413"/>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2543611343"/>
      </p:ext>
    </p:extLst>
  </p:cSld>
  <p:clrMapOvr>
    <a:masterClrMapping/>
  </p:clrMapOvr>
  <mc:AlternateContent xmlns:mc="http://schemas.openxmlformats.org/markup-compatibility/2006" xmlns:p14="http://schemas.microsoft.com/office/powerpoint/2010/main">
    <mc:Choice Requires="p14">
      <p:transition spd="slow" p14:dur="2000" advTm="267658"/>
    </mc:Choice>
    <mc:Fallback xmlns="">
      <p:transition spd="slow" advTm="267658"/>
    </mc:Fallback>
  </mc:AlternateContent>
  <p:extLst>
    <p:ext uri="{3A86A75C-4F4B-4683-9AE1-C65F6400EC91}">
      <p14:laserTraceLst xmlns:p14="http://schemas.microsoft.com/office/powerpoint/2010/main">
        <p14:tracePtLst>
          <p14:tracePt t="36660" x="3200400" y="6089650"/>
          <p14:tracePt t="37119" x="3013075" y="6784975"/>
          <p14:tracePt t="37122" x="3168650" y="6757988"/>
          <p14:tracePt t="37138" x="3387725" y="6702425"/>
          <p14:tracePt t="37153" x="3825875" y="6575425"/>
          <p14:tracePt t="37170" x="4044950" y="6510338"/>
          <p14:tracePt t="37173" x="4119563" y="6483350"/>
          <p14:tracePt t="37186" x="4237038" y="6419850"/>
          <p14:tracePt t="37190" x="4338638" y="6364288"/>
          <p14:tracePt t="37205" x="4548188" y="6264275"/>
          <p14:tracePt t="37220" x="4748213" y="6181725"/>
          <p14:tracePt t="37226" x="4867275" y="6108700"/>
          <p14:tracePt t="37231" x="4976813" y="6054725"/>
          <p14:tracePt t="37241" x="5049838" y="5999163"/>
          <p14:tracePt t="37254" x="5260975" y="5899150"/>
          <p14:tracePt t="37260" x="5414963" y="5826125"/>
          <p14:tracePt t="37274" x="5497513" y="5780088"/>
          <p14:tracePt t="37286" x="5670550" y="5697538"/>
          <p14:tracePt t="37304" x="5835650" y="5570538"/>
          <p14:tracePt t="37322" x="5954713" y="5470525"/>
          <p14:tracePt t="37343" x="6091238" y="5378450"/>
          <p14:tracePt t="37354" x="6137275" y="5341938"/>
          <p14:tracePt t="37362" x="6173788" y="5324475"/>
          <p14:tracePt t="37372" x="6191250" y="5314950"/>
          <p14:tracePt t="37385" x="6210300" y="5305425"/>
          <p14:tracePt t="37406" x="6237288" y="5295900"/>
          <p14:tracePt t="37414" x="6246813" y="5287963"/>
          <p14:tracePt t="37422" x="6264275" y="5268913"/>
          <p14:tracePt t="37429" x="6283325" y="5259388"/>
          <p14:tracePt t="37438" x="6292850" y="5251450"/>
          <p14:tracePt t="37452" x="6346825" y="5222875"/>
          <p14:tracePt t="37456" x="6383338" y="5205413"/>
          <p14:tracePt t="37469" x="6446838" y="5149850"/>
          <p14:tracePt t="37486" x="6492875" y="5105400"/>
          <p14:tracePt t="37492" x="6502400" y="5105400"/>
          <p14:tracePt t="37508" x="6548438" y="5049838"/>
          <p14:tracePt t="37513" x="6594475" y="5032375"/>
          <p14:tracePt t="37520" x="6638925" y="5013325"/>
          <p14:tracePt t="37535" x="6684963" y="4959350"/>
          <p14:tracePt t="37539" x="6767513" y="4903788"/>
          <p14:tracePt t="37543" x="6840538" y="4848225"/>
          <p14:tracePt t="37551" x="6886575" y="4803775"/>
          <p14:tracePt t="37571" x="7004050" y="4702175"/>
          <p14:tracePt t="37589" x="7096125" y="4621213"/>
          <p14:tracePt t="37594" x="7113588" y="4592638"/>
          <p14:tracePt t="37604" x="7142163" y="4565650"/>
          <p14:tracePt t="37607" x="7178675" y="4538663"/>
          <p14:tracePt t="37621" x="7215188" y="4492625"/>
          <p14:tracePt t="37638" x="7251700" y="4456113"/>
          <p14:tracePt t="37643" x="7269163" y="4438650"/>
          <p14:tracePt t="37655" x="7288213" y="4429125"/>
          <p14:tracePt t="37660" x="7324725" y="4410075"/>
          <p14:tracePt t="37668" x="7351713" y="4392613"/>
          <p14:tracePt t="37673" x="7397750" y="4373563"/>
          <p14:tracePt t="37683" x="7415213" y="4365625"/>
          <p14:tracePt t="37689" x="7461250" y="4346575"/>
          <p14:tracePt t="37704" x="7507288" y="4337050"/>
          <p14:tracePt t="37708" x="7516813" y="4337050"/>
          <p14:tracePt t="37720" x="7543800" y="4329113"/>
          <p14:tracePt t="37723" x="7561263" y="4329113"/>
          <p14:tracePt t="37736" x="7580313" y="4329113"/>
          <p14:tracePt t="37753" x="7626350" y="4319588"/>
          <p14:tracePt t="37769" x="7653338" y="4319588"/>
          <p14:tracePt t="37775" x="7670800" y="4319588"/>
          <p14:tracePt t="37780" x="7680325" y="4319588"/>
          <p14:tracePt t="37787" x="7689850" y="4319588"/>
          <p14:tracePt t="37805" x="7707313" y="4319588"/>
          <p14:tracePt t="37832" x="7716838" y="4319588"/>
          <p14:tracePt t="37838" x="7716838" y="4310063"/>
          <p14:tracePt t="37950" x="7716838" y="4300538"/>
          <p14:tracePt t="37989" x="7716838" y="4292600"/>
          <p14:tracePt t="38084" x="7707313" y="4283075"/>
          <p14:tracePt t="38090" x="7699375" y="4283075"/>
          <p14:tracePt t="38104" x="7689850" y="4283075"/>
          <p14:tracePt t="38108" x="7680325" y="4273550"/>
          <p14:tracePt t="38121" x="7653338" y="4273550"/>
          <p14:tracePt t="38135" x="7643813" y="4273550"/>
          <p14:tracePt t="38154" x="7616825" y="4273550"/>
          <p14:tracePt t="38157" x="7607300" y="4273550"/>
          <p14:tracePt t="38169" x="7589838" y="4264025"/>
          <p14:tracePt t="38187" x="7580313" y="4264025"/>
          <p14:tracePt t="38191" x="7570788" y="4256088"/>
          <p14:tracePt t="38203" x="7561263" y="4256088"/>
          <p14:tracePt t="38206" x="7543800" y="4256088"/>
          <p14:tracePt t="38220" x="7534275" y="4256088"/>
          <p14:tracePt t="38238" x="7524750" y="4256088"/>
          <p14:tracePt t="38243" x="7524750" y="4246563"/>
          <p14:tracePt t="38272" x="7516813" y="4246563"/>
          <p14:tracePt t="38278" x="7507288" y="4246563"/>
          <p14:tracePt t="38287" x="7497763" y="4246563"/>
          <p14:tracePt t="38301" x="7480300" y="4237038"/>
          <p14:tracePt t="38318" x="7461250" y="4237038"/>
          <p14:tracePt t="38338" x="7434263" y="4237038"/>
          <p14:tracePt t="38353" x="7415213" y="4237038"/>
          <p14:tracePt t="38372" x="7407275" y="4219575"/>
          <p14:tracePt t="38375" x="7388225" y="4210050"/>
          <p14:tracePt t="38387" x="7370763" y="4200525"/>
          <p14:tracePt t="38403" x="7351713" y="4191000"/>
          <p14:tracePt t="38411" x="7324725" y="4183063"/>
          <p14:tracePt t="38426" x="7305675" y="4183063"/>
          <p14:tracePt t="38433" x="7296150" y="4183063"/>
          <p14:tracePt t="38439" x="7288213" y="4183063"/>
          <p14:tracePt t="38452" x="7278688" y="4183063"/>
          <p14:tracePt t="38468" x="7278688" y="4173538"/>
          <p14:tracePt t="38487" x="7269163" y="4173538"/>
          <p14:tracePt t="38511" x="7259638" y="4173538"/>
          <p14:tracePt t="38525" x="7259638" y="4164013"/>
          <p14:tracePt t="38553" x="7259638" y="4154488"/>
          <p14:tracePt t="38559" x="7259638" y="4146550"/>
          <p14:tracePt t="38570" x="7259638" y="4127500"/>
          <p14:tracePt t="38575" x="7259638" y="4117975"/>
          <p14:tracePt t="38586" x="7259638" y="4110038"/>
          <p14:tracePt t="38604" x="7259638" y="4100513"/>
          <p14:tracePt t="38619" x="7259638" y="4090988"/>
          <p14:tracePt t="38636" x="7259638" y="4081463"/>
          <p14:tracePt t="38657" x="7269163" y="4073525"/>
          <p14:tracePt t="38665" x="7278688" y="4064000"/>
          <p14:tracePt t="38672" x="7288213" y="4044950"/>
          <p14:tracePt t="38677" x="7296150" y="4044950"/>
          <p14:tracePt t="38682" x="7315200" y="4037013"/>
          <p14:tracePt t="38689" x="7334250" y="4037013"/>
          <p14:tracePt t="38704" x="7370763" y="4027488"/>
          <p14:tracePt t="38718" x="7424738" y="4027488"/>
          <p14:tracePt t="38737" x="7451725" y="4027488"/>
          <p14:tracePt t="38753" x="7470775" y="4027488"/>
          <p14:tracePt t="38757" x="7480300" y="4027488"/>
          <p14:tracePt t="38784" x="7488238" y="4027488"/>
          <p14:tracePt t="38819" x="7497763" y="4027488"/>
          <p14:tracePt t="38858" x="7507288" y="4027488"/>
          <p14:tracePt t="38884" x="7516813" y="4027488"/>
          <p14:tracePt t="38906" x="7516813" y="4037013"/>
          <p14:tracePt t="38916" x="7524750" y="4054475"/>
          <p14:tracePt t="38923" x="7524750" y="4064000"/>
          <p14:tracePt t="38935" x="7524750" y="4073525"/>
          <p14:tracePt t="38938" x="7524750" y="4081463"/>
          <p14:tracePt t="38944" x="7524750" y="4090988"/>
          <p14:tracePt t="38950" x="7524750" y="4100513"/>
          <p14:tracePt t="38958" x="7524750" y="4110038"/>
          <p14:tracePt t="38970" x="7524750" y="4146550"/>
          <p14:tracePt t="38987" x="7524750" y="4164013"/>
          <p14:tracePt t="39003" x="7524750" y="4173538"/>
          <p14:tracePt t="39018" x="7524750" y="4183063"/>
          <p14:tracePt t="39038" x="7524750" y="4200525"/>
          <p14:tracePt t="39042" x="7516813" y="4210050"/>
          <p14:tracePt t="39052" x="7507288" y="4227513"/>
          <p14:tracePt t="39058" x="7497763" y="4227513"/>
          <p14:tracePt t="39065" x="7488238" y="4227513"/>
          <p14:tracePt t="39075" x="7470775" y="4246563"/>
          <p14:tracePt t="39087" x="7434263" y="4246563"/>
          <p14:tracePt t="39102" x="7370763" y="4246563"/>
          <p14:tracePt t="39120" x="7324725" y="4246563"/>
          <p14:tracePt t="39125" x="7296150" y="4246563"/>
          <p14:tracePt t="39132" x="7278688" y="4246563"/>
          <p14:tracePt t="39140" x="7251700" y="4246563"/>
          <p14:tracePt t="39148" x="7242175" y="4246563"/>
          <p14:tracePt t="39152" x="7223125" y="4246563"/>
          <p14:tracePt t="39159" x="7196138" y="4246563"/>
          <p14:tracePt t="39167" x="7186613" y="4246563"/>
          <p14:tracePt t="39173" x="7178675" y="4246563"/>
          <p14:tracePt t="39186" x="7169150" y="4246563"/>
          <p14:tracePt t="39191" x="7159625" y="4237038"/>
          <p14:tracePt t="39204" x="7150100" y="4237038"/>
          <p14:tracePt t="39221" x="7113588" y="4191000"/>
          <p14:tracePt t="39230" x="7105650" y="4127500"/>
          <p14:tracePt t="39239" x="7105650" y="4100513"/>
          <p14:tracePt t="39255" x="7105650" y="4081463"/>
          <p14:tracePt t="39270" x="7105650" y="4064000"/>
          <p14:tracePt t="39275" x="7105650" y="4054475"/>
          <p14:tracePt t="39287" x="7123113" y="4044950"/>
          <p14:tracePt t="39291" x="7142163" y="4008438"/>
          <p14:tracePt t="39303" x="7178675" y="4000500"/>
          <p14:tracePt t="39319" x="7196138" y="4000500"/>
          <p14:tracePt t="39326" x="7242175" y="3990975"/>
          <p14:tracePt t="39342" x="7278688" y="3990975"/>
          <p14:tracePt t="39353" x="7305675" y="3990975"/>
          <p14:tracePt t="39367" x="7342188" y="3990975"/>
          <p14:tracePt t="39385" x="7415213" y="4000500"/>
          <p14:tracePt t="39403" x="7470775" y="4037013"/>
          <p14:tracePt t="39419" x="7524750" y="4044950"/>
          <p14:tracePt t="39435" x="7534275" y="4044950"/>
          <p14:tracePt t="39454" x="7561263" y="4054475"/>
          <p14:tracePt t="39469" x="7570788" y="4064000"/>
          <p14:tracePt t="39476" x="7589838" y="4073525"/>
          <p14:tracePt t="39485" x="7589838" y="4081463"/>
          <p14:tracePt t="39499" x="7616825" y="4154488"/>
          <p14:tracePt t="39507" x="7634288" y="4183063"/>
          <p14:tracePt t="39512" x="7634288" y="4191000"/>
          <p14:tracePt t="39521" x="7634288" y="4200525"/>
          <p14:tracePt t="39536" x="7634288" y="4227513"/>
          <p14:tracePt t="39541" x="7634288" y="4237038"/>
          <p14:tracePt t="39552" x="7634288" y="4246563"/>
          <p14:tracePt t="39571" x="7634288" y="4264025"/>
          <p14:tracePt t="39580" x="7634288" y="4273550"/>
          <p14:tracePt t="39588" x="7626350" y="4283075"/>
          <p14:tracePt t="39592" x="7553325" y="4310063"/>
          <p14:tracePt t="39598" x="7507288" y="4310063"/>
          <p14:tracePt t="39605" x="7443788" y="4310063"/>
          <p14:tracePt t="39620" x="7370763" y="4310063"/>
          <p14:tracePt t="39637" x="7288213" y="4310063"/>
          <p14:tracePt t="39653" x="7223125" y="4292600"/>
          <p14:tracePt t="39657" x="7215188" y="4292600"/>
          <p14:tracePt t="39664" x="7205663" y="4292600"/>
          <p14:tracePt t="39678" x="7196138" y="4292600"/>
          <p14:tracePt t="39687" x="7186613" y="4292600"/>
          <p14:tracePt t="39751" x="7196138" y="4283075"/>
          <p14:tracePt t="39757" x="7215188" y="4273550"/>
          <p14:tracePt t="39768" x="7232650" y="4264025"/>
          <p14:tracePt t="39771" x="7259638" y="4256088"/>
          <p14:tracePt t="39786" x="7296150" y="4237038"/>
          <p14:tracePt t="39801" x="7397750" y="4227513"/>
          <p14:tracePt t="39818" x="7480300" y="4227513"/>
          <p14:tracePt t="39822" x="7534275" y="4227513"/>
          <p14:tracePt t="39836" x="7580313" y="4227513"/>
          <p14:tracePt t="39852" x="7616825" y="4227513"/>
          <p14:tracePt t="39870" x="7643813" y="4227513"/>
          <p14:tracePt t="39873" x="7662863" y="4227513"/>
          <p14:tracePt t="39885" x="7662863" y="4237038"/>
          <p14:tracePt t="39905" x="7680325" y="4237038"/>
          <p14:tracePt t="39923" x="7689850" y="4237038"/>
          <p14:tracePt t="39937" x="7699375" y="4237038"/>
          <p14:tracePt t="39955" x="7726363" y="4256088"/>
          <p14:tracePt t="39970" x="7753350" y="4256088"/>
          <p14:tracePt t="39975" x="7780338" y="4264025"/>
          <p14:tracePt t="39985" x="7789863" y="4264025"/>
          <p14:tracePt t="40004" x="7862888" y="4273550"/>
          <p14:tracePt t="40018" x="7899400" y="4300538"/>
          <p14:tracePt t="40025" x="7972425" y="4310063"/>
          <p14:tracePt t="40035" x="7999413" y="4319588"/>
          <p14:tracePt t="40039" x="8072438" y="4337050"/>
          <p14:tracePt t="40054" x="8128000" y="4356100"/>
          <p14:tracePt t="40061" x="8183563" y="4365625"/>
          <p14:tracePt t="40070" x="8201025" y="4373563"/>
          <p14:tracePt t="40074" x="8237538" y="4383088"/>
          <p14:tracePt t="40086" x="8264525" y="4402138"/>
          <p14:tracePt t="40102" x="8301038" y="4419600"/>
          <p14:tracePt t="40105" x="8310563" y="4419600"/>
          <p14:tracePt t="40121" x="8347075" y="4429125"/>
          <p14:tracePt t="40124" x="8366125" y="4429125"/>
          <p14:tracePt t="40134" x="8374063" y="4429125"/>
          <p14:tracePt t="40151" x="8402638" y="4438650"/>
          <p14:tracePt t="40170" x="8502650" y="4456113"/>
          <p14:tracePt t="40184" x="8548688" y="4456113"/>
          <p14:tracePt t="40206" x="8566150" y="4465638"/>
          <p14:tracePt t="40215" x="8575675" y="4465638"/>
          <p14:tracePt t="40229" x="8585200" y="4465638"/>
          <p14:tracePt t="40241" x="8593138" y="4465638"/>
          <p14:tracePt t="40256" x="8602663" y="4465638"/>
          <p14:tracePt t="40278" x="8612188" y="4465638"/>
          <p14:tracePt t="40293" x="8621713" y="4465638"/>
          <p14:tracePt t="40303" x="8629650" y="4465638"/>
          <p14:tracePt t="40319" x="8648700" y="4465638"/>
          <p14:tracePt t="40336" x="8666163" y="4465638"/>
          <p14:tracePt t="40352" x="8675688" y="4465638"/>
          <p14:tracePt t="40357" x="8685213" y="4465638"/>
          <p14:tracePt t="40370" x="8694738" y="4465638"/>
          <p14:tracePt t="40388" x="8712200" y="4465638"/>
          <p14:tracePt t="40407" x="8721725" y="4465638"/>
          <p14:tracePt t="40421" x="8731250" y="4465638"/>
          <p14:tracePt t="40471" x="8739188" y="4465638"/>
          <p14:tracePt t="40478" x="8739188" y="4456113"/>
          <p14:tracePt t="40501" x="8748713" y="4456113"/>
          <p14:tracePt t="41829" x="8748713" y="4446588"/>
          <p14:tracePt t="41844" x="8748713" y="4438650"/>
          <p14:tracePt t="41857" x="8748713" y="4429125"/>
          <p14:tracePt t="41871" x="8739188" y="4419600"/>
          <p14:tracePt t="41887" x="8731250" y="4410075"/>
          <p14:tracePt t="41903" x="8712200" y="4373563"/>
          <p14:tracePt t="41910" x="8702675" y="4365625"/>
          <p14:tracePt t="41914" x="8675688" y="4356100"/>
          <p14:tracePt t="41922" x="8666163" y="4346575"/>
          <p14:tracePt t="41936" x="8658225" y="4346575"/>
          <p14:tracePt t="41952" x="8639175" y="4337050"/>
          <p14:tracePt t="41967" x="8621713" y="4319588"/>
          <p14:tracePt t="41971" x="8602663" y="4292600"/>
          <p14:tracePt t="41984" x="8585200" y="4283075"/>
          <p14:tracePt t="42001" x="8566150" y="4264025"/>
          <p14:tracePt t="42017" x="8556625" y="4264025"/>
          <p14:tracePt t="42034" x="8548688" y="4264025"/>
          <p14:tracePt t="42037" x="8548688" y="4256088"/>
          <p14:tracePt t="42060" x="8539163" y="4256088"/>
          <p14:tracePt t="42097" x="8529638" y="4256088"/>
          <p14:tracePt t="42110" x="8529638" y="4246563"/>
          <p14:tracePt t="42131" x="8520113" y="4246563"/>
          <p14:tracePt t="42152" x="8520113" y="4237038"/>
          <p14:tracePt t="42226" x="8520113" y="4227513"/>
          <p14:tracePt t="42456" x="8520113" y="4210050"/>
          <p14:tracePt t="42486" x="8520113" y="4200525"/>
          <p14:tracePt t="42499" x="8529638" y="4200525"/>
          <p14:tracePt t="42507" x="8539163" y="4191000"/>
          <p14:tracePt t="42517" x="8548688" y="4191000"/>
          <p14:tracePt t="42535" x="8566150" y="4191000"/>
          <p14:tracePt t="42550" x="8593138" y="4183063"/>
          <p14:tracePt t="42567" x="8621713" y="4183063"/>
          <p14:tracePt t="42585" x="8658225" y="4183063"/>
          <p14:tracePt t="42600" x="8685213" y="4183063"/>
          <p14:tracePt t="42618" x="8702675" y="4183063"/>
          <p14:tracePt t="42636" x="8721725" y="4183063"/>
          <p14:tracePt t="42653" x="8739188" y="4183063"/>
          <p14:tracePt t="42660" x="8748713" y="4183063"/>
          <p14:tracePt t="42680" x="8758238" y="4183063"/>
          <p14:tracePt t="42748" x="8767763" y="4183063"/>
          <p14:tracePt t="42869" x="8748713" y="4183063"/>
          <p14:tracePt t="42875" x="8721725" y="4183063"/>
          <p14:tracePt t="42885" x="8685213" y="4183063"/>
          <p14:tracePt t="42888" x="8621713" y="4183063"/>
          <p14:tracePt t="42903" x="8539163" y="4183063"/>
          <p14:tracePt t="42920" x="8466138" y="4183063"/>
          <p14:tracePt t="42925" x="8429625" y="4183063"/>
          <p14:tracePt t="42934" x="8393113" y="4183063"/>
          <p14:tracePt t="42951" x="8337550" y="4183063"/>
          <p14:tracePt t="42955" x="8320088" y="4183063"/>
          <p14:tracePt t="42969" x="8264525" y="4183063"/>
          <p14:tracePt t="42984" x="8201025" y="4183063"/>
          <p14:tracePt t="42989" x="8174038" y="4183063"/>
          <p14:tracePt t="43002" x="8154988" y="4183063"/>
          <p14:tracePt t="43019" x="8101013" y="4183063"/>
          <p14:tracePt t="43035" x="8064500" y="4183063"/>
          <p14:tracePt t="43040" x="8035925" y="4183063"/>
          <p14:tracePt t="43051" x="8027988" y="4183063"/>
          <p14:tracePt t="43068" x="7991475" y="4183063"/>
          <p14:tracePt t="43084" x="7954963" y="4183063"/>
          <p14:tracePt t="43101" x="7935913" y="4183063"/>
          <p14:tracePt t="43105" x="7926388" y="4183063"/>
          <p14:tracePt t="43121" x="7918450" y="4183063"/>
          <p14:tracePt t="43136" x="7899400" y="4183063"/>
          <p14:tracePt t="43140" x="7881938" y="4183063"/>
          <p14:tracePt t="43152" x="7872413" y="4183063"/>
          <p14:tracePt t="43172" x="7862888" y="4183063"/>
          <p14:tracePt t="43179" x="7853363" y="4183063"/>
          <p14:tracePt t="43188" x="7845425" y="4183063"/>
          <p14:tracePt t="43193" x="7835900" y="4183063"/>
          <p14:tracePt t="43202" x="7826375" y="4183063"/>
          <p14:tracePt t="43206" x="7816850" y="4183063"/>
          <p14:tracePt t="43218" x="7808913" y="4183063"/>
          <p14:tracePt t="43221" x="7799388" y="4183063"/>
          <p14:tracePt t="43235" x="7780338" y="4183063"/>
          <p14:tracePt t="43250" x="7762875" y="4183063"/>
          <p14:tracePt t="43268" x="7753350" y="4183063"/>
          <p14:tracePt t="43315" x="7743825" y="4183063"/>
          <p14:tracePt t="43358" x="7726363" y="4183063"/>
          <p14:tracePt t="43510" x="7735888" y="4183063"/>
          <p14:tracePt t="43516" x="7743825" y="4183063"/>
          <p14:tracePt t="43524" x="7753350" y="4183063"/>
          <p14:tracePt t="43534" x="7762875" y="4183063"/>
          <p14:tracePt t="43553" x="7799388" y="4183063"/>
          <p14:tracePt t="43571" x="7835900" y="4183063"/>
          <p14:tracePt t="43591" x="7845425" y="4183063"/>
          <p14:tracePt t="43602" x="7853363" y="4183063"/>
          <p14:tracePt t="43618" x="7872413" y="4183063"/>
          <p14:tracePt t="43634" x="7899400" y="4183063"/>
          <p14:tracePt t="43650" x="7908925" y="4173538"/>
          <p14:tracePt t="43653" x="7918450" y="4173538"/>
          <p14:tracePt t="43669" x="7935913" y="4173538"/>
          <p14:tracePt t="43684" x="7945438" y="4173538"/>
          <p14:tracePt t="43700" x="7972425" y="4173538"/>
          <p14:tracePt t="43718" x="7999413" y="4164013"/>
          <p14:tracePt t="43734" x="8008938" y="4164013"/>
          <p14:tracePt t="43751" x="8027988" y="4164013"/>
          <p14:tracePt t="43754" x="8035925" y="4164013"/>
          <p14:tracePt t="43770" x="8054975" y="4164013"/>
          <p14:tracePt t="43784" x="8064500" y="4164013"/>
          <p14:tracePt t="43801" x="8072438" y="4164013"/>
          <p14:tracePt t="43820" x="8091488" y="4164013"/>
          <p14:tracePt t="43829" x="8101013" y="4164013"/>
          <p14:tracePt t="43849" x="8108950" y="4164013"/>
          <p14:tracePt t="43863" x="8118475" y="4164013"/>
          <p14:tracePt t="43869" x="8128000" y="4164013"/>
          <p14:tracePt t="43887" x="8147050" y="4164013"/>
          <p14:tracePt t="43907" x="8164513" y="4164013"/>
          <p14:tracePt t="43921" x="8174038" y="4164013"/>
          <p14:tracePt t="43936" x="8183563" y="4164013"/>
          <p14:tracePt t="43972" x="8191500" y="4164013"/>
          <p14:tracePt t="43981" x="8191500" y="4154488"/>
          <p14:tracePt t="43993" x="8210550" y="4154488"/>
          <p14:tracePt t="44008" x="8220075" y="4154488"/>
          <p14:tracePt t="44017" x="8228013" y="4137025"/>
          <p14:tracePt t="44034" x="8237538" y="4127500"/>
          <p14:tracePt t="44037" x="8256588" y="4117975"/>
          <p14:tracePt t="44052" x="8264525" y="4117975"/>
          <p14:tracePt t="44067" x="8274050" y="4110038"/>
          <p14:tracePt t="44086" x="8301038" y="4100513"/>
          <p14:tracePt t="44102" x="8310563" y="4100513"/>
          <p14:tracePt t="44123" x="8320088" y="4090988"/>
          <p14:tracePt t="44147" x="8329613" y="4081463"/>
          <p14:tracePt t="44154" x="8337550" y="4081463"/>
          <p14:tracePt t="44167" x="8347075" y="4081463"/>
          <p14:tracePt t="44184" x="8356600" y="4081463"/>
          <p14:tracePt t="44201" x="8366125" y="4081463"/>
          <p14:tracePt t="44225" x="8383588" y="4081463"/>
          <p14:tracePt t="44290" x="8393113" y="4081463"/>
          <p14:tracePt t="44303" x="8402638" y="4081463"/>
          <p14:tracePt t="44310" x="8410575" y="4073525"/>
          <p14:tracePt t="44326" x="8420100" y="4073525"/>
          <p14:tracePt t="44333" x="8429625" y="4073525"/>
          <p14:tracePt t="44351" x="8439150" y="4073525"/>
          <p14:tracePt t="44374" x="8466138" y="4073525"/>
          <p14:tracePt t="44390" x="8475663" y="4073525"/>
          <p14:tracePt t="44400" x="8493125" y="4054475"/>
          <p14:tracePt t="44418" x="8520113" y="4037013"/>
          <p14:tracePt t="44435" x="8548688" y="4037013"/>
          <p14:tracePt t="44454" x="8556625" y="4037013"/>
          <p14:tracePt t="44458" x="8566150" y="4037013"/>
          <p14:tracePt t="44465" x="8575675" y="4037013"/>
          <p14:tracePt t="44477" x="8585200" y="4037013"/>
          <p14:tracePt t="44491" x="8593138" y="4037013"/>
          <p14:tracePt t="44501" x="8602663" y="4037013"/>
          <p14:tracePt t="44521" x="8621713" y="4037013"/>
          <p14:tracePt t="44529" x="8629650" y="4037013"/>
          <p14:tracePt t="44562" x="8639175" y="4037013"/>
          <p14:tracePt t="44585" x="8648700" y="4037013"/>
          <p14:tracePt t="44615" x="8658225" y="4037013"/>
          <p14:tracePt t="44631" x="8666163" y="4037013"/>
          <p14:tracePt t="44642" x="8675688" y="4037013"/>
          <p14:tracePt t="44657" x="8694738" y="4037013"/>
          <p14:tracePt t="44715" x="8702675" y="4037013"/>
          <p14:tracePt t="44751" x="8712200" y="4037013"/>
          <p14:tracePt t="44775" x="8721725" y="4037013"/>
          <p14:tracePt t="44787" x="8731250" y="4044950"/>
          <p14:tracePt t="44793" x="8731250" y="4064000"/>
          <p14:tracePt t="44803" x="8739188" y="4064000"/>
          <p14:tracePt t="44817" x="8739188" y="4073525"/>
          <p14:tracePt t="44833" x="8739188" y="4090988"/>
          <p14:tracePt t="44859" x="8748713" y="4110038"/>
          <p14:tracePt t="44868" x="8748713" y="4117975"/>
          <p14:tracePt t="44873" x="8767763" y="4117975"/>
          <p14:tracePt t="44880" x="8767763" y="4137025"/>
          <p14:tracePt t="44894" x="8775700" y="4146550"/>
          <p14:tracePt t="44905" x="8775700" y="4154488"/>
          <p14:tracePt t="44918" x="8785225" y="4173538"/>
          <p14:tracePt t="44934" x="8794750" y="4173538"/>
          <p14:tracePt t="44952" x="8794750" y="4183063"/>
          <p14:tracePt t="44974" x="8804275" y="4183063"/>
          <p14:tracePt t="44999" x="8804275" y="4191000"/>
          <p14:tracePt t="45090" x="8812213" y="4200525"/>
          <p14:tracePt t="45126" x="8821738" y="4219575"/>
          <p14:tracePt t="45150" x="8831263" y="4219575"/>
          <p14:tracePt t="45162" x="8848725" y="4227513"/>
          <p14:tracePt t="45191" x="8858250" y="4227513"/>
          <p14:tracePt t="45197" x="8858250" y="4237038"/>
          <p14:tracePt t="45214" x="8867775" y="4237038"/>
          <p14:tracePt t="45235" x="8867775" y="4246563"/>
          <p14:tracePt t="45242" x="8877300" y="4246563"/>
          <p14:tracePt t="45270" x="8877300" y="4256088"/>
          <p14:tracePt t="45277" x="8885238" y="4256088"/>
          <p14:tracePt t="45292" x="8894763" y="4256088"/>
          <p14:tracePt t="45306" x="8904288" y="4256088"/>
          <p14:tracePt t="45316" x="8931275" y="4264025"/>
          <p14:tracePt t="45335" x="8959850" y="4283075"/>
          <p14:tracePt t="45350" x="9004300" y="4310063"/>
          <p14:tracePt t="45368" x="9050338" y="4329113"/>
          <p14:tracePt t="45388" x="9113838" y="4346575"/>
          <p14:tracePt t="45392" x="9132888" y="4356100"/>
          <p14:tracePt t="45403" x="9150350" y="4365625"/>
          <p14:tracePt t="45417" x="9196388" y="4402138"/>
          <p14:tracePt t="45435" x="9232900" y="4419600"/>
          <p14:tracePt t="45450" x="9242425" y="4429125"/>
          <p14:tracePt t="45469" x="9251950" y="4429125"/>
          <p14:tracePt t="45486" x="9259888" y="4429125"/>
          <p14:tracePt t="45515" x="9259888" y="4438650"/>
          <p14:tracePt t="45522" x="9269413" y="4438650"/>
          <p14:tracePt t="45574" x="9278938" y="4438650"/>
          <p14:tracePt t="45624" x="9278938" y="4446588"/>
          <p14:tracePt t="45675" x="9288463" y="4446588"/>
          <p14:tracePt t="48231" x="9288463" y="4456113"/>
          <p14:tracePt t="48236" x="9278938" y="4465638"/>
          <p14:tracePt t="48250" x="9259888" y="4475163"/>
          <p14:tracePt t="48266" x="9242425" y="4483100"/>
          <p14:tracePt t="48283" x="9232900" y="4483100"/>
          <p14:tracePt t="48286" x="9215438" y="4483100"/>
          <p14:tracePt t="48301" x="9205913" y="4492625"/>
          <p14:tracePt t="48315" x="9186863" y="4502150"/>
          <p14:tracePt t="48333" x="9178925" y="4511675"/>
          <p14:tracePt t="48337" x="9169400" y="4511675"/>
          <p14:tracePt t="48351" x="9159875" y="4529138"/>
          <p14:tracePt t="48366" x="9150350" y="4529138"/>
          <p14:tracePt t="48384" x="9142413" y="4538663"/>
          <p14:tracePt t="48401" x="9113838" y="4548188"/>
          <p14:tracePt t="48431" x="9105900" y="4556125"/>
          <p14:tracePt t="48446" x="9096375" y="4556125"/>
          <p14:tracePt t="48454" x="9086850" y="4556125"/>
          <p14:tracePt t="48470" x="9069388" y="4556125"/>
          <p14:tracePt t="48483" x="9050338" y="4565650"/>
          <p14:tracePt t="48487" x="9040813" y="4565650"/>
          <p14:tracePt t="48499" x="9032875" y="4575175"/>
          <p14:tracePt t="48503" x="9023350" y="4575175"/>
          <p14:tracePt t="48517" x="9004300" y="4575175"/>
          <p14:tracePt t="48542" x="8996363" y="4575175"/>
          <p14:tracePt t="48552" x="8996363" y="4584700"/>
          <p14:tracePt t="48567" x="8986838" y="4584700"/>
          <p14:tracePt t="48582" x="8967788" y="4584700"/>
          <p14:tracePt t="48588" x="8959850" y="4584700"/>
          <p14:tracePt t="48590" x="8950325" y="4584700"/>
          <p14:tracePt t="48599" x="8940800" y="4584700"/>
          <p14:tracePt t="48618" x="8921750" y="4584700"/>
          <p14:tracePt t="48636" x="8904288" y="4584700"/>
          <p14:tracePt t="48644" x="8904288" y="4592638"/>
          <p14:tracePt t="48655" x="8894763" y="4592638"/>
          <p14:tracePt t="48663" x="8877300" y="4592638"/>
          <p14:tracePt t="48676" x="8867775" y="4592638"/>
          <p14:tracePt t="48690" x="8858250" y="4592638"/>
          <p14:tracePt t="48711" x="8848725" y="4592638"/>
          <p14:tracePt t="48736" x="8840788" y="4592638"/>
          <p14:tracePt t="48748" x="8840788" y="4611688"/>
          <p14:tracePt t="48770" x="8831263" y="4611688"/>
          <p14:tracePt t="48807" x="8821738" y="4611688"/>
          <p14:tracePt t="48849" x="8804275" y="4611688"/>
          <p14:tracePt t="48860" x="8794750" y="4611688"/>
          <p14:tracePt t="48871" x="8785225" y="4611688"/>
          <p14:tracePt t="48892" x="8775700" y="4611688"/>
          <p14:tracePt t="48924" x="8767763" y="4611688"/>
          <p14:tracePt t="49009" x="8767763" y="4621213"/>
          <p14:tracePt t="49665" x="8775700" y="4621213"/>
          <p14:tracePt t="49672" x="8785225" y="4621213"/>
          <p14:tracePt t="49686" x="8794750" y="4621213"/>
          <p14:tracePt t="49701" x="8804275" y="4621213"/>
          <p14:tracePt t="49716" x="8821738" y="4629150"/>
          <p14:tracePt t="49733" x="8831263" y="4629150"/>
          <p14:tracePt t="49737" x="8840788" y="4629150"/>
          <p14:tracePt t="49759" x="8848725" y="4629150"/>
          <p14:tracePt t="49795" x="8858250" y="4629150"/>
          <p14:tracePt t="49816" x="8858250" y="4638675"/>
          <p14:tracePt t="49831" x="8867775" y="4638675"/>
          <p14:tracePt t="49895" x="8867775" y="4648200"/>
          <p14:tracePt t="55806" x="8877300" y="4657725"/>
          <p14:tracePt t="55812" x="8885238" y="4657725"/>
          <p14:tracePt t="55818" x="8894763" y="4657725"/>
          <p14:tracePt t="55833" x="8904288" y="4665663"/>
          <p14:tracePt t="55864" x="8913813" y="4665663"/>
          <p14:tracePt t="55892" x="8921750" y="4665663"/>
          <p14:tracePt t="56065" x="8921750" y="4675188"/>
          <p14:tracePt t="56086" x="8921750" y="4684713"/>
          <p14:tracePt t="56093" x="8921750" y="4694238"/>
          <p14:tracePt t="56099" x="8913813" y="4694238"/>
          <p14:tracePt t="56116" x="8894763" y="4694238"/>
          <p14:tracePt t="56131" x="8877300" y="4702175"/>
          <p14:tracePt t="56147" x="8867775" y="4702175"/>
          <p14:tracePt t="56165" x="8840788" y="4702175"/>
          <p14:tracePt t="56182" x="8821738" y="4711700"/>
          <p14:tracePt t="56197" x="8812213" y="4711700"/>
          <p14:tracePt t="56216" x="8785225" y="4711700"/>
          <p14:tracePt t="56230" x="8775700" y="4711700"/>
          <p14:tracePt t="56259" x="8767763" y="4711700"/>
          <p14:tracePt t="56629" x="8775700" y="4711700"/>
          <p14:tracePt t="56635" x="8785225" y="4711700"/>
          <p14:tracePt t="56648" x="8804275" y="4711700"/>
          <p14:tracePt t="56663" x="8812213" y="4711700"/>
          <p14:tracePt t="56681" x="8821738" y="4711700"/>
          <p14:tracePt t="56703" x="8831263" y="4711700"/>
          <p14:tracePt t="56714" x="8840788" y="4711700"/>
          <p14:tracePt t="56718" x="8848725" y="4711700"/>
          <p14:tracePt t="56735" x="8858250" y="4711700"/>
          <p14:tracePt t="56768" x="8867775" y="4711700"/>
          <p14:tracePt t="56788" x="8877300" y="4711700"/>
          <p14:tracePt t="56815" x="8885238" y="4711700"/>
          <p14:tracePt t="56829" x="8894763" y="4711700"/>
          <p14:tracePt t="56858" x="8904288" y="4711700"/>
          <p14:tracePt t="56895" x="8913813" y="4711700"/>
          <p14:tracePt t="56922" x="8921750" y="4711700"/>
          <p14:tracePt t="56960" x="8931275" y="4711700"/>
          <p14:tracePt t="57005" x="8940800" y="4711700"/>
          <p14:tracePt t="57067" x="8950325" y="4711700"/>
          <p14:tracePt t="57139" x="8959850" y="4711700"/>
          <p14:tracePt t="57207" x="8967788" y="4711700"/>
          <p14:tracePt t="57233" x="8977313" y="4711700"/>
          <p14:tracePt t="57328" x="8986838" y="4711700"/>
          <p14:tracePt t="57443" x="8996363" y="4711700"/>
          <p14:tracePt t="57832" x="9004300" y="4711700"/>
          <p14:tracePt t="57868" x="9023350" y="4711700"/>
          <p14:tracePt t="57905" x="9032875" y="4711700"/>
          <p14:tracePt t="57926" x="9040813" y="4711700"/>
          <p14:tracePt t="57933" x="9040813" y="4730750"/>
          <p14:tracePt t="57954" x="9050338" y="4730750"/>
          <p14:tracePt t="58014" x="9059863" y="4730750"/>
          <p14:tracePt t="58020" x="9059863" y="4738688"/>
          <p14:tracePt t="58041" x="9069388" y="4738688"/>
          <p14:tracePt t="58069" x="9077325" y="4738688"/>
          <p14:tracePt t="58100" x="9086850" y="4738688"/>
          <p14:tracePt t="58134" x="9096375" y="4738688"/>
          <p14:tracePt t="58170" x="9105900" y="4738688"/>
          <p14:tracePt t="58206" x="9105900" y="4748213"/>
          <p14:tracePt t="58264" x="9113838" y="4748213"/>
          <p14:tracePt t="60112" x="9113838" y="4757738"/>
          <p14:tracePt t="60566" x="9123363" y="4757738"/>
          <p14:tracePt t="60624" x="9123363" y="4767263"/>
          <p14:tracePt t="60646" x="9132888" y="4767263"/>
          <p14:tracePt t="60681" x="9142413" y="4775200"/>
          <p14:tracePt t="60717" x="9142413" y="4784725"/>
          <p14:tracePt t="60739" x="9150350" y="4784725"/>
          <p14:tracePt t="60833" x="9159875" y="4784725"/>
          <p14:tracePt t="61684" x="9159875" y="4794250"/>
          <p14:tracePt t="61692" x="9169400" y="4794250"/>
          <p14:tracePt t="61713" x="9178925" y="4794250"/>
          <p14:tracePt t="61720" x="9178925" y="4803775"/>
          <p14:tracePt t="61728" x="9196388" y="4803775"/>
          <p14:tracePt t="61756" x="9205913" y="4811713"/>
          <p14:tracePt t="61778" x="9215438" y="4811713"/>
          <p14:tracePt t="61785" x="9215438" y="4830763"/>
          <p14:tracePt t="61795" x="9223375" y="4830763"/>
          <p14:tracePt t="61821" x="9223375" y="4840288"/>
          <p14:tracePt t="61850" x="9232900" y="4840288"/>
          <p14:tracePt t="61886" x="9242425" y="4848225"/>
          <p14:tracePt t="61922" x="9251950" y="4857750"/>
          <p14:tracePt t="61958" x="9259888" y="4867275"/>
          <p14:tracePt t="61987" x="9269413" y="4867275"/>
          <p14:tracePt t="62002" x="9269413" y="4876800"/>
          <p14:tracePt t="62052" x="9278938" y="4876800"/>
          <p14:tracePt t="62398" x="9278938" y="4884738"/>
          <p14:tracePt t="62485" x="9278938" y="4894263"/>
          <p14:tracePt t="62600" x="9278938" y="4913313"/>
          <p14:tracePt t="62607" x="9288463" y="4913313"/>
          <p14:tracePt t="62644" x="9288463" y="4922838"/>
          <p14:tracePt t="62680" x="9288463" y="4930775"/>
          <p14:tracePt t="62716" x="9288463" y="4940300"/>
          <p14:tracePt t="62752" x="9288463" y="4949825"/>
          <p14:tracePt t="62788" x="9296400" y="4949825"/>
          <p14:tracePt t="62816" x="9296400" y="4959350"/>
          <p14:tracePt t="62852" x="9296400" y="4967288"/>
          <p14:tracePt t="62874" x="9296400" y="4976813"/>
          <p14:tracePt t="62896" x="9296400" y="4995863"/>
          <p14:tracePt t="62911" x="9296400" y="5003800"/>
          <p14:tracePt t="62933" x="9296400" y="5013325"/>
          <p14:tracePt t="62969" x="9296400" y="5022850"/>
          <p14:tracePt t="62976" x="9288463" y="5032375"/>
          <p14:tracePt t="62983" x="9278938" y="5032375"/>
          <p14:tracePt t="62997" x="9269413" y="5049838"/>
          <p14:tracePt t="63012" x="9259888" y="5049838"/>
          <p14:tracePt t="63028" x="9242425" y="5059363"/>
          <p14:tracePt t="63044" x="9232900" y="5076825"/>
          <p14:tracePt t="63077" x="9223375" y="5086350"/>
          <p14:tracePt t="63084" x="9215438" y="5086350"/>
          <p14:tracePt t="63094" x="9205913" y="5086350"/>
          <p14:tracePt t="63112" x="9186863" y="5095875"/>
          <p14:tracePt t="63128" x="9178925" y="5095875"/>
          <p14:tracePt t="63163" x="9169400" y="5095875"/>
          <p14:tracePt t="63199" x="9169400" y="5105400"/>
          <p14:tracePt t="63236" x="9159875" y="5105400"/>
          <p14:tracePt t="63271" x="9150350" y="5105400"/>
          <p14:tracePt t="63280" x="9150350" y="5113338"/>
          <p14:tracePt t="63301" x="9142413" y="5113338"/>
          <p14:tracePt t="63336" x="9132888" y="5113338"/>
          <p14:tracePt t="63358" x="9132888" y="5122863"/>
          <p14:tracePt t="63372" x="9123363" y="5122863"/>
          <p14:tracePt t="63416" x="9113838" y="5122863"/>
          <p14:tracePt t="63740" x="9113838" y="5132388"/>
          <p14:tracePt t="63964" x="9105900" y="5132388"/>
          <p14:tracePt t="63979" x="9096375" y="5132388"/>
          <p14:tracePt t="63986" x="9086850" y="5132388"/>
          <p14:tracePt t="64000" x="9077325" y="5132388"/>
          <p14:tracePt t="64015" x="9069388" y="5132388"/>
          <p14:tracePt t="64029" x="9050338" y="5132388"/>
          <p14:tracePt t="64044" x="9032875" y="5132388"/>
          <p14:tracePt t="64062" x="9013825" y="5132388"/>
          <p14:tracePt t="64065" x="9004300" y="5132388"/>
          <p14:tracePt t="64079" x="8996363" y="5132388"/>
          <p14:tracePt t="64095" x="8967788" y="5132388"/>
          <p14:tracePt t="64123" x="8959850" y="5132388"/>
          <p14:tracePt t="64159" x="8950325" y="5132388"/>
          <p14:tracePt t="64202" x="8940800" y="5132388"/>
          <p14:tracePt t="66057" x="8940800" y="5122863"/>
          <p14:tracePt t="66064" x="8940800" y="5113338"/>
          <p14:tracePt t="66078" x="8931275" y="5086350"/>
          <p14:tracePt t="66094" x="8931275" y="5076825"/>
          <p14:tracePt t="66122" x="8931275" y="5068888"/>
          <p14:tracePt t="66157" x="8931275" y="5059363"/>
          <p14:tracePt t="66193" x="8931275" y="5049838"/>
          <p14:tracePt t="66236" x="8931275" y="5040313"/>
          <p14:tracePt t="66266" x="8931275" y="5032375"/>
          <p14:tracePt t="66273" x="8931275" y="5013325"/>
          <p14:tracePt t="66280" x="8921750" y="5003800"/>
          <p14:tracePt t="66296" x="8913813" y="4995863"/>
          <p14:tracePt t="66310" x="8904288" y="4976813"/>
          <p14:tracePt t="66329" x="8894763" y="4959350"/>
          <p14:tracePt t="66331" x="8894763" y="4949825"/>
          <p14:tracePt t="66347" x="8894763" y="4940300"/>
          <p14:tracePt t="66361" x="8894763" y="4930775"/>
          <p14:tracePt t="66377" x="8885238" y="4922838"/>
          <p14:tracePt t="66394" x="8885238" y="4913313"/>
          <p14:tracePt t="66412" x="8885238" y="4894263"/>
          <p14:tracePt t="66427" x="8885238" y="4884738"/>
          <p14:tracePt t="66444" x="8885238" y="4876800"/>
          <p14:tracePt t="66461" x="8885238" y="4857750"/>
          <p14:tracePt t="66477" x="8885238" y="4848225"/>
          <p14:tracePt t="66494" x="8885238" y="4840288"/>
          <p14:tracePt t="66518" x="8894763" y="4840288"/>
          <p14:tracePt t="66527" x="8894763" y="4830763"/>
          <p14:tracePt t="66555" x="8904288" y="4811713"/>
          <p14:tracePt t="66583" x="8921750" y="4803775"/>
          <p14:tracePt t="66590" x="8940800" y="4794250"/>
          <p14:tracePt t="66598" x="8959850" y="4794250"/>
          <p14:tracePt t="66611" x="8977313" y="4794250"/>
          <p14:tracePt t="66627" x="8996363" y="4794250"/>
          <p14:tracePt t="66644" x="9032875" y="4794250"/>
          <p14:tracePt t="66661" x="9050338" y="4794250"/>
          <p14:tracePt t="66663" x="9059863" y="4794250"/>
          <p14:tracePt t="66678" x="9077325" y="4794250"/>
          <p14:tracePt t="66693" x="9105900" y="4794250"/>
          <p14:tracePt t="66713" x="9132888" y="4803775"/>
          <p14:tracePt t="66727" x="9142413" y="4803775"/>
          <p14:tracePt t="66730" x="9150350" y="4821238"/>
          <p14:tracePt t="66744" x="9159875" y="4821238"/>
          <p14:tracePt t="66760" x="9159875" y="4830763"/>
          <p14:tracePt t="66777" x="9159875" y="4840288"/>
          <p14:tracePt t="66800" x="9159875" y="4848225"/>
          <p14:tracePt t="66810" x="9169400" y="4848225"/>
          <p14:tracePt t="66836" x="9186863" y="4848225"/>
          <p14:tracePt t="66857" x="9186863" y="4857750"/>
          <p14:tracePt t="66864" x="9186863" y="4867275"/>
          <p14:tracePt t="66878" x="9186863" y="4876800"/>
          <p14:tracePt t="66881" x="9186863" y="4884738"/>
          <p14:tracePt t="66894" x="9186863" y="4903788"/>
          <p14:tracePt t="66897" x="9186863" y="4913313"/>
          <p14:tracePt t="66910" x="9186863" y="4922838"/>
          <p14:tracePt t="66927" x="9186863" y="4940300"/>
          <p14:tracePt t="66945" x="9186863" y="4959350"/>
          <p14:tracePt t="66961" x="9186863" y="4976813"/>
          <p14:tracePt t="66977" x="9169400" y="4995863"/>
          <p14:tracePt t="66995" x="9159875" y="4995863"/>
          <p14:tracePt t="67010" x="9150350" y="5003800"/>
          <p14:tracePt t="67027" x="9150350" y="5013325"/>
          <p14:tracePt t="67045" x="9132888" y="5032375"/>
          <p14:tracePt t="67060" x="9123363" y="5032375"/>
          <p14:tracePt t="67082" x="9113838" y="5040313"/>
          <p14:tracePt t="67095" x="9086850" y="5068888"/>
          <p14:tracePt t="67110" x="9077325" y="5076825"/>
          <p14:tracePt t="67127" x="9059863" y="5095875"/>
          <p14:tracePt t="67146" x="9032875" y="5105400"/>
          <p14:tracePt t="67149" x="9013825" y="5113338"/>
          <p14:tracePt t="67163" x="9004300" y="5113338"/>
          <p14:tracePt t="67177" x="8986838" y="5113338"/>
          <p14:tracePt t="67194" x="8977313" y="5113338"/>
          <p14:tracePt t="67212" x="8959850" y="5122863"/>
          <p14:tracePt t="67241" x="8950325" y="5122863"/>
          <p14:tracePt t="67256" x="8950325" y="5132388"/>
          <p14:tracePt t="67281" x="8940800" y="5132388"/>
          <p14:tracePt t="67313" x="8931275" y="5132388"/>
          <p14:tracePt t="67349" x="8921750" y="5132388"/>
          <p14:tracePt t="67364" x="8913813" y="5132388"/>
          <p14:tracePt t="67372" x="8913813" y="5141913"/>
          <p14:tracePt t="67379" x="8904288" y="5141913"/>
          <p14:tracePt t="67400" x="8894763" y="5149850"/>
          <p14:tracePt t="67413" x="8885238" y="5149850"/>
          <p14:tracePt t="67429" x="8858250" y="5149850"/>
          <p14:tracePt t="67458" x="8848725" y="5149850"/>
          <p14:tracePt t="67559" x="8840788" y="5149850"/>
          <p14:tracePt t="68340" x="8848725" y="5149850"/>
          <p14:tracePt t="68366" x="8858250" y="5149850"/>
          <p14:tracePt t="68388" x="8877300" y="5149850"/>
          <p14:tracePt t="68396" x="8885238" y="5149850"/>
          <p14:tracePt t="68412" x="8894763" y="5149850"/>
          <p14:tracePt t="68445" x="8904288" y="5149850"/>
          <p14:tracePt t="68459" x="8913813" y="5149850"/>
          <p14:tracePt t="68481" x="8921750" y="5149850"/>
          <p14:tracePt t="68495" x="8931275" y="5149850"/>
          <p14:tracePt t="68502" x="8940800" y="5149850"/>
          <p14:tracePt t="68510" x="8950325" y="5149850"/>
          <p14:tracePt t="68526" x="8967788" y="5149850"/>
          <p14:tracePt t="68544" x="9004300" y="5149850"/>
          <p14:tracePt t="68562" x="9032875" y="5149850"/>
          <p14:tracePt t="68579" x="9040813" y="5149850"/>
          <p14:tracePt t="68648" x="9050338" y="5149850"/>
          <p14:tracePt t="68684" x="9059863" y="5159375"/>
          <p14:tracePt t="68770" x="9069388" y="5159375"/>
          <p14:tracePt t="68779" x="9069388" y="5168900"/>
          <p14:tracePt t="68806" x="9077325" y="5168900"/>
          <p14:tracePt t="68813" x="9077325" y="5178425"/>
          <p14:tracePt t="68830" x="9077325" y="5186363"/>
          <p14:tracePt t="68834" x="9086850" y="5186363"/>
          <p14:tracePt t="68850" x="9086850" y="5205413"/>
          <p14:tracePt t="68864" x="9086850" y="5214938"/>
          <p14:tracePt t="68886" x="9086850" y="5222875"/>
          <p14:tracePt t="68900" x="9086850" y="5232400"/>
          <p14:tracePt t="68915" x="9105900" y="5241925"/>
          <p14:tracePt t="68926" x="9105900" y="5251450"/>
          <p14:tracePt t="68936" x="9105900" y="5259388"/>
          <p14:tracePt t="68950" x="9105900" y="5268913"/>
          <p14:tracePt t="68960" x="9105900" y="5287963"/>
          <p14:tracePt t="68977" x="9105900" y="5295900"/>
          <p14:tracePt t="69001" x="9105900" y="5305425"/>
          <p14:tracePt t="69027" x="9105900" y="5314950"/>
          <p14:tracePt t="69051" x="9105900" y="5324475"/>
          <p14:tracePt t="69074" x="9105900" y="5332413"/>
          <p14:tracePt t="69089" x="9105900" y="5341938"/>
          <p14:tracePt t="69102" x="9105900" y="5360988"/>
          <p14:tracePt t="69111" x="9105900" y="5368925"/>
          <p14:tracePt t="69117" x="9105900" y="5378450"/>
          <p14:tracePt t="69132" x="9105900" y="5387975"/>
          <p14:tracePt t="69140" x="9105900" y="5397500"/>
          <p14:tracePt t="69147" x="9105900" y="5405438"/>
          <p14:tracePt t="69196" x="9105900" y="5414963"/>
          <p14:tracePt t="69215" x="9105900" y="5424488"/>
          <p14:tracePt t="69227" x="9105900" y="5434013"/>
          <p14:tracePt t="69239" x="9105900" y="5451475"/>
          <p14:tracePt t="69254" x="9105900" y="5461000"/>
          <p14:tracePt t="69293" x="9105900" y="5470525"/>
          <p14:tracePt t="69318" x="9105900" y="5478463"/>
          <p14:tracePt t="69356" x="9105900" y="5487988"/>
          <p14:tracePt t="69391" x="9105900" y="5497513"/>
          <p14:tracePt t="69435" x="9096375" y="5507038"/>
          <p14:tracePt t="69469" x="9086850" y="5514975"/>
          <p14:tracePt t="69485" x="9077325" y="5514975"/>
          <p14:tracePt t="69491" x="9077325" y="5524500"/>
          <p14:tracePt t="69500" x="9069388" y="5524500"/>
          <p14:tracePt t="69510" x="9059863" y="5524500"/>
          <p14:tracePt t="69529" x="9040813" y="5543550"/>
          <p14:tracePt t="69534" x="9023350" y="5543550"/>
          <p14:tracePt t="69543" x="9013825" y="5543550"/>
          <p14:tracePt t="69564" x="8986838" y="5543550"/>
          <p14:tracePt t="69606" x="8977313" y="5543550"/>
          <p14:tracePt t="69645" x="8967788" y="5543550"/>
          <p14:tracePt t="69672" x="8959850" y="5543550"/>
          <p14:tracePt t="69729" x="8950325" y="5543550"/>
          <p14:tracePt t="71346" x="8967788" y="5543550"/>
          <p14:tracePt t="71353" x="8986838" y="5543550"/>
          <p14:tracePt t="71362" x="8996363" y="5543550"/>
          <p14:tracePt t="71376" x="9004300" y="5551488"/>
          <p14:tracePt t="71393" x="9050338" y="5570538"/>
          <p14:tracePt t="71397" x="9069388" y="5580063"/>
          <p14:tracePt t="71411" x="9123363" y="5597525"/>
          <p14:tracePt t="71417" x="9142413" y="5607050"/>
          <p14:tracePt t="71426" x="9159875" y="5616575"/>
          <p14:tracePt t="71443" x="9178925" y="5643563"/>
          <p14:tracePt t="71463" x="9186863" y="5653088"/>
          <p14:tracePt t="71483" x="9205913" y="5653088"/>
          <p14:tracePt t="71493" x="9205913" y="5661025"/>
          <p14:tracePt t="71519" x="9215438" y="5661025"/>
          <p14:tracePt t="71528" x="9215438" y="5670550"/>
          <p14:tracePt t="71548" x="9223375" y="5680075"/>
          <p14:tracePt t="71562" x="9223375" y="5689600"/>
          <p14:tracePt t="71579" x="9223375" y="5707063"/>
          <p14:tracePt t="71594" x="9223375" y="5734050"/>
          <p14:tracePt t="71620" x="9223375" y="5743575"/>
          <p14:tracePt t="71634" x="9223375" y="5753100"/>
          <p14:tracePt t="71642" x="9223375" y="5762625"/>
          <p14:tracePt t="71659" x="9223375" y="5770563"/>
          <p14:tracePt t="71677" x="9223375" y="5789613"/>
          <p14:tracePt t="71693" x="9215438" y="5807075"/>
          <p14:tracePt t="71709" x="9186863" y="5816600"/>
          <p14:tracePt t="71726" x="9178925" y="5826125"/>
          <p14:tracePt t="71744" x="9150350" y="5853113"/>
          <p14:tracePt t="71750" x="9142413" y="5853113"/>
          <p14:tracePt t="71757" x="9132888" y="5853113"/>
          <p14:tracePt t="71766" x="9132888" y="5862638"/>
          <p14:tracePt t="71782" x="9123363" y="5862638"/>
          <p14:tracePt t="71801" x="9113838" y="5881688"/>
          <p14:tracePt t="71828" x="9105900" y="5889625"/>
          <p14:tracePt t="71867" x="9096375" y="5889625"/>
          <p14:tracePt t="71982" x="9096375" y="5899150"/>
          <p14:tracePt t="72099" x="9096375" y="5908675"/>
          <p14:tracePt t="72118" x="9096375" y="5926138"/>
          <p14:tracePt t="72125" x="9096375" y="5945188"/>
          <p14:tracePt t="72132" x="9096375" y="5981700"/>
          <p14:tracePt t="72143" x="9096375" y="5999163"/>
          <p14:tracePt t="72147" x="9096375" y="6027738"/>
          <p14:tracePt t="72161" x="9096375" y="6054725"/>
          <p14:tracePt t="72175" x="9096375" y="6081713"/>
          <p14:tracePt t="72192" x="9096375" y="6091238"/>
          <p14:tracePt t="72211" x="9096375" y="6118225"/>
          <p14:tracePt t="72233" x="9096375" y="6127750"/>
          <p14:tracePt t="72256" x="9096375" y="6137275"/>
          <p14:tracePt t="72278" x="9096375" y="6164263"/>
          <p14:tracePt t="72295" x="9096375" y="6173788"/>
          <p14:tracePt t="72300" x="9096375" y="6181725"/>
          <p14:tracePt t="72308" x="9096375" y="6191250"/>
          <p14:tracePt t="72313" x="9096375" y="6200775"/>
          <p14:tracePt t="72335" x="9096375" y="6210300"/>
          <p14:tracePt t="72371" x="9096375" y="6218238"/>
          <p14:tracePt t="72407" x="9096375" y="6227763"/>
          <p14:tracePt t="72446" x="9096375" y="6237288"/>
          <p14:tracePt t="72459" x="9096375" y="6246813"/>
          <p14:tracePt t="72468" x="9086850" y="6254750"/>
          <p14:tracePt t="72477" x="9086850" y="6273800"/>
          <p14:tracePt t="72481" x="9086850" y="6291263"/>
          <p14:tracePt t="72486" x="9086850" y="6300788"/>
          <p14:tracePt t="72495" x="9086850" y="6310313"/>
          <p14:tracePt t="72510" x="9077325" y="6337300"/>
          <p14:tracePt t="72530" x="9069388" y="6364288"/>
          <p14:tracePt t="72538" x="9069388" y="6373813"/>
          <p14:tracePt t="72548" x="9069388" y="6383338"/>
          <p14:tracePt t="72551" x="9059863" y="6400800"/>
          <p14:tracePt t="72560" x="9040813" y="6419850"/>
          <p14:tracePt t="72564" x="9032875" y="6437313"/>
          <p14:tracePt t="72576" x="9013825" y="6456363"/>
          <p14:tracePt t="72594" x="8996363" y="6483350"/>
          <p14:tracePt t="72609" x="8986838" y="6502400"/>
          <p14:tracePt t="72626" x="8977313" y="6510338"/>
          <p14:tracePt t="72643" x="8977313" y="6519863"/>
          <p14:tracePt t="72661" x="8967788" y="6519863"/>
          <p14:tracePt t="72702" x="8959850" y="6519863"/>
          <p14:tracePt t="72710" x="8959850" y="6529388"/>
          <p14:tracePt t="72746" x="8959850" y="6538913"/>
          <p14:tracePt t="72783" x="8959850" y="6546850"/>
          <p14:tracePt t="72797" x="8950325" y="6546850"/>
          <p14:tracePt t="72811" x="8940800" y="6565900"/>
          <p14:tracePt t="72819" x="8931275" y="6575425"/>
          <p14:tracePt t="72825" x="8913813" y="6583363"/>
          <p14:tracePt t="72842" x="8877300" y="6602413"/>
          <p14:tracePt t="72860" x="8821738" y="6629400"/>
          <p14:tracePt t="72875" x="8804275" y="6648450"/>
          <p14:tracePt t="72892" x="8785225" y="6648450"/>
          <p14:tracePt t="72911" x="8758238" y="6648450"/>
          <p14:tracePt t="72917" x="8748713" y="6656388"/>
          <p14:tracePt t="72933" x="8739188" y="6656388"/>
          <p14:tracePt t="72969" x="8731250" y="6656388"/>
          <p14:tracePt t="73929" x="8675688" y="6656388"/>
          <p14:tracePt t="73936" x="8602663" y="6656388"/>
          <p14:tracePt t="73944" x="8548688" y="6665913"/>
          <p14:tracePt t="73950" x="8483600" y="6684963"/>
          <p14:tracePt t="73959" x="8410575" y="6711950"/>
          <p14:tracePt t="73975" x="8337550" y="6729413"/>
          <p14:tracePt t="73995" x="8201025" y="6775450"/>
          <p14:tracePt t="74002" x="8174038" y="6775450"/>
          <p14:tracePt t="74019" x="8108950" y="6775450"/>
          <p14:tracePt t="74029" x="8035925" y="6784975"/>
          <p14:tracePt t="74044" x="7962900" y="6784975"/>
          <p14:tracePt t="74060" x="7908925" y="6784975"/>
          <p14:tracePt t="74065" x="7872413" y="6784975"/>
          <p14:tracePt t="74075" x="7845425" y="6784975"/>
          <p14:tracePt t="74094" x="7780338" y="6784975"/>
          <p14:tracePt t="74110" x="7762875" y="6784975"/>
          <p14:tracePt t="74116" x="7753350" y="6784975"/>
          <p14:tracePt t="74126" x="7743825" y="6784975"/>
          <p14:tracePt t="74130" x="7735888" y="6784975"/>
          <p14:tracePt t="74142" x="7726363" y="6784975"/>
          <p14:tracePt t="74160" x="7707313" y="6784975"/>
          <p14:tracePt t="74175" x="7670800" y="6784975"/>
          <p14:tracePt t="74192" x="7653338" y="6784975"/>
          <p14:tracePt t="74209" x="7634288" y="6784975"/>
          <p14:tracePt t="74256" x="7626350" y="6784975"/>
          <p14:tracePt t="74276" x="7616825" y="6784975"/>
          <p14:tracePt t="74284" x="7597775" y="6784975"/>
          <p14:tracePt t="74292" x="7589838" y="6784975"/>
          <p14:tracePt t="74295" x="7580313" y="6765925"/>
          <p14:tracePt t="74311" x="7570788" y="6757988"/>
          <p14:tracePt t="74328" x="7497763" y="6738938"/>
          <p14:tracePt t="74345" x="7451725" y="6729413"/>
          <p14:tracePt t="74350" x="7397750" y="6729413"/>
          <p14:tracePt t="74356" x="7370763" y="6729413"/>
          <p14:tracePt t="74361" x="7334250" y="6729413"/>
          <p14:tracePt t="74371" x="7305675" y="6729413"/>
          <p14:tracePt t="74377" x="7288213" y="6729413"/>
          <p14:tracePt t="74392" x="7278688" y="6729413"/>
          <p14:tracePt t="74409" x="7259638" y="6729413"/>
          <p14:tracePt t="74413" x="7251700" y="6729413"/>
          <p14:tracePt t="74429" x="7223125" y="6729413"/>
          <p14:tracePt t="74463" x="7223125" y="6721475"/>
          <p14:tracePt t="74477" x="7215188" y="6721475"/>
          <p14:tracePt t="74484" x="7215188" y="6711950"/>
          <p14:tracePt t="74493" x="7215188" y="6702425"/>
          <p14:tracePt t="74521" x="7215188" y="6692900"/>
          <p14:tracePt t="74526" x="7215188" y="6684963"/>
          <p14:tracePt t="74544" x="7215188" y="6675438"/>
          <p14:tracePt t="74558" x="7215188" y="6665913"/>
          <p14:tracePt t="74577" x="7215188" y="6656388"/>
          <p14:tracePt t="74580" x="7215188" y="6648450"/>
          <p14:tracePt t="74601" x="7215188" y="6619875"/>
          <p14:tracePt t="74608" x="7223125" y="6611938"/>
          <p14:tracePt t="74625" x="7232650" y="6592888"/>
          <p14:tracePt t="74643" x="7242175" y="6575425"/>
          <p14:tracePt t="74658" x="7251700" y="6565900"/>
          <p14:tracePt t="74676" x="7259638" y="6556375"/>
          <p14:tracePt t="74704" x="7269163" y="6538913"/>
          <p14:tracePt t="74723" x="7278688" y="6529388"/>
          <p14:tracePt t="74737" x="7288213" y="6519863"/>
          <p14:tracePt t="74751" x="7288213" y="6510338"/>
          <p14:tracePt t="74760" x="7296150" y="6502400"/>
          <p14:tracePt t="74776" x="7315200" y="6502400"/>
          <p14:tracePt t="74781" x="7324725" y="6502400"/>
          <p14:tracePt t="74790" x="7342188" y="6492875"/>
          <p14:tracePt t="74797" x="7351713" y="6492875"/>
          <p14:tracePt t="74811" x="7361238" y="6473825"/>
          <p14:tracePt t="74825" x="7378700" y="6456363"/>
          <p14:tracePt t="74843" x="7407275" y="6456363"/>
          <p14:tracePt t="74861" x="7415213" y="6446838"/>
          <p14:tracePt t="74876" x="7424738" y="6437313"/>
          <p14:tracePt t="74882" x="7434263" y="6437313"/>
          <p14:tracePt t="74895" x="7443788" y="6437313"/>
          <p14:tracePt t="74912" x="7451725" y="6429375"/>
          <p14:tracePt t="74925" x="7461250" y="6419850"/>
          <p14:tracePt t="74942" x="7488238" y="6410325"/>
          <p14:tracePt t="74960" x="7497763" y="6400800"/>
          <p14:tracePt t="74980" x="7516813" y="6400800"/>
          <p14:tracePt t="74989" x="7524750" y="6392863"/>
          <p14:tracePt t="74997" x="7534275" y="6373813"/>
          <p14:tracePt t="75010" x="7570788" y="6356350"/>
          <p14:tracePt t="75025" x="7597775" y="6346825"/>
          <p14:tracePt t="75029" x="7626350" y="6346825"/>
          <p14:tracePt t="75032" x="7680325" y="6337300"/>
          <p14:tracePt t="75041" x="7716838" y="6337300"/>
          <p14:tracePt t="75058" x="7780338" y="6337300"/>
          <p14:tracePt t="75076" x="7799388" y="6337300"/>
          <p14:tracePt t="75093" x="7808913" y="6337300"/>
          <p14:tracePt t="75109" x="7816850" y="6337300"/>
          <p14:tracePt t="75127" x="7835900" y="6337300"/>
          <p14:tracePt t="75141" x="7872413" y="6392863"/>
          <p14:tracePt t="75158" x="7889875" y="6400800"/>
          <p14:tracePt t="75163" x="7889875" y="6419850"/>
          <p14:tracePt t="75179" x="7899400" y="6446838"/>
          <p14:tracePt t="75184" x="7899400" y="6456363"/>
          <p14:tracePt t="75191" x="7908925" y="6483350"/>
          <p14:tracePt t="75208" x="7908925" y="6519863"/>
          <p14:tracePt t="75226" x="7908925" y="6565900"/>
          <p14:tracePt t="75243" x="7908925" y="6583363"/>
          <p14:tracePt t="75249" x="7908925" y="6592888"/>
          <p14:tracePt t="75258" x="7908925" y="6602413"/>
          <p14:tracePt t="75275" x="7908925" y="6619875"/>
          <p14:tracePt t="75278" x="7889875" y="6629400"/>
          <p14:tracePt t="75295" x="7826375" y="6665913"/>
          <p14:tracePt t="75301" x="7799388" y="6675438"/>
          <p14:tracePt t="75314" x="7716838" y="6675438"/>
          <p14:tracePt t="75325" x="7670800" y="6675438"/>
          <p14:tracePt t="75329" x="7634288" y="6684963"/>
          <p14:tracePt t="75342" x="7561263" y="6684963"/>
          <p14:tracePt t="75358" x="7480300" y="6684963"/>
          <p14:tracePt t="75375" x="7451725" y="6684963"/>
          <p14:tracePt t="75379" x="7415213" y="6684963"/>
          <p14:tracePt t="75393" x="7370763" y="6684963"/>
          <p14:tracePt t="75409" x="7324725" y="6684963"/>
          <p14:tracePt t="75418" x="7315200" y="6684963"/>
          <p14:tracePt t="75423" x="7305675" y="6684963"/>
          <p14:tracePt t="75432" x="7288213" y="6675438"/>
          <p14:tracePt t="75443" x="7242175" y="6611938"/>
          <p14:tracePt t="75459" x="7205663" y="6529388"/>
          <p14:tracePt t="75465" x="7205663" y="6510338"/>
          <p14:tracePt t="75475" x="7205663" y="6502400"/>
          <p14:tracePt t="75494" x="7205663" y="6473825"/>
          <p14:tracePt t="75508" x="7205663" y="6465888"/>
          <p14:tracePt t="75527" x="7205663" y="6446838"/>
          <p14:tracePt t="75531" x="7205663" y="6437313"/>
          <p14:tracePt t="75552" x="7205663" y="6429375"/>
          <p14:tracePt t="75560" x="7205663" y="6419850"/>
          <p14:tracePt t="75576" x="7278688" y="6383338"/>
          <p14:tracePt t="75581" x="7315200" y="6356350"/>
          <p14:tracePt t="75594" x="7388225" y="6346825"/>
          <p14:tracePt t="75596" x="7451725" y="6319838"/>
          <p14:tracePt t="75609" x="7524750" y="6300788"/>
          <p14:tracePt t="75627" x="7553325" y="6300788"/>
          <p14:tracePt t="75632" x="7561263" y="6300788"/>
          <p14:tracePt t="75641" x="7607300" y="6300788"/>
          <p14:tracePt t="75661" x="7662863" y="6300788"/>
          <p14:tracePt t="75676" x="7707313" y="6300788"/>
          <p14:tracePt t="75692" x="7716838" y="6300788"/>
          <p14:tracePt t="75696" x="7726363" y="6300788"/>
          <p14:tracePt t="75710" x="7772400" y="6319838"/>
          <p14:tracePt t="75727" x="7799388" y="6400800"/>
          <p14:tracePt t="75743" x="7835900" y="6519863"/>
          <p14:tracePt t="75747" x="7835900" y="6546850"/>
          <p14:tracePt t="75758" x="7835900" y="6619875"/>
          <p14:tracePt t="75775" x="7845425" y="6692900"/>
          <p14:tracePt t="75791" x="7845425" y="6729413"/>
          <p14:tracePt t="75810" x="7845425" y="6748463"/>
          <p14:tracePt t="75815" x="7845425" y="6757988"/>
          <p14:tracePt t="75830" x="7816850" y="6765925"/>
          <p14:tracePt t="75841" x="7789863" y="6775450"/>
          <p14:tracePt t="75845" x="7735888" y="6775450"/>
          <p14:tracePt t="75848" x="7689850" y="6775450"/>
          <p14:tracePt t="75858" x="7626350" y="6775450"/>
          <p14:tracePt t="75862" x="7524750" y="6748463"/>
          <p14:tracePt t="75876" x="7451725" y="6721475"/>
          <p14:tracePt t="75892" x="7351713" y="6675438"/>
          <p14:tracePt t="75909" x="7242175" y="6611938"/>
          <p14:tracePt t="75926" x="7186613" y="6583363"/>
          <p14:tracePt t="75943" x="7113588" y="6492875"/>
          <p14:tracePt t="75949" x="7105650" y="6456363"/>
          <p14:tracePt t="75959" x="7086600" y="6419850"/>
          <p14:tracePt t="75963" x="7086600" y="6400800"/>
          <p14:tracePt t="75977" x="7086600" y="6383338"/>
          <p14:tracePt t="75982" x="7096125" y="6364288"/>
          <p14:tracePt t="75994" x="7132638" y="6310313"/>
          <p14:tracePt t="76011" x="7178675" y="6291263"/>
          <p14:tracePt t="76017" x="7215188" y="6273800"/>
          <p14:tracePt t="76023" x="7259638" y="6246813"/>
          <p14:tracePt t="76028" x="7278688" y="6227763"/>
          <p14:tracePt t="76036" x="7351713" y="6218238"/>
          <p14:tracePt t="76044" x="7378700" y="6218238"/>
          <p14:tracePt t="76058" x="7451725" y="6218238"/>
          <p14:tracePt t="76061" x="7507288" y="6218238"/>
          <p14:tracePt t="76065" x="7534275" y="6218238"/>
          <p14:tracePt t="76076" x="7553325" y="6218238"/>
          <p14:tracePt t="76080" x="7561263" y="6218238"/>
          <p14:tracePt t="76094" x="7580313" y="6227763"/>
          <p14:tracePt t="76110" x="7597775" y="6246813"/>
          <p14:tracePt t="76115" x="7616825" y="6254750"/>
          <p14:tracePt t="76125" x="7616825" y="6264275"/>
          <p14:tracePt t="76129" x="7626350" y="6283325"/>
          <p14:tracePt t="76143" x="7634288" y="6327775"/>
          <p14:tracePt t="76160" x="7653338" y="6373813"/>
          <p14:tracePt t="76165" x="7653338" y="6419850"/>
          <p14:tracePt t="76173" x="7653338" y="6446838"/>
          <p14:tracePt t="76180" x="7653338" y="6465888"/>
          <p14:tracePt t="76188" x="7643813" y="6519863"/>
          <p14:tracePt t="76194" x="7580313" y="6565900"/>
          <p14:tracePt t="76209" x="7434263" y="6665913"/>
          <p14:tracePt t="76225" x="7288213" y="6729413"/>
          <p14:tracePt t="76245" x="7142163" y="6765925"/>
          <p14:tracePt t="76262" x="7069138" y="6765925"/>
          <p14:tracePt t="76269" x="7040563" y="6757988"/>
          <p14:tracePt t="76275" x="7013575" y="6748463"/>
          <p14:tracePt t="76280" x="6967538" y="6721475"/>
          <p14:tracePt t="76288" x="6931025" y="6648450"/>
          <p14:tracePt t="76296" x="6904038" y="6583363"/>
          <p14:tracePt t="76309" x="6894513" y="6483350"/>
          <p14:tracePt t="76325" x="6894513" y="6400800"/>
          <p14:tracePt t="76343" x="6904038" y="6310313"/>
          <p14:tracePt t="76348" x="6904038" y="6291263"/>
          <p14:tracePt t="76352" x="6913563" y="6273800"/>
          <p14:tracePt t="76361" x="6959600" y="6246813"/>
          <p14:tracePt t="76376" x="7142163" y="6145213"/>
          <p14:tracePt t="76382" x="7232650" y="6137275"/>
          <p14:tracePt t="76391" x="7351713" y="6118225"/>
          <p14:tracePt t="76408" x="7524750" y="6154738"/>
          <p14:tracePt t="76426" x="7780338" y="6246813"/>
          <p14:tracePt t="76432" x="7808913" y="6264275"/>
          <p14:tracePt t="76442" x="7853363" y="6300788"/>
          <p14:tracePt t="76449" x="7881938" y="6327775"/>
          <p14:tracePt t="76457" x="7945438" y="6373813"/>
          <p14:tracePt t="76466" x="7972425" y="6392863"/>
          <p14:tracePt t="76470" x="7981950" y="6410325"/>
          <p14:tracePt t="76479" x="7991475" y="6437313"/>
          <p14:tracePt t="76493" x="8008938" y="6483350"/>
          <p14:tracePt t="76497" x="8027988" y="6510338"/>
          <p14:tracePt t="76511" x="8018463" y="6575425"/>
          <p14:tracePt t="76526" x="7918450" y="6692900"/>
          <p14:tracePt t="76545" x="7716838" y="6775450"/>
          <p14:tracePt t="76549" x="7643813" y="6802438"/>
          <p14:tracePt t="76556" x="7543800" y="6811963"/>
          <p14:tracePt t="76564" x="7516813" y="6811963"/>
          <p14:tracePt t="76576" x="7370763" y="6794500"/>
          <p14:tracePt t="76591" x="7278688" y="6765925"/>
          <p14:tracePt t="76608" x="7215188" y="6748463"/>
          <p14:tracePt t="76627" x="7132638" y="6665913"/>
          <p14:tracePt t="76642" x="7086600" y="6592888"/>
          <p14:tracePt t="76658" x="7077075" y="6510338"/>
          <p14:tracePt t="76675" x="7077075" y="6456363"/>
          <p14:tracePt t="76678" x="7113588" y="6419850"/>
          <p14:tracePt t="76694" x="7223125" y="6337300"/>
          <p14:tracePt t="76710" x="7342188" y="6291263"/>
          <p14:tracePt t="76716" x="7424738" y="6291263"/>
          <p14:tracePt t="76725" x="7480300" y="6291263"/>
          <p14:tracePt t="76728" x="7570788" y="6291263"/>
          <p14:tracePt t="76744" x="7670800" y="6319838"/>
          <p14:tracePt t="76761" x="7735888" y="6356350"/>
          <p14:tracePt t="76766" x="7772400" y="6373813"/>
          <p14:tracePt t="76774" x="7816850" y="6400800"/>
          <p14:tracePt t="76781" x="7835900" y="6419850"/>
          <p14:tracePt t="76788" x="7853363" y="6437313"/>
          <p14:tracePt t="76792" x="7872413" y="6456363"/>
          <p14:tracePt t="76803" x="7881938" y="6465888"/>
          <p14:tracePt t="76810" x="7889875" y="6473825"/>
          <p14:tracePt t="76814" x="7899400" y="6492875"/>
          <p14:tracePt t="76825" x="7899400" y="6502400"/>
          <p14:tracePt t="76843" x="7899400" y="6538913"/>
          <p14:tracePt t="76859" x="7899400" y="6565900"/>
          <p14:tracePt t="76864" x="7889875" y="6575425"/>
          <p14:tracePt t="76876" x="7881938" y="6583363"/>
          <p14:tracePt t="76882" x="7853363" y="6592888"/>
          <p14:tracePt t="76889" x="7845425" y="6602413"/>
          <p14:tracePt t="76897" x="7835900" y="6602413"/>
          <p14:tracePt t="76904" x="7826375" y="6602413"/>
          <p14:tracePt t="76930" x="7816850" y="6602413"/>
          <p14:tracePt t="77046" x="7826375" y="6602413"/>
          <p14:tracePt t="77069" x="7835900" y="6602413"/>
          <p14:tracePt t="77081" x="7845425" y="6602413"/>
          <p14:tracePt t="77106" x="7853363" y="6602413"/>
          <p14:tracePt t="77111" x="7872413" y="6602413"/>
          <p14:tracePt t="77125" x="7881938" y="6602413"/>
          <p14:tracePt t="77142" x="7908925" y="6592888"/>
          <p14:tracePt t="77157" x="7926388" y="6583363"/>
          <p14:tracePt t="77176" x="7954963" y="6583363"/>
          <p14:tracePt t="77197" x="7962900" y="6583363"/>
          <p14:tracePt t="77208" x="7972425" y="6583363"/>
          <p14:tracePt t="77229" x="7999413" y="6575425"/>
          <p14:tracePt t="77234" x="8008938" y="6565900"/>
          <p14:tracePt t="77243" x="8027988" y="6565900"/>
          <p14:tracePt t="77248" x="8045450" y="6565900"/>
          <p14:tracePt t="77258" x="8054975" y="6565900"/>
          <p14:tracePt t="77262" x="8072438" y="6565900"/>
          <p14:tracePt t="77276" x="8101013" y="6565900"/>
          <p14:tracePt t="77293" x="8128000" y="6565900"/>
          <p14:tracePt t="77309" x="8164513" y="6565900"/>
          <p14:tracePt t="77313" x="8174038" y="6565900"/>
          <p14:tracePt t="77327" x="8210550" y="6565900"/>
          <p14:tracePt t="77343" x="8228013" y="6565900"/>
          <p14:tracePt t="77365" x="8237538" y="6565900"/>
          <p14:tracePt t="77380" x="8247063" y="6565900"/>
          <p14:tracePt t="77410" x="8256588" y="6565900"/>
          <p14:tracePt t="77443" x="8264525" y="6565900"/>
          <p14:tracePt t="77479" x="8274050" y="6565900"/>
          <p14:tracePt t="77523" x="8283575" y="6565900"/>
          <p14:tracePt t="77559" x="8293100" y="6565900"/>
          <p14:tracePt t="78092" x="8301038" y="6538913"/>
          <p14:tracePt t="78099" x="8301038" y="6529388"/>
          <p14:tracePt t="78115" x="8301038" y="6519863"/>
          <p14:tracePt t="78128" x="8310563" y="6510338"/>
          <p14:tracePt t="78145" x="8310563" y="6502400"/>
          <p14:tracePt t="78151" x="8320088" y="6502400"/>
          <p14:tracePt t="78160" x="8320088" y="6492875"/>
          <p14:tracePt t="78186" x="8329613" y="6483350"/>
          <p14:tracePt t="78215" x="8337550" y="6483350"/>
          <p14:tracePt t="78222" x="8337550" y="6473825"/>
          <p14:tracePt t="78229" x="8347075" y="6456363"/>
          <p14:tracePt t="78244" x="8383588" y="6446838"/>
          <p14:tracePt t="78261" x="8402638" y="6437313"/>
          <p14:tracePt t="78268" x="8420100" y="6429375"/>
          <p14:tracePt t="78273" x="8429625" y="6419850"/>
          <p14:tracePt t="78279" x="8439150" y="6410325"/>
          <p14:tracePt t="78287" x="8447088" y="6410325"/>
          <p14:tracePt t="78295" x="8466138" y="6410325"/>
          <p14:tracePt t="78310" x="8475663" y="6410325"/>
          <p14:tracePt t="78326" x="8475663" y="6400800"/>
          <p14:tracePt t="78351" x="8475663" y="6392863"/>
          <p14:tracePt t="78359" x="8483600" y="6392863"/>
          <p14:tracePt t="78389" x="8483600" y="6373813"/>
          <p14:tracePt t="78395" x="8493125" y="6373813"/>
          <p14:tracePt t="78431" x="8502650" y="6373813"/>
          <p14:tracePt t="78460" x="8512175" y="6373813"/>
          <p14:tracePt t="78482" x="8520113" y="6373813"/>
          <p14:tracePt t="78488" x="8529638" y="6373813"/>
          <p14:tracePt t="78507" x="8539163" y="6364288"/>
          <p14:tracePt t="78513" x="8556625" y="6364288"/>
          <p14:tracePt t="78525" x="8566150" y="6364288"/>
          <p14:tracePt t="78527" x="8575675" y="6364288"/>
          <p14:tracePt t="78540" x="8585200" y="6364288"/>
          <p14:tracePt t="78562" x="8593138" y="6364288"/>
          <p14:tracePt t="78598" x="8602663" y="6364288"/>
          <p14:tracePt t="78655" x="8602663" y="6383338"/>
          <p14:tracePt t="78677" x="8602663" y="6392863"/>
          <p14:tracePt t="78685" x="8602663" y="6400800"/>
          <p14:tracePt t="78695" x="8602663" y="6410325"/>
          <p14:tracePt t="78712" x="8602663" y="6419850"/>
          <p14:tracePt t="78748" x="8602663" y="6429375"/>
          <p14:tracePt t="78756" x="8602663" y="6437313"/>
          <p14:tracePt t="78763" x="8602663" y="6446838"/>
          <p14:tracePt t="78776" x="8602663" y="6465888"/>
          <p14:tracePt t="78779" x="8602663" y="6483350"/>
          <p14:tracePt t="78794" x="8602663" y="6492875"/>
          <p14:tracePt t="78799" x="8602663" y="6502400"/>
          <p14:tracePt t="78814" x="8602663" y="6546850"/>
          <p14:tracePt t="78827" x="8602663" y="6556375"/>
          <p14:tracePt t="78830" x="8602663" y="6565900"/>
          <p14:tracePt t="78835" x="8602663" y="6583363"/>
          <p14:tracePt t="78843" x="8602663" y="6592888"/>
          <p14:tracePt t="78858" x="8602663" y="6611938"/>
          <p14:tracePt t="78863" x="8602663" y="6648450"/>
          <p14:tracePt t="78879" x="8602663" y="6656388"/>
          <p14:tracePt t="78895" x="8602663" y="6675438"/>
          <p14:tracePt t="78903" x="8602663" y="6684963"/>
          <p14:tracePt t="78909" x="8602663" y="6692900"/>
          <p14:tracePt t="78915" x="8602663" y="6702425"/>
          <p14:tracePt t="78924" x="8602663" y="6711950"/>
          <p14:tracePt t="78928" x="8602663" y="6721475"/>
          <p14:tracePt t="78950" x="8602663" y="6729413"/>
          <p14:tracePt t="78959" x="8593138" y="6729413"/>
          <p14:tracePt t="78974" x="8585200" y="6738938"/>
          <p14:tracePt t="78993" x="8539163" y="6738938"/>
          <p14:tracePt t="79010" x="8483600" y="6738938"/>
          <p14:tracePt t="79025" x="8420100" y="6738938"/>
          <p14:tracePt t="79029" x="8393113" y="6738938"/>
          <p14:tracePt t="79040" x="8366125" y="6738938"/>
          <p14:tracePt t="79043" x="8356600" y="6738938"/>
          <p14:tracePt t="79059" x="8329613" y="6738938"/>
          <p14:tracePt t="79076" x="8320088" y="6738938"/>
          <p14:tracePt t="79090" x="8301038" y="6729413"/>
          <p14:tracePt t="79094" x="8293100" y="6721475"/>
          <p14:tracePt t="79109" x="8293100" y="6692900"/>
          <p14:tracePt t="79112" x="8293100" y="6665913"/>
          <p14:tracePt t="79124" x="8293100" y="6638925"/>
          <p14:tracePt t="79141" x="8293100" y="6611938"/>
          <p14:tracePt t="79144" x="8293100" y="6602413"/>
          <p14:tracePt t="79160" x="8293100" y="6592888"/>
          <p14:tracePt t="79167" x="8293100" y="6575425"/>
          <p14:tracePt t="79182" x="8293100" y="6565900"/>
          <p14:tracePt t="79189" x="8293100" y="6556375"/>
          <p14:tracePt t="79197" x="8301038" y="6556375"/>
          <p14:tracePt t="79218" x="8310563" y="6556375"/>
          <p14:tracePt t="79231" x="8310563" y="6538913"/>
          <p14:tracePt t="79246" x="8320088" y="6538913"/>
          <p14:tracePt t="79263" x="8320088" y="6529388"/>
          <p14:tracePt t="79268" x="8320088" y="6519863"/>
          <p14:tracePt t="79277" x="8329613" y="6510338"/>
          <p14:tracePt t="79292" x="8356600" y="6492875"/>
          <p14:tracePt t="79297" x="8374063" y="6473825"/>
          <p14:tracePt t="79308" x="8383588" y="6473825"/>
          <p14:tracePt t="79311" x="8402638" y="6446838"/>
          <p14:tracePt t="79327" x="8410575" y="6429375"/>
          <p14:tracePt t="79342" x="8439150" y="6410325"/>
          <p14:tracePt t="79347" x="8456613" y="6392863"/>
          <p14:tracePt t="79357" x="8466138" y="6383338"/>
          <p14:tracePt t="79377" x="8493125" y="6364288"/>
          <p14:tracePt t="79392" x="8502650" y="6356350"/>
          <p14:tracePt t="79407" x="8512175" y="6356350"/>
          <p14:tracePt t="79425" x="8520113" y="6346825"/>
          <p14:tracePt t="79441" x="8529638" y="6337300"/>
          <p14:tracePt t="79457" x="8539163" y="6337300"/>
          <p14:tracePt t="79484" x="8548688" y="6337300"/>
          <p14:tracePt t="79520" x="8556625" y="6337300"/>
          <p14:tracePt t="79544" x="8575675" y="6337300"/>
          <p14:tracePt t="79560" x="8585200" y="6337300"/>
          <p14:tracePt t="79571" x="8593138" y="6337300"/>
          <p14:tracePt t="79600" x="8602663" y="6337300"/>
          <p14:tracePt t="79630" x="8629650" y="6346825"/>
          <p14:tracePt t="79636" x="8666163" y="6364288"/>
          <p14:tracePt t="79643" x="8685213" y="6410325"/>
          <p14:tracePt t="79658" x="8712200" y="6437313"/>
          <p14:tracePt t="79673" x="8731250" y="6465888"/>
          <p14:tracePt t="79694" x="8767763" y="6510338"/>
          <p14:tracePt t="79702" x="8767763" y="6519863"/>
          <p14:tracePt t="79709" x="8775700" y="6519863"/>
          <p14:tracePt t="79715" x="8775700" y="6529388"/>
          <p14:tracePt t="79722" x="8785225" y="6538913"/>
          <p14:tracePt t="79730" x="8785225" y="6546850"/>
          <p14:tracePt t="79744" x="8785225" y="6575425"/>
          <p14:tracePt t="79759" x="8785225" y="6583363"/>
          <p14:tracePt t="79774" x="8785225" y="6592888"/>
          <p14:tracePt t="79802" x="8785225" y="6602413"/>
          <p14:tracePt t="79817" x="8785225" y="6611938"/>
          <p14:tracePt t="79826" x="8785225" y="6619875"/>
          <p14:tracePt t="79841" x="8767763" y="6638925"/>
          <p14:tracePt t="79845" x="8748713" y="6656388"/>
          <p14:tracePt t="79853" x="8739188" y="6656388"/>
          <p14:tracePt t="79868" x="8721725" y="6665913"/>
          <p14:tracePt t="79884" x="8712200" y="6675438"/>
          <p14:tracePt t="79891" x="8702675" y="6675438"/>
          <p14:tracePt t="79895" x="8694738" y="6684963"/>
          <p14:tracePt t="79910" x="8658225" y="6692900"/>
          <p14:tracePt t="79917" x="8648700" y="6692900"/>
          <p14:tracePt t="79926" x="8629650" y="6702425"/>
          <p14:tracePt t="79948" x="8612188" y="6702425"/>
          <p14:tracePt t="79953" x="8602663" y="6702425"/>
          <p14:tracePt t="79960" x="8585200" y="6702425"/>
          <p14:tracePt t="79976" x="8566150" y="6702425"/>
          <p14:tracePt t="79991" x="8548688" y="6702425"/>
          <p14:tracePt t="80008" x="8520113" y="6702425"/>
          <p14:tracePt t="80028" x="8493125" y="6702425"/>
          <p14:tracePt t="80032" x="8483600" y="6702425"/>
          <p14:tracePt t="80043" x="8475663" y="6702425"/>
          <p14:tracePt t="80046" x="8466138" y="6702425"/>
          <p14:tracePt t="80057" x="8456613" y="6702425"/>
          <p14:tracePt t="80073" x="8439150" y="6692900"/>
          <p14:tracePt t="80093" x="8410575" y="6684963"/>
          <p14:tracePt t="80100" x="8402638" y="6675438"/>
          <p14:tracePt t="80112" x="8374063" y="6665913"/>
          <p14:tracePt t="80126" x="8347075" y="6656388"/>
          <p14:tracePt t="80143" x="8337550" y="6648450"/>
          <p14:tracePt t="80157" x="8320088" y="6648450"/>
          <p14:tracePt t="80174" x="8301038" y="6629400"/>
          <p14:tracePt t="80177" x="8293100" y="6619875"/>
          <p14:tracePt t="80200" x="8274050" y="6619875"/>
          <p14:tracePt t="80207" x="8274050" y="6611938"/>
          <p14:tracePt t="80224" x="8264525" y="6611938"/>
          <p14:tracePt t="80243" x="8264525" y="6602413"/>
          <p14:tracePt t="80249" x="8256588" y="6592888"/>
          <p14:tracePt t="80256" x="8256588" y="6583363"/>
          <p14:tracePt t="80275" x="8256588" y="6575425"/>
          <p14:tracePt t="80279" x="8256588" y="6556375"/>
          <p14:tracePt t="80293" x="8256588" y="6538913"/>
          <p14:tracePt t="80311" x="8256588" y="6529388"/>
          <p14:tracePt t="80325" x="8256588" y="6519863"/>
          <p14:tracePt t="80343" x="8256588" y="6510338"/>
          <p14:tracePt t="80367" x="8256588" y="6502400"/>
          <p14:tracePt t="80387" x="8256588" y="6492875"/>
          <p14:tracePt t="80409" x="8256588" y="6473825"/>
          <p14:tracePt t="80423" x="8256588" y="6465888"/>
          <p14:tracePt t="80438" x="8256588" y="6456363"/>
          <p14:tracePt t="80446" x="8256588" y="6446838"/>
          <p14:tracePt t="80453" x="8264525" y="6437313"/>
          <p14:tracePt t="80460" x="8283575" y="6437313"/>
          <p14:tracePt t="80468" x="8301038" y="6429375"/>
          <p14:tracePt t="80479" x="8301038" y="6419850"/>
          <p14:tracePt t="80482" x="8337550" y="6392863"/>
          <p14:tracePt t="80490" x="8356600" y="6383338"/>
          <p14:tracePt t="80508" x="8393113" y="6373813"/>
          <p14:tracePt t="80511" x="8410575" y="6364288"/>
          <p14:tracePt t="80525" x="8420100" y="6364288"/>
          <p14:tracePt t="80545" x="8429625" y="6364288"/>
          <p14:tracePt t="80548" x="8439150" y="6364288"/>
          <p14:tracePt t="80559" x="8447088" y="6364288"/>
          <p14:tracePt t="80575" x="8466138" y="6364288"/>
          <p14:tracePt t="80596" x="8475663" y="6364288"/>
          <p14:tracePt t="80676" x="8483600" y="6364288"/>
          <p14:tracePt t="80711" x="8493125" y="6364288"/>
          <p14:tracePt t="80727" x="8502650" y="6364288"/>
          <p14:tracePt t="80740" x="8512175" y="6364288"/>
          <p14:tracePt t="80761" x="8520113" y="6364288"/>
          <p14:tracePt t="80799" x="8529638" y="6364288"/>
          <p14:tracePt t="80837" x="8539163" y="6364288"/>
          <p14:tracePt t="80848" x="8539163" y="6373813"/>
          <p14:tracePt t="80865" x="8539163" y="6383338"/>
          <p14:tracePt t="80873" x="8548688" y="6383338"/>
          <p14:tracePt t="80891" x="8548688" y="6400800"/>
          <p14:tracePt t="80900" x="8548688" y="6410325"/>
          <p14:tracePt t="80920" x="8548688" y="6419850"/>
          <p14:tracePt t="80942" x="8548688" y="6429375"/>
          <p14:tracePt t="80959" x="8548688" y="6437313"/>
          <p14:tracePt t="80981" x="8548688" y="6446838"/>
          <p14:tracePt t="81008" x="8548688" y="6456363"/>
          <p14:tracePt t="81014" x="8548688" y="6473825"/>
          <p14:tracePt t="81025" x="8548688" y="6483350"/>
          <p14:tracePt t="81028" x="8548688" y="6492875"/>
          <p14:tracePt t="81043" x="8548688" y="6502400"/>
          <p14:tracePt t="81059" x="8548688" y="6519863"/>
          <p14:tracePt t="81064" x="8548688" y="6529388"/>
          <p14:tracePt t="81079" x="8548688" y="6538913"/>
          <p14:tracePt t="81109" x="8548688" y="6556375"/>
          <p14:tracePt t="81147" x="8539163" y="6565900"/>
          <p14:tracePt t="81158" x="8529638" y="6565900"/>
          <p14:tracePt t="81203" x="8520113" y="6565900"/>
          <p14:tracePt t="81238" x="8512175" y="6565900"/>
          <p14:tracePt t="81274" x="8502650" y="6565900"/>
          <p14:tracePt t="81867" x="8512175" y="6565900"/>
          <p14:tracePt t="81876" x="8520113" y="6546850"/>
          <p14:tracePt t="81879" x="8529638" y="6538913"/>
          <p14:tracePt t="81889" x="8539163" y="6519863"/>
          <p14:tracePt t="81909" x="8575675" y="6473825"/>
          <p14:tracePt t="81926" x="8621713" y="6437313"/>
          <p14:tracePt t="81934" x="8629650" y="6429375"/>
          <p14:tracePt t="81952" x="8648700" y="6400800"/>
          <p14:tracePt t="81959" x="8658225" y="6392863"/>
          <p14:tracePt t="81974" x="8675688" y="6392863"/>
          <p14:tracePt t="81990" x="8712200" y="6364288"/>
          <p14:tracePt t="82007" x="8721725" y="6337300"/>
          <p14:tracePt t="82025" x="8767763" y="6310313"/>
          <p14:tracePt t="82041" x="8831263" y="6254750"/>
          <p14:tracePt t="82045" x="8867775" y="6237288"/>
          <p14:tracePt t="82057" x="8894763" y="6227763"/>
          <p14:tracePt t="82076" x="8977313" y="6154738"/>
          <p14:tracePt t="82081" x="9004300" y="6145213"/>
          <p14:tracePt t="82089" x="9023350" y="6127750"/>
          <p14:tracePt t="82107" x="9069388" y="6100763"/>
          <p14:tracePt t="82111" x="9123363" y="6064250"/>
          <p14:tracePt t="82125" x="9169400" y="6035675"/>
          <p14:tracePt t="82141" x="9251950" y="5999163"/>
          <p14:tracePt t="82156" x="9288463" y="5981700"/>
          <p14:tracePt t="82178" x="9351963" y="5945188"/>
          <p14:tracePt t="82182" x="9361488" y="5945188"/>
          <p14:tracePt t="82192" x="9369425" y="5935663"/>
          <p14:tracePt t="82207" x="9405938" y="5926138"/>
          <p14:tracePt t="82223" x="9424988" y="5926138"/>
          <p14:tracePt t="82240" x="9434513" y="5926138"/>
          <p14:tracePt t="82257" x="9451975" y="5908675"/>
          <p14:tracePt t="82262" x="9461500" y="5908675"/>
          <p14:tracePt t="82279" x="9471025" y="5899150"/>
          <p14:tracePt t="82286" x="9478963" y="5899150"/>
          <p14:tracePt t="82301" x="9488488" y="5899150"/>
          <p14:tracePt t="82313" x="9498013" y="5899150"/>
          <p14:tracePt t="82327" x="9507538" y="5899150"/>
          <p14:tracePt t="82341" x="9515475" y="5889625"/>
          <p14:tracePt t="82359" x="9525000" y="5872163"/>
          <p14:tracePt t="82380" x="9534525" y="5872163"/>
          <p14:tracePt t="93931" x="9269413" y="5789613"/>
          <p14:tracePt t="93944" x="8393113" y="5487988"/>
          <p14:tracePt t="93951" x="7616825" y="5268913"/>
          <p14:tracePt t="93958" x="7451725" y="5251450"/>
          <p14:tracePt t="93966" x="7123113" y="5232400"/>
          <p14:tracePt t="93973" x="6565900" y="5232400"/>
          <p14:tracePt t="93991" x="6118225" y="5241925"/>
          <p14:tracePt t="93996" x="5735638" y="5259388"/>
          <p14:tracePt t="94009" x="5068888" y="5324475"/>
          <p14:tracePt t="94017" x="4730750" y="5360988"/>
          <p14:tracePt t="94023" x="4356100" y="5360988"/>
          <p14:tracePt t="94033" x="3944938" y="5360988"/>
          <p14:tracePt t="94040" x="3798888" y="5360988"/>
          <p14:tracePt t="94053" x="2940050" y="5441950"/>
          <p14:tracePt t="94070" x="2611438" y="5461000"/>
          <p14:tracePt t="94074" x="2457450" y="5487988"/>
          <p14:tracePt t="94090" x="2219325" y="5497513"/>
          <p14:tracePt t="94098" x="2146300" y="5514975"/>
          <p14:tracePt t="94106" x="2100263" y="5524500"/>
          <p14:tracePt t="94112" x="2063750" y="5534025"/>
          <p14:tracePt t="94116" x="2027238" y="5543550"/>
          <p14:tracePt t="94126" x="2000250" y="5543550"/>
          <p14:tracePt t="94138" x="1954213" y="5570538"/>
          <p14:tracePt t="94154" x="1890713" y="5597525"/>
          <p14:tracePt t="94159" x="1863725" y="5616575"/>
          <p14:tracePt t="94169" x="1827213" y="5634038"/>
          <p14:tracePt t="94189" x="1754188" y="5661025"/>
          <p14:tracePt t="94205" x="1689100" y="5680075"/>
          <p14:tracePt t="94220" x="1662113" y="5697538"/>
          <p14:tracePt t="94241" x="1644650" y="5707063"/>
          <p14:tracePt t="94258" x="1635125" y="5716588"/>
          <p14:tracePt t="94289" x="1616075" y="5716588"/>
          <p14:tracePt t="94326" x="1606550" y="5716588"/>
          <p14:tracePt t="94349" x="1598613" y="5707063"/>
          <p14:tracePt t="94356" x="1598613" y="5689600"/>
          <p14:tracePt t="94370" x="1598613" y="5607050"/>
          <p14:tracePt t="94376" x="1598613" y="5580063"/>
          <p14:tracePt t="94386" x="1616075" y="5497513"/>
          <p14:tracePt t="94405" x="1652588" y="5378450"/>
          <p14:tracePt t="94422" x="1652588" y="5278438"/>
          <p14:tracePt t="94428" x="1652588" y="5222875"/>
          <p14:tracePt t="94438" x="1652588" y="5168900"/>
          <p14:tracePt t="94441" x="1652588" y="5113338"/>
          <p14:tracePt t="94456" x="1652588" y="5032375"/>
          <p14:tracePt t="94471" x="1662113" y="4930775"/>
          <p14:tracePt t="94486" x="1662113" y="4830763"/>
          <p14:tracePt t="94507" x="1662113" y="4721225"/>
          <p14:tracePt t="94520" x="1662113" y="4629150"/>
          <p14:tracePt t="94536" x="1662113" y="4602163"/>
          <p14:tracePt t="94539" x="1662113" y="4584700"/>
          <p14:tracePt t="94543" x="1662113" y="4556125"/>
          <p14:tracePt t="94553" x="1662113" y="4538663"/>
          <p14:tracePt t="94571" x="1662113" y="4492625"/>
          <p14:tracePt t="94589" x="1662113" y="4438650"/>
          <p14:tracePt t="94595" x="1671638" y="4419600"/>
          <p14:tracePt t="94600" x="1671638" y="4402138"/>
          <p14:tracePt t="94608" x="1671638" y="4373563"/>
          <p14:tracePt t="94622" x="1681163" y="4329113"/>
          <p14:tracePt t="94637" x="1681163" y="4283075"/>
          <p14:tracePt t="94655" x="1681163" y="4237038"/>
          <p14:tracePt t="94659" x="1681163" y="4219575"/>
          <p14:tracePt t="94665" x="1681163" y="4191000"/>
          <p14:tracePt t="94673" x="1681163" y="4173538"/>
          <p14:tracePt t="94689" x="1671638" y="4117975"/>
          <p14:tracePt t="94708" x="1671638" y="4064000"/>
          <p14:tracePt t="94723" x="1671638" y="4054475"/>
          <p14:tracePt t="94738" x="1671638" y="4008438"/>
          <p14:tracePt t="94744" x="1671638" y="4000500"/>
          <p14:tracePt t="94753" x="1671638" y="3981450"/>
          <p14:tracePt t="94770" x="1671638" y="3935413"/>
          <p14:tracePt t="94775" x="1671638" y="3908425"/>
          <p14:tracePt t="94779" x="1681163" y="3889375"/>
          <p14:tracePt t="94789" x="1681163" y="3871913"/>
          <p14:tracePt t="94796" x="1681163" y="3852863"/>
          <p14:tracePt t="94805" x="1681163" y="3825875"/>
          <p14:tracePt t="94813" x="1681163" y="3808413"/>
          <p14:tracePt t="94829" x="1681163" y="3798888"/>
          <p14:tracePt t="94836" x="1681163" y="3771900"/>
          <p14:tracePt t="94841" x="1681163" y="3762375"/>
          <p14:tracePt t="94852" x="1689100" y="3752850"/>
          <p14:tracePt t="94859" x="1698625" y="3743325"/>
          <p14:tracePt t="94870" x="1698625" y="3735388"/>
          <p14:tracePt t="94873" x="1698625" y="3725863"/>
          <p14:tracePt t="94886" x="1698625" y="3716338"/>
          <p14:tracePt t="94904" x="1698625" y="3706813"/>
          <p14:tracePt t="94920" x="1698625" y="3698875"/>
          <p14:tracePt t="94924" x="1698625" y="3689350"/>
          <p14:tracePt t="94984" x="1698625" y="3679825"/>
          <p14:tracePt t="95064" x="1698625" y="3698875"/>
          <p14:tracePt t="95072" x="1698625" y="3743325"/>
          <p14:tracePt t="95076" x="1698625" y="3808413"/>
          <p14:tracePt t="95086" x="1698625" y="3852863"/>
          <p14:tracePt t="95104" x="1708150" y="4027488"/>
          <p14:tracePt t="95120" x="1708150" y="4090988"/>
          <p14:tracePt t="95136" x="1708150" y="4154488"/>
          <p14:tracePt t="95155" x="1698625" y="4337050"/>
          <p14:tracePt t="95170" x="1698625" y="4446588"/>
          <p14:tracePt t="95186" x="1698625" y="4575175"/>
          <p14:tracePt t="95206" x="1698625" y="4675188"/>
          <p14:tracePt t="95214" x="1698625" y="4784725"/>
          <p14:tracePt t="95228" x="1698625" y="4857750"/>
          <p14:tracePt t="95236" x="1698625" y="5049838"/>
          <p14:tracePt t="95253" x="1689100" y="5251450"/>
          <p14:tracePt t="95257" x="1671638" y="5341938"/>
          <p14:tracePt t="95271" x="1671638" y="5507038"/>
          <p14:tracePt t="95277" x="1671638" y="5634038"/>
          <p14:tracePt t="95286" x="1671638" y="5680075"/>
          <p14:tracePt t="95306" x="1681163" y="5762625"/>
          <p14:tracePt t="95309" x="1689100" y="5807075"/>
          <p14:tracePt t="95314" x="1689100" y="5843588"/>
          <p14:tracePt t="95322" x="1689100" y="5889625"/>
          <p14:tracePt t="95337" x="1689100" y="5972175"/>
          <p14:tracePt t="95343" x="1689100" y="6008688"/>
          <p14:tracePt t="95353" x="1689100" y="6035675"/>
          <p14:tracePt t="95370" x="1689100" y="6100763"/>
          <p14:tracePt t="95389" x="1689100" y="6181725"/>
          <p14:tracePt t="95395" x="1689100" y="6210300"/>
          <p14:tracePt t="95411" x="1689100" y="6264275"/>
          <p14:tracePt t="95420" x="1698625" y="6291263"/>
          <p14:tracePt t="95427" x="1698625" y="6310313"/>
          <p14:tracePt t="95431" x="1698625" y="6327775"/>
          <p14:tracePt t="95439" x="1698625" y="6346825"/>
          <p14:tracePt t="95453" x="1698625" y="6373813"/>
          <p14:tracePt t="95470" x="1698625" y="6410325"/>
          <p14:tracePt t="95475" x="1708150" y="6429375"/>
          <p14:tracePt t="95487" x="1725613" y="6492875"/>
          <p14:tracePt t="95503" x="1735138" y="6529388"/>
          <p14:tracePt t="95509" x="1735138" y="6556375"/>
          <p14:tracePt t="95519" x="1735138" y="6565900"/>
          <p14:tracePt t="95524" x="1735138" y="6575425"/>
          <p14:tracePt t="95538" x="1735138" y="6592888"/>
          <p14:tracePt t="95555" x="1735138" y="6602413"/>
          <p14:tracePt t="95590" x="1735138" y="6611938"/>
          <p14:tracePt t="95618" x="1735138" y="6619875"/>
          <p14:tracePt t="95633" x="1735138" y="6638925"/>
          <p14:tracePt t="95647" x="1725613" y="6638925"/>
          <p14:tracePt t="96100" x="1744663" y="6638925"/>
          <p14:tracePt t="96107" x="1771650" y="6638925"/>
          <p14:tracePt t="96119" x="1827213" y="6638925"/>
          <p14:tracePt t="96136" x="2009775" y="6619875"/>
          <p14:tracePt t="96152" x="2146300" y="6611938"/>
          <p14:tracePt t="96169" x="2265363" y="6583363"/>
          <p14:tracePt t="96187" x="2438400" y="6565900"/>
          <p14:tracePt t="96202" x="2538413" y="6538913"/>
          <p14:tracePt t="96219" x="2667000" y="6502400"/>
          <p14:tracePt t="96222" x="2720975" y="6492875"/>
          <p14:tracePt t="96236" x="2822575" y="6483350"/>
          <p14:tracePt t="96252" x="2940050" y="6456363"/>
          <p14:tracePt t="96269" x="3041650" y="6446838"/>
          <p14:tracePt t="96285" x="3214688" y="6419850"/>
          <p14:tracePt t="96302" x="3570288" y="6364288"/>
          <p14:tracePt t="96323" x="3679825" y="6356350"/>
          <p14:tracePt t="96325" x="3708400" y="6337300"/>
          <p14:tracePt t="96335" x="3798888" y="6327775"/>
          <p14:tracePt t="96353" x="3963988" y="6319838"/>
          <p14:tracePt t="96369" x="4100513" y="6264275"/>
          <p14:tracePt t="96386" x="4273550" y="6237288"/>
          <p14:tracePt t="96389" x="4338638" y="6227763"/>
          <p14:tracePt t="96404" x="4475163" y="6200775"/>
          <p14:tracePt t="96419" x="4584700" y="6191250"/>
          <p14:tracePt t="96435" x="4776788" y="6173788"/>
          <p14:tracePt t="96454" x="5086350" y="6164263"/>
          <p14:tracePt t="96469" x="5214938" y="6164263"/>
          <p14:tracePt t="96485" x="5334000" y="6164263"/>
          <p14:tracePt t="96503" x="5570538" y="6164263"/>
          <p14:tracePt t="96519" x="5634038" y="6154738"/>
          <p14:tracePt t="96522" x="5726113" y="6118225"/>
          <p14:tracePt t="96526" x="5772150" y="6118225"/>
          <p14:tracePt t="96535" x="5826125" y="6118225"/>
          <p14:tracePt t="96552" x="5872163" y="6108700"/>
          <p14:tracePt t="96570" x="5935663" y="6100763"/>
          <p14:tracePt t="96585" x="5954713" y="6100763"/>
          <p14:tracePt t="96603" x="5964238" y="6100763"/>
          <p14:tracePt t="96677" x="5972175" y="6100763"/>
          <p14:tracePt t="96735" x="5964238" y="6091238"/>
          <p14:tracePt t="96742" x="5854700" y="6054725"/>
          <p14:tracePt t="96752" x="5680075" y="5991225"/>
          <p14:tracePt t="96769" x="5480050" y="5981700"/>
          <p14:tracePt t="96785" x="5251450" y="5954713"/>
          <p14:tracePt t="96789" x="5095875" y="5954713"/>
          <p14:tracePt t="96802" x="4748213" y="5954713"/>
          <p14:tracePt t="96820" x="4529138" y="5954713"/>
          <p14:tracePt t="96822" x="4438650" y="5954713"/>
          <p14:tracePt t="96836" x="4219575" y="5954713"/>
          <p14:tracePt t="96852" x="3990975" y="5954713"/>
          <p14:tracePt t="96868" x="3808413" y="5954713"/>
          <p14:tracePt t="96886" x="3589338" y="5935663"/>
          <p14:tracePt t="96902" x="3489325" y="5935663"/>
          <p14:tracePt t="96919" x="3387725" y="5935663"/>
          <p14:tracePt t="96922" x="3360738" y="5935663"/>
          <p14:tracePt t="96936" x="3278188" y="5935663"/>
          <p14:tracePt t="96952" x="3159125" y="5935663"/>
          <p14:tracePt t="96969" x="3068638" y="5954713"/>
          <p14:tracePt t="96987" x="2940050" y="5972175"/>
          <p14:tracePt t="97002" x="2867025" y="5999163"/>
          <p14:tracePt t="97005" x="2767013" y="6027738"/>
          <p14:tracePt t="97019" x="2611438" y="6054725"/>
          <p14:tracePt t="97035" x="2465388" y="6054725"/>
          <p14:tracePt t="97053" x="2365375" y="6054725"/>
          <p14:tracePt t="97069" x="2301875" y="6064250"/>
          <p14:tracePt t="97085" x="2282825" y="6072188"/>
          <p14:tracePt t="97104" x="2246313" y="6081713"/>
          <p14:tracePt t="97119" x="2219325" y="6091238"/>
          <p14:tracePt t="97136" x="2182813" y="6118225"/>
          <p14:tracePt t="97139" x="2146300" y="6118225"/>
          <p14:tracePt t="97154" x="2082800" y="6127750"/>
          <p14:tracePt t="97168" x="1981200" y="6137275"/>
          <p14:tracePt t="97186" x="1890713" y="6145213"/>
          <p14:tracePt t="97189" x="1863725" y="6145213"/>
          <p14:tracePt t="97204" x="1771650" y="6173788"/>
          <p14:tracePt t="97219" x="1725613" y="6181725"/>
          <p14:tracePt t="97236" x="1708150" y="6181725"/>
          <p14:tracePt t="97240" x="1698625" y="6181725"/>
          <p14:tracePt t="97254" x="1689100" y="6191250"/>
          <p14:tracePt t="97285" x="1681163" y="6191250"/>
          <p14:tracePt t="97334" x="1671638" y="6191250"/>
          <p14:tracePt t="97363" x="1662113" y="6191250"/>
          <p14:tracePt t="97370" x="1652588" y="6191250"/>
          <p14:tracePt t="97376" x="1644650" y="6191250"/>
          <p14:tracePt t="97990" x="1644650" y="6145213"/>
          <p14:tracePt t="97997" x="1671638" y="5991225"/>
          <p14:tracePt t="98004" x="1681163" y="5918200"/>
          <p14:tracePt t="98019" x="1708150" y="5762625"/>
          <p14:tracePt t="98034" x="1717675" y="5680075"/>
          <p14:tracePt t="98052" x="1754188" y="5588000"/>
          <p14:tracePt t="98069" x="1762125" y="5524500"/>
          <p14:tracePt t="98086" x="1762125" y="5470525"/>
          <p14:tracePt t="98103" x="1781175" y="5378450"/>
          <p14:tracePt t="98107" x="1798638" y="5324475"/>
          <p14:tracePt t="98121" x="1808163" y="5205413"/>
          <p14:tracePt t="98138" x="1817688" y="5105400"/>
          <p14:tracePt t="98157" x="1817688" y="4949825"/>
          <p14:tracePt t="98171" x="1827213" y="4876800"/>
          <p14:tracePt t="98188" x="1827213" y="4794250"/>
          <p14:tracePt t="98207" x="1844675" y="4675188"/>
          <p14:tracePt t="98222" x="1854200" y="4584700"/>
          <p14:tracePt t="98238" x="1871663" y="4502150"/>
          <p14:tracePt t="98255" x="1890713" y="4373563"/>
          <p14:tracePt t="98258" x="1890713" y="4337050"/>
          <p14:tracePt t="98269" x="1890713" y="4310063"/>
          <p14:tracePt t="98287" x="1890713" y="4219575"/>
          <p14:tracePt t="98294" x="1890713" y="4173538"/>
          <p14:tracePt t="98302" x="1890713" y="4164013"/>
          <p14:tracePt t="98319" x="1890713" y="4110038"/>
          <p14:tracePt t="98337" x="1890713" y="4073525"/>
          <p14:tracePt t="98353" x="1890713" y="4044950"/>
          <p14:tracePt t="98358" x="1890713" y="4037013"/>
          <p14:tracePt t="98368" x="1890713" y="4027488"/>
          <p14:tracePt t="98387" x="1900238" y="4000500"/>
          <p14:tracePt t="98391" x="1900238" y="3990975"/>
          <p14:tracePt t="98404" x="1900238" y="3963988"/>
          <p14:tracePt t="98409" x="1900238" y="3944938"/>
          <p14:tracePt t="98419" x="1900238" y="3927475"/>
          <p14:tracePt t="98423" x="1900238" y="3908425"/>
          <p14:tracePt t="98439" x="1900238" y="3889375"/>
          <p14:tracePt t="98455" x="1900238" y="3844925"/>
          <p14:tracePt t="98469" x="1900238" y="3816350"/>
          <p14:tracePt t="98474" x="1900238" y="3798888"/>
          <p14:tracePt t="98485" x="1900238" y="3789363"/>
          <p14:tracePt t="98506" x="1900238" y="3762375"/>
          <p14:tracePt t="98519" x="1900238" y="3752850"/>
          <p14:tracePt t="98539" x="1900238" y="3743325"/>
          <p14:tracePt t="98577" x="1900238" y="3735388"/>
          <p14:tracePt t="98698" x="1900238" y="3752850"/>
          <p14:tracePt t="98705" x="1890713" y="3808413"/>
          <p14:tracePt t="98720" x="1890713" y="3927475"/>
          <p14:tracePt t="98735" x="1890713" y="3963988"/>
          <p14:tracePt t="98742" x="1890713" y="4037013"/>
          <p14:tracePt t="98749" x="1890713" y="4064000"/>
          <p14:tracePt t="98756" x="1890713" y="4090988"/>
          <p14:tracePt t="98763" x="1890713" y="4117975"/>
          <p14:tracePt t="98770" x="1890713" y="4146550"/>
          <p14:tracePt t="98786" x="1890713" y="4283075"/>
          <p14:tracePt t="98792" x="1890713" y="4373563"/>
          <p14:tracePt t="98802" x="1890713" y="4465638"/>
          <p14:tracePt t="98821" x="1881188" y="4794250"/>
          <p14:tracePt t="98838" x="1854200" y="5032375"/>
          <p14:tracePt t="98853" x="1835150" y="5186363"/>
          <p14:tracePt t="98858" x="1835150" y="5214938"/>
          <p14:tracePt t="98865" x="1835150" y="5259388"/>
          <p14:tracePt t="98871" x="1835150" y="5278438"/>
          <p14:tracePt t="98880" x="1835150" y="5295900"/>
          <p14:tracePt t="98893" x="1835150" y="5305425"/>
          <p14:tracePt t="98902" x="1835150" y="5314950"/>
          <p14:tracePt t="98925" x="1835150" y="5368925"/>
          <p14:tracePt t="98937" x="1835150" y="5397500"/>
          <p14:tracePt t="98943" x="1835150" y="5451475"/>
          <p14:tracePt t="98952" x="1835150" y="5487988"/>
          <p14:tracePt t="98969" x="1835150" y="5543550"/>
          <p14:tracePt t="98987" x="1835150" y="5634038"/>
          <p14:tracePt t="99002" x="1835150" y="5689600"/>
          <p14:tracePt t="99019" x="1835150" y="5734050"/>
          <p14:tracePt t="99023" x="1835150" y="5762625"/>
          <p14:tracePt t="99038" x="1835150" y="5835650"/>
          <p14:tracePt t="99046" x="1835150" y="5862638"/>
          <p14:tracePt t="99054" x="1835150" y="5889625"/>
          <p14:tracePt t="99062" x="1835150" y="5935663"/>
          <p14:tracePt t="99075" x="1835150" y="6018213"/>
          <p14:tracePt t="99087" x="1835150" y="6064250"/>
          <p14:tracePt t="99092" x="1835150" y="6100763"/>
          <p14:tracePt t="99104" x="1835150" y="6173788"/>
          <p14:tracePt t="99108" x="1835150" y="6200775"/>
          <p14:tracePt t="99120" x="1835150" y="6237288"/>
          <p14:tracePt t="99124" x="1835150" y="6254750"/>
          <p14:tracePt t="99138" x="1835150" y="6283325"/>
          <p14:tracePt t="99153" x="1835150" y="6310313"/>
          <p14:tracePt t="99171" x="1835150" y="6327775"/>
          <p14:tracePt t="99189" x="1835150" y="6346825"/>
          <p14:tracePt t="99204" x="1835150" y="6356350"/>
          <p14:tracePt t="99219" x="1835150" y="6364288"/>
          <p14:tracePt t="99236" x="1835150" y="6373813"/>
          <p14:tracePt t="99255" x="1835150" y="6383338"/>
          <p14:tracePt t="99275" x="1835150" y="6392863"/>
          <p14:tracePt t="99311" x="1835150" y="6400800"/>
          <p14:tracePt t="99348" x="1835150" y="6410325"/>
          <p14:tracePt t="99434" x="1863725" y="6410325"/>
          <p14:tracePt t="99442" x="1881188" y="6410325"/>
          <p14:tracePt t="99451" x="1917700" y="6410325"/>
          <p14:tracePt t="99470" x="2063750" y="6410325"/>
          <p14:tracePt t="99485" x="2119313" y="6410325"/>
          <p14:tracePt t="99503" x="2192338" y="6410325"/>
          <p14:tracePt t="99520" x="2338388" y="6410325"/>
          <p14:tracePt t="99536" x="2428875" y="6410325"/>
          <p14:tracePt t="99542" x="2457450" y="6410325"/>
          <p14:tracePt t="99551" x="2511425" y="6410325"/>
          <p14:tracePt t="99570" x="2640013" y="6410325"/>
          <p14:tracePt t="99586" x="2740025" y="6410325"/>
          <p14:tracePt t="99593" x="2794000" y="6410325"/>
          <p14:tracePt t="99602" x="2867025" y="6410325"/>
          <p14:tracePt t="99621" x="3032125" y="6410325"/>
          <p14:tracePt t="99639" x="3141663" y="6392863"/>
          <p14:tracePt t="99654" x="3260725" y="6383338"/>
          <p14:tracePt t="99657" x="3306763" y="6383338"/>
          <p14:tracePt t="99668" x="3370263" y="6364288"/>
          <p14:tracePt t="99686" x="3525838" y="6364288"/>
          <p14:tracePt t="99703" x="3635375" y="6346825"/>
          <p14:tracePt t="99708" x="3671888" y="6346825"/>
          <p14:tracePt t="99719" x="3698875" y="6346825"/>
          <p14:tracePt t="99723" x="3725863" y="6346825"/>
          <p14:tracePt t="99736" x="3781425" y="6346825"/>
          <p14:tracePt t="99752" x="3844925" y="6346825"/>
          <p14:tracePt t="99768" x="3908425" y="6346825"/>
          <p14:tracePt t="99789" x="4037013" y="6346825"/>
          <p14:tracePt t="99802" x="4119563" y="6346825"/>
          <p14:tracePt t="99808" x="4164013" y="6373813"/>
          <p14:tracePt t="99818" x="4210050" y="6383338"/>
          <p14:tracePt t="99838" x="4329113" y="6392863"/>
          <p14:tracePt t="99856" x="4411663" y="6400800"/>
          <p14:tracePt t="99864" x="4484688" y="6400800"/>
          <p14:tracePt t="99877" x="4548188" y="6400800"/>
          <p14:tracePt t="99885" x="4602163" y="6400800"/>
          <p14:tracePt t="99889" x="4638675" y="6400800"/>
          <p14:tracePt t="99904" x="4721225" y="6400800"/>
          <p14:tracePt t="99919" x="4776788" y="6400800"/>
          <p14:tracePt t="99935" x="4813300" y="6400800"/>
          <p14:tracePt t="99938" x="4821238" y="6400800"/>
          <p14:tracePt t="99954" x="4840288" y="6400800"/>
          <p14:tracePt t="99969" x="4849813" y="6400800"/>
          <p14:tracePt t="99987" x="4857750" y="6400800"/>
          <p14:tracePt t="100011" x="4867275" y="6400800"/>
          <p14:tracePt t="100020" x="4876800" y="6400800"/>
          <p14:tracePt t="100025" x="4886325" y="6400800"/>
          <p14:tracePt t="100063" x="4895850" y="6400800"/>
          <p14:tracePt t="100104" x="4867275" y="6392863"/>
          <p14:tracePt t="100112" x="4776788" y="6346825"/>
          <p14:tracePt t="100121" x="4684713" y="6337300"/>
          <p14:tracePt t="100139" x="4529138" y="6310313"/>
          <p14:tracePt t="100149" x="4292600" y="6283325"/>
          <p14:tracePt t="100158" x="4219575" y="6283325"/>
          <p14:tracePt t="100169" x="3817938" y="6291263"/>
          <p14:tracePt t="100185" x="3598863" y="6319838"/>
          <p14:tracePt t="100191" x="3452813" y="6327775"/>
          <p14:tracePt t="100201" x="3314700" y="6356350"/>
          <p14:tracePt t="100221" x="2949575" y="6400800"/>
          <p14:tracePt t="100229" x="2876550" y="6400800"/>
          <p14:tracePt t="100236" x="2830513" y="6400800"/>
          <p14:tracePt t="100251" x="2757488" y="6400800"/>
          <p14:tracePt t="100267" x="2693988" y="6410325"/>
          <p14:tracePt t="100286" x="2574925" y="6410325"/>
          <p14:tracePt t="100302" x="2493963" y="6410325"/>
          <p14:tracePt t="100318" x="2438400" y="6410325"/>
          <p14:tracePt t="100338" x="2309813" y="6410325"/>
          <p14:tracePt t="100352" x="2228850" y="6410325"/>
          <p14:tracePt t="100374" x="2100263" y="6410325"/>
          <p14:tracePt t="100381" x="2046288" y="6410325"/>
          <p14:tracePt t="100389" x="2009775" y="6410325"/>
          <p14:tracePt t="100393" x="1963738" y="6410325"/>
          <p14:tracePt t="100400" x="1936750" y="6410325"/>
          <p14:tracePt t="100408" x="1890713" y="6410325"/>
          <p14:tracePt t="100419" x="1854200" y="6410325"/>
          <p14:tracePt t="100423" x="1835150" y="6410325"/>
          <p14:tracePt t="100437" x="1798638" y="6410325"/>
          <p14:tracePt t="100454" x="1781175" y="6410325"/>
          <p14:tracePt t="100460" x="1771650" y="6410325"/>
          <p14:tracePt t="100471" x="1762125" y="6410325"/>
          <p14:tracePt t="100486" x="1754188" y="6410325"/>
          <p14:tracePt t="100524" x="1762125" y="6410325"/>
          <p14:tracePt t="100530" x="1798638" y="6410325"/>
          <p14:tracePt t="100537" x="1871663" y="6410325"/>
          <p14:tracePt t="100555" x="1990725" y="6419850"/>
          <p14:tracePt t="100562" x="2027238" y="6419850"/>
          <p14:tracePt t="100570" x="2109788" y="6429375"/>
          <p14:tracePt t="100577" x="2246313" y="6446838"/>
          <p14:tracePt t="100586" x="2411413" y="6446838"/>
          <p14:tracePt t="100590" x="2538413" y="6465888"/>
          <p14:tracePt t="100595" x="2684463" y="6465888"/>
          <p14:tracePt t="100606" x="2794000" y="6465888"/>
          <p14:tracePt t="100618" x="2886075" y="6465888"/>
          <p14:tracePt t="100621" x="2995613" y="6473825"/>
          <p14:tracePt t="100625" x="3141663" y="6473825"/>
          <p14:tracePt t="100636" x="3287713" y="6473825"/>
          <p14:tracePt t="100639" x="3433763" y="6473825"/>
          <p14:tracePt t="100653" x="3606800" y="6510338"/>
          <p14:tracePt t="100669" x="3716338" y="6510338"/>
          <p14:tracePt t="100674" x="3835400" y="6510338"/>
          <p14:tracePt t="100685" x="3917950" y="6510338"/>
          <p14:tracePt t="100703" x="4044950" y="6502400"/>
          <p14:tracePt t="100720" x="4100513" y="6483350"/>
          <p14:tracePt t="100728" x="4137025" y="6483350"/>
          <p14:tracePt t="100743" x="4173538" y="6473825"/>
          <p14:tracePt t="100752" x="4192588" y="6465888"/>
          <p14:tracePt t="100756" x="4219575" y="6465888"/>
          <p14:tracePt t="100769" x="4283075" y="6456363"/>
          <p14:tracePt t="100785" x="4338638" y="6446838"/>
          <p14:tracePt t="100802" x="4411663" y="6429375"/>
          <p14:tracePt t="100820" x="4565650" y="6419850"/>
          <p14:tracePt t="100827" x="4602163" y="6419850"/>
          <p14:tracePt t="100835" x="4667250" y="6392863"/>
          <p14:tracePt t="100855" x="4767263" y="6392863"/>
          <p14:tracePt t="100870" x="4803775" y="6383338"/>
          <p14:tracePt t="100886" x="4830763" y="6383338"/>
          <p14:tracePt t="100907" x="4840288" y="6383338"/>
          <p14:tracePt t="100912" x="4857750" y="6364288"/>
          <p14:tracePt t="100920" x="4876800" y="6346825"/>
          <p14:tracePt t="100935" x="4932363" y="6273800"/>
          <p14:tracePt t="100952" x="4959350" y="6210300"/>
          <p14:tracePt t="100956" x="4968875" y="6191250"/>
          <p14:tracePt t="100972" x="4995863" y="6154738"/>
          <p14:tracePt t="100982" x="5005388" y="6118225"/>
          <p14:tracePt t="100989" x="5013325" y="6100763"/>
          <p14:tracePt t="100993" x="5032375" y="6091238"/>
          <p14:tracePt t="101002" x="5041900" y="6072188"/>
          <p14:tracePt t="101006" x="5049838" y="6064250"/>
          <p14:tracePt t="101018" x="5068888" y="6008688"/>
          <p14:tracePt t="101021" x="5078413" y="5999163"/>
          <p14:tracePt t="101036" x="5078413" y="5991225"/>
          <p14:tracePt t="101051" x="5086350" y="5981700"/>
          <p14:tracePt t="101069" x="5095875" y="5962650"/>
          <p14:tracePt t="101072" x="5105400" y="5954713"/>
          <p14:tracePt t="101085" x="5122863" y="5935663"/>
          <p14:tracePt t="101102" x="5141913" y="5918200"/>
          <p14:tracePt t="101119" x="5151438" y="5918200"/>
          <p14:tracePt t="101123" x="5159375" y="5908675"/>
          <p14:tracePt t="101136" x="5168900" y="5908675"/>
          <p14:tracePt t="101152" x="5187950" y="5908675"/>
          <p14:tracePt t="101158" x="5187950" y="5899150"/>
          <p14:tracePt t="101174" x="5187950" y="5889625"/>
          <p14:tracePt t="101186" x="5205413" y="5889625"/>
          <p14:tracePt t="101212" x="5205413" y="5881688"/>
          <p14:tracePt t="101245" x="5205413" y="5872163"/>
          <p14:tracePt t="101280" x="5205413" y="5853113"/>
          <p14:tracePt t="108604" x="5195888" y="5843588"/>
          <p14:tracePt t="108611" x="5187950" y="5843588"/>
          <p14:tracePt t="108617" x="5178425" y="5843588"/>
          <p14:tracePt t="108634" x="5159375" y="5826125"/>
          <p14:tracePt t="108656" x="5122863" y="5816600"/>
          <p14:tracePt t="108671" x="5114925" y="5807075"/>
          <p14:tracePt t="108684" x="5095875" y="5799138"/>
          <p14:tracePt t="108702" x="5068888" y="5789613"/>
          <p14:tracePt t="108705" x="5049838" y="5770563"/>
          <p14:tracePt t="108715" x="5032375" y="5762625"/>
          <p14:tracePt t="108736" x="4995863" y="5743575"/>
          <p14:tracePt t="108751" x="4959350" y="5726113"/>
          <p14:tracePt t="108767" x="4949825" y="5716588"/>
          <p14:tracePt t="108784" x="4922838" y="5716588"/>
          <p14:tracePt t="108800" x="4903788" y="5707063"/>
          <p14:tracePt t="108816" x="4886325" y="5689600"/>
          <p14:tracePt t="108835" x="4857750" y="5661025"/>
          <p14:tracePt t="108851" x="4830763" y="5643563"/>
          <p14:tracePt t="108858" x="4821238" y="5634038"/>
          <p14:tracePt t="108865" x="4813300" y="5624513"/>
          <p14:tracePt t="108870" x="4803775" y="5607050"/>
          <p14:tracePt t="108880" x="4784725" y="5597525"/>
          <p14:tracePt t="108886" x="4776788" y="5597525"/>
          <p14:tracePt t="108892" x="4757738" y="5588000"/>
          <p14:tracePt t="108901" x="4748213" y="5580063"/>
          <p14:tracePt t="108916" x="4703763" y="5561013"/>
          <p14:tracePt t="108934" x="4648200" y="5534025"/>
          <p14:tracePt t="108936" x="4630738" y="5524500"/>
          <p14:tracePt t="108951" x="4557713" y="5470525"/>
          <p14:tracePt t="108957" x="4529138" y="5434013"/>
          <p14:tracePt t="108967" x="4484688" y="5414963"/>
          <p14:tracePt t="108971" x="4456113" y="5387975"/>
          <p14:tracePt t="108982" x="4429125" y="5360988"/>
          <p14:tracePt t="109000" x="4346575" y="5324475"/>
          <p14:tracePt t="109017" x="4329113" y="5287963"/>
          <p14:tracePt t="109024" x="4273550" y="5259388"/>
          <p14:tracePt t="109029" x="4256088" y="5251450"/>
          <p14:tracePt t="109037" x="4237038" y="5232400"/>
          <p14:tracePt t="109051" x="4183063" y="5195888"/>
          <p14:tracePt t="109065" x="4146550" y="5178425"/>
          <p14:tracePt t="109069" x="4127500" y="5168900"/>
          <p14:tracePt t="109073" x="4110038" y="5149850"/>
          <p14:tracePt t="109082" x="4064000" y="5132388"/>
          <p14:tracePt t="109086" x="4044950" y="5122863"/>
          <p14:tracePt t="109101" x="4000500" y="5086350"/>
          <p14:tracePt t="109116" x="3935413" y="5022850"/>
          <p14:tracePt t="109122" x="3917950" y="5013325"/>
          <p14:tracePt t="109133" x="3908425" y="5013325"/>
          <p14:tracePt t="109138" x="3862388" y="4976813"/>
          <p14:tracePt t="109151" x="3835400" y="4959350"/>
          <p14:tracePt t="109168" x="3771900" y="4930775"/>
          <p14:tracePt t="109174" x="3762375" y="4930775"/>
          <p14:tracePt t="109185" x="3762375" y="4913313"/>
          <p14:tracePt t="109201" x="3762375" y="4884738"/>
          <p14:tracePt t="109218" x="3762375" y="4876800"/>
          <p14:tracePt t="109693" x="3735388" y="4857750"/>
          <p14:tracePt t="109701" x="3652838" y="4821238"/>
          <p14:tracePt t="109708" x="3570288" y="4784725"/>
          <p14:tracePt t="109723" x="3333750" y="4675188"/>
          <p14:tracePt t="109741" x="3159125" y="4611688"/>
          <p14:tracePt t="109752" x="3022600" y="4575175"/>
          <p14:tracePt t="109767" x="2876550" y="4519613"/>
          <p14:tracePt t="109773" x="2822575" y="4511675"/>
          <p14:tracePt t="109783" x="2740025" y="4456113"/>
          <p14:tracePt t="109787" x="2640013" y="4429125"/>
          <p14:tracePt t="109801" x="2465388" y="4346575"/>
          <p14:tracePt t="109819" x="2346325" y="4310063"/>
          <p14:tracePt t="109827" x="2319338" y="4300538"/>
          <p14:tracePt t="109831" x="2282825" y="4273550"/>
          <p14:tracePt t="109839" x="2265363" y="4264025"/>
          <p14:tracePt t="109851" x="2255838" y="4264025"/>
          <p14:tracePt t="109858" x="2236788" y="4246563"/>
          <p14:tracePt t="109867" x="2209800" y="4237038"/>
          <p14:tracePt t="109882" x="2182813" y="4219575"/>
          <p14:tracePt t="109899" x="2173288" y="4210050"/>
          <p14:tracePt t="109902" x="2163763" y="4200525"/>
          <p14:tracePt t="109916" x="2119313" y="4183063"/>
          <p14:tracePt t="109932" x="2090738" y="4146550"/>
          <p14:tracePt t="109949" x="2027238" y="4127500"/>
          <p14:tracePt t="109967" x="1944688" y="4090988"/>
          <p14:tracePt t="109983" x="1908175" y="4073525"/>
          <p14:tracePt t="109999" x="1900238" y="4054475"/>
          <p14:tracePt t="110003" x="1890713" y="4044950"/>
          <p14:tracePt t="110015" x="1881188" y="4037013"/>
          <p14:tracePt t="110033" x="1835150" y="4017963"/>
          <p14:tracePt t="110050" x="1817688" y="4017963"/>
          <p14:tracePt t="110056" x="1808163" y="4008438"/>
          <p14:tracePt t="110064" x="1798638" y="4000500"/>
          <p14:tracePt t="110071" x="1781175" y="3990975"/>
          <p14:tracePt t="110075" x="1762125" y="3971925"/>
          <p14:tracePt t="110084" x="1754188" y="3971925"/>
          <p14:tracePt t="110099" x="1735138" y="3963988"/>
          <p14:tracePt t="110116" x="1717675" y="3963988"/>
          <p14:tracePt t="110121" x="1717675" y="3954463"/>
          <p14:tracePt t="110153" x="1708150" y="3954463"/>
          <p14:tracePt t="110158" x="1708150" y="3944938"/>
          <p14:tracePt t="110185" x="1698625" y="3944938"/>
          <p14:tracePt t="110190" x="1698625" y="3935413"/>
          <p14:tracePt t="110229" x="1698625" y="3927475"/>
          <p14:tracePt t="110314" x="1708150" y="3927475"/>
          <p14:tracePt t="110322" x="1735138" y="3935413"/>
          <p14:tracePt t="110336" x="1871663" y="3981450"/>
          <p14:tracePt t="110346" x="1954213" y="4017963"/>
          <p14:tracePt t="110352" x="1990725" y="4044950"/>
          <p14:tracePt t="110357" x="2090738" y="4073525"/>
          <p14:tracePt t="110364" x="2109788" y="4090988"/>
          <p14:tracePt t="110382" x="2192338" y="4137025"/>
          <p14:tracePt t="110386" x="2219325" y="4146550"/>
          <p14:tracePt t="110400" x="2265363" y="4164013"/>
          <p14:tracePt t="110416" x="2292350" y="4183063"/>
          <p14:tracePt t="110433" x="2319338" y="4200525"/>
          <p14:tracePt t="110437" x="2338388" y="4227513"/>
          <p14:tracePt t="110451" x="2493963" y="4300538"/>
          <p14:tracePt t="110466" x="2693988" y="4419600"/>
          <p14:tracePt t="110472" x="2813050" y="4475163"/>
          <p14:tracePt t="110482" x="2840038" y="4502150"/>
          <p14:tracePt t="110487" x="2922588" y="4548188"/>
          <p14:tracePt t="110502" x="2995613" y="4592638"/>
          <p14:tracePt t="110516" x="3078163" y="4648200"/>
          <p14:tracePt t="110532" x="3214688" y="4694238"/>
          <p14:tracePt t="110536" x="3278188" y="4730750"/>
          <p14:tracePt t="110549" x="3397250" y="4775200"/>
          <p14:tracePt t="110571" x="3598863" y="4867275"/>
          <p14:tracePt t="110578" x="3643313" y="4884738"/>
          <p14:tracePt t="110588" x="3671888" y="4903788"/>
          <p14:tracePt t="110594" x="3708400" y="4922838"/>
          <p14:tracePt t="110602" x="3789363" y="4959350"/>
          <p14:tracePt t="110617" x="3844925" y="4995863"/>
          <p14:tracePt t="110632" x="3908425" y="5022850"/>
          <p14:tracePt t="110653" x="3990975" y="5068888"/>
          <p14:tracePt t="110658" x="4037013" y="5086350"/>
          <p14:tracePt t="110671" x="4173538" y="5122863"/>
          <p14:tracePt t="110684" x="4265613" y="5168900"/>
          <p14:tracePt t="110689" x="4302125" y="5186363"/>
          <p14:tracePt t="110700" x="4338638" y="5205413"/>
          <p14:tracePt t="110703" x="4375150" y="5214938"/>
          <p14:tracePt t="110717" x="4419600" y="5232400"/>
          <p14:tracePt t="110733" x="4456113" y="5251450"/>
          <p14:tracePt t="110749" x="4492625" y="5278438"/>
          <p14:tracePt t="110753" x="4557713" y="5305425"/>
          <p14:tracePt t="110767" x="4694238" y="5368925"/>
          <p14:tracePt t="110783" x="4794250" y="5424488"/>
          <p14:tracePt t="110799" x="4830763" y="5434013"/>
          <p14:tracePt t="110818" x="4913313" y="5470525"/>
          <p14:tracePt t="110821" x="4922838" y="5470525"/>
          <p14:tracePt t="110825" x="4932363" y="5478463"/>
          <p14:tracePt t="110840" x="4940300" y="5478463"/>
          <p14:tracePt t="110856" x="4959350" y="5507038"/>
          <p14:tracePt t="110866" x="4986338" y="5524500"/>
          <p14:tracePt t="110869" x="5005388" y="5534025"/>
          <p14:tracePt t="110884" x="5032375" y="5551488"/>
          <p14:tracePt t="110899" x="5059363" y="5588000"/>
          <p14:tracePt t="110917" x="5095875" y="5607050"/>
          <p14:tracePt t="110921" x="5114925" y="5624513"/>
          <p14:tracePt t="110927" x="5122863" y="5634038"/>
          <p14:tracePt t="110935" x="5132388" y="5643563"/>
          <p14:tracePt t="110952" x="5151438" y="5653088"/>
          <p14:tracePt t="110957" x="5159375" y="5670550"/>
          <p14:tracePt t="110966" x="5187950" y="5689600"/>
          <p14:tracePt t="110970" x="5205413" y="5707063"/>
          <p14:tracePt t="110985" x="5241925" y="5770563"/>
          <p14:tracePt t="111001" x="5305425" y="5826125"/>
          <p14:tracePt t="111017" x="5334000" y="5853113"/>
          <p14:tracePt t="111020" x="5341938" y="5862638"/>
          <p14:tracePt t="111034" x="5360988" y="5881688"/>
          <p14:tracePt t="111037" x="5370513" y="5889625"/>
          <p14:tracePt t="111051" x="5370513" y="5899150"/>
          <p14:tracePt t="111068" x="5378450" y="5899150"/>
          <p14:tracePt t="111073" x="5378450" y="5908675"/>
          <p14:tracePt t="111093" x="5387975" y="5908675"/>
          <p14:tracePt t="111108" x="5387975" y="5918200"/>
          <p14:tracePt t="111187" x="5370513" y="5899150"/>
          <p14:tracePt t="111194" x="5305425" y="5853113"/>
          <p14:tracePt t="111201" x="5260975" y="5826125"/>
          <p14:tracePt t="111217" x="5114925" y="5734050"/>
          <p14:tracePt t="111233" x="4913313" y="5624513"/>
          <p14:tracePt t="111237" x="4830763" y="5551488"/>
          <p14:tracePt t="111250" x="4730750" y="5514975"/>
          <p14:tracePt t="111254" x="4638675" y="5470525"/>
          <p14:tracePt t="111267" x="4492625" y="5405438"/>
          <p14:tracePt t="111281" x="4383088" y="5360988"/>
          <p14:tracePt t="111299" x="4329113" y="5305425"/>
          <p14:tracePt t="111303" x="4283075" y="5295900"/>
          <p14:tracePt t="111317" x="4237038" y="5259388"/>
          <p14:tracePt t="111332" x="4164013" y="5232400"/>
          <p14:tracePt t="111348" x="4054475" y="5168900"/>
          <p14:tracePt t="111367" x="3917950" y="5132388"/>
          <p14:tracePt t="111375" x="3890963" y="5122863"/>
          <p14:tracePt t="111390" x="3798888" y="5076825"/>
          <p14:tracePt t="111399" x="3771900" y="5059363"/>
          <p14:tracePt t="111402" x="3725863" y="5040313"/>
          <p14:tracePt t="111417" x="3635375" y="4995863"/>
          <p14:tracePt t="111433" x="3470275" y="4884738"/>
          <p14:tracePt t="111439" x="3370263" y="4830763"/>
          <p14:tracePt t="111450" x="3287713" y="4794250"/>
          <p14:tracePt t="111453" x="3195638" y="4748213"/>
          <p14:tracePt t="111468" x="3032125" y="4684713"/>
          <p14:tracePt t="111483" x="2913063" y="4629150"/>
          <p14:tracePt t="111489" x="2859088" y="4584700"/>
          <p14:tracePt t="111498" x="2794000" y="4548188"/>
          <p14:tracePt t="111515" x="2730500" y="4502150"/>
          <p14:tracePt t="111535" x="2584450" y="4419600"/>
          <p14:tracePt t="111542" x="2538413" y="4402138"/>
          <p14:tracePt t="111555" x="2447925" y="4356100"/>
          <p14:tracePt t="111566" x="2419350" y="4337050"/>
          <p14:tracePt t="111569" x="2374900" y="4329113"/>
          <p14:tracePt t="111584" x="2328863" y="4300538"/>
          <p14:tracePt t="111599" x="2273300" y="4283075"/>
          <p14:tracePt t="111617" x="2236788" y="4256088"/>
          <p14:tracePt t="111633" x="2155825" y="4200525"/>
          <p14:tracePt t="111650" x="2109788" y="4146550"/>
          <p14:tracePt t="111655" x="2063750" y="4127500"/>
          <p14:tracePt t="111664" x="2036763" y="4100513"/>
          <p14:tracePt t="111684" x="1936750" y="4027488"/>
          <p14:tracePt t="111701" x="1900238" y="4008438"/>
          <p14:tracePt t="111717" x="1854200" y="3990975"/>
          <p14:tracePt t="111720" x="1835150" y="3981450"/>
          <p14:tracePt t="111735" x="1808163" y="3963988"/>
          <p14:tracePt t="111751" x="1781175" y="3944938"/>
          <p14:tracePt t="111767" x="1771650" y="3935413"/>
          <p14:tracePt t="111772" x="1762125" y="3935413"/>
          <p14:tracePt t="111779" x="1754188" y="3935413"/>
          <p14:tracePt t="111788" x="1744663" y="3935413"/>
          <p14:tracePt t="111794" x="1735138" y="3927475"/>
          <p14:tracePt t="111829" x="1735138" y="3917950"/>
          <p14:tracePt t="111844" x="1725613" y="3917950"/>
          <p14:tracePt t="111872" x="1708150" y="3917950"/>
          <p14:tracePt t="111879" x="1708150" y="3908425"/>
          <p14:tracePt t="111945" x="1717675" y="3908425"/>
          <p14:tracePt t="111951" x="1735138" y="3908425"/>
          <p14:tracePt t="111966" x="1854200" y="3954463"/>
          <p14:tracePt t="111972" x="1963738" y="4017963"/>
          <p14:tracePt t="111982" x="2009775" y="4037013"/>
          <p14:tracePt t="111987" x="2109788" y="4081463"/>
          <p14:tracePt t="111998" x="2155825" y="4117975"/>
          <p14:tracePt t="112017" x="2319338" y="4227513"/>
          <p14:tracePt t="112031" x="2411413" y="4300538"/>
          <p14:tracePt t="112048" x="2493963" y="4337050"/>
          <p14:tracePt t="112051" x="2530475" y="4373563"/>
          <p14:tracePt t="112068" x="2620963" y="4410075"/>
          <p14:tracePt t="112082" x="2693988" y="4446588"/>
          <p14:tracePt t="112098" x="2730500" y="4475163"/>
          <p14:tracePt t="112103" x="2776538" y="4502150"/>
          <p14:tracePt t="112117" x="2794000" y="4511675"/>
          <p14:tracePt t="112122" x="2813050" y="4519613"/>
          <p14:tracePt t="112136" x="2876550" y="4556125"/>
          <p14:tracePt t="112140" x="2940050" y="4611688"/>
          <p14:tracePt t="112150" x="2959100" y="4621213"/>
          <p14:tracePt t="112154" x="3013075" y="4657725"/>
          <p14:tracePt t="112166" x="3059113" y="4675188"/>
          <p14:tracePt t="112183" x="3205163" y="4748213"/>
          <p14:tracePt t="112189" x="3251200" y="4757738"/>
          <p14:tracePt t="112199" x="3297238" y="4775200"/>
          <p14:tracePt t="112203" x="3360738" y="4784725"/>
          <p14:tracePt t="112217" x="3416300" y="4821238"/>
          <p14:tracePt t="112232" x="3497263" y="4857750"/>
          <p14:tracePt t="112250" x="3552825" y="4903788"/>
          <p14:tracePt t="112255" x="3598863" y="4930775"/>
          <p14:tracePt t="112262" x="3625850" y="4940300"/>
          <p14:tracePt t="112270" x="3652838" y="4959350"/>
          <p14:tracePt t="112280" x="3689350" y="4976813"/>
          <p14:tracePt t="112287" x="3735388" y="5013325"/>
          <p14:tracePt t="112298" x="3781425" y="5032375"/>
          <p14:tracePt t="112300" x="3817938" y="5059363"/>
          <p14:tracePt t="112305" x="3844925" y="5068888"/>
          <p14:tracePt t="112315" x="3871913" y="5076825"/>
          <p14:tracePt t="112318" x="3908425" y="5086350"/>
          <p14:tracePt t="112334" x="3990975" y="5132388"/>
          <p14:tracePt t="112350" x="4064000" y="5178425"/>
          <p14:tracePt t="112355" x="4100513" y="5186363"/>
          <p14:tracePt t="112366" x="4127500" y="5214938"/>
          <p14:tracePt t="112369" x="4146550" y="5222875"/>
          <p14:tracePt t="112383" x="4192588" y="5259388"/>
          <p14:tracePt t="112385" x="4210050" y="5268913"/>
          <p14:tracePt t="112400" x="4246563" y="5295900"/>
          <p14:tracePt t="112415" x="4273550" y="5332413"/>
          <p14:tracePt t="112434" x="4338638" y="5378450"/>
          <p14:tracePt t="112449" x="4346575" y="5397500"/>
          <p14:tracePt t="112457" x="4356100" y="5414963"/>
          <p14:tracePt t="112473" x="4365625" y="5424488"/>
          <p14:tracePt t="112504" x="4383088" y="5424488"/>
          <p14:tracePt t="112537" x="4392613" y="5424488"/>
          <p14:tracePt t="112622" x="4365625" y="5405438"/>
          <p14:tracePt t="112630" x="4329113" y="5368925"/>
          <p14:tracePt t="112637" x="4302125" y="5351463"/>
          <p14:tracePt t="112651" x="4210050" y="5259388"/>
          <p14:tracePt t="112669" x="4044950" y="5149850"/>
          <p14:tracePt t="112674" x="3944938" y="5105400"/>
          <p14:tracePt t="112683" x="3881438" y="5068888"/>
          <p14:tracePt t="112687" x="3781425" y="4995863"/>
          <p14:tracePt t="112702" x="3652838" y="4949825"/>
          <p14:tracePt t="112716" x="3533775" y="4884738"/>
          <p14:tracePt t="112723" x="3470275" y="4857750"/>
          <p14:tracePt t="112740" x="3324225" y="4775200"/>
          <p14:tracePt t="112748" x="3287713" y="4748213"/>
          <p14:tracePt t="112753" x="3214688" y="4711700"/>
          <p14:tracePt t="112762" x="3178175" y="4684713"/>
          <p14:tracePt t="112767" x="3151188" y="4675188"/>
          <p14:tracePt t="112783" x="3114675" y="4665663"/>
          <p14:tracePt t="112788" x="3095625" y="4657725"/>
          <p14:tracePt t="112798" x="3086100" y="4648200"/>
          <p14:tracePt t="112802" x="3068638" y="4638675"/>
          <p14:tracePt t="112816" x="3022600" y="4621213"/>
          <p14:tracePt t="112831" x="2976563" y="4611688"/>
          <p14:tracePt t="112849" x="2922588" y="4592638"/>
          <p14:tracePt t="112869" x="2867025" y="4548188"/>
          <p14:tracePt t="112875" x="2840038" y="4538663"/>
          <p14:tracePt t="112884" x="2822575" y="4529138"/>
          <p14:tracePt t="112899" x="2794000" y="4511675"/>
          <p14:tracePt t="112904" x="2776538" y="4483100"/>
          <p14:tracePt t="112915" x="2757488" y="4475163"/>
          <p14:tracePt t="112918" x="2720975" y="4465638"/>
          <p14:tracePt t="112934" x="2676525" y="4429125"/>
          <p14:tracePt t="112940" x="2657475" y="4419600"/>
          <p14:tracePt t="112954" x="2620963" y="4410075"/>
          <p14:tracePt t="112966" x="2611438" y="4410075"/>
          <p14:tracePt t="112969" x="2603500" y="4402138"/>
          <p14:tracePt t="112982" x="2593975" y="4402138"/>
          <p14:tracePt t="112999" x="2584450" y="4402138"/>
          <p14:tracePt t="113063" x="2603500" y="4402138"/>
          <p14:tracePt t="113069" x="2620963" y="4402138"/>
          <p14:tracePt t="113086" x="2667000" y="4429125"/>
          <p14:tracePt t="113093" x="2703513" y="4446588"/>
          <p14:tracePt t="113100" x="2720975" y="4456113"/>
          <p14:tracePt t="113107" x="2749550" y="4465638"/>
          <p14:tracePt t="113115" x="2786063" y="4492625"/>
          <p14:tracePt t="113119" x="2813050" y="4519613"/>
          <p14:tracePt t="113131" x="2830513" y="4538663"/>
          <p14:tracePt t="113149" x="2976563" y="4602163"/>
          <p14:tracePt t="113165" x="3068638" y="4648200"/>
          <p14:tracePt t="113186" x="3178175" y="4711700"/>
          <p14:tracePt t="113192" x="3232150" y="4748213"/>
          <p14:tracePt t="113200" x="3251200" y="4767263"/>
          <p14:tracePt t="113217" x="3333750" y="4830763"/>
          <p14:tracePt t="113221" x="3379788" y="4857750"/>
          <p14:tracePt t="113231" x="3406775" y="4876800"/>
          <p14:tracePt t="113250" x="3562350" y="4976813"/>
          <p14:tracePt t="113266" x="3725863" y="5076825"/>
          <p14:tracePt t="113270" x="3817938" y="5113338"/>
          <p14:tracePt t="113281" x="3890963" y="5168900"/>
          <p14:tracePt t="113286" x="3981450" y="5214938"/>
          <p14:tracePt t="113297" x="4017963" y="5232400"/>
          <p14:tracePt t="113317" x="4219575" y="5387975"/>
          <p14:tracePt t="113332" x="4338638" y="5470525"/>
          <p14:tracePt t="113336" x="4375150" y="5487988"/>
          <p14:tracePt t="113348" x="4448175" y="5524500"/>
          <p14:tracePt t="113366" x="4557713" y="5597525"/>
          <p14:tracePt t="113372" x="4575175" y="5607050"/>
          <p14:tracePt t="113382" x="4584700" y="5616575"/>
          <p14:tracePt t="113400" x="4584700" y="5624513"/>
          <p14:tracePt t="113402" x="4594225" y="5624513"/>
          <p14:tracePt t="113425" x="4602163" y="5624513"/>
          <p14:tracePt t="113432" x="4602163" y="5643563"/>
          <p14:tracePt t="113461" x="4611688" y="5643563"/>
          <p14:tracePt t="113504" x="4602163" y="5634038"/>
          <p14:tracePt t="113509" x="4575175" y="5616575"/>
          <p14:tracePt t="113516" x="4502150" y="5561013"/>
          <p14:tracePt t="113534" x="4346575" y="5424488"/>
          <p14:tracePt t="113537" x="4273550" y="5341938"/>
          <p14:tracePt t="113547" x="4192588" y="5251450"/>
          <p14:tracePt t="113567" x="3825875" y="4986338"/>
          <p14:tracePt t="113589" x="3562350" y="4830763"/>
          <p14:tracePt t="113599" x="3497263" y="4775200"/>
          <p14:tracePt t="113603" x="3452813" y="4748213"/>
          <p14:tracePt t="113617" x="3416300" y="4711700"/>
          <p14:tracePt t="113621" x="3370263" y="4665663"/>
          <p14:tracePt t="113633" x="3278188" y="4602163"/>
          <p14:tracePt t="113649" x="3205163" y="4556125"/>
          <p14:tracePt t="113656" x="3159125" y="4538663"/>
          <p14:tracePt t="113664" x="3114675" y="4519613"/>
          <p14:tracePt t="113669" x="3068638" y="4492625"/>
          <p14:tracePt t="113677" x="3022600" y="4456113"/>
          <p14:tracePt t="113684" x="2986088" y="4446588"/>
          <p14:tracePt t="113699" x="2932113" y="4419600"/>
          <p14:tracePt t="113704" x="2895600" y="4402138"/>
          <p14:tracePt t="113714" x="2876550" y="4392613"/>
          <p14:tracePt t="113732" x="2813050" y="4337050"/>
          <p14:tracePt t="113749" x="2749550" y="4319588"/>
          <p14:tracePt t="113755" x="2720975" y="4310063"/>
          <p14:tracePt t="113764" x="2684463" y="4292600"/>
          <p14:tracePt t="113782" x="2611438" y="4256088"/>
          <p14:tracePt t="113785" x="2584450" y="4246563"/>
          <p14:tracePt t="113799" x="2538413" y="4227513"/>
          <p14:tracePt t="113816" x="2520950" y="4227513"/>
          <p14:tracePt t="113820" x="2511425" y="4227513"/>
          <p14:tracePt t="113831" x="2501900" y="4227513"/>
          <p14:tracePt t="113848" x="2493963" y="4219575"/>
          <p14:tracePt t="113928" x="2511425" y="4219575"/>
          <p14:tracePt t="113942" x="2584450" y="4246563"/>
          <p14:tracePt t="113950" x="2720975" y="4329113"/>
          <p14:tracePt t="113965" x="2876550" y="4429125"/>
          <p14:tracePt t="113971" x="2940050" y="4465638"/>
          <p14:tracePt t="113982" x="3059113" y="4519613"/>
          <p14:tracePt t="113987" x="3159125" y="4592638"/>
          <p14:tracePt t="113999" x="3324225" y="4675188"/>
          <p14:tracePt t="114017" x="3470275" y="4767263"/>
          <p14:tracePt t="114033" x="3598863" y="4857750"/>
          <p14:tracePt t="114036" x="3662363" y="4894263"/>
          <p14:tracePt t="114051" x="3825875" y="5003800"/>
          <p14:tracePt t="114069" x="4008438" y="5105400"/>
          <p14:tracePt t="114081" x="4119563" y="5149850"/>
          <p14:tracePt t="114097" x="4192588" y="5205413"/>
          <p14:tracePt t="114116" x="4265613" y="5251450"/>
          <p14:tracePt t="114131" x="4292600" y="5259388"/>
          <p14:tracePt t="114139" x="4302125" y="5268913"/>
          <p14:tracePt t="114147" x="4302125" y="5287963"/>
          <p14:tracePt t="114153" x="4329113" y="5295900"/>
          <p14:tracePt t="114161" x="4329113" y="5305425"/>
          <p14:tracePt t="114167" x="4356100" y="5314950"/>
          <p14:tracePt t="114182" x="4392613" y="5332413"/>
          <p14:tracePt t="114198" x="4419600" y="5351463"/>
          <p14:tracePt t="114215" x="4429125" y="5351463"/>
          <p14:tracePt t="114247" x="4448175" y="5351463"/>
          <p14:tracePt t="114292" x="4429125" y="5332413"/>
          <p14:tracePt t="114305" x="4338638" y="5214938"/>
          <p14:tracePt t="114311" x="4237038" y="5141913"/>
          <p14:tracePt t="114319" x="4083050" y="5032375"/>
          <p14:tracePt t="114332" x="3798888" y="4903788"/>
          <p14:tracePt t="114347" x="3616325" y="4784725"/>
          <p14:tracePt t="114364" x="3452813" y="4721225"/>
          <p14:tracePt t="114368" x="3333750" y="4648200"/>
          <p14:tracePt t="114383" x="3141663" y="4548188"/>
          <p14:tracePt t="114389" x="3059113" y="4511675"/>
          <p14:tracePt t="114398" x="2976563" y="4483100"/>
          <p14:tracePt t="114415" x="2903538" y="4429125"/>
          <p14:tracePt t="114419" x="2876550" y="4410075"/>
          <p14:tracePt t="114433" x="2849563" y="4402138"/>
          <p14:tracePt t="114448" x="2830513" y="4392613"/>
          <p14:tracePt t="114467" x="2803525" y="4392613"/>
          <p14:tracePt t="114481" x="2803525" y="4383088"/>
          <p14:tracePt t="114499" x="2794000" y="4383088"/>
          <p14:tracePt t="114527" x="2803525" y="4383088"/>
          <p14:tracePt t="114536" x="2932113" y="4402138"/>
          <p14:tracePt t="114543" x="2986088" y="4410075"/>
          <p14:tracePt t="114550" x="3086100" y="4475163"/>
          <p14:tracePt t="114556" x="3132138" y="4483100"/>
          <p14:tracePt t="114563" x="3214688" y="4519613"/>
          <p14:tracePt t="114569" x="3278188" y="4556125"/>
          <p14:tracePt t="114581" x="3387725" y="4621213"/>
          <p14:tracePt t="114585" x="3460750" y="4665663"/>
          <p14:tracePt t="114600" x="3708400" y="4821238"/>
          <p14:tracePt t="114616" x="3890963" y="4930775"/>
          <p14:tracePt t="114624" x="3990975" y="4976813"/>
          <p14:tracePt t="114630" x="4054475" y="5022850"/>
          <p14:tracePt t="114635" x="4090988" y="5049838"/>
          <p14:tracePt t="114643" x="4127500" y="5076825"/>
          <p14:tracePt t="114650" x="4183063" y="5113338"/>
          <p14:tracePt t="114665" x="4246563" y="5168900"/>
          <p14:tracePt t="114681" x="4283075" y="5195888"/>
          <p14:tracePt t="114699" x="4302125" y="5222875"/>
          <p14:tracePt t="114701" x="4310063" y="5232400"/>
          <p14:tracePt t="114715" x="4310063" y="5251450"/>
          <p14:tracePt t="114730" x="4319588" y="5251450"/>
          <p14:tracePt t="114760" x="4329113" y="5251450"/>
          <p14:tracePt t="114766" x="4329113" y="5259388"/>
          <p14:tracePt t="114816" x="4302125" y="5232400"/>
          <p14:tracePt t="114824" x="4210050" y="5149850"/>
          <p14:tracePt t="114831" x="4146550" y="5095875"/>
          <p14:tracePt t="114847" x="3890963" y="4913313"/>
          <p14:tracePt t="114866" x="3589338" y="4748213"/>
          <p14:tracePt t="114881" x="3562350" y="4721225"/>
          <p14:tracePt t="114884" x="3489325" y="4684713"/>
          <p14:tracePt t="114887" x="3406775" y="4648200"/>
          <p14:tracePt t="114898" x="3360738" y="4611688"/>
          <p14:tracePt t="114902" x="3314700" y="4592638"/>
          <p14:tracePt t="114917" x="3232150" y="4556125"/>
          <p14:tracePt t="114931" x="3224213" y="4556125"/>
          <p14:tracePt t="114936" x="3205163" y="4548188"/>
          <p14:tracePt t="114940" x="3195638" y="4548188"/>
          <p14:tracePt t="114953" x="3187700" y="4548188"/>
          <p14:tracePt t="114966" x="3178175" y="4548188"/>
          <p14:tracePt t="114968" x="3178175" y="4538663"/>
          <p14:tracePt t="115025" x="3187700" y="4538663"/>
          <p14:tracePt t="115034" x="3241675" y="4538663"/>
          <p14:tracePt t="115041" x="3297238" y="4556125"/>
          <p14:tracePt t="115062" x="3570288" y="4638675"/>
          <p14:tracePt t="115072" x="3708400" y="4675188"/>
          <p14:tracePt t="115078" x="3817938" y="4702175"/>
          <p14:tracePt t="115083" x="3944938" y="4738688"/>
          <p14:tracePt t="115097" x="3981450" y="4748213"/>
          <p14:tracePt t="115114" x="4100513" y="4784725"/>
          <p14:tracePt t="115118" x="4127500" y="4784725"/>
          <p14:tracePt t="115132" x="4137025" y="4784725"/>
          <p14:tracePt t="115135" x="4146550" y="4784725"/>
          <p14:tracePt t="115150" x="4164013" y="4784725"/>
          <p14:tracePt t="115241" x="4164013" y="4775200"/>
          <p14:tracePt t="115249" x="4137025" y="4757738"/>
          <p14:tracePt t="115264" x="3944938" y="4638675"/>
          <p14:tracePt t="115281" x="3735388" y="4548188"/>
          <p14:tracePt t="115299" x="3525838" y="4438650"/>
          <p14:tracePt t="115314" x="3460750" y="4383088"/>
          <p14:tracePt t="115331" x="3433763" y="4365625"/>
          <p14:tracePt t="115348" x="3424238" y="4356100"/>
          <p14:tracePt t="115365" x="3406775" y="4346575"/>
          <p14:tracePt t="115385" x="3406775" y="4337050"/>
          <p14:tracePt t="115416" x="3406775" y="4329113"/>
          <p14:tracePt t="115422" x="3416300" y="4300538"/>
          <p14:tracePt t="115432" x="3460750" y="4283075"/>
          <p14:tracePt t="115436" x="3552825" y="4273550"/>
          <p14:tracePt t="115448" x="3671888" y="4256088"/>
          <p14:tracePt t="115453" x="3781425" y="4256088"/>
          <p14:tracePt t="115459" x="3817938" y="4256088"/>
          <p14:tracePt t="115468" x="3890963" y="4256088"/>
          <p14:tracePt t="115473" x="3944938" y="4256088"/>
          <p14:tracePt t="115479" x="3971925" y="4256088"/>
          <p14:tracePt t="115487" x="3990975" y="4256088"/>
          <p14:tracePt t="115500" x="4027488" y="4256088"/>
          <p14:tracePt t="115515" x="4054475" y="4256088"/>
          <p14:tracePt t="115545" x="4064000" y="4256088"/>
          <p14:tracePt t="120026" x="4017963" y="4256088"/>
          <p14:tracePt t="120031" x="3762375" y="4256088"/>
          <p14:tracePt t="120048" x="3589338" y="4300538"/>
          <p14:tracePt t="120056" x="3460750" y="4329113"/>
          <p14:tracePt t="120061" x="3379788" y="4337050"/>
          <p14:tracePt t="120071" x="3287713" y="4365625"/>
          <p14:tracePt t="120082" x="3241675" y="4392613"/>
          <p14:tracePt t="120086" x="3178175" y="4419600"/>
          <p14:tracePt t="120097" x="3078163" y="4438650"/>
          <p14:tracePt t="120112" x="2976563" y="4446588"/>
          <p14:tracePt t="120133" x="2932113" y="4456113"/>
          <p14:tracePt t="120142" x="2867025" y="4475163"/>
          <p14:tracePt t="120149" x="2849563" y="4475163"/>
          <p14:tracePt t="120155" x="2830513" y="4475163"/>
          <p14:tracePt t="120163" x="2822575" y="4475163"/>
          <p14:tracePt t="120180" x="2786063" y="4475163"/>
          <p14:tracePt t="120184" x="2767013" y="4475163"/>
          <p14:tracePt t="120198" x="2730500" y="4475163"/>
          <p14:tracePt t="120204" x="2713038" y="4475163"/>
          <p14:tracePt t="120215" x="2703513" y="4475163"/>
          <p14:tracePt t="120220" x="2693988" y="4475163"/>
          <p14:tracePt t="120231" x="2684463" y="4475163"/>
          <p14:tracePt t="120234" x="2676525" y="4465638"/>
          <p14:tracePt t="120249" x="2657475" y="4456113"/>
          <p14:tracePt t="120264" x="2630488" y="4438650"/>
          <p14:tracePt t="120270" x="2611438" y="4429125"/>
          <p14:tracePt t="120281" x="2593975" y="4419600"/>
          <p14:tracePt t="120285" x="2574925" y="4402138"/>
          <p14:tracePt t="120299" x="2520950" y="4373563"/>
          <p14:tracePt t="120315" x="2465388" y="4329113"/>
          <p14:tracePt t="120335" x="2392363" y="4292600"/>
          <p14:tracePt t="120345" x="2365375" y="4273550"/>
          <p14:tracePt t="120353" x="2338388" y="4256088"/>
          <p14:tracePt t="120364" x="2309813" y="4246563"/>
          <p14:tracePt t="120379" x="2292350" y="4219575"/>
          <p14:tracePt t="120395" x="2282825" y="4210050"/>
          <p14:tracePt t="120413" x="2246313" y="4173538"/>
          <p14:tracePt t="120428" x="2228850" y="4164013"/>
          <p14:tracePt t="120445" x="2228850" y="4146550"/>
          <p14:tracePt t="120464" x="2200275" y="4117975"/>
          <p14:tracePt t="120479" x="2200275" y="4100513"/>
          <p14:tracePt t="120496" x="2192338" y="4081463"/>
          <p14:tracePt t="120512" x="2163763" y="4044950"/>
          <p14:tracePt t="120517" x="2155825" y="4037013"/>
          <p14:tracePt t="120523" x="2146300" y="4027488"/>
          <p14:tracePt t="120532" x="2136775" y="4017963"/>
          <p14:tracePt t="120539" x="2127250" y="4017963"/>
          <p14:tracePt t="120551" x="2109788" y="4017963"/>
          <p14:tracePt t="120563" x="2109788" y="4008438"/>
          <p14:tracePt t="121598" x="2119313" y="4008438"/>
          <p14:tracePt t="121614" x="2127250" y="4017963"/>
          <p14:tracePt t="121621" x="2155825" y="4027488"/>
          <p14:tracePt t="121634" x="2163763" y="4027488"/>
          <p14:tracePt t="121647" x="2173288" y="4037013"/>
          <p14:tracePt t="121665" x="2200275" y="4044950"/>
          <p14:tracePt t="121684" x="2209800" y="4054475"/>
          <p14:tracePt t="121699" x="2219325" y="4054475"/>
          <p14:tracePt t="121715" x="2219325" y="4064000"/>
          <p14:tracePt t="121744" x="2228850" y="4081463"/>
          <p14:tracePt t="121753" x="2236788" y="4090988"/>
          <p14:tracePt t="121764" x="2246313" y="4090988"/>
          <p14:tracePt t="121779" x="2255838" y="4090988"/>
          <p14:tracePt t="121795" x="2265363" y="4100513"/>
          <p14:tracePt t="121813" x="2282825" y="4110038"/>
          <p14:tracePt t="121829" x="2292350" y="4117975"/>
          <p14:tracePt t="121835" x="2301875" y="4117975"/>
          <p14:tracePt t="121837" x="2301875" y="4127500"/>
          <p14:tracePt t="121844" x="2309813" y="4127500"/>
          <p14:tracePt t="121858" x="2309813" y="4137025"/>
          <p14:tracePt t="121864" x="2319338" y="4146550"/>
          <p14:tracePt t="121879" x="2328863" y="4154488"/>
          <p14:tracePt t="121882" x="2338388" y="4164013"/>
          <p14:tracePt t="121886" x="2338388" y="4173538"/>
          <p14:tracePt t="121896" x="2355850" y="4173538"/>
          <p14:tracePt t="121900" x="2365375" y="4183063"/>
          <p14:tracePt t="121910" x="2374900" y="4191000"/>
          <p14:tracePt t="121917" x="2374900" y="4200525"/>
          <p14:tracePt t="121931" x="2382838" y="4200525"/>
          <p14:tracePt t="121945" x="2382838" y="4210050"/>
          <p14:tracePt t="121965" x="2392363" y="4210050"/>
          <p14:tracePt t="122002" x="2401888" y="4219575"/>
          <p14:tracePt t="122032" x="2401888" y="4227513"/>
          <p14:tracePt t="122038" x="2411413" y="4227513"/>
          <p14:tracePt t="122045" x="2411413" y="4237038"/>
          <p14:tracePt t="122063" x="2438400" y="4246563"/>
          <p14:tracePt t="122067" x="2438400" y="4256088"/>
          <p14:tracePt t="122081" x="2447925" y="4256088"/>
          <p14:tracePt t="122099" x="2457450" y="4264025"/>
          <p14:tracePt t="122104" x="2465388" y="4264025"/>
          <p14:tracePt t="122117" x="2465388" y="4273550"/>
          <p14:tracePt t="122131" x="2484438" y="4273550"/>
          <p14:tracePt t="122146" x="2493963" y="4283075"/>
          <p14:tracePt t="122152" x="2501900" y="4300538"/>
          <p14:tracePt t="122162" x="2520950" y="4310063"/>
          <p14:tracePt t="122183" x="2530475" y="4319588"/>
          <p14:tracePt t="122196" x="2538413" y="4329113"/>
          <p14:tracePt t="122212" x="2547938" y="4329113"/>
          <p14:tracePt t="122229" x="2557463" y="4337050"/>
          <p14:tracePt t="122233" x="2566988" y="4346575"/>
          <p14:tracePt t="122248" x="2574925" y="4346575"/>
          <p14:tracePt t="122262" x="2603500" y="4356100"/>
          <p14:tracePt t="122280" x="2603500" y="4365625"/>
          <p14:tracePt t="122299" x="2647950" y="4402138"/>
          <p14:tracePt t="122307" x="2667000" y="4410075"/>
          <p14:tracePt t="122312" x="2684463" y="4419600"/>
          <p14:tracePt t="122322" x="2693988" y="4429125"/>
          <p14:tracePt t="122329" x="2703513" y="4438650"/>
          <p14:tracePt t="122345" x="2720975" y="4438650"/>
          <p14:tracePt t="122363" x="2720975" y="4446588"/>
          <p14:tracePt t="122385" x="2730500" y="4446588"/>
          <p14:tracePt t="122396" x="2730500" y="4465638"/>
          <p14:tracePt t="122413" x="2740025" y="4465638"/>
          <p14:tracePt t="122428" x="2749550" y="4475163"/>
          <p14:tracePt t="122446" x="2767013" y="4483100"/>
          <p14:tracePt t="122463" x="2776538" y="4483100"/>
          <p14:tracePt t="122479" x="2776538" y="4492625"/>
          <p14:tracePt t="122497" x="2786063" y="4492625"/>
          <p14:tracePt t="122514" x="2786063" y="4502150"/>
          <p14:tracePt t="122531" x="2794000" y="4511675"/>
          <p14:tracePt t="122535" x="2803525" y="4511675"/>
          <p14:tracePt t="122550" x="2822575" y="4529138"/>
          <p14:tracePt t="122564" x="2849563" y="4556125"/>
          <p14:tracePt t="122580" x="2867025" y="4565650"/>
          <p14:tracePt t="122585" x="2867025" y="4575175"/>
          <p14:tracePt t="122603" x="2876550" y="4575175"/>
          <p14:tracePt t="122617" x="2886075" y="4575175"/>
          <p14:tracePt t="122636" x="2886075" y="4584700"/>
          <p14:tracePt t="122650" x="2895600" y="4584700"/>
          <p14:tracePt t="123387" x="2867025" y="4592638"/>
          <p14:tracePt t="123394" x="2822575" y="4602163"/>
          <p14:tracePt t="123401" x="2767013" y="4621213"/>
          <p14:tracePt t="123413" x="2740025" y="4629150"/>
          <p14:tracePt t="123420" x="2703513" y="4648200"/>
          <p14:tracePt t="123427" x="2657475" y="4675188"/>
          <p14:tracePt t="123432" x="2640013" y="4694238"/>
          <p14:tracePt t="123437" x="2620963" y="4702175"/>
          <p14:tracePt t="123444" x="2603500" y="4721225"/>
          <p14:tracePt t="123466" x="2547938" y="4757738"/>
          <p14:tracePt t="123479" x="2530475" y="4784725"/>
          <p14:tracePt t="123482" x="2520950" y="4803775"/>
          <p14:tracePt t="123498" x="2474913" y="4840288"/>
          <p14:tracePt t="123504" x="2474913" y="4848225"/>
          <p14:tracePt t="123516" x="2457450" y="4884738"/>
          <p14:tracePt t="123528" x="2447925" y="4903788"/>
          <p14:tracePt t="123546" x="2419350" y="4930775"/>
          <p14:tracePt t="123552" x="2419350" y="4940300"/>
          <p14:tracePt t="123562" x="2419350" y="4959350"/>
          <p14:tracePt t="123567" x="2419350" y="4967288"/>
          <p14:tracePt t="123578" x="2419350" y="4976813"/>
          <p14:tracePt t="123596" x="2411413" y="4995863"/>
          <p14:tracePt t="123612" x="2411413" y="5013325"/>
          <p14:tracePt t="123629" x="2392363" y="5022850"/>
          <p14:tracePt t="123646" x="2392363" y="5059363"/>
          <p14:tracePt t="123653" x="2382838" y="5059363"/>
          <p14:tracePt t="123662" x="2382838" y="5068888"/>
          <p14:tracePt t="123679" x="2382838" y="5076825"/>
          <p14:tracePt t="123683" x="2374900" y="5076825"/>
          <p14:tracePt t="123697" x="2374900" y="5095875"/>
          <p14:tracePt t="123704" x="2365375" y="5095875"/>
          <p14:tracePt t="123715" x="2365375" y="5105400"/>
          <p14:tracePt t="123729" x="2365375" y="5113338"/>
          <p14:tracePt t="123747" x="2355850" y="5122863"/>
          <p14:tracePt t="123779" x="2346325" y="5122863"/>
          <p14:tracePt t="123785" x="2346325" y="5132388"/>
          <p14:tracePt t="123819" x="2346325" y="5141913"/>
          <p14:tracePt t="123826" x="2338388" y="5141913"/>
          <p14:tracePt t="123858" x="2338388" y="5149850"/>
          <p14:tracePt t="123885" x="2338388" y="5159375"/>
          <p14:tracePt t="123921" x="2338388" y="5168900"/>
          <p14:tracePt t="124090" x="2338388" y="5178425"/>
          <p14:tracePt t="126607" x="2328863" y="5168900"/>
          <p14:tracePt t="126613" x="2301875" y="5141913"/>
          <p14:tracePt t="126629" x="2282825" y="5095875"/>
          <p14:tracePt t="126633" x="2273300" y="5086350"/>
          <p14:tracePt t="126645" x="2273300" y="5076825"/>
          <p14:tracePt t="126662" x="2273300" y="5059363"/>
          <p14:tracePt t="126677" x="2273300" y="5049838"/>
          <p14:tracePt t="126695" x="2265363" y="5049838"/>
          <p14:tracePt t="126719" x="2246313" y="5040313"/>
          <p14:tracePt t="126730" x="2236788" y="5003800"/>
          <p14:tracePt t="126736" x="2228850" y="4986338"/>
          <p14:tracePt t="126744" x="2219325" y="4976813"/>
          <p14:tracePt t="126751" x="2209800" y="4976813"/>
          <p14:tracePt t="126755" x="2209800" y="4967288"/>
          <p14:tracePt t="126770" x="2200275" y="4959350"/>
          <p14:tracePt t="126780" x="2200275" y="4949825"/>
          <p14:tracePt t="126784" x="2192338" y="4940300"/>
          <p14:tracePt t="126795" x="2182813" y="4913313"/>
          <p14:tracePt t="126799" x="2173288" y="4894263"/>
          <p14:tracePt t="126813" x="2173288" y="4857750"/>
          <p14:tracePt t="126831" x="2146300" y="4784725"/>
          <p14:tracePt t="126851" x="2109788" y="4565650"/>
          <p14:tracePt t="126860" x="2090738" y="4483100"/>
          <p14:tracePt t="126868" x="2082800" y="4356100"/>
          <p14:tracePt t="126872" x="2063750" y="4264025"/>
          <p14:tracePt t="126881" x="2036763" y="4127500"/>
          <p14:tracePt t="126894" x="2017713" y="4017963"/>
          <p14:tracePt t="126915" x="1990725" y="3944938"/>
          <p14:tracePt t="126929" x="1990725" y="3898900"/>
          <p14:tracePt t="126947" x="1990725" y="3881438"/>
          <p14:tracePt t="126961" x="1990725" y="3871913"/>
          <p14:tracePt t="126979" x="1981200" y="3808413"/>
          <p14:tracePt t="126993" x="1981200" y="3798888"/>
          <p14:tracePt t="126997" x="1973263" y="3779838"/>
          <p14:tracePt t="127000" x="1973263" y="3752850"/>
          <p14:tracePt t="127011" x="1963738" y="3735388"/>
          <p14:tracePt t="127015" x="1963738" y="3716338"/>
          <p14:tracePt t="127030" x="1954213" y="3689350"/>
          <p14:tracePt t="127045" x="1936750" y="3643313"/>
          <p14:tracePt t="127061" x="1917700" y="3616325"/>
          <p14:tracePt t="127078" x="1908175" y="3606800"/>
          <p14:tracePt t="127081" x="1908175" y="3597275"/>
          <p14:tracePt t="127097" x="1900238" y="3570288"/>
          <p14:tracePt t="127111" x="1900238" y="3552825"/>
          <p14:tracePt t="127127" x="1890713" y="3543300"/>
          <p14:tracePt t="127145" x="1890713" y="3533775"/>
          <p14:tracePt t="127167" x="1881188" y="3524250"/>
          <p14:tracePt t="127189" x="1871663" y="3516313"/>
          <p14:tracePt t="127196" x="1854200" y="3497263"/>
          <p14:tracePt t="127202" x="1844675" y="3497263"/>
          <p14:tracePt t="127211" x="1827213" y="3497263"/>
          <p14:tracePt t="127227" x="1808163" y="3497263"/>
          <p14:tracePt t="127248" x="1781175" y="3506788"/>
          <p14:tracePt t="127256" x="1762125" y="3524250"/>
          <p14:tracePt t="127263" x="1744663" y="3533775"/>
          <p14:tracePt t="127269" x="1735138" y="3552825"/>
          <p14:tracePt t="127280" x="1725613" y="3589338"/>
          <p14:tracePt t="127282" x="1725613" y="3625850"/>
          <p14:tracePt t="127296" x="1717675" y="3670300"/>
          <p14:tracePt t="127314" x="1708150" y="3735388"/>
          <p14:tracePt t="127333" x="1689100" y="3808413"/>
          <p14:tracePt t="127349" x="1681163" y="3862388"/>
          <p14:tracePt t="127354" x="1681163" y="3871913"/>
          <p14:tracePt t="127363" x="1671638" y="3917950"/>
          <p14:tracePt t="127377" x="1671638" y="3944938"/>
          <p14:tracePt t="127383" x="1671638" y="4008438"/>
          <p14:tracePt t="127394" x="1671638" y="4037013"/>
          <p14:tracePt t="127411" x="1644650" y="4137025"/>
          <p14:tracePt t="127427" x="1644650" y="4154488"/>
          <p14:tracePt t="127446" x="1644650" y="4237038"/>
          <p14:tracePt t="127464" x="1635125" y="4310063"/>
          <p14:tracePt t="127470" x="1635125" y="4329113"/>
          <p14:tracePt t="127479" x="1635125" y="4337050"/>
          <p14:tracePt t="127495" x="1635125" y="4402138"/>
          <p14:tracePt t="127499" x="1635125" y="4429125"/>
          <p14:tracePt t="127511" x="1635125" y="4456113"/>
          <p14:tracePt t="127529" x="1635125" y="4575175"/>
          <p14:tracePt t="127545" x="1635125" y="4638675"/>
          <p14:tracePt t="127550" x="1635125" y="4675188"/>
          <p14:tracePt t="127560" x="1635125" y="4711700"/>
          <p14:tracePt t="127578" x="1635125" y="4775200"/>
          <p14:tracePt t="127594" x="1635125" y="4821238"/>
          <p14:tracePt t="127612" x="1635125" y="4867275"/>
          <p14:tracePt t="127629" x="1635125" y="4903788"/>
          <p14:tracePt t="127634" x="1635125" y="4922838"/>
          <p14:tracePt t="127636" x="1635125" y="4949825"/>
          <p14:tracePt t="127645" x="1635125" y="4976813"/>
          <p14:tracePt t="127661" x="1635125" y="5032375"/>
          <p14:tracePt t="127664" x="1635125" y="5059363"/>
          <p14:tracePt t="127678" x="1635125" y="5105400"/>
          <p14:tracePt t="127695" x="1635125" y="5178425"/>
          <p14:tracePt t="127700" x="1635125" y="5195888"/>
          <p14:tracePt t="127708" x="1652588" y="5222875"/>
          <p14:tracePt t="127718" x="1652588" y="5251450"/>
          <p14:tracePt t="127727" x="1671638" y="5287963"/>
          <p14:tracePt t="127744" x="1681163" y="5332413"/>
          <p14:tracePt t="127748" x="1689100" y="5368925"/>
          <p14:tracePt t="127751" x="1689100" y="5387975"/>
          <p14:tracePt t="127762" x="1689100" y="5405438"/>
          <p14:tracePt t="127766" x="1689100" y="5424488"/>
          <p14:tracePt t="127781" x="1689100" y="5451475"/>
          <p14:tracePt t="127788" x="1689100" y="5470525"/>
          <p14:tracePt t="127796" x="1689100" y="5497513"/>
          <p14:tracePt t="127811" x="1689100" y="5551488"/>
          <p14:tracePt t="127829" x="1689100" y="5624513"/>
          <p14:tracePt t="127832" x="1689100" y="5661025"/>
          <p14:tracePt t="127847" x="1689100" y="5716588"/>
          <p14:tracePt t="127864" x="1689100" y="5780088"/>
          <p14:tracePt t="127870" x="1689100" y="5799138"/>
          <p14:tracePt t="127874" x="1689100" y="5826125"/>
          <p14:tracePt t="127884" x="1698625" y="5872163"/>
          <p14:tracePt t="127895" x="1698625" y="5918200"/>
          <p14:tracePt t="127911" x="1698625" y="5981700"/>
          <p14:tracePt t="127928" x="1698625" y="6027738"/>
          <p14:tracePt t="127932" x="1698625" y="6054725"/>
          <p14:tracePt t="127947" x="1698625" y="6091238"/>
          <p14:tracePt t="127954" x="1698625" y="6100763"/>
          <p14:tracePt t="127962" x="1698625" y="6108700"/>
          <p14:tracePt t="127976" x="1698625" y="6137275"/>
          <p14:tracePt t="127994" x="1698625" y="6164263"/>
          <p14:tracePt t="128010" x="1698625" y="6181725"/>
          <p14:tracePt t="128027" x="1698625" y="6210300"/>
          <p14:tracePt t="128048" x="1717675" y="6237288"/>
          <p14:tracePt t="128066" x="1725613" y="6237288"/>
          <p14:tracePt t="128083" x="1725613" y="6246813"/>
          <p14:tracePt t="128094" x="1744663" y="6246813"/>
          <p14:tracePt t="128112" x="1771650" y="6273800"/>
          <p14:tracePt t="128127" x="1781175" y="6273800"/>
          <p14:tracePt t="128144" x="1808163" y="6273800"/>
          <p14:tracePt t="128147" x="1827213" y="6273800"/>
          <p14:tracePt t="128163" x="1844675" y="6273800"/>
          <p14:tracePt t="128172" x="1854200" y="6273800"/>
          <p14:tracePt t="128180" x="1863725" y="6273800"/>
          <p14:tracePt t="128187" x="1900238" y="6237288"/>
          <p14:tracePt t="128192" x="1936750" y="6191250"/>
          <p14:tracePt t="128199" x="1963738" y="6127750"/>
          <p14:tracePt t="128208" x="1981200" y="6072188"/>
          <p14:tracePt t="128215" x="2009775" y="5972175"/>
          <p14:tracePt t="128228" x="2063750" y="5843588"/>
          <p14:tracePt t="128235" x="2063750" y="5789613"/>
          <p14:tracePt t="128245" x="2063750" y="5762625"/>
          <p14:tracePt t="128249" x="2073275" y="5734050"/>
          <p14:tracePt t="128264" x="2073275" y="5661025"/>
          <p14:tracePt t="128278" x="2073275" y="5607050"/>
          <p14:tracePt t="128284" x="2063750" y="5561013"/>
          <p14:tracePt t="128296" x="2046288" y="5514975"/>
          <p14:tracePt t="128301" x="2046288" y="5497513"/>
          <p14:tracePt t="128309" x="2036763" y="5461000"/>
          <p14:tracePt t="128314" x="2027238" y="5424488"/>
          <p14:tracePt t="128322" x="2017713" y="5397500"/>
          <p14:tracePt t="128329" x="2000250" y="5351463"/>
          <p14:tracePt t="128345" x="1981200" y="5305425"/>
          <p14:tracePt t="128349" x="1973263" y="5287963"/>
          <p14:tracePt t="128361" x="1954213" y="5259388"/>
          <p14:tracePt t="128364" x="1936750" y="5232400"/>
          <p14:tracePt t="128379" x="1917700" y="5168900"/>
          <p14:tracePt t="128396" x="1908175" y="5113338"/>
          <p14:tracePt t="128402" x="1908175" y="5059363"/>
          <p14:tracePt t="128408" x="1908175" y="5040313"/>
          <p14:tracePt t="128415" x="1908175" y="5003800"/>
          <p14:tracePt t="128424" x="1908175" y="4967288"/>
          <p14:tracePt t="128431" x="1908175" y="4940300"/>
          <p14:tracePt t="128444" x="1908175" y="4894263"/>
          <p14:tracePt t="128461" x="1908175" y="4803775"/>
          <p14:tracePt t="128465" x="1908175" y="4748213"/>
          <p14:tracePt t="128478" x="1908175" y="4711700"/>
          <p14:tracePt t="128480" x="1908175" y="4638675"/>
          <p14:tracePt t="128497" x="1908175" y="4548188"/>
          <p14:tracePt t="128511" x="1908175" y="4465638"/>
          <p14:tracePt t="128516" x="1908175" y="4419600"/>
          <p14:tracePt t="128530" x="1908175" y="4356100"/>
          <p14:tracePt t="128554" x="1900238" y="4264025"/>
          <p14:tracePt t="128563" x="1900238" y="4237038"/>
          <p14:tracePt t="128578" x="1890713" y="4183063"/>
          <p14:tracePt t="128582" x="1890713" y="4146550"/>
          <p14:tracePt t="128596" x="1890713" y="4090988"/>
          <p14:tracePt t="128602" x="1890713" y="4054475"/>
          <p14:tracePt t="128610" x="1890713" y="4037013"/>
          <p14:tracePt t="128630" x="1890713" y="4008438"/>
          <p14:tracePt t="128646" x="1881188" y="3990975"/>
          <p14:tracePt t="128660" x="1881188" y="3971925"/>
          <p14:tracePt t="128664" x="1881188" y="3963988"/>
          <p14:tracePt t="128699" x="1881188" y="3954463"/>
          <p14:tracePt t="128718" x="1881188" y="3944938"/>
          <p14:tracePt t="128754" x="1881188" y="3935413"/>
          <p14:tracePt t="128763" x="1871663" y="3935413"/>
          <p14:tracePt t="128784" x="1844675" y="3954463"/>
          <p14:tracePt t="128792" x="1835150" y="3971925"/>
          <p14:tracePt t="128797" x="1827213" y="4008438"/>
          <p14:tracePt t="128805" x="1817688" y="4044950"/>
          <p14:tracePt t="128812" x="1808163" y="4073525"/>
          <p14:tracePt t="128827" x="1781175" y="4154488"/>
          <p14:tracePt t="128844" x="1771650" y="4246563"/>
          <p14:tracePt t="128847" x="1762125" y="4337050"/>
          <p14:tracePt t="128862" x="1735138" y="4419600"/>
          <p14:tracePt t="128878" x="1735138" y="4502150"/>
          <p14:tracePt t="128887" x="1725613" y="4629150"/>
          <p14:tracePt t="128897" x="1725613" y="4665663"/>
          <p14:tracePt t="128908" x="1725613" y="4730750"/>
          <p14:tracePt t="128912" x="1725613" y="4840288"/>
          <p14:tracePt t="128923" x="1725613" y="4913313"/>
          <p14:tracePt t="128931" x="1725613" y="4976813"/>
          <p14:tracePt t="128944" x="1725613" y="5032375"/>
          <p14:tracePt t="128948" x="1725613" y="5049838"/>
          <p14:tracePt t="128962" x="1725613" y="5095875"/>
          <p14:tracePt t="128980" x="1725613" y="5122863"/>
          <p14:tracePt t="128996" x="1725613" y="5141913"/>
          <p14:tracePt t="129000" x="1725613" y="5159375"/>
          <p14:tracePt t="129014" x="1725613" y="5222875"/>
          <p14:tracePt t="129029" x="1725613" y="5278438"/>
          <p14:tracePt t="129034" x="1725613" y="5295900"/>
          <p14:tracePt t="129045" x="1725613" y="5324475"/>
          <p14:tracePt t="129061" x="1725613" y="5351463"/>
          <p14:tracePt t="129064" x="1725613" y="5368925"/>
          <p14:tracePt t="129079" x="1725613" y="5378450"/>
          <p14:tracePt t="129097" x="1725613" y="5405438"/>
          <p14:tracePt t="129099" x="1725613" y="5434013"/>
          <p14:tracePt t="129110" x="1725613" y="5461000"/>
          <p14:tracePt t="129131" x="1725613" y="5514975"/>
          <p14:tracePt t="129138" x="1717675" y="5534025"/>
          <p14:tracePt t="129146" x="1708150" y="5561013"/>
          <p14:tracePt t="129152" x="1708150" y="5570538"/>
          <p14:tracePt t="129161" x="1708150" y="5580063"/>
          <p14:tracePt t="129165" x="1708150" y="5588000"/>
          <p14:tracePt t="129179" x="1708150" y="5607050"/>
          <p14:tracePt t="129195" x="1698625" y="5616575"/>
          <p14:tracePt t="129201" x="1698625" y="5634038"/>
          <p14:tracePt t="129211" x="1698625" y="5643563"/>
          <p14:tracePt t="129215" x="1698625" y="5653088"/>
          <p14:tracePt t="129230" x="1689100" y="5653088"/>
          <p14:tracePt t="129238" x="1681163" y="5661025"/>
          <p14:tracePt t="129255" x="1671638" y="5661025"/>
          <p14:tracePt t="129268" x="1644650" y="5661025"/>
          <p14:tracePt t="129280" x="1625600" y="5661025"/>
          <p14:tracePt t="129295" x="1606550" y="5661025"/>
          <p14:tracePt t="129310" x="1589088" y="5661025"/>
          <p14:tracePt t="129327" x="1562100" y="5661025"/>
          <p14:tracePt t="129347" x="1552575" y="5661025"/>
          <p14:tracePt t="129375" x="1543050" y="5643563"/>
          <p14:tracePt t="129382" x="1533525" y="5597525"/>
          <p14:tracePt t="129396" x="1533525" y="5570538"/>
          <p14:tracePt t="129403" x="1533525" y="5524500"/>
          <p14:tracePt t="129412" x="1533525" y="5470525"/>
          <p14:tracePt t="129422" x="1533525" y="5451475"/>
          <p14:tracePt t="129429" x="1533525" y="5397500"/>
          <p14:tracePt t="129435" x="1533525" y="5368925"/>
          <p14:tracePt t="129440" x="1533525" y="5341938"/>
          <p14:tracePt t="129448" x="1533525" y="5295900"/>
          <p14:tracePt t="129454" x="1533525" y="5259388"/>
          <p14:tracePt t="129464" x="1543050" y="5195888"/>
          <p14:tracePt t="129467" x="1552575" y="5159375"/>
          <p14:tracePt t="129477" x="1552575" y="5113338"/>
          <p14:tracePt t="129498" x="1562100" y="4976813"/>
          <p14:tracePt t="129511" x="1562100" y="4940300"/>
          <p14:tracePt t="129527" x="1562100" y="4903788"/>
          <p14:tracePt t="129544" x="1562100" y="4876800"/>
          <p14:tracePt t="129561" x="1562100" y="4857750"/>
          <p14:tracePt t="129565" x="1562100" y="4830763"/>
          <p14:tracePt t="129577" x="1562100" y="4821238"/>
          <p14:tracePt t="129581" x="1562100" y="4811713"/>
          <p14:tracePt t="129585" x="1562100" y="4803775"/>
          <p14:tracePt t="129591" x="1562100" y="4784725"/>
          <p14:tracePt t="129600" x="1562100" y="4767263"/>
          <p14:tracePt t="129611" x="1562100" y="4738688"/>
          <p14:tracePt t="129615" x="1562100" y="4721225"/>
          <p14:tracePt t="129627" x="1598613" y="4675188"/>
          <p14:tracePt t="129643" x="1598613" y="4611688"/>
          <p14:tracePt t="129662" x="1598613" y="4565650"/>
          <p14:tracePt t="129665" x="1598613" y="4529138"/>
          <p14:tracePt t="129679" x="1598613" y="4492625"/>
          <p14:tracePt t="129695" x="1598613" y="4419600"/>
          <p14:tracePt t="129699" x="1598613" y="4402138"/>
          <p14:tracePt t="129708" x="1598613" y="4383088"/>
          <p14:tracePt t="129713" x="1598613" y="4356100"/>
          <p14:tracePt t="129720" x="1598613" y="4329113"/>
          <p14:tracePt t="129729" x="1598613" y="4310063"/>
          <p14:tracePt t="129745" x="1598613" y="4264025"/>
          <p14:tracePt t="129749" x="1598613" y="4256088"/>
          <p14:tracePt t="129764" x="1598613" y="4246563"/>
          <p14:tracePt t="129782" x="1598613" y="4237038"/>
          <p14:tracePt t="129815" x="1598613" y="4227513"/>
          <p14:tracePt t="129851" x="1598613" y="4219575"/>
          <p14:tracePt t="129951" x="1589088" y="4219575"/>
          <p14:tracePt t="129958" x="1589088" y="4237038"/>
          <p14:tracePt t="129966" x="1589088" y="4256088"/>
          <p14:tracePt t="129977" x="1589088" y="4292600"/>
          <p14:tracePt t="129995" x="1589088" y="4383088"/>
          <p14:tracePt t="130012" x="1589088" y="4429125"/>
          <p14:tracePt t="130017" x="1589088" y="4446588"/>
          <p14:tracePt t="130024" x="1589088" y="4475163"/>
          <p14:tracePt t="130030" x="1589088" y="4483100"/>
          <p14:tracePt t="130038" x="1589088" y="4492625"/>
          <p14:tracePt t="130044" x="1589088" y="4511675"/>
          <p14:tracePt t="130062" x="1589088" y="4529138"/>
          <p14:tracePt t="130067" x="1589088" y="4556125"/>
          <p14:tracePt t="130076" x="1589088" y="4592638"/>
          <p14:tracePt t="130096" x="1589088" y="4675188"/>
          <p14:tracePt t="130110" x="1589088" y="4721225"/>
          <p14:tracePt t="130127" x="1589088" y="4757738"/>
          <p14:tracePt t="130147" x="1589088" y="4794250"/>
          <p14:tracePt t="130162" x="1589088" y="4803775"/>
          <p14:tracePt t="130176" x="1589088" y="4830763"/>
          <p14:tracePt t="130193" x="1589088" y="4848225"/>
          <p14:tracePt t="130213" x="1589088" y="4876800"/>
          <p14:tracePt t="130228" x="1589088" y="4903788"/>
          <p14:tracePt t="130232" x="1589088" y="4913313"/>
          <p14:tracePt t="130243" x="1589088" y="4922838"/>
          <p14:tracePt t="130261" x="1589088" y="4930775"/>
          <p14:tracePt t="130291" x="1589088" y="4940300"/>
          <p14:tracePt t="130387" x="1589088" y="4949825"/>
          <p14:tracePt t="130501" x="1598613" y="4930775"/>
          <p14:tracePt t="130507" x="1598613" y="4922838"/>
          <p14:tracePt t="130514" x="1598613" y="4913313"/>
          <p14:tracePt t="130528" x="1598613" y="4903788"/>
          <p14:tracePt t="130546" x="1606550" y="4884738"/>
          <p14:tracePt t="130561" x="1606550" y="4848225"/>
          <p14:tracePt t="130565" x="1606550" y="4830763"/>
          <p14:tracePt t="130579" x="1606550" y="4811713"/>
          <p14:tracePt t="130595" x="1606550" y="4784725"/>
          <p14:tracePt t="130612" x="1606550" y="4748213"/>
          <p14:tracePt t="130617" x="1606550" y="4730750"/>
          <p14:tracePt t="130625" x="1606550" y="4711700"/>
          <p14:tracePt t="130632" x="1606550" y="4702175"/>
          <p14:tracePt t="130645" x="1606550" y="4694238"/>
          <p14:tracePt t="130652" x="1606550" y="4684713"/>
          <p14:tracePt t="130659" x="1606550" y="4675188"/>
          <p14:tracePt t="130677" x="1606550" y="4648200"/>
          <p14:tracePt t="130704" x="1606550" y="4638675"/>
          <p14:tracePt t="130716" x="1606550" y="4629150"/>
          <p14:tracePt t="130726" x="1606550" y="4621213"/>
          <p14:tracePt t="130745" x="1606550" y="4611688"/>
          <p14:tracePt t="130760" x="1606550" y="4592638"/>
          <p14:tracePt t="130776" x="1606550" y="4565650"/>
          <p14:tracePt t="130781" x="1606550" y="4556125"/>
          <p14:tracePt t="130795" x="1606550" y="4519613"/>
          <p14:tracePt t="130810" x="1606550" y="4475163"/>
          <p14:tracePt t="130826" x="1606550" y="4456113"/>
          <p14:tracePt t="130843" x="1606550" y="4446588"/>
          <p14:tracePt t="130862" x="1606550" y="4438650"/>
          <p14:tracePt t="130868" x="1606550" y="4429125"/>
          <p14:tracePt t="130874" x="1606550" y="4419600"/>
          <p14:tracePt t="130885" x="1606550" y="4402138"/>
          <p14:tracePt t="130895" x="1606550" y="4392613"/>
          <p14:tracePt t="130911" x="1606550" y="4373563"/>
          <p14:tracePt t="130918" x="1606550" y="4365625"/>
          <p14:tracePt t="130926" x="1606550" y="4346575"/>
          <p14:tracePt t="130945" x="1606550" y="4319588"/>
          <p14:tracePt t="130961" x="1606550" y="4310063"/>
          <p14:tracePt t="130984" x="1606550" y="4300538"/>
          <p14:tracePt t="131006" x="1606550" y="4292600"/>
          <p14:tracePt t="131031" x="1606550" y="4283075"/>
          <p14:tracePt t="131041" x="1606550" y="4273550"/>
          <p14:tracePt t="131062" x="1606550" y="4264025"/>
          <p14:tracePt t="131128" x="1606550" y="4256088"/>
          <p14:tracePt t="131163" x="1606550" y="4237038"/>
          <p14:tracePt t="131192" x="1606550" y="4227513"/>
          <p14:tracePt t="131228" x="1606550" y="4219575"/>
          <p14:tracePt t="131267" x="1606550" y="4210050"/>
          <p14:tracePt t="131417" x="1606550" y="4219575"/>
          <p14:tracePt t="131425" x="1606550" y="4227513"/>
          <p14:tracePt t="131430" x="1606550" y="4246563"/>
          <p14:tracePt t="131445" x="1606550" y="4264025"/>
          <p14:tracePt t="131462" x="1606550" y="4300538"/>
          <p14:tracePt t="131466" x="1606550" y="4319588"/>
          <p14:tracePt t="131476" x="1606550" y="4365625"/>
          <p14:tracePt t="131494" x="1598613" y="4419600"/>
          <p14:tracePt t="131496" x="1598613" y="4465638"/>
          <p14:tracePt t="131510" x="1579563" y="4511675"/>
          <p14:tracePt t="131526" x="1579563" y="4556125"/>
          <p14:tracePt t="131546" x="1570038" y="4592638"/>
          <p14:tracePt t="131562" x="1570038" y="4611688"/>
          <p14:tracePt t="131568" x="1570038" y="4621213"/>
          <p14:tracePt t="131589" x="1570038" y="4648200"/>
          <p14:tracePt t="131593" x="1570038" y="4657725"/>
          <p14:tracePt t="131600" x="1562100" y="4675188"/>
          <p14:tracePt t="131611" x="1562100" y="4730750"/>
          <p14:tracePt t="131626" x="1562100" y="4748213"/>
          <p14:tracePt t="131629" x="1562100" y="4775200"/>
          <p14:tracePt t="131633" x="1562100" y="4811713"/>
          <p14:tracePt t="131638" x="1562100" y="4830763"/>
          <p14:tracePt t="131655" x="1562100" y="4840288"/>
          <p14:tracePt t="131662" x="1562100" y="4857750"/>
          <p14:tracePt t="131676" x="1562100" y="4867275"/>
          <p14:tracePt t="131683" x="1562100" y="4894263"/>
          <p14:tracePt t="131697" x="1562100" y="4903788"/>
          <p14:tracePt t="131712" x="1562100" y="4922838"/>
          <p14:tracePt t="131721" x="1562100" y="4930775"/>
          <p14:tracePt t="131728" x="1562100" y="4949825"/>
          <p14:tracePt t="131745" x="1562100" y="4959350"/>
          <p14:tracePt t="131750" x="1562100" y="4976813"/>
          <p14:tracePt t="131754" x="1562100" y="4995863"/>
          <p14:tracePt t="131762" x="1562100" y="5003800"/>
          <p14:tracePt t="131779" x="1562100" y="5022850"/>
          <p14:tracePt t="131784" x="1562100" y="5032375"/>
          <p14:tracePt t="131794" x="1562100" y="5040313"/>
          <p14:tracePt t="131797" x="1562100" y="5049838"/>
          <p14:tracePt t="131816" x="1562100" y="5086350"/>
          <p14:tracePt t="131823" x="1562100" y="5105400"/>
          <p14:tracePt t="131831" x="1562100" y="5132388"/>
          <p14:tracePt t="131836" x="1562100" y="5149850"/>
          <p14:tracePt t="131844" x="1562100" y="5168900"/>
          <p14:tracePt t="131848" x="1562100" y="5195888"/>
          <p14:tracePt t="131862" x="1562100" y="5222875"/>
          <p14:tracePt t="131865" x="1562100" y="5251450"/>
          <p14:tracePt t="131870" x="1562100" y="5259388"/>
          <p14:tracePt t="131878" x="1562100" y="5268913"/>
          <p14:tracePt t="131894" x="1562100" y="5287963"/>
          <p14:tracePt t="131900" x="1562100" y="5305425"/>
          <p14:tracePt t="131907" x="1562100" y="5314950"/>
          <p14:tracePt t="132030" x="1562100" y="5287963"/>
          <p14:tracePt t="132036" x="1562100" y="5268913"/>
          <p14:tracePt t="132045" x="1570038" y="5251450"/>
          <p14:tracePt t="132059" x="1570038" y="5178425"/>
          <p14:tracePt t="132077" x="1570038" y="5068888"/>
          <p14:tracePt t="132095" x="1570038" y="4976813"/>
          <p14:tracePt t="132103" x="1570038" y="4967288"/>
          <p14:tracePt t="132113" x="1570038" y="4930775"/>
          <p14:tracePt t="132126" x="1570038" y="4884738"/>
          <p14:tracePt t="132130" x="1570038" y="4867275"/>
          <p14:tracePt t="132145" x="1570038" y="4821238"/>
          <p14:tracePt t="132160" x="1570038" y="4775200"/>
          <p14:tracePt t="132178" x="1570038" y="4702175"/>
          <p14:tracePt t="132195" x="1562100" y="4584700"/>
          <p14:tracePt t="132211" x="1543050" y="4502150"/>
          <p14:tracePt t="132216" x="1525588" y="4475163"/>
          <p14:tracePt t="132226" x="1516063" y="4456113"/>
          <p14:tracePt t="132245" x="1516063" y="4410075"/>
          <p14:tracePt t="132249" x="1516063" y="4392613"/>
          <p14:tracePt t="132262" x="1516063" y="4373563"/>
          <p14:tracePt t="132277" x="1516063" y="4356100"/>
          <p14:tracePt t="132297" x="1516063" y="4346575"/>
          <p14:tracePt t="132304" x="1516063" y="4337050"/>
          <p14:tracePt t="132311" x="1516063" y="4319588"/>
          <p14:tracePt t="132319" x="1516063" y="4310063"/>
          <p14:tracePt t="132326" x="1516063" y="4292600"/>
          <p14:tracePt t="132343" x="1516063" y="4246563"/>
          <p14:tracePt t="132348" x="1516063" y="4237038"/>
          <p14:tracePt t="132360" x="1516063" y="4219575"/>
          <p14:tracePt t="132376" x="1516063" y="4200525"/>
          <p14:tracePt t="132392" x="1516063" y="4191000"/>
          <p14:tracePt t="132410" x="1516063" y="4183063"/>
          <p14:tracePt t="132434" x="1516063" y="4173538"/>
          <p14:tracePt t="132469" x="1516063" y="4164013"/>
          <p14:tracePt t="132500" x="1516063" y="4154488"/>
          <p14:tracePt t="132534" x="1516063" y="4146550"/>
          <p14:tracePt t="132586" x="1516063" y="4137025"/>
          <p14:tracePt t="132628" x="1516063" y="4127500"/>
          <p14:tracePt t="132664" x="1516063" y="4117975"/>
          <p14:tracePt t="133172" x="1516063" y="4100513"/>
          <p14:tracePt t="133179" x="1516063" y="4073525"/>
          <p14:tracePt t="133192" x="1516063" y="4000500"/>
          <p14:tracePt t="133209" x="1516063" y="3981450"/>
          <p14:tracePt t="133227" x="1516063" y="3954463"/>
          <p14:tracePt t="133243" x="1516063" y="3944938"/>
          <p14:tracePt t="133260" x="1516063" y="3935413"/>
          <p14:tracePt t="133264" x="1525588" y="3927475"/>
          <p14:tracePt t="133277" x="1525588" y="3908425"/>
          <p14:tracePt t="133295" x="1543050" y="3889375"/>
          <p14:tracePt t="133310" x="1552575" y="3881438"/>
          <p14:tracePt t="133313" x="1562100" y="3871913"/>
          <p14:tracePt t="133328" x="1570038" y="3844925"/>
          <p14:tracePt t="133347" x="1570038" y="3825875"/>
          <p14:tracePt t="133364" x="1589088" y="3816350"/>
          <p14:tracePt t="133378" x="1598613" y="3798888"/>
          <p14:tracePt t="133395" x="1606550" y="3798888"/>
          <p14:tracePt t="133400" x="1606550" y="3789363"/>
          <p14:tracePt t="133414" x="1616075" y="3789363"/>
          <p14:tracePt t="133426" x="1616075" y="3771900"/>
          <p14:tracePt t="133448" x="1625600" y="3762375"/>
          <p14:tracePt t="133452" x="1635125" y="3762375"/>
          <p14:tracePt t="133460" x="1635125" y="3752850"/>
          <p14:tracePt t="133476" x="1652588" y="3725863"/>
          <p14:tracePt t="133479" x="1662113" y="3716338"/>
          <p14:tracePt t="133493" x="1708150" y="3670300"/>
          <p14:tracePt t="133510" x="1754188" y="3625850"/>
          <p14:tracePt t="133516" x="1781175" y="3606800"/>
          <p14:tracePt t="133531" x="1808163" y="3579813"/>
          <p14:tracePt t="133543" x="1817688" y="3570288"/>
          <p14:tracePt t="133546" x="1827213" y="3560763"/>
          <p14:tracePt t="133560" x="1835150" y="3560763"/>
          <p14:tracePt t="133575" x="1844675" y="3560763"/>
          <p14:tracePt t="133594" x="1871663" y="3560763"/>
          <p14:tracePt t="133597" x="1881188" y="3552825"/>
          <p14:tracePt t="133610" x="1900238" y="3552825"/>
          <p14:tracePt t="133640" x="1908175" y="3552825"/>
          <p14:tracePt t="133669" x="1917700" y="3552825"/>
          <p14:tracePt t="133704" x="1927225" y="3552825"/>
          <p14:tracePt t="133718" x="1936750" y="3552825"/>
          <p14:tracePt t="133734" x="1954213" y="3552825"/>
          <p14:tracePt t="133741" x="1963738" y="3552825"/>
          <p14:tracePt t="133754" x="1963738" y="3570288"/>
          <p14:tracePt t="133761" x="1963738" y="3589338"/>
          <p14:tracePt t="133776" x="1973263" y="3652838"/>
          <p14:tracePt t="133792" x="1990725" y="3716338"/>
          <p14:tracePt t="133811" x="1990725" y="3808413"/>
          <p14:tracePt t="133829" x="1990725" y="3862388"/>
          <p14:tracePt t="133834" x="1990725" y="3908425"/>
          <p14:tracePt t="133844" x="1990725" y="3935413"/>
          <p14:tracePt t="133847" x="1990725" y="3954463"/>
          <p14:tracePt t="133861" x="1990725" y="4008438"/>
          <p14:tracePt t="133877" x="1981200" y="4073525"/>
          <p14:tracePt t="133885" x="1981200" y="4100513"/>
          <p14:tracePt t="133892" x="1973263" y="4127500"/>
          <p14:tracePt t="133909" x="1954213" y="4227513"/>
          <p14:tracePt t="133914" x="1954213" y="4246563"/>
          <p14:tracePt t="133920" x="1927225" y="4310063"/>
          <p14:tracePt t="133937" x="1927225" y="4402138"/>
          <p14:tracePt t="133944" x="1917700" y="4429125"/>
          <p14:tracePt t="133951" x="1908175" y="4492625"/>
          <p14:tracePt t="133957" x="1908175" y="4529138"/>
          <p14:tracePt t="133962" x="1900238" y="4584700"/>
          <p14:tracePt t="133972" x="1881188" y="4665663"/>
          <p14:tracePt t="133978" x="1871663" y="4757738"/>
          <p14:tracePt t="133992" x="1863725" y="4803775"/>
          <p14:tracePt t="133998" x="1844675" y="4876800"/>
          <p14:tracePt t="134009" x="1808163" y="4903788"/>
          <p14:tracePt t="134027" x="1790700" y="4976813"/>
          <p14:tracePt t="134030" x="1781175" y="5003800"/>
          <p14:tracePt t="134035" x="1771650" y="5040313"/>
          <p14:tracePt t="134045" x="1762125" y="5068888"/>
          <p14:tracePt t="134060" x="1754188" y="5113338"/>
          <p14:tracePt t="134064" x="1754188" y="5141913"/>
          <p14:tracePt t="134080" x="1754188" y="5186363"/>
          <p14:tracePt t="134088" x="1754188" y="5205413"/>
          <p14:tracePt t="134096" x="1754188" y="5241925"/>
          <p14:tracePt t="134107" x="1762125" y="5278438"/>
          <p14:tracePt t="134111" x="1771650" y="5314950"/>
          <p14:tracePt t="134115" x="1781175" y="5341938"/>
          <p14:tracePt t="134124" x="1790700" y="5378450"/>
          <p14:tracePt t="134131" x="1798638" y="5414963"/>
          <p14:tracePt t="134144" x="1817688" y="5470525"/>
          <p14:tracePt t="134159" x="1817688" y="5507038"/>
          <p14:tracePt t="134164" x="1817688" y="5524500"/>
          <p14:tracePt t="134177" x="1835150" y="5570538"/>
          <p14:tracePt t="134195" x="1863725" y="5697538"/>
          <p14:tracePt t="134209" x="1881188" y="5826125"/>
          <p14:tracePt t="134225" x="1881188" y="5926138"/>
          <p14:tracePt t="134247" x="1881188" y="6091238"/>
          <p14:tracePt t="134255" x="1881188" y="6137275"/>
          <p14:tracePt t="134263" x="1890713" y="6191250"/>
          <p14:tracePt t="134270" x="1890713" y="6264275"/>
          <p14:tracePt t="134276" x="1900238" y="6291263"/>
          <p14:tracePt t="134281" x="1900238" y="6310313"/>
          <p14:tracePt t="134290" x="1900238" y="6327775"/>
          <p14:tracePt t="134295" x="1908175" y="6356350"/>
          <p14:tracePt t="134310" x="1908175" y="6373813"/>
          <p14:tracePt t="134318" x="1908175" y="6383338"/>
          <p14:tracePt t="134325" x="1908175" y="6392863"/>
          <p14:tracePt t="134342" x="1908175" y="6400800"/>
          <p14:tracePt t="134360" x="1908175" y="6410325"/>
          <p14:tracePt t="134411" x="1908175" y="6429375"/>
          <p14:tracePt t="134446" x="1908175" y="6437313"/>
          <p14:tracePt t="134483" x="1908175" y="6446838"/>
          <p14:tracePt t="134518" x="1908175" y="6456363"/>
          <p14:tracePt t="134555" x="1908175" y="6465888"/>
          <p14:tracePt t="134605" x="1900238" y="6465888"/>
          <p14:tracePt t="134611" x="1881188" y="6446838"/>
          <p14:tracePt t="134628" x="1844675" y="6392863"/>
          <p14:tracePt t="134635" x="1817688" y="6373813"/>
          <p14:tracePt t="134661" x="1771650" y="6337300"/>
          <p14:tracePt t="134669" x="1708150" y="6227763"/>
          <p14:tracePt t="134677" x="1698625" y="6181725"/>
          <p14:tracePt t="134691" x="1689100" y="6081713"/>
          <p14:tracePt t="134708" x="1689100" y="6027738"/>
          <p14:tracePt t="134724" x="1689100" y="5945188"/>
          <p14:tracePt t="134741" x="1708150" y="5707063"/>
          <p14:tracePt t="134757" x="1717675" y="5524500"/>
          <p14:tracePt t="134775" x="1717675" y="5387975"/>
          <p14:tracePt t="134791" x="1717675" y="5222875"/>
          <p14:tracePt t="134808" x="1754188" y="5032375"/>
          <p14:tracePt t="134824" x="1754188" y="4930775"/>
          <p14:tracePt t="134842" x="1762125" y="4821238"/>
          <p14:tracePt t="134857" x="1771650" y="4694238"/>
          <p14:tracePt t="134874" x="1771650" y="4592638"/>
          <p14:tracePt t="134892" x="1771650" y="4511675"/>
          <p14:tracePt t="134893" x="1771650" y="4483100"/>
          <p14:tracePt t="134908" x="1771650" y="4402138"/>
          <p14:tracePt t="134924" x="1771650" y="4310063"/>
          <p14:tracePt t="134942" x="1771650" y="4237038"/>
          <p14:tracePt t="134944" x="1771650" y="4210050"/>
          <p14:tracePt t="134958" x="1771650" y="4164013"/>
          <p14:tracePt t="134975" x="1771650" y="4110038"/>
          <p14:tracePt t="134993" x="1771650" y="4044950"/>
          <p14:tracePt t="135008" x="1762125" y="4008438"/>
          <p14:tracePt t="135024" x="1754188" y="3935413"/>
          <p14:tracePt t="135041" x="1735138" y="3889375"/>
          <p14:tracePt t="135058" x="1725613" y="3835400"/>
          <p14:tracePt t="135074" x="1708150" y="3735388"/>
          <p14:tracePt t="135091" x="1698625" y="3689350"/>
          <p14:tracePt t="135109" x="1681163" y="3633788"/>
          <p14:tracePt t="135111" x="1681163" y="3616325"/>
          <p14:tracePt t="135124" x="1681163" y="3597275"/>
          <p14:tracePt t="135141" x="1681163" y="3589338"/>
          <p14:tracePt t="135157" x="1681163" y="3570288"/>
          <p14:tracePt t="135174" x="1681163" y="3560763"/>
          <p14:tracePt t="135191" x="1671638" y="3552825"/>
          <p14:tracePt t="135207" x="1671638" y="3543300"/>
          <p14:tracePt t="135224" x="1662113" y="3533775"/>
          <p14:tracePt t="135253" x="1662113" y="3524250"/>
          <p14:tracePt t="135268" x="1662113" y="3516313"/>
          <p14:tracePt t="135277" x="1644650" y="3516313"/>
          <p14:tracePt t="135311" x="1635125" y="3516313"/>
          <p14:tracePt t="135318" x="1635125" y="3497263"/>
          <p14:tracePt t="135346" x="1625600" y="3497263"/>
          <p14:tracePt t="135390" x="1616075" y="3497263"/>
          <p14:tracePt t="135397" x="1606550" y="3506788"/>
          <p14:tracePt t="135407" x="1598613" y="3506788"/>
          <p14:tracePt t="135424" x="1570038" y="3560763"/>
          <p14:tracePt t="135441" x="1506538" y="3706813"/>
          <p14:tracePt t="135457" x="1497013" y="3808413"/>
          <p14:tracePt t="135475" x="1479550" y="3881438"/>
          <p14:tracePt t="135491" x="1479550" y="3917950"/>
          <p14:tracePt t="135493" x="1470025" y="3971925"/>
          <p14:tracePt t="135508" x="1470025" y="4081463"/>
          <p14:tracePt t="135525" x="1470025" y="4219575"/>
          <p14:tracePt t="135542" x="1470025" y="4329113"/>
          <p14:tracePt t="135544" x="1470025" y="4383088"/>
          <p14:tracePt t="135557" x="1470025" y="4456113"/>
          <p14:tracePt t="135574" x="1470025" y="4529138"/>
          <p14:tracePt t="135592" x="1460500" y="4584700"/>
          <p14:tracePt t="135594" x="1460500" y="4611688"/>
          <p14:tracePt t="135607" x="1452563" y="4648200"/>
          <p14:tracePt t="135624" x="1452563" y="4694238"/>
          <p14:tracePt t="135642" x="1423988" y="4748213"/>
          <p14:tracePt t="135644" x="1423988" y="4757738"/>
          <p14:tracePt t="135657" x="1406525" y="4803775"/>
          <p14:tracePt t="135674" x="1397000" y="4840288"/>
          <p14:tracePt t="135691" x="1379538" y="4884738"/>
          <p14:tracePt t="135708" x="1379538" y="4903788"/>
          <p14:tracePt t="135724" x="1350963" y="4930775"/>
          <p14:tracePt t="135741" x="1343025" y="4967288"/>
          <p14:tracePt t="135758" x="1333500" y="4995863"/>
          <p14:tracePt t="135760" x="1323975" y="5013325"/>
          <p14:tracePt t="135775" x="1314450" y="5049838"/>
          <p14:tracePt t="135791" x="1296988" y="5095875"/>
          <p14:tracePt t="135809" x="1260475" y="5178425"/>
          <p14:tracePt t="135824" x="1250950" y="5214938"/>
          <p14:tracePt t="135841" x="1233488" y="5259388"/>
          <p14:tracePt t="135858" x="1214438" y="5278438"/>
          <p14:tracePt t="135860" x="1204913" y="5287963"/>
          <p14:tracePt t="135874" x="1196975" y="5295900"/>
          <p14:tracePt t="135890" x="1196975" y="5324475"/>
          <p14:tracePt t="135908" x="1177925" y="5332413"/>
          <p14:tracePt t="135924" x="1177925" y="5351463"/>
          <p14:tracePt t="135941" x="1168400" y="5360988"/>
          <p14:tracePt t="135958" x="1168400" y="5368925"/>
          <p14:tracePt t="135974" x="1168400" y="5378450"/>
          <p14:tracePt t="135991" x="1168400" y="5387975"/>
          <p14:tracePt t="136008" x="1168400" y="5405438"/>
          <p14:tracePt t="136032" x="1168400" y="5414963"/>
          <p14:tracePt t="136198" x="1177925" y="5378450"/>
          <p14:tracePt t="136205" x="1196975" y="5332413"/>
          <p14:tracePt t="136212" x="1204913" y="5314950"/>
          <p14:tracePt t="136224" x="1214438" y="5241925"/>
          <p14:tracePt t="136242" x="1214438" y="5168900"/>
          <p14:tracePt t="136244" x="1233488" y="5095875"/>
          <p14:tracePt t="136257" x="1233488" y="5003800"/>
          <p14:tracePt t="136274" x="1241425" y="4867275"/>
          <p14:tracePt t="136291" x="1241425" y="4784725"/>
          <p14:tracePt t="136293" x="1241425" y="4748213"/>
          <p14:tracePt t="136307" x="1241425" y="4665663"/>
          <p14:tracePt t="136324" x="1241425" y="4611688"/>
          <p14:tracePt t="136341" x="1241425" y="4565650"/>
          <p14:tracePt t="136343" x="1241425" y="4548188"/>
          <p14:tracePt t="136357" x="1241425" y="4502150"/>
          <p14:tracePt t="136374" x="1241425" y="4492625"/>
          <p14:tracePt t="136391" x="1241425" y="4475163"/>
          <p14:tracePt t="136407" x="1241425" y="4446588"/>
          <p14:tracePt t="136424" x="1241425" y="4438650"/>
          <p14:tracePt t="136479" x="1241425" y="4456113"/>
          <p14:tracePt t="136487" x="1241425" y="4475163"/>
          <p14:tracePt t="136494" x="1241425" y="4529138"/>
          <p14:tracePt t="136509" x="1233488" y="4592638"/>
          <p14:tracePt t="136511" x="1214438" y="4665663"/>
          <p14:tracePt t="136524" x="1177925" y="4821238"/>
          <p14:tracePt t="136541" x="1150938" y="4940300"/>
          <p14:tracePt t="136558" x="1131888" y="4995863"/>
          <p14:tracePt t="136560" x="1123950" y="5003800"/>
          <p14:tracePt t="136574" x="1123950" y="5013325"/>
          <p14:tracePt t="136590" x="1123950" y="5040313"/>
          <p14:tracePt t="136608" x="1123950" y="5049838"/>
          <p14:tracePt t="136626" x="1123950" y="5059363"/>
          <p14:tracePt t="136681" x="1123950" y="5040313"/>
          <p14:tracePt t="136688" x="1168400" y="4949825"/>
          <p14:tracePt t="136695" x="1223963" y="4811713"/>
          <p14:tracePt t="136707" x="1250950" y="4721225"/>
          <p14:tracePt t="136724" x="1296988" y="4529138"/>
          <p14:tracePt t="136726" x="1306513" y="4438650"/>
          <p14:tracePt t="136741" x="1360488" y="4264025"/>
          <p14:tracePt t="136758" x="1370013" y="4200525"/>
          <p14:tracePt t="136775" x="1370013" y="4183063"/>
          <p14:tracePt t="136777" x="1370013" y="4173538"/>
          <p14:tracePt t="136832" x="1370013" y="4191000"/>
          <p14:tracePt t="136840" x="1370013" y="4264025"/>
          <p14:tracePt t="136847" x="1370013" y="4356100"/>
          <p14:tracePt t="136857" x="1370013" y="4519613"/>
          <p14:tracePt t="136874" x="1387475" y="4738688"/>
          <p14:tracePt t="136890" x="1397000" y="4913313"/>
          <p14:tracePt t="136907" x="1416050" y="5013325"/>
          <p14:tracePt t="136924" x="1416050" y="5032375"/>
          <p14:tracePt t="136941" x="1416050" y="5049838"/>
          <p14:tracePt t="136957" x="1416050" y="5068888"/>
          <p14:tracePt t="136974" x="1423988" y="5068888"/>
          <p14:tracePt t="136999" x="1452563" y="5068888"/>
          <p14:tracePt t="137007" x="1489075" y="5003800"/>
          <p14:tracePt t="137024" x="1579563" y="4738688"/>
          <p14:tracePt t="137041" x="1616075" y="4565650"/>
          <p14:tracePt t="137043" x="1616075" y="4492625"/>
          <p14:tracePt t="137057" x="1625600" y="4410075"/>
          <p14:tracePt t="137074" x="1625600" y="4383088"/>
          <p14:tracePt t="137091" x="1625600" y="4373563"/>
          <p14:tracePt t="137107" x="1625600" y="4365625"/>
          <p14:tracePt t="137159" x="1625600" y="4392613"/>
          <p14:tracePt t="137165" x="1616075" y="4446588"/>
          <p14:tracePt t="137174" x="1606550" y="4519613"/>
          <p14:tracePt t="137190" x="1579563" y="4675188"/>
          <p14:tracePt t="137207" x="1570038" y="4784725"/>
          <p14:tracePt t="137223" x="1562100" y="4857750"/>
          <p14:tracePt t="137241" x="1562100" y="4884738"/>
          <p14:tracePt t="137258" x="1562100" y="4913313"/>
          <p14:tracePt t="137274" x="1562100" y="4922838"/>
          <p14:tracePt t="137345" x="1579563" y="4811713"/>
          <p14:tracePt t="137353" x="1579563" y="4757738"/>
          <p14:tracePt t="137360" x="1589088" y="4702175"/>
          <p14:tracePt t="137375" x="1589088" y="4638675"/>
          <p14:tracePt t="137391" x="1589088" y="4621213"/>
          <p14:tracePt t="137407" x="1589088" y="4611688"/>
          <p14:tracePt t="137425" x="1589088" y="4602163"/>
          <p14:tracePt t="137529" x="1589088" y="4629150"/>
          <p14:tracePt t="137539" x="1579563" y="4665663"/>
          <p14:tracePt t="137551" x="1570038" y="4748213"/>
          <p14:tracePt t="137558" x="1570038" y="4794250"/>
          <p14:tracePt t="137563" x="1570038" y="4811713"/>
          <p14:tracePt t="137577" x="1562100" y="4840288"/>
          <p14:tracePt t="137594" x="1562100" y="4857750"/>
          <p14:tracePt t="137598" x="1562100" y="4867275"/>
          <p14:tracePt t="137608" x="1562100" y="4876800"/>
          <p14:tracePt t="137625" x="1562100" y="4884738"/>
          <p14:tracePt t="137652" x="1562100" y="4894263"/>
          <p14:tracePt t="137686" x="1562100" y="4903788"/>
          <p14:tracePt t="137947" x="1552575" y="4903788"/>
          <p14:tracePt t="139446" x="1552575" y="5022850"/>
          <p14:tracePt t="139455" x="1562100" y="5095875"/>
          <p14:tracePt t="139461" x="1579563" y="5186363"/>
          <p14:tracePt t="139475" x="1606550" y="5360988"/>
          <p14:tracePt t="139481" x="1606550" y="5451475"/>
          <p14:tracePt t="139491" x="1606550" y="5478463"/>
          <p14:tracePt t="139507" x="1606550" y="5551488"/>
          <p14:tracePt t="139527" x="1606550" y="5670550"/>
          <p14:tracePt t="139534" x="1606550" y="5697538"/>
          <p14:tracePt t="139542" x="1616075" y="5734050"/>
          <p14:tracePt t="139549" x="1625600" y="5770563"/>
          <p14:tracePt t="139556" x="1635125" y="5799138"/>
          <p14:tracePt t="139562" x="1652588" y="5816600"/>
          <p14:tracePt t="139570" x="1662113" y="5843588"/>
          <p14:tracePt t="139576" x="1671638" y="5853113"/>
          <p14:tracePt t="139583" x="1671638" y="5862638"/>
          <p14:tracePt t="139598" x="1689100" y="5881688"/>
          <p14:tracePt t="139606" x="1689100" y="5889625"/>
          <p14:tracePt t="139612" x="1698625" y="5899150"/>
          <p14:tracePt t="139619" x="1708150" y="5899150"/>
          <p14:tracePt t="139626" x="1717675" y="5908675"/>
          <p14:tracePt t="139636" x="1717675" y="5926138"/>
          <p14:tracePt t="139642" x="1744663" y="5945188"/>
          <p14:tracePt t="139657" x="1754188" y="5962650"/>
          <p14:tracePt t="139674" x="1781175" y="5991225"/>
          <p14:tracePt t="139691" x="1798638" y="6018213"/>
          <p14:tracePt t="139708" x="1808163" y="6035675"/>
          <p14:tracePt t="139724" x="1827213" y="6054725"/>
          <p14:tracePt t="139743" x="1835150" y="6064250"/>
          <p14:tracePt t="139763" x="1844675" y="6064250"/>
          <p14:tracePt t="139779" x="1871663" y="6072188"/>
          <p14:tracePt t="139785" x="1890713" y="6100763"/>
          <p14:tracePt t="139794" x="1908175" y="6108700"/>
          <p14:tracePt t="139800" x="1917700" y="6108700"/>
          <p14:tracePt t="139808" x="1927225" y="6118225"/>
          <p14:tracePt t="139825" x="1944688" y="6118225"/>
          <p14:tracePt t="139842" x="1954213" y="6127750"/>
          <p14:tracePt t="139861" x="1963738" y="6127750"/>
          <p14:tracePt t="139865" x="1973263" y="6127750"/>
          <p14:tracePt t="139875" x="2000250" y="6127750"/>
          <p14:tracePt t="139879" x="2009775" y="6127750"/>
          <p14:tracePt t="139892" x="2027238" y="6137275"/>
          <p14:tracePt t="139896" x="2036763" y="6137275"/>
          <p14:tracePt t="139908" x="2100263" y="6137275"/>
          <p14:tracePt t="139924" x="2155825" y="6137275"/>
          <p14:tracePt t="139940" x="2228850" y="6137275"/>
          <p14:tracePt t="139958" x="2338388" y="6137275"/>
          <p14:tracePt t="139966" x="2365375" y="6137275"/>
          <p14:tracePt t="139982" x="2411413" y="6137275"/>
          <p14:tracePt t="139991" x="2428875" y="6137275"/>
          <p14:tracePt t="139995" x="2438400" y="6137275"/>
          <p14:tracePt t="140008" x="2457450" y="6137275"/>
          <p14:tracePt t="140024" x="2465388" y="6137275"/>
          <p14:tracePt t="140027" x="2484438" y="6137275"/>
          <p14:tracePt t="140054" x="2493963" y="6137275"/>
          <p14:tracePt t="140059" x="2511425" y="6145213"/>
          <p14:tracePt t="140073" x="2584450" y="6164263"/>
          <p14:tracePt t="140091" x="2713038" y="6200775"/>
          <p14:tracePt t="140096" x="2786063" y="6218238"/>
          <p14:tracePt t="140104" x="2867025" y="6227763"/>
          <p14:tracePt t="140109" x="2903538" y="6237288"/>
          <p14:tracePt t="140117" x="2968625" y="6254750"/>
          <p14:tracePt t="140126" x="3005138" y="6254750"/>
          <p14:tracePt t="140141" x="3122613" y="6273800"/>
          <p14:tracePt t="140145" x="3141663" y="6283325"/>
          <p14:tracePt t="140156" x="3187700" y="6310313"/>
          <p14:tracePt t="140177" x="3241675" y="6310313"/>
          <p14:tracePt t="140184" x="3270250" y="6310313"/>
          <p14:tracePt t="140191" x="3287713" y="6310313"/>
          <p14:tracePt t="140196" x="3324225" y="6310313"/>
          <p14:tracePt t="140205" x="3406775" y="6310313"/>
          <p14:tracePt t="140211" x="3452813" y="6310313"/>
          <p14:tracePt t="140226" x="3579813" y="6310313"/>
          <p14:tracePt t="140241" x="3679825" y="6310313"/>
          <p14:tracePt t="140257" x="3735388" y="6310313"/>
          <p14:tracePt t="140261" x="3771900" y="6319838"/>
          <p14:tracePt t="140276" x="3844925" y="6319838"/>
          <p14:tracePt t="140291" x="3898900" y="6319838"/>
          <p14:tracePt t="140297" x="3927475" y="6319838"/>
          <p14:tracePt t="140308" x="3963988" y="6319838"/>
          <p14:tracePt t="140311" x="4027488" y="6319838"/>
          <p14:tracePt t="140326" x="4073525" y="6319838"/>
          <p14:tracePt t="140341" x="4146550" y="6283325"/>
          <p14:tracePt t="140357" x="4210050" y="6273800"/>
          <p14:tracePt t="140361" x="4283075" y="6264275"/>
          <p14:tracePt t="140376" x="4365625" y="6254750"/>
          <p14:tracePt t="140394" x="4492625" y="6254750"/>
          <p14:tracePt t="140410" x="4594225" y="6246813"/>
          <p14:tracePt t="140415" x="4638675" y="6246813"/>
          <p14:tracePt t="140423" x="4657725" y="6246813"/>
          <p14:tracePt t="140430" x="4684713" y="6246813"/>
          <p14:tracePt t="140435" x="4703763" y="6246813"/>
          <p14:tracePt t="140443" x="4721225" y="6246813"/>
          <p14:tracePt t="140458" x="4740275" y="6246813"/>
          <p14:tracePt t="140475" x="4767263" y="6246813"/>
          <p14:tracePt t="140509" x="4776788" y="6246813"/>
          <p14:tracePt t="140558" x="4784725" y="6246813"/>
          <p14:tracePt t="140563" x="4794250" y="6246813"/>
          <p14:tracePt t="140578" x="4794250" y="6254750"/>
          <p14:tracePt t="140591" x="4803775" y="6264275"/>
          <p14:tracePt t="140595" x="4813300" y="6273800"/>
          <p14:tracePt t="140608" x="4813300" y="6291263"/>
          <p14:tracePt t="140624" x="4813300" y="6310313"/>
          <p14:tracePt t="140640" x="4813300" y="6327775"/>
          <p14:tracePt t="140660" x="4721225" y="6419850"/>
          <p14:tracePt t="140668" x="4675188" y="6456363"/>
          <p14:tracePt t="140673" x="4584700" y="6510338"/>
          <p14:tracePt t="140681" x="4511675" y="6538913"/>
          <p14:tracePt t="140690" x="4411663" y="6565900"/>
          <p14:tracePt t="140708" x="4054475" y="6684963"/>
          <p14:tracePt t="140723" x="3963988" y="6684963"/>
          <p14:tracePt t="140729" x="3808413" y="6692900"/>
          <p14:tracePt t="140741" x="3735388" y="6692900"/>
          <p14:tracePt t="140745" x="3679825" y="6692900"/>
          <p14:tracePt t="140751" x="3625850" y="6692900"/>
          <p14:tracePt t="140758" x="3543300" y="6711950"/>
          <p14:tracePt t="140775" x="3433763" y="6721475"/>
          <p14:tracePt t="140782" x="3370263" y="6721475"/>
          <p14:tracePt t="140788" x="3333750" y="6721475"/>
          <p14:tracePt t="140795" x="3287713" y="6729413"/>
          <p14:tracePt t="140803" x="3260725" y="6729413"/>
          <p14:tracePt t="140809" x="3232150" y="6729413"/>
          <p14:tracePt t="140824" x="3187700" y="6729413"/>
          <p14:tracePt t="140841" x="3151188" y="6729413"/>
          <p14:tracePt t="140845" x="3132138" y="6729413"/>
          <p14:tracePt t="140857" x="3086100" y="6729413"/>
          <p14:tracePt t="140875" x="2995613" y="6702425"/>
          <p14:tracePt t="140890" x="2922588" y="6684963"/>
          <p14:tracePt t="140910" x="2767013" y="6619875"/>
          <p14:tracePt t="140925" x="2703513" y="6619875"/>
          <p14:tracePt t="140940" x="2657475" y="6619875"/>
          <p14:tracePt t="140957" x="2611438" y="6619875"/>
          <p14:tracePt t="140974" x="2574925" y="6619875"/>
          <p14:tracePt t="140994" x="2566988" y="6619875"/>
          <p14:tracePt t="141000" x="2557463" y="6619875"/>
          <p14:tracePt t="141008" x="2547938" y="6619875"/>
          <p14:tracePt t="141018" x="2538413" y="6619875"/>
          <p14:tracePt t="141021" x="2530475" y="6619875"/>
          <p14:tracePt t="141041" x="2530475" y="6611938"/>
          <p14:tracePt t="141055" x="2530475" y="6602413"/>
          <p14:tracePt t="141062" x="2530475" y="6592888"/>
          <p14:tracePt t="141076" x="2530475" y="6575425"/>
          <p14:tracePt t="141093" x="2566988" y="6510338"/>
          <p14:tracePt t="141109" x="2693988" y="6429375"/>
          <p14:tracePt t="141113" x="2757488" y="6400800"/>
          <p14:tracePt t="141127" x="2849563" y="6364288"/>
          <p14:tracePt t="141142" x="2949575" y="6356350"/>
          <p14:tracePt t="141159" x="3041650" y="6356350"/>
          <p14:tracePt t="141164" x="3105150" y="6356350"/>
          <p14:tracePt t="141172" x="3122613" y="6356350"/>
          <p14:tracePt t="141181" x="3168650" y="6356350"/>
          <p14:tracePt t="141188" x="3205163" y="6356350"/>
          <p14:tracePt t="141192" x="3251200" y="6356350"/>
          <p14:tracePt t="141200" x="3278188" y="6356350"/>
          <p14:tracePt t="141206" x="3360738" y="6364288"/>
          <p14:tracePt t="141224" x="3497263" y="6392863"/>
          <p14:tracePt t="141241" x="3589338" y="6410325"/>
          <p14:tracePt t="141246" x="3625850" y="6419850"/>
          <p14:tracePt t="141257" x="3716338" y="6456363"/>
          <p14:tracePt t="141264" x="3789363" y="6465888"/>
          <p14:tracePt t="141275" x="3835400" y="6483350"/>
          <p14:tracePt t="141279" x="3908425" y="6492875"/>
          <p14:tracePt t="141297" x="4000500" y="6510338"/>
          <p14:tracePt t="141305" x="4054475" y="6510338"/>
          <p14:tracePt t="141311" x="4119563" y="6529388"/>
          <p14:tracePt t="141316" x="4156075" y="6529388"/>
          <p14:tracePt t="141321" x="4183063" y="6529388"/>
          <p14:tracePt t="141328" x="4219575" y="6538913"/>
          <p14:tracePt t="141336" x="4246563" y="6538913"/>
          <p14:tracePt t="141342" x="4265613" y="6538913"/>
          <p14:tracePt t="141358" x="4310063" y="6556375"/>
          <p14:tracePt t="141376" x="4356100" y="6565900"/>
          <p14:tracePt t="141381" x="4375150" y="6575425"/>
          <p14:tracePt t="141388" x="4411663" y="6575425"/>
          <p14:tracePt t="141393" x="4438650" y="6583363"/>
          <p14:tracePt t="141402" x="4456113" y="6583363"/>
          <p14:tracePt t="141409" x="4465638" y="6583363"/>
          <p14:tracePt t="141423" x="4484688" y="6592888"/>
          <p14:tracePt t="141440" x="4511675" y="6602413"/>
          <p14:tracePt t="141444" x="4521200" y="6602413"/>
          <p14:tracePt t="141458" x="4538663" y="6611938"/>
          <p14:tracePt t="141475" x="4548188" y="6619875"/>
          <p14:tracePt t="141490" x="4565650" y="6619875"/>
          <p14:tracePt t="141509" x="4575175" y="6629400"/>
          <p14:tracePt t="141524" x="4594225" y="6629400"/>
          <p14:tracePt t="141575" x="4594225" y="6648450"/>
          <p14:tracePt t="141589" x="4584700" y="6656388"/>
          <p14:tracePt t="141597" x="4557713" y="6665913"/>
          <p14:tracePt t="141610" x="4465638" y="6702425"/>
          <p14:tracePt t="141627" x="4292600" y="6757988"/>
          <p14:tracePt t="141632" x="4146550" y="6775450"/>
          <p14:tracePt t="141641" x="4017963" y="6775450"/>
          <p14:tracePt t="141656" x="3808413" y="6765925"/>
          <p14:tracePt t="141675" x="3579813" y="6729413"/>
          <p14:tracePt t="141690" x="3416300" y="6729413"/>
          <p14:tracePt t="141707" x="3241675" y="6721475"/>
          <p14:tracePt t="141725" x="3086100" y="6692900"/>
          <p14:tracePt t="141741" x="3013075" y="6684963"/>
          <p14:tracePt t="141759" x="2968625" y="6684963"/>
          <p14:tracePt t="141763" x="2949575" y="6684963"/>
          <p14:tracePt t="141770" x="2903538" y="6684963"/>
          <p14:tracePt t="141778" x="2886075" y="6684963"/>
          <p14:tracePt t="141785" x="2859088" y="6684963"/>
          <p14:tracePt t="141793" x="2822575" y="6684963"/>
          <p14:tracePt t="141806" x="2720975" y="6675438"/>
          <p14:tracePt t="141827" x="2603500" y="6648450"/>
          <p14:tracePt t="141843" x="2557463" y="6629400"/>
          <p14:tracePt t="141858" x="2493963" y="6611938"/>
          <p14:tracePt t="141862" x="2465388" y="6602413"/>
          <p14:tracePt t="141874" x="2457450" y="6602413"/>
          <p14:tracePt t="141877" x="2438400" y="6592888"/>
          <p14:tracePt t="141891" x="2419350" y="6583363"/>
          <p14:tracePt t="141910" x="2401888" y="6565900"/>
          <p14:tracePt t="141925" x="2382838" y="6565900"/>
          <p14:tracePt t="141928" x="2374900" y="6565900"/>
          <p14:tracePt t="141941" x="2355850" y="6538913"/>
          <p14:tracePt t="141959" x="2355850" y="6529388"/>
          <p14:tracePt t="141963" x="2346325" y="6529388"/>
          <p14:tracePt t="141980" x="2346325" y="6519863"/>
          <p14:tracePt t="141992" x="2338388" y="6510338"/>
          <p14:tracePt t="142014" x="2338388" y="6502400"/>
          <p14:tracePt t="142024" x="2338388" y="6492875"/>
          <p14:tracePt t="142028" x="2338388" y="6456363"/>
          <p14:tracePt t="142042" x="2365375" y="6419850"/>
          <p14:tracePt t="142058" x="2493963" y="6327775"/>
          <p14:tracePt t="142073" x="2676525" y="6264275"/>
          <p14:tracePt t="142089" x="2767013" y="6264275"/>
          <p14:tracePt t="142108" x="2895600" y="6254750"/>
          <p14:tracePt t="142124" x="3005138" y="6254750"/>
          <p14:tracePt t="142130" x="3068638" y="6254750"/>
          <p14:tracePt t="142139" x="3122613" y="6254750"/>
          <p14:tracePt t="142147" x="3178175" y="6254750"/>
          <p14:tracePt t="142152" x="3205163" y="6254750"/>
          <p14:tracePt t="142158" x="3251200" y="6254750"/>
          <p14:tracePt t="142175" x="3306763" y="6254750"/>
          <p14:tracePt t="142182" x="3324225" y="6254750"/>
          <p14:tracePt t="142190" x="3343275" y="6254750"/>
          <p14:tracePt t="142210" x="3416300" y="6254750"/>
          <p14:tracePt t="142218" x="3433763" y="6254750"/>
          <p14:tracePt t="142226" x="3452813" y="6264275"/>
          <p14:tracePt t="142232" x="3497263" y="6273800"/>
          <p14:tracePt t="142239" x="3516313" y="6283325"/>
          <p14:tracePt t="142259" x="3625850" y="6319838"/>
          <p14:tracePt t="142275" x="3698875" y="6346825"/>
          <p14:tracePt t="142280" x="3744913" y="6356350"/>
          <p14:tracePt t="142290" x="3771900" y="6364288"/>
          <p14:tracePt t="142307" x="3835400" y="6383338"/>
          <p14:tracePt t="142329" x="3935413" y="6419850"/>
          <p14:tracePt t="142344" x="3981450" y="6437313"/>
          <p14:tracePt t="142349" x="4000500" y="6446838"/>
          <p14:tracePt t="142360" x="4008438" y="6446838"/>
          <p14:tracePt t="142374" x="4017963" y="6456363"/>
          <p14:tracePt t="142418" x="4017963" y="6465888"/>
          <p14:tracePt t="142446" x="4017963" y="6473825"/>
          <p14:tracePt t="142454" x="4017963" y="6483350"/>
          <p14:tracePt t="142461" x="4017963" y="6492875"/>
          <p14:tracePt t="142475" x="4000500" y="6502400"/>
          <p14:tracePt t="142478" x="3954463" y="6538913"/>
          <p14:tracePt t="142492" x="3817938" y="6575425"/>
          <p14:tracePt t="142507" x="3689350" y="6583363"/>
          <p14:tracePt t="142512" x="3643313" y="6583363"/>
          <p14:tracePt t="142519" x="3562350" y="6583363"/>
          <p14:tracePt t="142527" x="3433763" y="6583363"/>
          <p14:tracePt t="142542" x="3122613" y="6565900"/>
          <p14:tracePt t="142550" x="3032125" y="6565900"/>
          <p14:tracePt t="142559" x="2949575" y="6546850"/>
          <p14:tracePt t="142576" x="2813050" y="6529388"/>
          <p14:tracePt t="142590" x="2740025" y="6510338"/>
          <p14:tracePt t="142609" x="2684463" y="6492875"/>
          <p14:tracePt t="142615" x="2657475" y="6483350"/>
          <p14:tracePt t="142622" x="2640013" y="6483350"/>
          <p14:tracePt t="142630" x="2620963" y="6473825"/>
          <p14:tracePt t="142635" x="2584450" y="6473825"/>
          <p14:tracePt t="142644" x="2557463" y="6465888"/>
          <p14:tracePt t="142657" x="2501900" y="6446838"/>
          <p14:tracePt t="142673" x="2438400" y="6392863"/>
          <p14:tracePt t="142694" x="2355850" y="6373813"/>
          <p14:tracePt t="142701" x="2338388" y="6364288"/>
          <p14:tracePt t="142709" x="2319338" y="6356350"/>
          <p14:tracePt t="142717" x="2301875" y="6356350"/>
          <p14:tracePt t="142723" x="2292350" y="6346825"/>
          <p14:tracePt t="142728" x="2282825" y="6337300"/>
          <p14:tracePt t="142742" x="2273300" y="6337300"/>
          <p14:tracePt t="142760" x="2255838" y="6327775"/>
          <p14:tracePt t="142766" x="2246313" y="6327775"/>
          <p14:tracePt t="142789" x="2236788" y="6327775"/>
          <p14:tracePt t="142796" x="2236788" y="6319838"/>
          <p14:tracePt t="142815" x="2236788" y="6310313"/>
          <p14:tracePt t="142824" x="2236788" y="6300788"/>
          <p14:tracePt t="142841" x="2319338" y="6246813"/>
          <p14:tracePt t="142847" x="2355850" y="6237288"/>
          <p14:tracePt t="142855" x="2419350" y="6210300"/>
          <p14:tracePt t="142867" x="2538413" y="6210300"/>
          <p14:tracePt t="142876" x="2603500" y="6210300"/>
          <p14:tracePt t="142891" x="2730500" y="6210300"/>
          <p14:tracePt t="142894" x="2830513" y="6227763"/>
          <p14:tracePt t="142908" x="3059113" y="6254750"/>
          <p14:tracePt t="142925" x="3370263" y="6291263"/>
          <p14:tracePt t="142941" x="3562350" y="6327775"/>
          <p14:tracePt t="142944" x="3671888" y="6346825"/>
          <p14:tracePt t="142956" x="3798888" y="6346825"/>
          <p14:tracePt t="142975" x="4127500" y="6346825"/>
          <p14:tracePt t="142983" x="4200525" y="6346825"/>
          <p14:tracePt t="142995" x="4283075" y="6346825"/>
          <p14:tracePt t="143006" x="4310063" y="6346825"/>
          <p14:tracePt t="143025" x="4402138" y="6364288"/>
          <p14:tracePt t="143041" x="4475163" y="6373813"/>
          <p14:tracePt t="143045" x="4492625" y="6383338"/>
          <p14:tracePt t="143057" x="4511675" y="6383338"/>
          <p14:tracePt t="143060" x="4538663" y="6392863"/>
          <p14:tracePt t="143074" x="4575175" y="6392863"/>
          <p14:tracePt t="143090" x="4621213" y="6400800"/>
          <p14:tracePt t="143108" x="4684713" y="6419850"/>
          <p14:tracePt t="143124" x="4776788" y="6446838"/>
          <p14:tracePt t="143128" x="4821238" y="6473825"/>
          <p14:tracePt t="143140" x="4895850" y="6502400"/>
          <p14:tracePt t="143156" x="4976813" y="6519863"/>
          <p14:tracePt t="143175" x="5041900" y="6538913"/>
          <p14:tracePt t="143177" x="5078413" y="6546850"/>
          <p14:tracePt t="143183" x="5095875" y="6546850"/>
          <p14:tracePt t="143192" x="5132388" y="6546850"/>
          <p14:tracePt t="143206" x="5205413" y="6575425"/>
          <p14:tracePt t="143223" x="5260975" y="6583363"/>
          <p14:tracePt t="143227" x="5305425" y="6583363"/>
          <p14:tracePt t="143243" x="5334000" y="6583363"/>
          <p14:tracePt t="143257" x="5407025" y="6583363"/>
          <p14:tracePt t="143262" x="5424488" y="6583363"/>
          <p14:tracePt t="143274" x="5443538" y="6583363"/>
          <p14:tracePt t="143277" x="5470525" y="6583363"/>
          <p14:tracePt t="143293" x="5507038" y="6583363"/>
          <p14:tracePt t="143297" x="5516563" y="6583363"/>
          <p14:tracePt t="143306" x="5534025" y="6583363"/>
          <p14:tracePt t="143324" x="5561013" y="6583363"/>
          <p14:tracePt t="143327" x="5570538" y="6583363"/>
          <p14:tracePt t="143334" x="5589588" y="6583363"/>
          <p14:tracePt t="143341" x="5597525" y="6583363"/>
          <p14:tracePt t="143357" x="5616575" y="6583363"/>
          <p14:tracePt t="143373" x="5634038" y="6583363"/>
          <p14:tracePt t="143389" x="5643563" y="6583363"/>
          <p14:tracePt t="143415" x="5653088" y="6583363"/>
          <p14:tracePt t="143450" x="5662613" y="6583363"/>
          <p14:tracePt t="143500" x="5662613" y="6565900"/>
          <p14:tracePt t="143508" x="5589588" y="6538913"/>
          <p14:tracePt t="143515" x="5461000" y="6510338"/>
          <p14:tracePt t="143523" x="5297488" y="6502400"/>
          <p14:tracePt t="143540" x="5032375" y="6465888"/>
          <p14:tracePt t="143559" x="4767263" y="6410325"/>
          <p14:tracePt t="143575" x="4511675" y="6400800"/>
          <p14:tracePt t="143580" x="4365625" y="6400800"/>
          <p14:tracePt t="143591" x="4273550" y="6400800"/>
          <p14:tracePt t="143595" x="4219575" y="6400800"/>
          <p14:tracePt t="143608" x="4146550" y="6400800"/>
          <p14:tracePt t="143626" x="4064000" y="6400800"/>
          <p14:tracePt t="143641" x="4008438" y="6400800"/>
          <p14:tracePt t="143645" x="3963988" y="6400800"/>
          <p14:tracePt t="143659" x="3862388" y="6437313"/>
          <p14:tracePt t="143674" x="3744913" y="6456363"/>
          <p14:tracePt t="143692" x="3606800" y="6473825"/>
          <p14:tracePt t="143699" x="3570288" y="6473825"/>
          <p14:tracePt t="143706" x="3497263" y="6473825"/>
          <p14:tracePt t="143712" x="3460750" y="6473825"/>
          <p14:tracePt t="143717" x="3387725" y="6473825"/>
          <p14:tracePt t="143726" x="3314700" y="6473825"/>
          <p14:tracePt t="143739" x="3132138" y="6465888"/>
          <p14:tracePt t="143759" x="2959100" y="6465888"/>
          <p14:tracePt t="143761" x="2886075" y="6465888"/>
          <p14:tracePt t="143775" x="2786063" y="6446838"/>
          <p14:tracePt t="143792" x="2684463" y="6410325"/>
          <p14:tracePt t="143807" x="2566988" y="6383338"/>
          <p14:tracePt t="143811" x="2501900" y="6373813"/>
          <p14:tracePt t="143824" x="2457450" y="6373813"/>
          <p14:tracePt t="143840" x="2419350" y="6373813"/>
          <p14:tracePt t="143846" x="2411413" y="6373813"/>
          <p14:tracePt t="143856" x="2401888" y="6373813"/>
          <p14:tracePt t="143873" x="2392363" y="6373813"/>
          <p14:tracePt t="143891" x="2374900" y="6373813"/>
          <p14:tracePt t="143908" x="2365375" y="6373813"/>
          <p14:tracePt t="143934" x="2346325" y="6373813"/>
          <p14:tracePt t="144085" x="2338388" y="6373813"/>
          <p14:tracePt t="168740" x="2338388" y="6310313"/>
          <p14:tracePt t="168748" x="2338388" y="6237288"/>
          <p14:tracePt t="168756" x="2328863" y="6181725"/>
          <p14:tracePt t="168771" x="2292350" y="6045200"/>
          <p14:tracePt t="168780" x="2282825" y="5962650"/>
          <p14:tracePt t="168787" x="2255838" y="5889625"/>
          <p14:tracePt t="168791" x="2200275" y="5799138"/>
          <p14:tracePt t="168798" x="2136775" y="5689600"/>
          <p14:tracePt t="168804" x="2119313" y="5670550"/>
          <p14:tracePt t="168818" x="2090738" y="5634038"/>
          <p14:tracePt t="168822" x="2082800" y="5607050"/>
          <p14:tracePt t="168835" x="2063750" y="5570538"/>
          <p14:tracePt t="168851" x="2046288" y="5543550"/>
          <p14:tracePt t="168856" x="2046288" y="5524500"/>
          <p14:tracePt t="168863" x="2036763" y="5507038"/>
          <p14:tracePt t="168870" x="2027238" y="5497513"/>
          <p14:tracePt t="168877" x="2017713" y="5478463"/>
          <p14:tracePt t="168886" x="1990725" y="5451475"/>
          <p14:tracePt t="168899" x="1944688" y="5387975"/>
          <p14:tracePt t="168916" x="1871663" y="5295900"/>
          <p14:tracePt t="168935" x="1790700" y="5122863"/>
          <p14:tracePt t="168943" x="1762125" y="5095875"/>
          <p14:tracePt t="168955" x="1708150" y="4986338"/>
          <p14:tracePt t="168966" x="1698625" y="4959350"/>
          <p14:tracePt t="168984" x="1681163" y="4894263"/>
          <p14:tracePt t="169000" x="1681163" y="4848225"/>
          <p14:tracePt t="169016" x="1681163" y="4811713"/>
          <p14:tracePt t="169021" x="1681163" y="4794250"/>
          <p14:tracePt t="169034" x="1681163" y="4757738"/>
          <p14:tracePt t="169038" x="1681163" y="4748213"/>
          <p14:tracePt t="169050" x="1689100" y="4711700"/>
          <p14:tracePt t="169067" x="1689100" y="4675188"/>
          <p14:tracePt t="169085" x="1717675" y="4621213"/>
          <p14:tracePt t="169103" x="1744663" y="4529138"/>
          <p14:tracePt t="169117" x="1754188" y="4429125"/>
          <p14:tracePt t="169121" x="1754188" y="4410075"/>
          <p14:tracePt t="169132" x="1754188" y="4346575"/>
          <p14:tracePt t="169153" x="1754188" y="4264025"/>
          <p14:tracePt t="169159" x="1754188" y="4237038"/>
          <p14:tracePt t="169174" x="1754188" y="4219575"/>
          <p14:tracePt t="169182" x="1754188" y="4210050"/>
          <p14:tracePt t="169189" x="1754188" y="4200525"/>
          <p14:tracePt t="169194" x="1754188" y="4183063"/>
          <p14:tracePt t="169202" x="1754188" y="4173538"/>
          <p14:tracePt t="169216" x="1754188" y="4164013"/>
          <p14:tracePt t="169233" x="1754188" y="4154488"/>
          <p14:tracePt t="169249" x="1771650" y="4137025"/>
          <p14:tracePt t="169269" x="1781175" y="4090988"/>
          <p14:tracePt t="169274" x="1781175" y="4073525"/>
          <p14:tracePt t="169283" x="1781175" y="4064000"/>
          <p14:tracePt t="169287" x="1781175" y="4054475"/>
          <p14:tracePt t="169302" x="1781175" y="4044950"/>
          <p14:tracePt t="169317" x="1781175" y="4037013"/>
          <p14:tracePt t="169338" x="1781175" y="4017963"/>
          <p14:tracePt t="169368" x="1781175" y="4008438"/>
          <p14:tracePt t="169403" x="1781175" y="4000500"/>
          <p14:tracePt t="169641" x="1781175" y="3990975"/>
          <p14:tracePt t="171430" x="1790700" y="3990975"/>
          <p14:tracePt t="171444" x="1790700" y="3981450"/>
          <p14:tracePt t="171468" x="1798638" y="3981450"/>
          <p14:tracePt t="171481" x="1798638" y="3971925"/>
          <p14:tracePt t="171533" x="1808163" y="3971925"/>
          <p14:tracePt t="171538" x="1808163" y="3963988"/>
          <p14:tracePt t="171585" x="1817688" y="3963988"/>
          <p14:tracePt t="171604" x="1817688" y="3954463"/>
          <p14:tracePt t="171626" x="1827213" y="3954463"/>
          <p14:tracePt t="171640" x="1827213" y="3944938"/>
          <p14:tracePt t="171676" x="1835150" y="3944938"/>
          <p14:tracePt t="171705" x="1835150" y="3935413"/>
          <p14:tracePt t="171880" x="1835150" y="3927475"/>
          <p14:tracePt t="172225" x="1835150" y="3908425"/>
          <p14:tracePt t="172670" x="1835150" y="3917950"/>
          <p14:tracePt t="172678" x="1835150" y="3927475"/>
          <p14:tracePt t="172684" x="1835150" y="3935413"/>
          <p14:tracePt t="172700" x="1835150" y="3944938"/>
          <p14:tracePt t="172717" x="1835150" y="3954463"/>
          <p14:tracePt t="172750" x="1835150" y="3963988"/>
          <p14:tracePt t="172787" x="1835150" y="3971925"/>
          <p14:tracePt t="172825" x="1835150" y="3981450"/>
          <p14:tracePt t="173309" x="1844675" y="3981450"/>
          <p14:tracePt t="173501" x="1844675" y="3990975"/>
          <p14:tracePt t="173596" x="1835150" y="3990975"/>
          <p14:tracePt t="173616" x="1835150" y="3981450"/>
          <p14:tracePt t="173625" x="1835150" y="3971925"/>
          <p14:tracePt t="173631" x="1835150" y="3963988"/>
          <p14:tracePt t="173649" x="1835150" y="3954463"/>
          <p14:tracePt t="173703" x="1835150" y="3944938"/>
          <p14:tracePt t="173746" x="1835150" y="3935413"/>
          <p14:tracePt t="173767" x="1835150" y="3927475"/>
          <p14:tracePt t="173935" x="1844675" y="3927475"/>
          <p14:tracePt t="173978" x="1844675" y="3935413"/>
          <p14:tracePt t="174014" x="1844675" y="3944938"/>
          <p14:tracePt t="174078" x="1835150" y="3944938"/>
          <p14:tracePt t="174087" x="1827213" y="3944938"/>
          <p14:tracePt t="174108" x="1817688" y="3944938"/>
          <p14:tracePt t="174157" x="1817688" y="3935413"/>
          <p14:tracePt t="174172" x="1817688" y="3927475"/>
          <p14:tracePt t="174180" x="1817688" y="3908425"/>
          <p14:tracePt t="174186" x="1817688" y="3898900"/>
          <p14:tracePt t="174200" x="1817688" y="3889375"/>
          <p14:tracePt t="174217" x="1835150" y="3889375"/>
          <p14:tracePt t="174237" x="1835150" y="3881438"/>
          <p14:tracePt t="174247" x="1844675" y="3881438"/>
          <p14:tracePt t="174265" x="1863725" y="3881438"/>
          <p14:tracePt t="174289" x="1871663" y="3881438"/>
          <p14:tracePt t="174310" x="1881188" y="3881438"/>
          <p14:tracePt t="174338" x="1881188" y="3889375"/>
          <p14:tracePt t="174346" x="1881188" y="3898900"/>
          <p14:tracePt t="174354" x="1881188" y="3917950"/>
          <p14:tracePt t="174365" x="1881188" y="3927475"/>
          <p14:tracePt t="174384" x="1881188" y="3935413"/>
          <p14:tracePt t="174417" x="1881188" y="3944938"/>
          <p14:tracePt t="174678" x="1881188" y="3954463"/>
          <p14:tracePt t="175240" x="1881188" y="3990975"/>
          <p14:tracePt t="175249" x="1881188" y="4037013"/>
          <p14:tracePt t="175253" x="1871663" y="4090988"/>
          <p14:tracePt t="175261" x="1871663" y="4127500"/>
          <p14:tracePt t="175269" x="1871663" y="4173538"/>
          <p14:tracePt t="175284" x="1871663" y="4227513"/>
          <p14:tracePt t="175289" x="1871663" y="4300538"/>
          <p14:tracePt t="175292" x="1854200" y="4365625"/>
          <p14:tracePt t="175298" x="1854200" y="4492625"/>
          <p14:tracePt t="175314" x="1854200" y="4675188"/>
          <p14:tracePt t="175333" x="1854200" y="4876800"/>
          <p14:tracePt t="175349" x="1844675" y="4995863"/>
          <p14:tracePt t="175355" x="1835150" y="5049838"/>
          <p14:tracePt t="175364" x="1835150" y="5086350"/>
          <p14:tracePt t="175384" x="1827213" y="5195888"/>
          <p14:tracePt t="175399" x="1827213" y="5278438"/>
          <p14:tracePt t="175417" x="1827213" y="5360988"/>
          <p14:tracePt t="175422" x="1827213" y="5387975"/>
          <p14:tracePt t="175429" x="1827213" y="5414963"/>
          <p14:tracePt t="175435" x="1827213" y="5461000"/>
          <p14:tracePt t="175442" x="1827213" y="5478463"/>
          <p14:tracePt t="175449" x="1827213" y="5507038"/>
          <p14:tracePt t="175464" x="1827213" y="5551488"/>
          <p14:tracePt t="175467" x="1827213" y="5580063"/>
          <p14:tracePt t="175471" x="1827213" y="5607050"/>
          <p14:tracePt t="175485" x="1827213" y="5680075"/>
          <p14:tracePt t="175493" x="1827213" y="5697538"/>
          <p14:tracePt t="175501" x="1827213" y="5726113"/>
          <p14:tracePt t="175508" x="1827213" y="5753100"/>
          <p14:tracePt t="175514" x="1827213" y="5770563"/>
          <p14:tracePt t="175522" x="1827213" y="5789613"/>
          <p14:tracePt t="175531" x="1835150" y="5816600"/>
          <p14:tracePt t="175535" x="1835150" y="5862638"/>
          <p14:tracePt t="175548" x="1835150" y="5899150"/>
          <p14:tracePt t="175565" x="1835150" y="6081713"/>
          <p14:tracePt t="175582" x="1827213" y="6191250"/>
          <p14:tracePt t="175585" x="1827213" y="6227763"/>
          <p14:tracePt t="175601" x="1817688" y="6310313"/>
          <p14:tracePt t="175610" x="1817688" y="6327775"/>
          <p14:tracePt t="175617" x="1817688" y="6337300"/>
          <p14:tracePt t="175629" x="1817688" y="6346825"/>
          <p14:tracePt t="175638" x="1817688" y="6356350"/>
          <p14:tracePt t="175647" x="1817688" y="6373813"/>
          <p14:tracePt t="175665" x="1817688" y="6383338"/>
          <p14:tracePt t="175682" x="1817688" y="6392863"/>
          <p14:tracePt t="175716" x="1817688" y="6400800"/>
          <p14:tracePt t="175788" x="1817688" y="6410325"/>
          <p14:tracePt t="176337" x="1817688" y="6400800"/>
          <p14:tracePt t="176351" x="1817688" y="6392863"/>
          <p14:tracePt t="176357" x="1817688" y="6364288"/>
          <p14:tracePt t="176366" x="1827213" y="6346825"/>
          <p14:tracePt t="176380" x="1835150" y="6319838"/>
          <p14:tracePt t="176397" x="1835150" y="6300788"/>
          <p14:tracePt t="176416" x="1835150" y="6273800"/>
          <p14:tracePt t="176431" x="1844675" y="6264275"/>
          <p14:tracePt t="176434" x="1844675" y="6254750"/>
          <p14:tracePt t="176447" x="1854200" y="6246813"/>
          <p14:tracePt t="176466" x="1863725" y="6237288"/>
          <p14:tracePt t="176470" x="1863725" y="6227763"/>
          <p14:tracePt t="176482" x="1863725" y="6218238"/>
          <p14:tracePt t="176499" x="1863725" y="6200775"/>
          <p14:tracePt t="176516" x="1863725" y="6191250"/>
          <p14:tracePt t="176538" x="1863725" y="6181725"/>
          <p14:tracePt t="176606" x="1863725" y="6173788"/>
          <p14:tracePt t="176640" x="1863725" y="6164263"/>
          <p14:tracePt t="177464" x="1944688" y="6154738"/>
          <p14:tracePt t="177471" x="2027238" y="6137275"/>
          <p14:tracePt t="177482" x="2119313" y="6137275"/>
          <p14:tracePt t="177487" x="2209800" y="6137275"/>
          <p14:tracePt t="177499" x="2428875" y="6137275"/>
          <p14:tracePt t="177515" x="2611438" y="6137275"/>
          <p14:tracePt t="177519" x="2684463" y="6137275"/>
          <p14:tracePt t="177533" x="2786063" y="6137275"/>
          <p14:tracePt t="177550" x="2949575" y="6137275"/>
          <p14:tracePt t="177565" x="3086100" y="6145213"/>
          <p14:tracePt t="177572" x="3178175" y="6145213"/>
          <p14:tracePt t="177579" x="3232150" y="6145213"/>
          <p14:tracePt t="177587" x="3306763" y="6145213"/>
          <p14:tracePt t="177590" x="3416300" y="6145213"/>
          <p14:tracePt t="177598" x="3489325" y="6145213"/>
          <p14:tracePt t="177616" x="3679825" y="6164263"/>
          <p14:tracePt t="177632" x="3890963" y="6191250"/>
          <p14:tracePt t="177636" x="3963988" y="6191250"/>
          <p14:tracePt t="177648" x="4017963" y="6210300"/>
          <p14:tracePt t="177668" x="4119563" y="6210300"/>
          <p14:tracePt t="177681" x="4183063" y="6218238"/>
          <p14:tracePt t="177685" x="4200525" y="6218238"/>
          <p14:tracePt t="177696" x="4229100" y="6218238"/>
          <p14:tracePt t="177715" x="4319588" y="6227763"/>
          <p14:tracePt t="177731" x="4375150" y="6227763"/>
          <p14:tracePt t="177748" x="4419600" y="6227763"/>
          <p14:tracePt t="177754" x="4475163" y="6227763"/>
          <p14:tracePt t="177761" x="4502150" y="6227763"/>
          <p14:tracePt t="177768" x="4575175" y="6227763"/>
          <p14:tracePt t="177779" x="4621213" y="6227763"/>
          <p14:tracePt t="177787" x="4711700" y="6218238"/>
          <p14:tracePt t="177796" x="4748213" y="6210300"/>
          <p14:tracePt t="177815" x="4840288" y="6200775"/>
          <p14:tracePt t="177830" x="4857750" y="6200775"/>
          <p14:tracePt t="177848" x="4895850" y="6200775"/>
          <p14:tracePt t="177868" x="4922838" y="6200775"/>
          <p14:tracePt t="177903" x="4932363" y="6191250"/>
          <p14:tracePt t="177916" x="4940300" y="6191250"/>
          <p14:tracePt t="177923" x="4959350" y="6181725"/>
          <p14:tracePt t="177942" x="4968875" y="6173788"/>
          <p14:tracePt t="177952" x="4976813" y="6173788"/>
          <p14:tracePt t="177974" x="4976813" y="6164263"/>
          <p14:tracePt t="177982" x="4986338" y="6164263"/>
          <p14:tracePt t="179285" x="4986338" y="6154738"/>
          <p14:tracePt t="179296" x="4986338" y="6145213"/>
          <p14:tracePt t="179304" x="4995863" y="6137275"/>
          <p14:tracePt t="179316" x="5013325" y="6108700"/>
          <p14:tracePt t="179333" x="5032375" y="6072188"/>
          <p14:tracePt t="179347" x="5049838" y="6045200"/>
          <p14:tracePt t="179363" x="5068888" y="6035675"/>
          <p14:tracePt t="179383" x="5078413" y="5991225"/>
          <p14:tracePt t="179389" x="5095875" y="5972175"/>
          <p14:tracePt t="179399" x="5105400" y="5954713"/>
          <p14:tracePt t="179402" x="5114925" y="5935663"/>
          <p14:tracePt t="179415" x="5114925" y="5926138"/>
          <p14:tracePt t="179418" x="5122863" y="5889625"/>
          <p14:tracePt t="179432" x="5122863" y="5872163"/>
          <p14:tracePt t="179447" x="5122863" y="5853113"/>
          <p14:tracePt t="179464" x="5122863" y="5843588"/>
          <p14:tracePt t="179481" x="5122863" y="5835650"/>
          <p14:tracePt t="179503" x="5122863" y="5816600"/>
          <p14:tracePt t="179532" x="5122863" y="5807075"/>
          <p14:tracePt t="179561" x="5122863" y="5799138"/>
          <p14:tracePt t="179671" x="5122863" y="5789613"/>
          <p14:tracePt t="179784" x="5122863" y="5780088"/>
          <p14:tracePt t="179799" x="5095875" y="5770563"/>
          <p14:tracePt t="179806" x="5041900" y="5762625"/>
          <p14:tracePt t="179815" x="4976813" y="5743575"/>
          <p14:tracePt t="179831" x="4857750" y="5697538"/>
          <p14:tracePt t="179836" x="4813300" y="5689600"/>
          <p14:tracePt t="179845" x="4767263" y="5680075"/>
          <p14:tracePt t="179852" x="4730750" y="5670550"/>
          <p14:tracePt t="179859" x="4694238" y="5653088"/>
          <p14:tracePt t="179867" x="4638675" y="5643563"/>
          <p14:tracePt t="179872" x="4584700" y="5634038"/>
          <p14:tracePt t="179880" x="4538663" y="5634038"/>
          <p14:tracePt t="179885" x="4475163" y="5634038"/>
          <p14:tracePt t="179897" x="4411663" y="5607050"/>
          <p14:tracePt t="179914" x="4219575" y="5597525"/>
          <p14:tracePt t="179926" x="4192588" y="5597525"/>
          <p14:tracePt t="179933" x="4146550" y="5588000"/>
          <p14:tracePt t="179946" x="4090988" y="5588000"/>
          <p14:tracePt t="179949" x="4073525" y="5588000"/>
          <p14:tracePt t="179967" x="4008438" y="5588000"/>
          <p14:tracePt t="179975" x="3990975" y="5588000"/>
          <p14:tracePt t="179986" x="3954463" y="5588000"/>
          <p14:tracePt t="179997" x="3881438" y="5588000"/>
          <p14:tracePt t="180001" x="3825875" y="5588000"/>
          <p14:tracePt t="180016" x="3708400" y="5588000"/>
          <p14:tracePt t="180031" x="3606800" y="5588000"/>
          <p14:tracePt t="180047" x="3533775" y="5580063"/>
          <p14:tracePt t="180051" x="3479800" y="5570538"/>
          <p14:tracePt t="180063" x="3379788" y="5551488"/>
          <p14:tracePt t="180080" x="3168650" y="5514975"/>
          <p14:tracePt t="180097" x="3032125" y="5497513"/>
          <p14:tracePt t="180101" x="2976563" y="5497513"/>
          <p14:tracePt t="180113" x="2949575" y="5497513"/>
          <p14:tracePt t="180117" x="2932113" y="5497513"/>
          <p14:tracePt t="180133" x="2859088" y="5497513"/>
          <p14:tracePt t="180141" x="2849563" y="5497513"/>
          <p14:tracePt t="180484" x="2794000" y="5514975"/>
          <p14:tracePt t="180493" x="2693988" y="5551488"/>
          <p14:tracePt t="180497" x="2520950" y="5634038"/>
          <p14:tracePt t="180513" x="2255838" y="5707063"/>
          <p14:tracePt t="180529" x="2090738" y="5716588"/>
          <p14:tracePt t="180545" x="1990725" y="5716588"/>
          <p14:tracePt t="180564" x="1954213" y="5716588"/>
          <p14:tracePt t="180579" x="1927225" y="5716588"/>
          <p14:tracePt t="180595" x="1917700" y="5716588"/>
          <p14:tracePt t="180613" x="1900238" y="5716588"/>
          <p14:tracePt t="180629" x="1890713" y="5716588"/>
          <p14:tracePt t="180646" x="1881188" y="5716588"/>
          <p14:tracePt t="180664" x="1844675" y="5716588"/>
          <p14:tracePt t="180679" x="1808163" y="5716588"/>
          <p14:tracePt t="180696" x="1744663" y="5716588"/>
          <p14:tracePt t="180715" x="1725613" y="5716588"/>
          <p14:tracePt t="180730" x="1708150" y="5716588"/>
          <p14:tracePt t="180746" x="1689100" y="5716588"/>
          <p14:tracePt t="180787" x="1671638" y="5716588"/>
          <p14:tracePt t="180852" x="1681163" y="5716588"/>
          <p14:tracePt t="180859" x="1698625" y="5716588"/>
          <p14:tracePt t="180866" x="1735138" y="5726113"/>
          <p14:tracePt t="180880" x="1844675" y="5743575"/>
          <p14:tracePt t="180895" x="2073275" y="5799138"/>
          <p14:tracePt t="180913" x="2282825" y="5807075"/>
          <p14:tracePt t="180916" x="2392363" y="5807075"/>
          <p14:tracePt t="180929" x="2447925" y="5826125"/>
          <p14:tracePt t="180946" x="2684463" y="5826125"/>
          <p14:tracePt t="180952" x="2786063" y="5826125"/>
          <p14:tracePt t="180963" x="2895600" y="5826125"/>
          <p14:tracePt t="180981" x="3041650" y="5816600"/>
          <p14:tracePt t="180984" x="3114675" y="5816600"/>
          <p14:tracePt t="180997" x="3205163" y="5807075"/>
          <p14:tracePt t="181012" x="3314700" y="5799138"/>
          <p14:tracePt t="181032" x="3370263" y="5799138"/>
          <p14:tracePt t="181034" x="3443288" y="5789613"/>
          <p14:tracePt t="181047" x="3579813" y="5762625"/>
          <p14:tracePt t="181062" x="3708400" y="5762625"/>
          <p14:tracePt t="181079" x="3844925" y="5762625"/>
          <p14:tracePt t="181097" x="4064000" y="5743575"/>
          <p14:tracePt t="181113" x="4200525" y="5743575"/>
          <p14:tracePt t="181129" x="4273550" y="5743575"/>
          <p14:tracePt t="181132" x="4319588" y="5743575"/>
          <p14:tracePt t="181148" x="4392613" y="5743575"/>
          <p14:tracePt t="181165" x="4456113" y="5743575"/>
          <p14:tracePt t="181169" x="4502150" y="5743575"/>
          <p14:tracePt t="181179" x="4521200" y="5743575"/>
          <p14:tracePt t="181200" x="4602163" y="5743575"/>
          <p14:tracePt t="181207" x="4621213" y="5743575"/>
          <p14:tracePt t="181216" x="4638675" y="5743575"/>
          <p14:tracePt t="181221" x="4675188" y="5734050"/>
          <p14:tracePt t="181228" x="4684713" y="5734050"/>
          <p14:tracePt t="181246" x="4740275" y="5726113"/>
          <p14:tracePt t="181250" x="4767263" y="5726113"/>
          <p14:tracePt t="181264" x="4813300" y="5726113"/>
          <p14:tracePt t="181279" x="4886325" y="5716588"/>
          <p14:tracePt t="181297" x="4932363" y="5716588"/>
          <p14:tracePt t="181314" x="5022850" y="5716588"/>
          <p14:tracePt t="181329" x="5032375" y="5716588"/>
          <p14:tracePt t="181332" x="5068888" y="5716588"/>
          <p14:tracePt t="181336" x="5086350" y="5716588"/>
          <p14:tracePt t="181346" x="5095875" y="5716588"/>
          <p14:tracePt t="181350" x="5114925" y="5716588"/>
          <p14:tracePt t="181365" x="5151438" y="5716588"/>
          <p14:tracePt t="181381" x="5178425" y="5716588"/>
          <p14:tracePt t="181390" x="5187950" y="5716588"/>
          <p14:tracePt t="181395" x="5205413" y="5716588"/>
          <p14:tracePt t="181412" x="5214938" y="5716588"/>
          <p14:tracePt t="181428" x="5241925" y="5716588"/>
          <p14:tracePt t="181445" x="5251450" y="5716588"/>
          <p14:tracePt t="181481" x="5260975" y="5716588"/>
          <p14:tracePt t="181516" x="5268913" y="5716588"/>
          <p14:tracePt t="181978" x="5268913" y="5726113"/>
          <p14:tracePt t="181985" x="5268913" y="5734050"/>
          <p14:tracePt t="181995" x="5268913" y="5743575"/>
          <p14:tracePt t="182014" x="5268913" y="5762625"/>
          <p14:tracePt t="182037" x="5268913" y="5770563"/>
          <p14:tracePt t="182050" x="5268913" y="5780088"/>
          <p14:tracePt t="182063" x="5260975" y="5789613"/>
          <p14:tracePt t="182067" x="5260975" y="5799138"/>
          <p14:tracePt t="182081" x="5260975" y="5807075"/>
          <p14:tracePt t="182086" x="5260975" y="5816600"/>
          <p14:tracePt t="182095" x="5260975" y="5826125"/>
          <p14:tracePt t="182114" x="5251450" y="5853113"/>
          <p14:tracePt t="182117" x="5251450" y="5862638"/>
          <p14:tracePt t="182131" x="5251450" y="5872163"/>
          <p14:tracePt t="182145" x="5241925" y="5889625"/>
          <p14:tracePt t="182164" x="5232400" y="5908675"/>
          <p14:tracePt t="182169" x="5232400" y="5918200"/>
          <p14:tracePt t="182180" x="5224463" y="5962650"/>
          <p14:tracePt t="182188" x="5205413" y="5981700"/>
          <p14:tracePt t="182194" x="5195888" y="6027738"/>
          <p14:tracePt t="182201" x="5187950" y="6072188"/>
          <p14:tracePt t="182215" x="5178425" y="6100763"/>
          <p14:tracePt t="182219" x="5178425" y="6118225"/>
          <p14:tracePt t="182230" x="5178425" y="6145213"/>
          <p14:tracePt t="182247" x="5178425" y="6164263"/>
          <p14:tracePt t="182252" x="5178425" y="6173788"/>
          <p14:tracePt t="182269" x="5178425" y="6181725"/>
          <p14:tracePt t="182302" x="5178425" y="6191250"/>
          <p14:tracePt t="182339" x="5178425" y="6210300"/>
          <p14:tracePt t="182354" x="5168900" y="6210300"/>
          <p14:tracePt t="182382" x="5168900" y="6218238"/>
          <p14:tracePt t="182398" x="5159375" y="6227763"/>
          <p14:tracePt t="182404" x="5151438" y="6237288"/>
          <p14:tracePt t="182418" x="5141913" y="6237288"/>
          <p14:tracePt t="182428" x="5141913" y="6246813"/>
          <p14:tracePt t="182448" x="5132388" y="6246813"/>
          <p14:tracePt t="182462" x="5132388" y="6254750"/>
          <p14:tracePt t="182483" x="5122863" y="6254750"/>
          <p14:tracePt t="182498" x="5122863" y="6264275"/>
          <p14:tracePt t="182577" x="5122863" y="6254750"/>
          <p14:tracePt t="182584" x="5122863" y="6246813"/>
          <p14:tracePt t="182597" x="5122863" y="6237288"/>
          <p14:tracePt t="182613" x="5122863" y="6200775"/>
          <p14:tracePt t="182630" x="5122863" y="6164263"/>
          <p14:tracePt t="182634" x="5122863" y="6154738"/>
          <p14:tracePt t="182646" x="5122863" y="6145213"/>
          <p14:tracePt t="182663" x="5122863" y="6137275"/>
          <p14:tracePt t="182679" x="5122863" y="6127750"/>
          <p14:tracePt t="182696" x="5114925" y="6072188"/>
          <p14:tracePt t="182699" x="5114925" y="6064250"/>
          <p14:tracePt t="182715" x="5114925" y="6035675"/>
          <p14:tracePt t="182725" x="5114925" y="6018213"/>
          <p14:tracePt t="182739" x="5114925" y="6008688"/>
          <p14:tracePt t="182751" x="5114925" y="5999163"/>
          <p14:tracePt t="182765" x="5114925" y="5981700"/>
          <p14:tracePt t="182780" x="5114925" y="5972175"/>
          <p14:tracePt t="182797" x="5114925" y="5962650"/>
          <p14:tracePt t="182815" x="5114925" y="5954713"/>
          <p14:tracePt t="182845" x="5114925" y="5945188"/>
          <p14:tracePt t="182865" x="5105400" y="5935663"/>
          <p14:tracePt t="182873" x="5105400" y="5926138"/>
          <p14:tracePt t="182887" x="5095875" y="5899150"/>
          <p14:tracePt t="182895" x="5095875" y="5881688"/>
          <p14:tracePt t="182917" x="5086350" y="5789613"/>
          <p14:tracePt t="182939" x="5086350" y="5780088"/>
          <p14:tracePt t="182952" x="5086350" y="5762625"/>
          <p14:tracePt t="182988" x="5086350" y="5753100"/>
          <p14:tracePt t="183039" x="5086350" y="5743575"/>
          <p14:tracePt t="183062" x="5086350" y="5734050"/>
          <p14:tracePt t="183099" x="5086350" y="5726113"/>
          <p14:tracePt t="183998" x="4995863" y="5726113"/>
          <p14:tracePt t="184013" x="4740275" y="5707063"/>
          <p14:tracePt t="184019" x="4648200" y="5716588"/>
          <p14:tracePt t="184030" x="4502150" y="5716588"/>
          <p14:tracePt t="184034" x="4375150" y="5716588"/>
          <p14:tracePt t="184045" x="4319588" y="5716588"/>
          <p14:tracePt t="184049" x="4237038" y="5716588"/>
          <p14:tracePt t="184063" x="4127500" y="5716588"/>
          <p14:tracePt t="184078" x="4017963" y="5697538"/>
          <p14:tracePt t="184095" x="3862388" y="5697538"/>
          <p14:tracePt t="184113" x="3606800" y="5697538"/>
          <p14:tracePt t="184128" x="3497263" y="5697538"/>
          <p14:tracePt t="184145" x="3297238" y="5697538"/>
          <p14:tracePt t="184163" x="3105150" y="5697538"/>
          <p14:tracePt t="184167" x="3049588" y="5697538"/>
          <p14:tracePt t="184179" x="2932113" y="5697538"/>
          <p14:tracePt t="184185" x="2895600" y="5697538"/>
          <p14:tracePt t="184196" x="2867025" y="5697538"/>
          <p14:tracePt t="184200" x="2830513" y="5697538"/>
          <p14:tracePt t="184217" x="2786063" y="5697538"/>
          <p14:tracePt t="184224" x="2767013" y="5697538"/>
          <p14:tracePt t="184229" x="2749550" y="5697538"/>
          <p14:tracePt t="184238" x="2740025" y="5697538"/>
          <p14:tracePt t="184246" x="2693988" y="5697538"/>
          <p14:tracePt t="184249" x="2667000" y="5697538"/>
          <p14:tracePt t="184264" x="2566988" y="5697538"/>
          <p14:tracePt t="184280" x="2419350" y="5697538"/>
          <p14:tracePt t="184296" x="2319338" y="5697538"/>
          <p14:tracePt t="184301" x="2282825" y="5697538"/>
          <p14:tracePt t="184312" x="2246313" y="5697538"/>
          <p14:tracePt t="184315" x="2219325" y="5697538"/>
          <p14:tracePt t="184329" x="2173288" y="5697538"/>
          <p14:tracePt t="184346" x="2127250" y="5697538"/>
          <p14:tracePt t="184351" x="2090738" y="5689600"/>
          <p14:tracePt t="184361" x="2054225" y="5689600"/>
          <p14:tracePt t="184380" x="2017713" y="5689600"/>
          <p14:tracePt t="184395" x="2000250" y="5689600"/>
          <p14:tracePt t="184413" x="1990725" y="5689600"/>
          <p14:tracePt t="184420" x="1973263" y="5689600"/>
          <p14:tracePt t="184428" x="1963738" y="5689600"/>
          <p14:tracePt t="184433" x="1954213" y="5689600"/>
          <p14:tracePt t="184437" x="1944688" y="5689600"/>
          <p14:tracePt t="184447" x="1936750" y="5689600"/>
          <p14:tracePt t="184452" x="1917700" y="5689600"/>
          <p14:tracePt t="184460" x="1881188" y="5689600"/>
          <p14:tracePt t="184466" x="1854200" y="5689600"/>
          <p14:tracePt t="184481" x="1771650" y="5680075"/>
          <p14:tracePt t="184498" x="1708150" y="5680075"/>
          <p14:tracePt t="184514" x="1662113" y="5680075"/>
          <p14:tracePt t="184532" x="1644650" y="5680075"/>
          <p14:tracePt t="184547" x="1625600" y="5680075"/>
          <p14:tracePt t="184568" x="1616075" y="5680075"/>
          <p14:tracePt t="184606" x="1598613" y="5680075"/>
          <p14:tracePt t="184654" x="1662113" y="5670550"/>
          <p14:tracePt t="184663" x="1762125" y="5653088"/>
          <p14:tracePt t="184671" x="1908175" y="5643563"/>
          <p14:tracePt t="184679" x="1981200" y="5624513"/>
          <p14:tracePt t="184685" x="2082800" y="5597525"/>
          <p14:tracePt t="184693" x="2192338" y="5588000"/>
          <p14:tracePt t="184700" x="2301875" y="5588000"/>
          <p14:tracePt t="184705" x="2501900" y="5588000"/>
          <p14:tracePt t="184713" x="2667000" y="5588000"/>
          <p14:tracePt t="184729" x="2940050" y="5616575"/>
          <p14:tracePt t="184733" x="3068638" y="5616575"/>
          <p14:tracePt t="184750" x="3479800" y="5634038"/>
          <p14:tracePt t="184755" x="3606800" y="5661025"/>
          <p14:tracePt t="184763" x="3808413" y="5661025"/>
          <p14:tracePt t="184778" x="4064000" y="5680075"/>
          <p14:tracePt t="184795" x="4456113" y="5697538"/>
          <p14:tracePt t="184798" x="4684713" y="5697538"/>
          <p14:tracePt t="184813" x="4849813" y="5697538"/>
          <p14:tracePt t="184829" x="4940300" y="5697538"/>
          <p14:tracePt t="184845" x="5214938" y="5707063"/>
          <p14:tracePt t="184849" x="5278438" y="5707063"/>
          <p14:tracePt t="184863" x="5360988" y="5707063"/>
          <p14:tracePt t="184879" x="5414963" y="5707063"/>
          <p14:tracePt t="184895" x="5451475" y="5716588"/>
          <p14:tracePt t="184900" x="5480050" y="5716588"/>
          <p14:tracePt t="184914" x="5497513" y="5716588"/>
          <p14:tracePt t="184921" x="5516563" y="5716588"/>
          <p14:tracePt t="184927" x="5534025" y="5726113"/>
          <p14:tracePt t="184940" x="5607050" y="5734050"/>
          <p14:tracePt t="184953" x="5670550" y="5762625"/>
          <p14:tracePt t="184961" x="5708650" y="5762625"/>
          <p14:tracePt t="184980" x="5781675" y="5780088"/>
          <p14:tracePt t="184995" x="5789613" y="5780088"/>
          <p14:tracePt t="185013" x="5799138" y="5780088"/>
          <p14:tracePt t="185031" x="5808663" y="5780088"/>
          <p14:tracePt t="185117" x="5789613" y="5780088"/>
          <p14:tracePt t="185123" x="5762625" y="5780088"/>
          <p14:tracePt t="185131" x="5689600" y="5789613"/>
          <p14:tracePt t="185148" x="5524500" y="5799138"/>
          <p14:tracePt t="185152" x="5443538" y="5799138"/>
          <p14:tracePt t="185164" x="5351463" y="5799138"/>
          <p14:tracePt t="185169" x="5297488" y="5799138"/>
          <p14:tracePt t="185177" x="5241925" y="5799138"/>
          <p14:tracePt t="185184" x="5214938" y="5799138"/>
          <p14:tracePt t="185190" x="5205413" y="5799138"/>
          <p14:tracePt t="185198" x="5187950" y="5799138"/>
          <p14:tracePt t="185213" x="5159375" y="5799138"/>
          <p14:tracePt t="185230" x="5141913" y="5799138"/>
          <p14:tracePt t="185268" x="5132388" y="5799138"/>
          <p14:tracePt t="185304" x="5122863" y="5799138"/>
          <p14:tracePt t="185369" x="5114925" y="5799138"/>
          <p14:tracePt t="186119" x="5114925" y="5816600"/>
          <p14:tracePt t="186126" x="5114925" y="5826125"/>
          <p14:tracePt t="186135" x="5114925" y="5843588"/>
          <p14:tracePt t="186147" x="5114925" y="5853113"/>
          <p14:tracePt t="186150" x="5114925" y="5872163"/>
          <p14:tracePt t="186163" x="5114925" y="5889625"/>
          <p14:tracePt t="186179" x="5114925" y="5908675"/>
          <p14:tracePt t="186184" x="5114925" y="5926138"/>
          <p14:tracePt t="186197" x="5114925" y="5935663"/>
          <p14:tracePt t="186199" x="5114925" y="5954713"/>
          <p14:tracePt t="186215" x="5114925" y="5981700"/>
          <p14:tracePt t="186230" x="5114925" y="6018213"/>
          <p14:tracePt t="186235" x="5114925" y="6027738"/>
          <p14:tracePt t="186244" x="5114925" y="6035675"/>
          <p14:tracePt t="186263" x="5114925" y="6064250"/>
          <p14:tracePt t="186277" x="5114925" y="6081713"/>
          <p14:tracePt t="186295" x="5114925" y="6118225"/>
          <p14:tracePt t="186300" x="5114925" y="6137275"/>
          <p14:tracePt t="186308" x="5114925" y="6145213"/>
          <p14:tracePt t="186314" x="5105400" y="6145213"/>
          <p14:tracePt t="186321" x="5105400" y="6154738"/>
          <p14:tracePt t="186329" x="5105400" y="6164263"/>
          <p14:tracePt t="186344" x="5095875" y="6181725"/>
          <p14:tracePt t="186361" x="5095875" y="6200775"/>
          <p14:tracePt t="186381" x="5095875" y="6210300"/>
          <p14:tracePt t="186400" x="5095875" y="6218238"/>
          <p14:tracePt t="186458" x="5086350" y="6218238"/>
          <p14:tracePt t="186464" x="5078413" y="6181725"/>
          <p14:tracePt t="186479" x="5078413" y="6137275"/>
          <p14:tracePt t="186494" x="5078413" y="6081713"/>
          <p14:tracePt t="186500" x="5078413" y="6035675"/>
          <p14:tracePt t="186502" x="5078413" y="5972175"/>
          <p14:tracePt t="186511" x="5078413" y="5935663"/>
          <p14:tracePt t="186531" x="5078413" y="5799138"/>
          <p14:tracePt t="186546" x="5078413" y="5743575"/>
          <p14:tracePt t="186551" x="5078413" y="5689600"/>
          <p14:tracePt t="186562" x="5078413" y="5680075"/>
          <p14:tracePt t="186565" x="5078413" y="5661025"/>
          <p14:tracePt t="186579" x="5078413" y="5643563"/>
          <p14:tracePt t="186596" x="5078413" y="5616575"/>
          <p14:tracePt t="186612" x="5078413" y="5607050"/>
          <p14:tracePt t="186631" x="5078413" y="5597525"/>
          <p14:tracePt t="186668" x="5078413" y="5588000"/>
          <p14:tracePt t="186768" x="5078413" y="5643563"/>
          <p14:tracePt t="186774" x="5068888" y="5716588"/>
          <p14:tracePt t="186782" x="5041900" y="5826125"/>
          <p14:tracePt t="186796" x="4968875" y="6054725"/>
          <p14:tracePt t="186812" x="4922838" y="6254750"/>
          <p14:tracePt t="186818" x="4903788" y="6291263"/>
          <p14:tracePt t="186827" x="4895850" y="6310313"/>
          <p14:tracePt t="186846" x="4895850" y="6327775"/>
          <p14:tracePt t="186851" x="4895850" y="6337300"/>
          <p14:tracePt t="186858" x="4895850" y="6346825"/>
          <p14:tracePt t="186872" x="4895850" y="6364288"/>
          <p14:tracePt t="186890" x="4895850" y="6373813"/>
          <p14:tracePt t="186930" x="4895850" y="6383338"/>
          <p14:tracePt t="186950" x="4886325" y="6383338"/>
          <p14:tracePt t="186970" x="4886325" y="6356350"/>
          <p14:tracePt t="186979" x="4886325" y="6319838"/>
          <p14:tracePt t="186984" x="4886325" y="6273800"/>
          <p14:tracePt t="186991" x="4886325" y="6210300"/>
          <p14:tracePt t="186999" x="4895850" y="6191250"/>
          <p14:tracePt t="187014" x="4913313" y="6054725"/>
          <p14:tracePt t="187031" x="4940300" y="5935663"/>
          <p14:tracePt t="187046" x="4959350" y="5835650"/>
          <p14:tracePt t="187049" x="4968875" y="5807075"/>
          <p14:tracePt t="187061" x="4976813" y="5780088"/>
          <p14:tracePt t="187079" x="5022850" y="5707063"/>
          <p14:tracePt t="187096" x="5032375" y="5689600"/>
          <p14:tracePt t="187111" x="5032375" y="5680075"/>
          <p14:tracePt t="187128" x="5032375" y="5670550"/>
          <p14:tracePt t="187165" x="5032375" y="5661025"/>
          <p14:tracePt t="187201" x="5032375" y="5680075"/>
          <p14:tracePt t="187209" x="5049838" y="5743575"/>
          <p14:tracePt t="187215" x="5059363" y="5789613"/>
          <p14:tracePt t="187229" x="5059363" y="5889625"/>
          <p14:tracePt t="187244" x="5059363" y="5991225"/>
          <p14:tracePt t="187261" x="5059363" y="6027738"/>
          <p14:tracePt t="187281" x="5059363" y="6072188"/>
          <p14:tracePt t="187290" x="5059363" y="6081713"/>
          <p14:tracePt t="187297" x="5059363" y="6091238"/>
          <p14:tracePt t="187331" x="5059363" y="6100763"/>
          <p14:tracePt t="187390" x="5059363" y="6091238"/>
          <p14:tracePt t="187395" x="5059363" y="6072188"/>
          <p14:tracePt t="187411" x="5059363" y="6054725"/>
          <p14:tracePt t="187414" x="5068888" y="6008688"/>
          <p14:tracePt t="187418" x="5068888" y="5972175"/>
          <p14:tracePt t="187427" x="5078413" y="5926138"/>
          <p14:tracePt t="187448" x="5086350" y="5826125"/>
          <p14:tracePt t="187456" x="5086350" y="5807075"/>
          <p14:tracePt t="187464" x="5095875" y="5789613"/>
          <p14:tracePt t="187471" x="5095875" y="5780088"/>
          <p14:tracePt t="187476" x="5095875" y="5770563"/>
          <p14:tracePt t="187482" x="5095875" y="5753100"/>
          <p14:tracePt t="187496" x="5095875" y="5743575"/>
          <p14:tracePt t="187532" x="5095875" y="5734050"/>
          <p14:tracePt t="187667" x="5095875" y="5726113"/>
          <p14:tracePt t="187731" x="5095875" y="5716588"/>
          <p14:tracePt t="187758" x="5105400" y="5707063"/>
          <p14:tracePt t="187779" x="5105400" y="5697538"/>
          <p14:tracePt t="187786" x="5114925" y="5697538"/>
          <p14:tracePt t="187800" x="5114925" y="5689600"/>
          <p14:tracePt t="187824" x="5122863" y="5689600"/>
          <p14:tracePt t="187832" x="5122863" y="5670550"/>
          <p14:tracePt t="188397" x="5122863" y="5680075"/>
          <p14:tracePt t="188405" x="5122863" y="5689600"/>
          <p14:tracePt t="188412" x="5122863" y="5697538"/>
          <p14:tracePt t="188430" x="5122863" y="5707063"/>
          <p14:tracePt t="188449" x="5122863" y="5716588"/>
          <p14:tracePt t="188461" x="5114925" y="5726113"/>
          <p14:tracePt t="188478" x="5086350" y="5743575"/>
          <p14:tracePt t="188494" x="5068888" y="5762625"/>
          <p14:tracePt t="188500" x="5059363" y="5762625"/>
          <p14:tracePt t="188512" x="5049838" y="5762625"/>
          <p14:tracePt t="188527" x="5041900" y="5762625"/>
          <p14:tracePt t="188587" x="5032375" y="5762625"/>
          <p14:tracePt t="188717" x="5078413" y="5753100"/>
          <p14:tracePt t="188724" x="5095875" y="5753100"/>
          <p14:tracePt t="188731" x="5132388" y="5753100"/>
          <p14:tracePt t="188739" x="5151438" y="5753100"/>
          <p14:tracePt t="188746" x="5168900" y="5753100"/>
          <p14:tracePt t="188752" x="5187950" y="5753100"/>
          <p14:tracePt t="188760" x="5195888" y="5753100"/>
          <p14:tracePt t="188766" x="5205413" y="5753100"/>
          <p14:tracePt t="188781" x="5214938" y="5753100"/>
          <p14:tracePt t="188809" x="5224463" y="5753100"/>
          <p14:tracePt t="188869" x="5224463" y="5762625"/>
          <p14:tracePt t="188874" x="5224463" y="5780088"/>
          <p14:tracePt t="188879" x="5187950" y="5826125"/>
          <p14:tracePt t="188883" x="5141913" y="5862638"/>
          <p14:tracePt t="188896" x="5059363" y="5926138"/>
          <p14:tracePt t="188904" x="5041900" y="5935663"/>
          <p14:tracePt t="188913" x="5022850" y="5954713"/>
          <p14:tracePt t="188917" x="5013325" y="5962650"/>
          <p14:tracePt t="188929" x="5005388" y="5972175"/>
          <p14:tracePt t="188932" x="4995863" y="5981700"/>
          <p14:tracePt t="188944" x="4976813" y="5991225"/>
          <p14:tracePt t="188970" x="4968875" y="5991225"/>
          <p14:tracePt t="188990" x="4959350" y="5991225"/>
          <p14:tracePt t="188997" x="4959350" y="5981700"/>
          <p14:tracePt t="189012" x="4959350" y="5945188"/>
          <p14:tracePt t="189027" x="4959350" y="5926138"/>
          <p14:tracePt t="189030" x="4959350" y="5908675"/>
          <p14:tracePt t="189033" x="4959350" y="5899150"/>
          <p14:tracePt t="189044" x="4959350" y="5881688"/>
          <p14:tracePt t="189062" x="4959350" y="5862638"/>
          <p14:tracePt t="189076" x="4959350" y="5853113"/>
          <p14:tracePt t="189099" x="4959350" y="5843588"/>
          <p14:tracePt t="189137" x="4959350" y="5835650"/>
          <p14:tracePt t="189164" x="4968875" y="5826125"/>
          <p14:tracePt t="189171" x="4986338" y="5826125"/>
          <p14:tracePt t="189179" x="5005388" y="5826125"/>
          <p14:tracePt t="189185" x="5022850" y="5826125"/>
          <p14:tracePt t="189194" x="5041900" y="5826125"/>
          <p14:tracePt t="189214" x="5078413" y="5826125"/>
          <p14:tracePt t="189221" x="5086350" y="5826125"/>
          <p14:tracePt t="189280" x="5086350" y="5835650"/>
          <p14:tracePt t="189286" x="5086350" y="5843588"/>
          <p14:tracePt t="189293" x="5086350" y="5853113"/>
          <p14:tracePt t="189311" x="5086350" y="5872163"/>
          <p14:tracePt t="189329" x="5078413" y="5872163"/>
          <p14:tracePt t="189351" x="5078413" y="5881688"/>
          <p14:tracePt t="189366" x="5068888" y="5881688"/>
          <p14:tracePt t="189402" x="5068888" y="5872163"/>
          <p14:tracePt t="189409" x="5068888" y="5843588"/>
          <p14:tracePt t="189415" x="5078413" y="5807075"/>
          <p14:tracePt t="189427" x="5086350" y="5762625"/>
          <p14:tracePt t="189445" x="5132388" y="5689600"/>
          <p14:tracePt t="189462" x="5168900" y="5653088"/>
          <p14:tracePt t="189468" x="5178425" y="5643563"/>
          <p14:tracePt t="189476" x="5187950" y="5634038"/>
          <p14:tracePt t="189496" x="5195888" y="5634038"/>
          <p14:tracePt t="189531" x="5205413" y="5634038"/>
          <p14:tracePt t="189568" x="5214938" y="5634038"/>
          <p14:tracePt t="189575" x="5214938" y="5653088"/>
          <p14:tracePt t="189586" x="5214938" y="5680075"/>
          <p14:tracePt t="189593" x="5214938" y="5697538"/>
          <p14:tracePt t="189610" x="5195888" y="5780088"/>
          <p14:tracePt t="189626" x="5132388" y="5816600"/>
          <p14:tracePt t="189644" x="5059363" y="5853113"/>
          <p14:tracePt t="189647" x="5022850" y="5853113"/>
          <p14:tracePt t="189663" x="4968875" y="5853113"/>
          <p14:tracePt t="189669" x="4940300" y="5853113"/>
          <p14:tracePt t="189679" x="4932363" y="5853113"/>
          <p14:tracePt t="189696" x="4922838" y="5853113"/>
          <p14:tracePt t="189698" x="4913313" y="5853113"/>
          <p14:tracePt t="189712" x="4903788" y="5853113"/>
          <p14:tracePt t="189735" x="4895850" y="5843588"/>
          <p14:tracePt t="189748" x="4895850" y="5807075"/>
          <p14:tracePt t="189762" x="4922838" y="5707063"/>
          <p14:tracePt t="189768" x="4932363" y="5689600"/>
          <p14:tracePt t="189777" x="4949825" y="5661025"/>
          <p14:tracePt t="189795" x="5022850" y="5607050"/>
          <p14:tracePt t="189798" x="5086350" y="5580063"/>
          <p14:tracePt t="189812" x="5114925" y="5580063"/>
          <p14:tracePt t="189829" x="5132388" y="5580063"/>
          <p14:tracePt t="189834" x="5141913" y="5580063"/>
          <p14:tracePt t="189857" x="5159375" y="5580063"/>
          <p14:tracePt t="189879" x="5168900" y="5580063"/>
          <p14:tracePt t="189894" x="5168900" y="5588000"/>
          <p14:tracePt t="189900" x="5178425" y="5597525"/>
          <p14:tracePt t="189921" x="5178425" y="5607050"/>
          <p14:tracePt t="189929" x="5178425" y="5616575"/>
          <p14:tracePt t="189945" x="5178425" y="5634038"/>
          <p14:tracePt t="189949" x="5178425" y="5653088"/>
          <p14:tracePt t="189960" x="5168900" y="5661025"/>
          <p14:tracePt t="189981" x="5114925" y="5689600"/>
          <p14:tracePt t="189988" x="5095875" y="5689600"/>
          <p14:tracePt t="189994" x="5086350" y="5689600"/>
          <p14:tracePt t="190000" x="5078413" y="5689600"/>
          <p14:tracePt t="190008" x="5068888" y="5689600"/>
          <p14:tracePt t="190015" x="5059363" y="5689600"/>
          <p14:tracePt t="190028" x="5049838" y="5689600"/>
          <p14:tracePt t="190047" x="5041900" y="5689600"/>
          <p14:tracePt t="190080" x="5032375" y="5689600"/>
          <p14:tracePt t="190087" x="5022850" y="5689600"/>
          <p14:tracePt t="190095" x="4976813" y="5670550"/>
          <p14:tracePt t="190111" x="4895850" y="5661025"/>
          <p14:tracePt t="190115" x="4857750" y="5661025"/>
          <p14:tracePt t="190129" x="4830763" y="5661025"/>
          <p14:tracePt t="190132" x="4776788" y="5661025"/>
          <p14:tracePt t="190146" x="4703763" y="5689600"/>
          <p14:tracePt t="190151" x="4657725" y="5697538"/>
          <p14:tracePt t="190161" x="4638675" y="5707063"/>
          <p14:tracePt t="190166" x="4611688" y="5716588"/>
          <p14:tracePt t="190177" x="4602163" y="5716588"/>
          <p14:tracePt t="190194" x="4575175" y="5716588"/>
          <p14:tracePt t="190210" x="4557713" y="5716588"/>
          <p14:tracePt t="190239" x="4548188" y="5716588"/>
          <p14:tracePt t="190245" x="4548188" y="5726113"/>
          <p14:tracePt t="190281" x="4538663" y="5726113"/>
          <p14:tracePt t="190306" x="4529138" y="5743575"/>
          <p14:tracePt t="190312" x="4529138" y="5753100"/>
          <p14:tracePt t="190326" x="4492625" y="5789613"/>
          <p14:tracePt t="190343" x="4484688" y="5826125"/>
          <p14:tracePt t="190363" x="4484688" y="5843588"/>
          <p14:tracePt t="190379" x="4484688" y="5862638"/>
          <p14:tracePt t="190385" x="4484688" y="5872163"/>
          <p14:tracePt t="190390" x="4484688" y="5881688"/>
          <p14:tracePt t="190399" x="4484688" y="5889625"/>
          <p14:tracePt t="190419" x="4484688" y="5899150"/>
          <p14:tracePt t="190448" x="4484688" y="5908675"/>
          <p14:tracePt t="190457" x="4475163" y="5918200"/>
          <p14:tracePt t="190469" x="4456113" y="5935663"/>
          <p14:tracePt t="190483" x="4456113" y="5945188"/>
          <p14:tracePt t="190494" x="4448175" y="5954713"/>
          <p14:tracePt t="190497" x="4448175" y="5972175"/>
          <p14:tracePt t="190511" x="4448175" y="5981700"/>
          <p14:tracePt t="190515" x="4448175" y="5991225"/>
          <p14:tracePt t="190529" x="4448175" y="5999163"/>
          <p14:tracePt t="190534" x="4438650" y="5999163"/>
          <p14:tracePt t="190563" x="4438650" y="6008688"/>
          <p14:tracePt t="190607" x="4438650" y="6018213"/>
          <p14:tracePt t="190650" x="4438650" y="6027738"/>
          <p14:tracePt t="190685" x="4438650" y="6035675"/>
          <p14:tracePt t="190726" x="4438650" y="6054725"/>
          <p14:tracePt t="190773" x="4438650" y="6064250"/>
          <p14:tracePt t="190981" x="4438650" y="6045200"/>
          <p14:tracePt t="190988" x="4438650" y="5991225"/>
          <p14:tracePt t="190996" x="4438650" y="5954713"/>
          <p14:tracePt t="191012" x="4465638" y="5843588"/>
          <p14:tracePt t="191028" x="4475163" y="5743575"/>
          <p14:tracePt t="191032" x="4484688" y="5726113"/>
          <p14:tracePt t="191043" x="4484688" y="5707063"/>
          <p14:tracePt t="191047" x="4484688" y="5689600"/>
          <p14:tracePt t="191060" x="4484688" y="5670550"/>
          <p14:tracePt t="191089" x="4484688" y="5661025"/>
          <p14:tracePt t="191104" x="4484688" y="5643563"/>
          <p14:tracePt t="191130" x="4492625" y="5634038"/>
          <p14:tracePt t="191141" x="4502150" y="5616575"/>
          <p14:tracePt t="191148" x="4502150" y="5607050"/>
          <p14:tracePt t="191162" x="4502150" y="5597525"/>
          <p14:tracePt t="191197" x="4502150" y="5588000"/>
          <p14:tracePt t="191229" x="4502150" y="5570538"/>
          <p14:tracePt t="191247" x="4521200" y="5570538"/>
          <p14:tracePt t="191262" x="4521200" y="5561013"/>
          <p14:tracePt t="191303" x="4521200" y="5551488"/>
          <p14:tracePt t="191334" x="4521200" y="5543550"/>
          <p14:tracePt t="191342" x="4529138" y="5543550"/>
          <p14:tracePt t="191349" x="4529138" y="5534025"/>
          <p14:tracePt t="191372" x="4529138" y="5524500"/>
          <p14:tracePt t="191386" x="4529138" y="5514975"/>
          <p14:tracePt t="191408" x="4538663" y="5507038"/>
          <p14:tracePt t="191445" x="4538663" y="5487988"/>
          <p14:tracePt t="191501" x="4538663" y="5478463"/>
          <p14:tracePt t="191631" x="4538663" y="5470525"/>
          <p14:tracePt t="191638" x="4548188" y="5470525"/>
          <p14:tracePt t="192044" x="4538663" y="5470525"/>
          <p14:tracePt t="192519" x="4529138" y="5470525"/>
          <p14:tracePt t="192547" x="4511675" y="5470525"/>
          <p14:tracePt t="192553" x="4502150" y="5470525"/>
          <p14:tracePt t="192561" x="4492625" y="5470525"/>
          <p14:tracePt t="192576" x="4475163" y="5470525"/>
          <p14:tracePt t="192593" x="4438650" y="5470525"/>
          <p14:tracePt t="192611" x="4338638" y="5470525"/>
          <p14:tracePt t="192627" x="4310063" y="5470525"/>
          <p14:tracePt t="192633" x="4265613" y="5470525"/>
          <p14:tracePt t="192642" x="4219575" y="5470525"/>
          <p14:tracePt t="192661" x="4192588" y="5470525"/>
          <p14:tracePt t="192663" x="4173538" y="5470525"/>
          <p14:tracePt t="192678" x="4164013" y="5470525"/>
          <p14:tracePt t="192683" x="4156075" y="5470525"/>
          <p14:tracePt t="192693" x="4137025" y="5470525"/>
          <p14:tracePt t="192709" x="4119563" y="5470525"/>
          <p14:tracePt t="192728" x="4083050" y="5470525"/>
          <p14:tracePt t="192735" x="4054475" y="5470525"/>
          <p14:tracePt t="192750" x="4017963" y="5470525"/>
          <p14:tracePt t="192756" x="4000500" y="5470525"/>
          <p14:tracePt t="192762" x="3963988" y="5470525"/>
          <p14:tracePt t="192777" x="3908425" y="5470525"/>
          <p14:tracePt t="192794" x="3854450" y="5470525"/>
          <p14:tracePt t="192811" x="3808413" y="5470525"/>
          <p14:tracePt t="192816" x="3789363" y="5470525"/>
          <p14:tracePt t="192823" x="3762375" y="5470525"/>
          <p14:tracePt t="192830" x="3752850" y="5470525"/>
          <p14:tracePt t="192835" x="3735388" y="5470525"/>
          <p14:tracePt t="192844" x="3725863" y="5470525"/>
          <p14:tracePt t="192860" x="3671888" y="5470525"/>
          <p14:tracePt t="192865" x="3652838" y="5470525"/>
          <p14:tracePt t="193283" x="3606800" y="5470525"/>
          <p14:tracePt t="193293" x="3516313" y="5461000"/>
          <p14:tracePt t="193306" x="3406775" y="5461000"/>
          <p14:tracePt t="193312" x="3351213" y="5461000"/>
          <p14:tracePt t="193321" x="3270250" y="5441950"/>
          <p14:tracePt t="193328" x="3214688" y="5441950"/>
          <p14:tracePt t="193343" x="3105150" y="5441950"/>
          <p14:tracePt t="193362" x="2986088" y="5441950"/>
          <p14:tracePt t="193377" x="2940050" y="5441950"/>
          <p14:tracePt t="193392" x="2903538" y="5441950"/>
          <p14:tracePt t="193409" x="2859088" y="5441950"/>
          <p14:tracePt t="193427" x="2822575" y="5441950"/>
          <p14:tracePt t="193443" x="2757488" y="5441950"/>
          <p14:tracePt t="193450" x="2740025" y="5441950"/>
          <p14:tracePt t="193458" x="2713038" y="5441950"/>
          <p14:tracePt t="193467" x="2676525" y="5441950"/>
          <p14:tracePt t="193470" x="2640013" y="5441950"/>
          <p14:tracePt t="193477" x="2603500" y="5441950"/>
          <p14:tracePt t="193493" x="2493963" y="5441950"/>
          <p14:tracePt t="193510" x="2401888" y="5441950"/>
          <p14:tracePt t="193513" x="2365375" y="5441950"/>
          <p14:tracePt t="193527" x="2338388" y="5441950"/>
          <p14:tracePt t="193530" x="2319338" y="5441950"/>
          <p14:tracePt t="193544" x="2301875" y="5441950"/>
          <p14:tracePt t="193549" x="2292350" y="5441950"/>
          <p14:tracePt t="193560" x="2282825" y="5441950"/>
          <p14:tracePt t="193564" x="2255838" y="5441950"/>
          <p14:tracePt t="193577" x="2236788" y="5441950"/>
          <p14:tracePt t="193595" x="2209800" y="5441950"/>
          <p14:tracePt t="193613" x="2136775" y="5434013"/>
          <p14:tracePt t="193616" x="2100263" y="5424488"/>
          <p14:tracePt t="193623" x="2073275" y="5424488"/>
          <p14:tracePt t="193630" x="2046288" y="5424488"/>
          <p14:tracePt t="193640" x="2027238" y="5414963"/>
          <p14:tracePt t="193646" x="2009775" y="5414963"/>
          <p14:tracePt t="193659" x="1954213" y="5414963"/>
          <p14:tracePt t="193675" x="1917700" y="5414963"/>
          <p14:tracePt t="193694" x="1881188" y="5414963"/>
          <p14:tracePt t="193701" x="1871663" y="5414963"/>
          <p14:tracePt t="193716" x="1863725" y="5414963"/>
          <p14:tracePt t="193752" x="1854200" y="5414963"/>
          <p14:tracePt t="193789" x="1844675" y="5414963"/>
          <p14:tracePt t="193825" x="1835150" y="5414963"/>
          <p14:tracePt t="194423" x="1844675" y="5414963"/>
          <p14:tracePt t="194429" x="1863725" y="5434013"/>
          <p14:tracePt t="194444" x="1927225" y="5478463"/>
          <p14:tracePt t="194450" x="1954213" y="5497513"/>
          <p14:tracePt t="194459" x="1981200" y="5543550"/>
          <p14:tracePt t="194478" x="2073275" y="5597525"/>
          <p14:tracePt t="194498" x="2200275" y="5697538"/>
          <p14:tracePt t="194505" x="2219325" y="5716588"/>
          <p14:tracePt t="194510" x="2265363" y="5753100"/>
          <p14:tracePt t="194516" x="2309813" y="5780088"/>
          <p14:tracePt t="194525" x="2328863" y="5799138"/>
          <p14:tracePt t="194531" x="2401888" y="5835650"/>
          <p14:tracePt t="194545" x="2493963" y="5918200"/>
          <p14:tracePt t="194560" x="2538413" y="5972175"/>
          <p14:tracePt t="194581" x="2593975" y="6018213"/>
          <p14:tracePt t="194588" x="2603500" y="6027738"/>
          <p14:tracePt t="194596" x="2611438" y="6035675"/>
          <p14:tracePt t="194603" x="2620963" y="6035675"/>
          <p14:tracePt t="194611" x="2630488" y="6045200"/>
          <p14:tracePt t="194625" x="2640013" y="6072188"/>
          <p14:tracePt t="194631" x="2667000" y="6127750"/>
          <p14:tracePt t="194646" x="2703513" y="6200775"/>
          <p14:tracePt t="194655" x="2730500" y="6227763"/>
          <p14:tracePt t="194664" x="2757488" y="6254750"/>
          <p14:tracePt t="194670" x="2813050" y="6310313"/>
          <p14:tracePt t="194681" x="2840038" y="6337300"/>
          <p14:tracePt t="194684" x="2859088" y="6373813"/>
          <p14:tracePt t="194692" x="2886075" y="6419850"/>
          <p14:tracePt t="194710" x="2913063" y="6437313"/>
          <p14:tracePt t="194726" x="2913063" y="6446838"/>
          <p14:tracePt t="194733" x="2922588" y="6465888"/>
          <p14:tracePt t="194741" x="2932113" y="6483350"/>
          <p14:tracePt t="194748" x="2940050" y="6483350"/>
          <p14:tracePt t="194756" x="2959100" y="6502400"/>
          <p14:tracePt t="194762" x="2968625" y="6519863"/>
          <p14:tracePt t="194777" x="2995613" y="6583363"/>
          <p14:tracePt t="194783" x="3005138" y="6619875"/>
          <p14:tracePt t="194792" x="3005138" y="6648450"/>
          <p14:tracePt t="194810" x="3005138" y="6702425"/>
          <p14:tracePt t="194830" x="3005138" y="6765925"/>
          <p14:tracePt t="194843" x="3013075" y="6802438"/>
          <p14:tracePt t="194847" x="3022600" y="6821488"/>
          <p14:tracePt t="194859" x="3032125" y="6838950"/>
          <p14:tracePt t="195658" x="0" y="0"/>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2CE8B2-875C-C9F2-DF40-E3051E52B50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2B2C88D-1F57-1E95-DB1D-34FCD32D4B7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D9ECBBED-C8F3-FFAA-444A-A701F8DDD7B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4852E09-A2F1-9D76-821A-ECC2A9EB4394}"/>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210AEDD3-3652-80C3-644E-C01EC210019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6EB3CFB2-7191-4A74-EC20-894EB0885904}"/>
              </a:ext>
            </a:extLst>
          </p:cNvPr>
          <p:cNvSpPr/>
          <p:nvPr/>
        </p:nvSpPr>
        <p:spPr>
          <a:xfrm>
            <a:off x="1135781" y="1167337"/>
            <a:ext cx="9326879" cy="5016758"/>
          </a:xfrm>
          <a:prstGeom prst="rect">
            <a:avLst/>
          </a:prstGeom>
          <a:noFill/>
        </p:spPr>
        <p:txBody>
          <a:bodyPr wrap="square">
            <a:spAutoFit/>
          </a:bodyPr>
          <a:lstStyle/>
          <a:p>
            <a:pPr algn="just"/>
            <a:r>
              <a:rPr lang="en-US" sz="2000" dirty="0">
                <a:latin typeface="Alexandria"/>
                <a:cs typeface="Times New Roman" panose="02020603050405020304" pitchFamily="18" charset="0"/>
              </a:rPr>
              <a:t>The inverse relationship between the price of a good and the quantity of a good sold occurs for two reasons. First, as you consume more and more pizza, the amount of happiness that one more pizza will bring you diminishes. If you have had nothing to eat all day and you are hungry, you might be more willing to pay a high price for a pizza, and that pizza will bring you a great deal of satisfaction. However, after your hunger has been somewhat satisfied, you may not be willing to pay as much for a second pizza. You may only be willing to purchase a third pizza if you can get it at a fairly low price. Second, demand depends not only on your willingness to pay but also on your ability to pay. If you have limited income, then as the price of pizza rises, you simply cannot buy as much pizza. The demand curve is drawn as a relationship between the price of the good and the quantity of the good purchased. It isolates the relationship between price and quantity demand. A demand curve is drawn assuming that no relevant factor besides the price of the product is changing. This assumption is, as mentioned above, ceteris paribus. If another relevant economic factor changes, the demand curve can change. Relevant economic factors would include consumer income, the size of the population, the tastes and preferences of consumers, and the price of other goods</a:t>
            </a:r>
          </a:p>
        </p:txBody>
      </p:sp>
      <p:sp>
        <p:nvSpPr>
          <p:cNvPr id="5" name="TextBox 4">
            <a:extLst>
              <a:ext uri="{FF2B5EF4-FFF2-40B4-BE49-F238E27FC236}">
                <a16:creationId xmlns:a16="http://schemas.microsoft.com/office/drawing/2014/main" id="{4E180155-9352-66C0-4250-7A008AF03BB6}"/>
              </a:ext>
            </a:extLst>
          </p:cNvPr>
          <p:cNvSpPr txBox="1"/>
          <p:nvPr/>
        </p:nvSpPr>
        <p:spPr>
          <a:xfrm>
            <a:off x="6533148" y="6195960"/>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2882412017"/>
      </p:ext>
    </p:extLst>
  </p:cSld>
  <p:clrMapOvr>
    <a:masterClrMapping/>
  </p:clrMapOvr>
  <mc:AlternateContent xmlns:mc="http://schemas.openxmlformats.org/markup-compatibility/2006" xmlns:p14="http://schemas.microsoft.com/office/powerpoint/2010/main">
    <mc:Choice Requires="p14">
      <p:transition spd="slow" p14:dur="2000" advTm="222690"/>
    </mc:Choice>
    <mc:Fallback xmlns="">
      <p:transition spd="slow" advTm="22269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F84F17-E995-D50D-CD02-77F789D4B54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913C4B1F-A678-F999-1648-944D40B1523B}"/>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EBE2D589-CF5E-2A18-77F7-FDB1362804D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1B86E879-992F-F5A3-E30D-AE0838F65B5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EFD5301-9841-6AC3-7826-EB582FF6234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4ED785E-C5B9-CA4C-06E2-F0370956DFC8}"/>
              </a:ext>
            </a:extLst>
          </p:cNvPr>
          <p:cNvSpPr txBox="1"/>
          <p:nvPr/>
        </p:nvSpPr>
        <p:spPr>
          <a:xfrm>
            <a:off x="3598250" y="2495028"/>
            <a:ext cx="3707325" cy="3139321"/>
          </a:xfrm>
          <a:prstGeom prst="rect">
            <a:avLst/>
          </a:prstGeom>
          <a:noFill/>
        </p:spPr>
        <p:txBody>
          <a:bodyPr wrap="square" rtlCol="0">
            <a:spAutoFit/>
          </a:bodyPr>
          <a:lstStyle/>
          <a:p>
            <a:pPr algn="just"/>
            <a:r>
              <a:rPr lang="en-US" dirty="0">
                <a:latin typeface="Alexandria"/>
                <a:cs typeface="Times New Roman" panose="02020603050405020304" pitchFamily="18" charset="0"/>
              </a:rPr>
              <a:t> For example, if the price of hamburgers doubled, then families might substitute having a pizza night for having a hamburger. This would cause the demand for pizzas to increase. If the demand for pizzas increased, the quantities of pizza purchased at every price level would be higher. The demand schedule for pizzas might look like Table 2 after an increase in the price of hamburgers.</a:t>
            </a:r>
          </a:p>
        </p:txBody>
      </p:sp>
      <p:sp>
        <p:nvSpPr>
          <p:cNvPr id="32" name="Rectangle 31">
            <a:extLst>
              <a:ext uri="{FF2B5EF4-FFF2-40B4-BE49-F238E27FC236}">
                <a16:creationId xmlns:a16="http://schemas.microsoft.com/office/drawing/2014/main" id="{88904BA1-962E-8EBB-8BA7-4FC31B753D5F}"/>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63783F4-8F9D-2A72-813F-03CC13131A9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58E727DF-1882-C008-0593-BBE030FA9091}"/>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a:t>
            </a:r>
            <a:r>
              <a:rPr lang="ar-JO" sz="4400" b="1" dirty="0">
                <a:solidFill>
                  <a:schemeClr val="bg1"/>
                </a:solidFill>
                <a:latin typeface="Alexandria"/>
                <a:cs typeface="Times New Roman" panose="02020603050405020304" pitchFamily="18" charset="0"/>
              </a:rPr>
              <a:t>2</a:t>
            </a:r>
            <a:endParaRPr lang="en-US" sz="1200" b="1" dirty="0">
              <a:solidFill>
                <a:schemeClr val="bg1"/>
              </a:solidFill>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C3D33C60-7501-2B9B-17D9-489DE9D1B57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9" name="Picture 8">
            <a:extLst>
              <a:ext uri="{FF2B5EF4-FFF2-40B4-BE49-F238E27FC236}">
                <a16:creationId xmlns:a16="http://schemas.microsoft.com/office/drawing/2014/main" id="{97B93B0E-F556-F40B-D1A2-6A828B9C347D}"/>
              </a:ext>
            </a:extLst>
          </p:cNvPr>
          <p:cNvPicPr>
            <a:picLocks noChangeAspect="1"/>
          </p:cNvPicPr>
          <p:nvPr/>
        </p:nvPicPr>
        <p:blipFill>
          <a:blip r:embed="rId5"/>
          <a:stretch>
            <a:fillRect/>
          </a:stretch>
        </p:blipFill>
        <p:spPr>
          <a:xfrm>
            <a:off x="9986462" y="2323527"/>
            <a:ext cx="2029108" cy="3254097"/>
          </a:xfrm>
          <a:prstGeom prst="rect">
            <a:avLst/>
          </a:prstGeom>
        </p:spPr>
      </p:pic>
      <p:sp>
        <p:nvSpPr>
          <p:cNvPr id="11" name="TextBox 10">
            <a:extLst>
              <a:ext uri="{FF2B5EF4-FFF2-40B4-BE49-F238E27FC236}">
                <a16:creationId xmlns:a16="http://schemas.microsoft.com/office/drawing/2014/main" id="{B8078C71-03C3-1FE2-9CD1-B76557C421EF}"/>
              </a:ext>
            </a:extLst>
          </p:cNvPr>
          <p:cNvSpPr txBox="1"/>
          <p:nvPr/>
        </p:nvSpPr>
        <p:spPr>
          <a:xfrm>
            <a:off x="6889282" y="6207549"/>
            <a:ext cx="6097604" cy="369332"/>
          </a:xfrm>
          <a:prstGeom prst="rect">
            <a:avLst/>
          </a:prstGeom>
          <a:noFill/>
        </p:spPr>
        <p:txBody>
          <a:bodyPr wrap="square">
            <a:spAutoFit/>
          </a:bodyPr>
          <a:lstStyle/>
          <a:p>
            <a:pPr algn="ctr"/>
            <a:r>
              <a:rPr lang="en-US" sz="1800" b="1" dirty="0"/>
              <a:t>https://midocean.edu.km</a:t>
            </a:r>
          </a:p>
        </p:txBody>
      </p:sp>
      <p:pic>
        <p:nvPicPr>
          <p:cNvPr id="4" name="Picture 3">
            <a:extLst>
              <a:ext uri="{FF2B5EF4-FFF2-40B4-BE49-F238E27FC236}">
                <a16:creationId xmlns:a16="http://schemas.microsoft.com/office/drawing/2014/main" id="{1CFB3F70-588F-24E9-5373-39253B3F8C41}"/>
              </a:ext>
            </a:extLst>
          </p:cNvPr>
          <p:cNvPicPr>
            <a:picLocks noChangeAspect="1"/>
          </p:cNvPicPr>
          <p:nvPr/>
        </p:nvPicPr>
        <p:blipFill>
          <a:blip r:embed="rId6"/>
          <a:stretch>
            <a:fillRect/>
          </a:stretch>
        </p:blipFill>
        <p:spPr>
          <a:xfrm>
            <a:off x="7745780" y="2323526"/>
            <a:ext cx="1800476" cy="3254097"/>
          </a:xfrm>
          <a:prstGeom prst="rect">
            <a:avLst/>
          </a:prstGeom>
        </p:spPr>
      </p:pic>
    </p:spTree>
    <p:extLst>
      <p:ext uri="{BB962C8B-B14F-4D97-AF65-F5344CB8AC3E}">
        <p14:creationId xmlns:p14="http://schemas.microsoft.com/office/powerpoint/2010/main" val="13912235"/>
      </p:ext>
    </p:extLst>
  </p:cSld>
  <p:clrMapOvr>
    <a:masterClrMapping/>
  </p:clrMapOvr>
  <mc:AlternateContent xmlns:mc="http://schemas.openxmlformats.org/markup-compatibility/2006" xmlns:p14="http://schemas.microsoft.com/office/powerpoint/2010/main">
    <mc:Choice Requires="p14">
      <p:transition spd="slow" p14:dur="2000" advTm="124235"/>
    </mc:Choice>
    <mc:Fallback xmlns="">
      <p:transition spd="slow" advTm="124235"/>
    </mc:Fallback>
  </mc:AlternateContent>
  <p:extLst>
    <p:ext uri="{3A86A75C-4F4B-4683-9AE1-C65F6400EC91}">
      <p14:laserTraceLst xmlns:p14="http://schemas.microsoft.com/office/powerpoint/2010/main">
        <p14:tracePtLst>
          <p14:tracePt t="57297" x="311150" y="739775"/>
          <p14:tracePt t="57302" x="757238" y="739775"/>
          <p14:tracePt t="57308" x="1022350" y="739775"/>
          <p14:tracePt t="57317" x="1150938" y="749300"/>
          <p14:tracePt t="57329" x="1662113" y="766763"/>
          <p14:tracePt t="57337" x="1944688" y="766763"/>
          <p14:tracePt t="57342" x="2036763" y="785813"/>
          <p14:tracePt t="57364" x="2484438" y="876300"/>
          <p14:tracePt t="57379" x="2720975" y="931863"/>
          <p14:tracePt t="57393" x="2932113" y="968375"/>
          <p14:tracePt t="57411" x="3105150" y="1014413"/>
          <p14:tracePt t="57425" x="3333750" y="1068388"/>
          <p14:tracePt t="57429" x="3460750" y="1095375"/>
          <p14:tracePt t="57443" x="3635375" y="1123950"/>
          <p14:tracePt t="57460" x="3854450" y="1141413"/>
          <p14:tracePt t="57476" x="4200525" y="1196975"/>
          <p14:tracePt t="57479" x="4302125" y="1214438"/>
          <p14:tracePt t="57494" x="4557713" y="1270000"/>
          <p14:tracePt t="57512" x="4803775" y="1333500"/>
          <p14:tracePt t="57525" x="5287963" y="1433513"/>
          <p14:tracePt t="57531" x="5387975" y="1460500"/>
          <p14:tracePt t="57544" x="5699125" y="1533525"/>
          <p14:tracePt t="57560" x="6200775" y="1679575"/>
          <p14:tracePt t="57566" x="6337300" y="1708150"/>
          <p14:tracePt t="57575" x="6465888" y="1771650"/>
          <p14:tracePt t="57579" x="6621463" y="1835150"/>
          <p14:tracePt t="57594" x="7013575" y="1990725"/>
          <p14:tracePt t="57612" x="7315200" y="2119313"/>
          <p14:tracePt t="57615" x="7424738" y="2173288"/>
          <p14:tracePt t="57626" x="7543800" y="2246313"/>
          <p14:tracePt t="57631" x="7699375" y="2319338"/>
          <p14:tracePt t="57642" x="7835900" y="2382838"/>
          <p14:tracePt t="57646" x="7926388" y="2438400"/>
          <p14:tracePt t="57651" x="8064500" y="2484438"/>
          <p14:tracePt t="57660" x="8147050" y="2520950"/>
          <p14:tracePt t="57666" x="8191500" y="2547938"/>
          <p14:tracePt t="57675" x="8237538" y="2565400"/>
          <p14:tracePt t="57697" x="8337550" y="2620963"/>
          <p14:tracePt t="57710" x="8366125" y="2630488"/>
          <p14:tracePt t="57727" x="8383588" y="2638425"/>
          <p14:tracePt t="57745" x="8410575" y="2647950"/>
          <p14:tracePt t="57760" x="8475663" y="2657475"/>
          <p14:tracePt t="57781" x="8566150" y="2674938"/>
          <p14:tracePt t="57796" x="8593138" y="2674938"/>
          <p14:tracePt t="57808" x="8612188" y="2674938"/>
          <p14:tracePt t="58800" x="8585200" y="2711450"/>
          <p14:tracePt t="58809" x="8548688" y="2757488"/>
          <p14:tracePt t="58826" x="8483600" y="2820988"/>
          <p14:tracePt t="58830" x="8447088" y="2857500"/>
          <p14:tracePt t="58844" x="8383588" y="2913063"/>
          <p14:tracePt t="58849" x="8374063" y="2913063"/>
          <p14:tracePt t="58859" x="8374063" y="2922588"/>
          <p14:tracePt t="58864" x="8366125" y="2930525"/>
          <p14:tracePt t="58879" x="8347075" y="2949575"/>
          <p14:tracePt t="58893" x="8329613" y="2968625"/>
          <p14:tracePt t="58909" x="8320088" y="2968625"/>
          <p14:tracePt t="58925" x="8320088" y="2976563"/>
          <p14:tracePt t="58943" x="8310563" y="2976563"/>
          <p14:tracePt t="58961" x="8310563" y="2986088"/>
          <p14:tracePt t="58964" x="8301038" y="2995613"/>
          <p14:tracePt t="58975" x="8301038" y="3005138"/>
          <p14:tracePt t="58979" x="8301038" y="3013075"/>
          <p14:tracePt t="58993" x="8293100" y="3041650"/>
          <p14:tracePt t="59009" x="8283575" y="3086100"/>
          <p14:tracePt t="59014" x="8274050" y="3105150"/>
          <p14:tracePt t="59025" x="8274050" y="3122613"/>
          <p14:tracePt t="59029" x="8274050" y="3132138"/>
          <p14:tracePt t="59043" x="8264525" y="3151188"/>
          <p14:tracePt t="59059" x="8264525" y="3159125"/>
          <p14:tracePt t="59077" x="8264525" y="3168650"/>
          <p14:tracePt t="59101" x="8264525" y="3178175"/>
          <p14:tracePt t="59138" x="8264525" y="3187700"/>
          <p14:tracePt t="59175" x="8264525" y="3195638"/>
          <p14:tracePt t="59476" x="8264525" y="3187700"/>
          <p14:tracePt t="59568" x="8264525" y="3178175"/>
          <p14:tracePt t="59575" x="8264525" y="3168650"/>
          <p14:tracePt t="59596" x="8256588" y="3159125"/>
          <p14:tracePt t="59611" x="8247063" y="3141663"/>
          <p14:tracePt t="59618" x="8220075" y="3141663"/>
          <p14:tracePt t="59626" x="8210550" y="3132138"/>
          <p14:tracePt t="59642" x="8201025" y="3122613"/>
          <p14:tracePt t="59646" x="8191500" y="3114675"/>
          <p14:tracePt t="59659" x="8183563" y="3114675"/>
          <p14:tracePt t="59661" x="8174038" y="3114675"/>
          <p14:tracePt t="59676" x="8164513" y="3114675"/>
          <p14:tracePt t="59691" x="8154988" y="3114675"/>
          <p14:tracePt t="59697" x="8137525" y="3105150"/>
          <p14:tracePt t="59711" x="8128000" y="3105150"/>
          <p14:tracePt t="59726" x="8118475" y="3105150"/>
          <p14:tracePt t="59748" x="8118475" y="3095625"/>
          <p14:tracePt t="59757" x="8108950" y="3095625"/>
          <p14:tracePt t="59792" x="8101013" y="3095625"/>
          <p14:tracePt t="60095" x="8108950" y="3086100"/>
          <p14:tracePt t="60106" x="8137525" y="3086100"/>
          <p14:tracePt t="60112" x="8191500" y="3078163"/>
          <p14:tracePt t="60127" x="8210550" y="3068638"/>
          <p14:tracePt t="60144" x="8237538" y="3068638"/>
          <p14:tracePt t="60160" x="8264525" y="3068638"/>
          <p14:tracePt t="60163" x="8283575" y="3068638"/>
          <p14:tracePt t="60179" x="8320088" y="3059113"/>
          <p14:tracePt t="60185" x="8337550" y="3059113"/>
          <p14:tracePt t="60193" x="8347075" y="3059113"/>
          <p14:tracePt t="60208" x="8383588" y="3049588"/>
          <p14:tracePt t="60214" x="8393113" y="3049588"/>
          <p14:tracePt t="60226" x="8410575" y="3049588"/>
          <p14:tracePt t="60245" x="8429625" y="3049588"/>
          <p14:tracePt t="60261" x="8439150" y="3049588"/>
          <p14:tracePt t="60308" x="8447088" y="3049588"/>
          <p14:tracePt t="60324" x="8447088" y="3032125"/>
          <p14:tracePt t="60364" x="8456613" y="3032125"/>
          <p14:tracePt t="60587" x="8439150" y="3032125"/>
          <p14:tracePt t="60600" x="8420100" y="3032125"/>
          <p14:tracePt t="60608" x="8402638" y="3049588"/>
          <p14:tracePt t="60626" x="8374063" y="3059113"/>
          <p14:tracePt t="60629" x="8356600" y="3068638"/>
          <p14:tracePt t="60642" x="8320088" y="3086100"/>
          <p14:tracePt t="60659" x="8301038" y="3105150"/>
          <p14:tracePt t="60675" x="8283575" y="3114675"/>
          <p14:tracePt t="60680" x="8274050" y="3114675"/>
          <p14:tracePt t="60694" x="8256588" y="3114675"/>
          <p14:tracePt t="60710" x="8247063" y="3132138"/>
          <p14:tracePt t="60726" x="8237538" y="3132138"/>
          <p14:tracePt t="60759" x="8228013" y="3132138"/>
          <p14:tracePt t="60787" x="8220075" y="3132138"/>
          <p14:tracePt t="60817" x="8210550" y="3132138"/>
          <p14:tracePt t="60940" x="8201025" y="3132138"/>
          <p14:tracePt t="60981" x="8191500" y="3132138"/>
          <p14:tracePt t="60987" x="8183563" y="3132138"/>
          <p14:tracePt t="61012" x="8183563" y="3122613"/>
          <p14:tracePt t="61017" x="8183563" y="3114675"/>
          <p14:tracePt t="61027" x="8183563" y="3105150"/>
          <p14:tracePt t="61046" x="8183563" y="3095625"/>
          <p14:tracePt t="61061" x="8183563" y="3086100"/>
          <p14:tracePt t="61091" x="8183563" y="3078163"/>
          <p14:tracePt t="61099" x="8183563" y="3068638"/>
          <p14:tracePt t="61107" x="8183563" y="3059113"/>
          <p14:tracePt t="61127" x="8183563" y="3022600"/>
          <p14:tracePt t="61140" x="8183563" y="2995613"/>
          <p14:tracePt t="61157" x="8183563" y="2986088"/>
          <p14:tracePt t="61160" x="8191500" y="2986088"/>
          <p14:tracePt t="61175" x="8191500" y="2976563"/>
          <p14:tracePt t="61191" x="8201025" y="2976563"/>
          <p14:tracePt t="61213" x="8210550" y="2949575"/>
          <p14:tracePt t="61247" x="8220075" y="2949575"/>
          <p14:tracePt t="61256" x="8228013" y="2940050"/>
          <p14:tracePt t="61261" x="8237538" y="2940050"/>
          <p14:tracePt t="61276" x="8264525" y="2922588"/>
          <p14:tracePt t="61296" x="8283575" y="2903538"/>
          <p14:tracePt t="61311" x="8301038" y="2894013"/>
          <p14:tracePt t="61335" x="8320088" y="2894013"/>
          <p14:tracePt t="61342" x="8337550" y="2876550"/>
          <p14:tracePt t="61348" x="8347075" y="2876550"/>
          <p14:tracePt t="61355" x="8356600" y="2876550"/>
          <p14:tracePt t="61361" x="8366125" y="2867025"/>
          <p14:tracePt t="61375" x="8374063" y="2867025"/>
          <p14:tracePt t="61393" x="8383588" y="2857500"/>
          <p14:tracePt t="61397" x="8402638" y="2849563"/>
          <p14:tracePt t="61412" x="8410575" y="2840038"/>
          <p14:tracePt t="61427" x="8439150" y="2830513"/>
          <p14:tracePt t="61432" x="8447088" y="2830513"/>
          <p14:tracePt t="61443" x="8456613" y="2830513"/>
          <p14:tracePt t="61447" x="8466138" y="2830513"/>
          <p14:tracePt t="61462" x="8483600" y="2830513"/>
          <p14:tracePt t="61484" x="8493125" y="2830513"/>
          <p14:tracePt t="61506" x="8502650" y="2830513"/>
          <p14:tracePt t="61554" x="8512175" y="2830513"/>
          <p14:tracePt t="61577" x="8520113" y="2830513"/>
          <p14:tracePt t="61583" x="8539163" y="2840038"/>
          <p14:tracePt t="61592" x="8539163" y="2849563"/>
          <p14:tracePt t="61607" x="8566150" y="2867025"/>
          <p14:tracePt t="61612" x="8566150" y="2876550"/>
          <p14:tracePt t="61624" x="8566150" y="2886075"/>
          <p14:tracePt t="61627" x="8566150" y="2894013"/>
          <p14:tracePt t="61642" x="8575675" y="2903538"/>
          <p14:tracePt t="61657" x="8585200" y="2922588"/>
          <p14:tracePt t="61676" x="8593138" y="2949575"/>
          <p14:tracePt t="61694" x="8593138" y="2995613"/>
          <p14:tracePt t="61709" x="8593138" y="3032125"/>
          <p14:tracePt t="61713" x="8593138" y="3059113"/>
          <p14:tracePt t="61727" x="8585200" y="3095625"/>
          <p14:tracePt t="61743" x="8548688" y="3132138"/>
          <p14:tracePt t="61762" x="8529638" y="3187700"/>
          <p14:tracePt t="61766" x="8512175" y="3205163"/>
          <p14:tracePt t="61777" x="8502650" y="3214688"/>
          <p14:tracePt t="61783" x="8493125" y="3224213"/>
          <p14:tracePt t="61792" x="8439150" y="3260725"/>
          <p14:tracePt t="61801" x="8420100" y="3268663"/>
          <p14:tracePt t="61809" x="8393113" y="3278188"/>
          <p14:tracePt t="61812" x="8383588" y="3278188"/>
          <p14:tracePt t="61828" x="8337550" y="3278188"/>
          <p14:tracePt t="61842" x="8283575" y="3278188"/>
          <p14:tracePt t="61864" x="8210550" y="3260725"/>
          <p14:tracePt t="61873" x="8183563" y="3241675"/>
          <p14:tracePt t="61881" x="8174038" y="3232150"/>
          <p14:tracePt t="61889" x="8164513" y="3224213"/>
          <p14:tracePt t="61899" x="8154988" y="3205163"/>
          <p14:tracePt t="61910" x="8147050" y="3195638"/>
          <p14:tracePt t="61924" x="8128000" y="3187700"/>
          <p14:tracePt t="61928" x="8101013" y="3159125"/>
          <p14:tracePt t="61942" x="8081963" y="3132138"/>
          <p14:tracePt t="61948" x="8081963" y="3114675"/>
          <p14:tracePt t="61958" x="8081963" y="3095625"/>
          <p14:tracePt t="61973" x="8091488" y="3032125"/>
          <p14:tracePt t="61978" x="8118475" y="3013075"/>
          <p14:tracePt t="61995" x="8164513" y="2949575"/>
          <p14:tracePt t="62003" x="8210550" y="2922588"/>
          <p14:tracePt t="62015" x="8247063" y="2894013"/>
          <p14:tracePt t="62021" x="8310563" y="2857500"/>
          <p14:tracePt t="62029" x="8337550" y="2857500"/>
          <p14:tracePt t="62040" x="8356600" y="2849563"/>
          <p14:tracePt t="62043" x="8374063" y="2849563"/>
          <p14:tracePt t="62050" x="8383588" y="2849563"/>
          <p14:tracePt t="62058" x="8383588" y="2840038"/>
          <p14:tracePt t="62077" x="8402638" y="2840038"/>
          <p14:tracePt t="62095" x="8410575" y="2840038"/>
          <p14:tracePt t="62109" x="8420100" y="2840038"/>
          <p14:tracePt t="62125" x="8429625" y="2840038"/>
          <p14:tracePt t="62128" x="8439150" y="2840038"/>
          <p14:tracePt t="62142" x="8447088" y="2849563"/>
          <p14:tracePt t="62162" x="8483600" y="2876550"/>
          <p14:tracePt t="62178" x="8512175" y="2903538"/>
          <p14:tracePt t="62180" x="8520113" y="2903538"/>
          <p14:tracePt t="62186" x="8529638" y="2913063"/>
          <p14:tracePt t="62193" x="8529638" y="2922588"/>
          <p14:tracePt t="62209" x="8539163" y="2949575"/>
          <p14:tracePt t="62225" x="8539163" y="2959100"/>
          <p14:tracePt t="62245" x="8539163" y="2968625"/>
          <p14:tracePt t="62252" x="8539163" y="2976563"/>
          <p14:tracePt t="62260" x="8529638" y="3005138"/>
          <p14:tracePt t="62265" x="8493125" y="3049588"/>
          <p14:tracePt t="62274" x="8429625" y="3086100"/>
          <p14:tracePt t="62293" x="8274050" y="3187700"/>
          <p14:tracePt t="62309" x="8201025" y="3205163"/>
          <p14:tracePt t="62323" x="8164513" y="3224213"/>
          <p14:tracePt t="62341" x="8118475" y="3224213"/>
          <p14:tracePt t="62345" x="8108950" y="3224213"/>
          <p14:tracePt t="62358" x="8091488" y="3224213"/>
          <p14:tracePt t="62374" x="8081963" y="3224213"/>
          <p14:tracePt t="62391" x="8035925" y="3214688"/>
          <p14:tracePt t="62396" x="8027988" y="3195638"/>
          <p14:tracePt t="62403" x="8008938" y="3122613"/>
          <p14:tracePt t="62413" x="7999413" y="3095625"/>
          <p14:tracePt t="62419" x="7999413" y="3022600"/>
          <p14:tracePt t="62425" x="7999413" y="2968625"/>
          <p14:tracePt t="62429" x="8008938" y="2949575"/>
          <p14:tracePt t="62438" x="8072438" y="2857500"/>
          <p14:tracePt t="62444" x="8101013" y="2840038"/>
          <p14:tracePt t="62459" x="8118475" y="2794000"/>
          <p14:tracePt t="62461" x="8147050" y="2767013"/>
          <p14:tracePt t="62465" x="8201025" y="2730500"/>
          <p14:tracePt t="62476" x="8220075" y="2711450"/>
          <p14:tracePt t="62480" x="8237538" y="2684463"/>
          <p14:tracePt t="62493" x="8256588" y="2667000"/>
          <p14:tracePt t="62496" x="8329613" y="2630488"/>
          <p14:tracePt t="62501" x="8356600" y="2611438"/>
          <p14:tracePt t="62511" x="8393113" y="2601913"/>
          <p14:tracePt t="62526" x="8447088" y="2584450"/>
          <p14:tracePt t="62544" x="8520113" y="2584450"/>
          <p14:tracePt t="62559" x="8529638" y="2584450"/>
          <p14:tracePt t="62580" x="8556625" y="2584450"/>
          <p14:tracePt t="62591" x="8575675" y="2584450"/>
          <p14:tracePt t="62595" x="8585200" y="2593975"/>
          <p14:tracePt t="62608" x="8612188" y="2630488"/>
          <p14:tracePt t="62623" x="8639175" y="2703513"/>
          <p14:tracePt t="62641" x="8648700" y="2813050"/>
          <p14:tracePt t="62646" x="8648700" y="2840038"/>
          <p14:tracePt t="62654" x="8648700" y="2876550"/>
          <p14:tracePt t="62662" x="8639175" y="2940050"/>
          <p14:tracePt t="62667" x="8629650" y="2976563"/>
          <p14:tracePt t="62675" x="8612188" y="3005138"/>
          <p14:tracePt t="62690" x="8575675" y="3078163"/>
          <p14:tracePt t="62696" x="8548688" y="3114675"/>
          <p14:tracePt t="62709" x="8520113" y="3141663"/>
          <p14:tracePt t="62712" x="8493125" y="3159125"/>
          <p14:tracePt t="62727" x="8429625" y="3195638"/>
          <p14:tracePt t="62742" x="8393113" y="3214688"/>
          <p14:tracePt t="62746" x="8374063" y="3214688"/>
          <p14:tracePt t="62759" x="8366125" y="3214688"/>
          <p14:tracePt t="62761" x="8356600" y="3214688"/>
          <p14:tracePt t="62776" x="8347075" y="3214688"/>
          <p14:tracePt t="62791" x="8329613" y="3214688"/>
          <p14:tracePt t="62795" x="8320088" y="3214688"/>
          <p14:tracePt t="62818" x="8310563" y="3214688"/>
          <p14:tracePt t="62856" x="8301038" y="3214688"/>
          <p14:tracePt t="62948" x="8320088" y="3195638"/>
          <p14:tracePt t="62953" x="8366125" y="3178175"/>
          <p14:tracePt t="62962" x="8475663" y="3122613"/>
          <p14:tracePt t="62978" x="8739188" y="3049588"/>
          <p14:tracePt t="62983" x="8858250" y="3032125"/>
          <p14:tracePt t="62992" x="8913813" y="3032125"/>
          <p14:tracePt t="63008" x="9023350" y="3032125"/>
          <p14:tracePt t="63012" x="9040813" y="3032125"/>
          <p14:tracePt t="63026" x="9077325" y="3032125"/>
          <p14:tracePt t="63043" x="9086850" y="3032125"/>
          <p14:tracePt t="63076" x="9096375" y="3032125"/>
          <p14:tracePt t="63129" x="9105900" y="3032125"/>
          <p14:tracePt t="63142" x="9113838" y="3032125"/>
          <p14:tracePt t="63156" x="9123363" y="3041650"/>
          <p14:tracePt t="63162" x="9132888" y="3049588"/>
          <p14:tracePt t="63178" x="9178925" y="3059113"/>
          <p14:tracePt t="63183" x="9196388" y="3078163"/>
          <p14:tracePt t="63192" x="9215438" y="3086100"/>
          <p14:tracePt t="63208" x="9259888" y="3095625"/>
          <p14:tracePt t="63211" x="9269413" y="3095625"/>
          <p14:tracePt t="63225" x="9278938" y="3095625"/>
          <p14:tracePt t="63250" x="9288463" y="3095625"/>
          <p14:tracePt t="63896" x="9278938" y="3095625"/>
          <p14:tracePt t="63902" x="9269413" y="3095625"/>
          <p14:tracePt t="63908" x="9259888" y="3095625"/>
          <p14:tracePt t="63923" x="9242425" y="3095625"/>
          <p14:tracePt t="63940" x="9223375" y="3095625"/>
          <p14:tracePt t="63946" x="9215438" y="3078163"/>
          <p14:tracePt t="63952" x="9205913" y="3078163"/>
          <p14:tracePt t="63961" x="9196388" y="3078163"/>
          <p14:tracePt t="63977" x="9186863" y="3078163"/>
          <p14:tracePt t="63980" x="9178925" y="3078163"/>
          <p14:tracePt t="63993" x="9159875" y="3078163"/>
          <p14:tracePt t="63997" x="9150350" y="3078163"/>
          <p14:tracePt t="64026" x="9142413" y="3078163"/>
          <p14:tracePt t="64059" x="9132888" y="3078163"/>
          <p14:tracePt t="65366" x="9132888" y="3068638"/>
          <p14:tracePt t="65379" x="9132888" y="3059113"/>
          <p14:tracePt t="65390" x="9132888" y="3049588"/>
          <p14:tracePt t="65393" x="9142413" y="3041650"/>
          <p14:tracePt t="65399" x="9150350" y="3032125"/>
          <p14:tracePt t="65409" x="9159875" y="3013075"/>
          <p14:tracePt t="65424" x="9159875" y="2995613"/>
          <p14:tracePt t="65428" x="9169400" y="2986088"/>
          <p14:tracePt t="65442" x="9178925" y="2976563"/>
          <p14:tracePt t="65457" x="9205913" y="2959100"/>
          <p14:tracePt t="65474" x="9223375" y="2940050"/>
          <p14:tracePt t="65479" x="9232900" y="2930525"/>
          <p14:tracePt t="65494" x="9242425" y="2922588"/>
          <p14:tracePt t="65508" x="9251950" y="2913063"/>
          <p14:tracePt t="65529" x="9259888" y="2903538"/>
          <p14:tracePt t="65565" x="9269413" y="2894013"/>
          <p14:tracePt t="65603" x="9278938" y="2886075"/>
          <p14:tracePt t="65658" x="9288463" y="2886075"/>
          <p14:tracePt t="65688" x="9288463" y="2876550"/>
          <p14:tracePt t="65803" x="9296400" y="2867025"/>
          <p14:tracePt t="65809" x="9305925" y="2857500"/>
          <p14:tracePt t="65825" x="9324975" y="2840038"/>
          <p14:tracePt t="65842" x="9351963" y="2830513"/>
          <p14:tracePt t="65847" x="9361488" y="2830513"/>
          <p14:tracePt t="65855" x="9369425" y="2820988"/>
          <p14:tracePt t="65861" x="9388475" y="2820988"/>
          <p14:tracePt t="65865" x="9398000" y="2820988"/>
          <p14:tracePt t="65880" x="9405938" y="2820988"/>
          <p14:tracePt t="65895" x="9415463" y="2820988"/>
          <p14:tracePt t="65909" x="9424988" y="2820988"/>
          <p14:tracePt t="65938" x="9442450" y="2820988"/>
          <p14:tracePt t="65946" x="9451975" y="2820988"/>
          <p14:tracePt t="65958" x="9461500" y="2820988"/>
          <p14:tracePt t="65961" x="9471025" y="2820988"/>
          <p14:tracePt t="65967" x="9478963" y="2820988"/>
          <p14:tracePt t="65981" x="9488488" y="2820988"/>
          <p14:tracePt t="65990" x="9498013" y="2820988"/>
          <p14:tracePt t="66010" x="9525000" y="2849563"/>
          <p14:tracePt t="66014" x="9534525" y="2849563"/>
          <p14:tracePt t="66022" x="9544050" y="2849563"/>
          <p14:tracePt t="66031" x="9551988" y="2849563"/>
          <p14:tracePt t="66040" x="9551988" y="2857500"/>
          <p14:tracePt t="66057" x="9561513" y="2857500"/>
          <p14:tracePt t="66060" x="9561513" y="2867025"/>
          <p14:tracePt t="66075" x="9580563" y="2876550"/>
          <p14:tracePt t="66095" x="9617075" y="2940050"/>
          <p14:tracePt t="66107" x="9625013" y="2959100"/>
          <p14:tracePt t="66111" x="9634538" y="3022600"/>
          <p14:tracePt t="66127" x="9634538" y="3078163"/>
          <p14:tracePt t="66145" x="9634538" y="3114675"/>
          <p14:tracePt t="66148" x="9634538" y="3122613"/>
          <p14:tracePt t="66154" x="9634538" y="3132138"/>
          <p14:tracePt t="66160" x="9634538" y="3141663"/>
          <p14:tracePt t="66168" x="9634538" y="3151188"/>
          <p14:tracePt t="66174" x="9634538" y="3159125"/>
          <p14:tracePt t="66191" x="9634538" y="3178175"/>
          <p14:tracePt t="66207" x="9634538" y="3195638"/>
          <p14:tracePt t="66226" x="9625013" y="3205163"/>
          <p14:tracePt t="66231" x="9625013" y="3214688"/>
          <p14:tracePt t="66241" x="9617075" y="3224213"/>
          <p14:tracePt t="66246" x="9607550" y="3232150"/>
          <p14:tracePt t="66256" x="9598025" y="3241675"/>
          <p14:tracePt t="66260" x="9580563" y="3251200"/>
          <p14:tracePt t="66275" x="9551988" y="3278188"/>
          <p14:tracePt t="66291" x="9507538" y="3287713"/>
          <p14:tracePt t="66313" x="9471025" y="3297238"/>
          <p14:tracePt t="66326" x="9461500" y="3305175"/>
          <p14:tracePt t="66336" x="9442450" y="3305175"/>
          <p14:tracePt t="66343" x="9424988" y="3305175"/>
          <p14:tracePt t="66355" x="9415463" y="3305175"/>
          <p14:tracePt t="66391" x="9405938" y="3305175"/>
          <p14:tracePt t="66420" x="9398000" y="3305175"/>
          <p14:tracePt t="66432" x="9388475" y="3305175"/>
          <p14:tracePt t="66440" x="9378950" y="3305175"/>
          <p14:tracePt t="66455" x="9361488" y="3260725"/>
          <p14:tracePt t="66472" x="9351963" y="3232150"/>
          <p14:tracePt t="66476" x="9351963" y="3214688"/>
          <p14:tracePt t="66491" x="9351963" y="3205163"/>
          <p14:tracePt t="66509" x="9342438" y="3178175"/>
          <p14:tracePt t="66528" x="9342438" y="3168650"/>
          <p14:tracePt t="66548" x="9342438" y="3159125"/>
          <p14:tracePt t="66572" x="9332913" y="3151188"/>
          <p14:tracePt t="66589" x="9332913" y="3141663"/>
          <p14:tracePt t="66649" x="9332913" y="3132138"/>
          <p14:tracePt t="66677" x="9332913" y="3122613"/>
          <p14:tracePt t="66716" x="9332913" y="3114675"/>
          <p14:tracePt t="66741" x="9332913" y="3105150"/>
          <p14:tracePt t="66749" x="9324975" y="3105150"/>
          <p14:tracePt t="66763" x="9324975" y="3095625"/>
          <p14:tracePt t="66806" x="9315450" y="3086100"/>
          <p14:tracePt t="66822" x="9315450" y="3078163"/>
          <p14:tracePt t="66840" x="9315450" y="3068638"/>
          <p14:tracePt t="66860" x="9315450" y="3059113"/>
          <p14:tracePt t="66874" x="9315450" y="3041650"/>
          <p14:tracePt t="66893" x="9315450" y="3032125"/>
          <p14:tracePt t="66913" x="9315450" y="3022600"/>
          <p14:tracePt t="66929" x="9315450" y="3013075"/>
          <p14:tracePt t="66949" x="9315450" y="3005138"/>
          <p14:tracePt t="66973" x="9315450" y="2995613"/>
          <p14:tracePt t="66979" x="9315450" y="2986088"/>
          <p14:tracePt t="66990" x="9315450" y="2976563"/>
          <p14:tracePt t="66993" x="9315450" y="2968625"/>
          <p14:tracePt t="67007" x="9315450" y="2949575"/>
          <p14:tracePt t="67029" x="9315450" y="2940050"/>
          <p14:tracePt t="67051" x="9324975" y="2930525"/>
          <p14:tracePt t="67080" x="9332913" y="2930525"/>
          <p14:tracePt t="67095" x="9332913" y="2922588"/>
          <p14:tracePt t="67100" x="9351963" y="2913063"/>
          <p14:tracePt t="67106" x="9361488" y="2903538"/>
          <p14:tracePt t="67124" x="9378950" y="2903538"/>
          <p14:tracePt t="67140" x="9388475" y="2886075"/>
          <p14:tracePt t="67145" x="9398000" y="2876550"/>
          <p14:tracePt t="67158" x="9405938" y="2867025"/>
          <p14:tracePt t="67166" x="9415463" y="2857500"/>
          <p14:tracePt t="67177" x="9442450" y="2849563"/>
          <p14:tracePt t="67182" x="9451975" y="2849563"/>
          <p14:tracePt t="67187" x="9461500" y="2849563"/>
          <p14:tracePt t="67194" x="9471025" y="2840038"/>
          <p14:tracePt t="67203" x="9478963" y="2840038"/>
          <p14:tracePt t="67224" x="9488488" y="2840038"/>
          <p14:tracePt t="67238" x="9498013" y="2840038"/>
          <p14:tracePt t="67252" x="9515475" y="2840038"/>
          <p14:tracePt t="67261" x="9525000" y="2840038"/>
          <p14:tracePt t="67276" x="9544050" y="2840038"/>
          <p14:tracePt t="67301" x="9551988" y="2840038"/>
          <p14:tracePt t="67308" x="9561513" y="2840038"/>
          <p14:tracePt t="67339" x="9571038" y="2840038"/>
          <p14:tracePt t="67351" x="9580563" y="2840038"/>
          <p14:tracePt t="67357" x="9598025" y="2840038"/>
          <p14:tracePt t="67373" x="9607550" y="2840038"/>
          <p14:tracePt t="67389" x="9644063" y="2857500"/>
          <p14:tracePt t="67407" x="9698038" y="2876550"/>
          <p14:tracePt t="67411" x="9707563" y="2894013"/>
          <p14:tracePt t="67424" x="9717088" y="2903538"/>
          <p14:tracePt t="67439" x="9734550" y="2922588"/>
          <p14:tracePt t="67456" x="9744075" y="2930525"/>
          <p14:tracePt t="67460" x="9753600" y="2940050"/>
          <p14:tracePt t="67466" x="9763125" y="2940050"/>
          <p14:tracePt t="67473" x="9763125" y="2949575"/>
          <p14:tracePt t="67489" x="9780588" y="2976563"/>
          <p14:tracePt t="67495" x="9780588" y="2986088"/>
          <p14:tracePt t="67506" x="9780588" y="2995613"/>
          <p14:tracePt t="67510" x="9780588" y="3005138"/>
          <p14:tracePt t="67525" x="9780588" y="3013075"/>
          <p14:tracePt t="67540" x="9790113" y="3022600"/>
          <p14:tracePt t="67574" x="9790113" y="3032125"/>
          <p14:tracePt t="67603" x="9799638" y="3032125"/>
          <p14:tracePt t="67617" x="9799638" y="3041650"/>
          <p14:tracePt t="67631" x="9809163" y="3041650"/>
          <p14:tracePt t="67646" x="9817100" y="3059113"/>
          <p14:tracePt t="67668" x="9826625" y="3059113"/>
          <p14:tracePt t="67683" x="9826625" y="3068638"/>
          <p14:tracePt t="67693" x="9836150" y="3068638"/>
          <p14:tracePt t="67718" x="9836150" y="3078163"/>
          <p14:tracePt t="67760" x="9845675" y="3078163"/>
          <p14:tracePt t="67797" x="9863138" y="3078163"/>
          <p14:tracePt t="67804" x="9863138" y="3086100"/>
          <p14:tracePt t="67846" x="9872663" y="3086100"/>
          <p14:tracePt t="69612" x="9882188" y="3086100"/>
          <p14:tracePt t="69618" x="9899650" y="3086100"/>
          <p14:tracePt t="69625" x="9918700" y="3095625"/>
          <p14:tracePt t="69640" x="9926638" y="3095625"/>
          <p14:tracePt t="69656" x="9972675" y="3105150"/>
          <p14:tracePt t="69672" x="9991725" y="3105150"/>
          <p14:tracePt t="69676" x="9999663" y="3105150"/>
          <p14:tracePt t="69691" x="10009188" y="3105150"/>
          <p14:tracePt t="69713" x="10018713" y="3105150"/>
          <p14:tracePt t="69727" x="10036175" y="3105150"/>
          <p14:tracePt t="69747" x="10045700" y="3105150"/>
          <p14:tracePt t="69776" x="10055225" y="3105150"/>
          <p14:tracePt t="69807" x="10064750" y="3105150"/>
          <p14:tracePt t="69812" x="10072688" y="3105150"/>
          <p14:tracePt t="69825" x="10082213" y="3105150"/>
          <p14:tracePt t="69841" x="10091738" y="3105150"/>
          <p14:tracePt t="69863" x="10101263" y="3105150"/>
          <p14:tracePt t="69884" x="10118725" y="3105150"/>
          <p14:tracePt t="69898" x="10128250" y="3114675"/>
          <p14:tracePt t="69906" x="10137775" y="3114675"/>
          <p14:tracePt t="69923" x="10164763" y="3114675"/>
          <p14:tracePt t="69927" x="10174288" y="3114675"/>
          <p14:tracePt t="69941" x="10201275" y="3122613"/>
          <p14:tracePt t="69957" x="10210800" y="3122613"/>
          <p14:tracePt t="69971" x="10228263" y="3122613"/>
          <p14:tracePt t="69989" x="10247313" y="3122613"/>
          <p14:tracePt t="69993" x="10255250" y="3122613"/>
          <p14:tracePt t="70005" x="10274300" y="3122613"/>
          <p14:tracePt t="70021" x="10283825" y="3122613"/>
          <p14:tracePt t="70038" x="10291763" y="3122613"/>
          <p14:tracePt t="70063" x="10301288" y="3122613"/>
          <p14:tracePt t="70100" x="10310813" y="3122613"/>
          <p14:tracePt t="70123" x="10320338" y="3122613"/>
          <p14:tracePt t="70164" x="10328275" y="3122613"/>
          <p14:tracePt t="70200" x="10337800" y="3122613"/>
          <p14:tracePt t="70238" x="10347325" y="3122613"/>
          <p14:tracePt t="70272" x="10364788" y="3122613"/>
          <p14:tracePt t="70285" x="10374313" y="3122613"/>
          <p14:tracePt t="70328" x="10383838" y="3122613"/>
          <p14:tracePt t="70356" x="10393363" y="3122613"/>
          <p14:tracePt t="70392" x="10401300" y="3122613"/>
          <p14:tracePt t="70422" x="10410825" y="3122613"/>
          <p14:tracePt t="70458" x="10420350" y="3122613"/>
          <p14:tracePt t="70487" x="10429875" y="3122613"/>
          <p14:tracePt t="70508" x="10437813" y="3122613"/>
          <p14:tracePt t="70515" x="10447338" y="3122613"/>
          <p14:tracePt t="70532" x="10456863" y="3122613"/>
          <p14:tracePt t="70541" x="10466388" y="3122613"/>
          <p14:tracePt t="70544" x="10474325" y="3122613"/>
          <p14:tracePt t="70559" x="10483850" y="3122613"/>
          <p14:tracePt t="70574" x="10493375" y="3122613"/>
          <p14:tracePt t="70630" x="10502900" y="3122613"/>
          <p14:tracePt t="70658" x="10520363" y="3122613"/>
          <p14:tracePt t="70697" x="10529888" y="3114675"/>
          <p14:tracePt t="70704" x="10539413" y="3105150"/>
          <p14:tracePt t="70723" x="10547350" y="3086100"/>
          <p14:tracePt t="70740" x="10556875" y="3049588"/>
          <p14:tracePt t="70745" x="10566400" y="3041650"/>
          <p14:tracePt t="70751" x="10575925" y="3013075"/>
          <p14:tracePt t="70759" x="10575925" y="3005138"/>
          <p14:tracePt t="70772" x="10585450" y="2995613"/>
          <p14:tracePt t="70775" x="10593388" y="2976563"/>
          <p14:tracePt t="70779" x="10612438" y="2949575"/>
          <p14:tracePt t="70789" x="10621963" y="2922588"/>
          <p14:tracePt t="70810" x="10648950" y="2903538"/>
          <p14:tracePt t="70820" x="10658475" y="2886075"/>
          <p14:tracePt t="70825" x="10658475" y="2876550"/>
          <p14:tracePt t="70830" x="10658475" y="2867025"/>
          <p14:tracePt t="70840" x="10675938" y="2857500"/>
          <p14:tracePt t="70856" x="10685463" y="2849563"/>
          <p14:tracePt t="70859" x="10694988" y="2849563"/>
          <p14:tracePt t="70875" x="10702925" y="2830513"/>
          <p14:tracePt t="70890" x="10712450" y="2820988"/>
          <p14:tracePt t="70906" x="10721975" y="2820988"/>
          <p14:tracePt t="70925" x="10739438" y="2820988"/>
          <p14:tracePt t="70932" x="10748963" y="2813050"/>
          <p14:tracePt t="70945" x="10758488" y="2794000"/>
          <p14:tracePt t="70955" x="10775950" y="2794000"/>
          <p14:tracePt t="70959" x="10785475" y="2784475"/>
          <p14:tracePt t="70974" x="10804525" y="2784475"/>
          <p14:tracePt t="70990" x="10812463" y="2784475"/>
          <p14:tracePt t="71005" x="10841038" y="2784475"/>
          <p14:tracePt t="71009" x="10868025" y="2784475"/>
          <p14:tracePt t="71023" x="10885488" y="2784475"/>
          <p14:tracePt t="71027" x="10895013" y="2784475"/>
          <p14:tracePt t="71040" x="10914063" y="2784475"/>
          <p14:tracePt t="71058" x="10941050" y="2784475"/>
          <p14:tracePt t="71082" x="10950575" y="2784475"/>
          <p14:tracePt t="71109" x="10958513" y="2784475"/>
          <p14:tracePt t="71124" x="10977563" y="2784475"/>
          <p14:tracePt t="71132" x="10977563" y="2794000"/>
          <p14:tracePt t="71138" x="10987088" y="2803525"/>
          <p14:tracePt t="71154" x="11004550" y="2813050"/>
          <p14:tracePt t="71171" x="11031538" y="2840038"/>
          <p14:tracePt t="71174" x="11041063" y="2867025"/>
          <p14:tracePt t="71189" x="11060113" y="2886075"/>
          <p14:tracePt t="71204" x="11068050" y="2949575"/>
          <p14:tracePt t="71221" x="11068050" y="2968625"/>
          <p14:tracePt t="71224" x="11068050" y="2976563"/>
          <p14:tracePt t="71242" x="11068050" y="3005138"/>
          <p14:tracePt t="71249" x="11068050" y="3032125"/>
          <p14:tracePt t="71254" x="11068050" y="3049588"/>
          <p14:tracePt t="71272" x="11068050" y="3086100"/>
          <p14:tracePt t="71290" x="11050588" y="3132138"/>
          <p14:tracePt t="71307" x="10995025" y="3178175"/>
          <p14:tracePt t="71323" x="10987088" y="3205163"/>
          <p14:tracePt t="71327" x="10968038" y="3214688"/>
          <p14:tracePt t="71340" x="10941050" y="3224213"/>
          <p14:tracePt t="71356" x="10904538" y="3241675"/>
          <p14:tracePt t="71372" x="10877550" y="3260725"/>
          <p14:tracePt t="71376" x="10868025" y="3278188"/>
          <p14:tracePt t="71391" x="10821988" y="3297238"/>
          <p14:tracePt t="71406" x="10785475" y="3297238"/>
          <p14:tracePt t="71423" x="10739438" y="3297238"/>
          <p14:tracePt t="71427" x="10721975" y="3297238"/>
          <p14:tracePt t="71440" x="10702925" y="3297238"/>
          <p14:tracePt t="71444" x="10675938" y="3287713"/>
          <p14:tracePt t="71458" x="10648950" y="3287713"/>
          <p14:tracePt t="71473" x="10629900" y="3260725"/>
          <p14:tracePt t="71477" x="10621963" y="3251200"/>
          <p14:tracePt t="71491" x="10602913" y="3232150"/>
          <p14:tracePt t="71508" x="10593388" y="3178175"/>
          <p14:tracePt t="71522" x="10593388" y="3168650"/>
          <p14:tracePt t="71526" x="10593388" y="3159125"/>
          <p14:tracePt t="71540" x="10593388" y="3132138"/>
          <p14:tracePt t="71556" x="10621963" y="3095625"/>
          <p14:tracePt t="71563" x="10648950" y="3068638"/>
          <p14:tracePt t="71572" x="10694988" y="3032125"/>
          <p14:tracePt t="71576" x="10731500" y="2986088"/>
          <p14:tracePt t="71590" x="10804525" y="2940050"/>
          <p14:tracePt t="71606" x="10868025" y="2894013"/>
          <p14:tracePt t="71621" x="10931525" y="2876550"/>
          <p14:tracePt t="71640" x="10958513" y="2876550"/>
          <p14:tracePt t="71659" x="10968038" y="2876550"/>
          <p14:tracePt t="71678" x="10977563" y="2876550"/>
          <p14:tracePt t="71699" x="10987088" y="2876550"/>
          <p14:tracePt t="71707" x="10995025" y="2886075"/>
          <p14:tracePt t="71722" x="11004550" y="2930525"/>
          <p14:tracePt t="71728" x="11014075" y="2949575"/>
          <p14:tracePt t="71736" x="11014075" y="2968625"/>
          <p14:tracePt t="71742" x="11014075" y="3005138"/>
          <p14:tracePt t="71749" x="11014075" y="3022600"/>
          <p14:tracePt t="71755" x="11014075" y="3041650"/>
          <p14:tracePt t="71772" x="11014075" y="3068638"/>
          <p14:tracePt t="71788" x="11014075" y="3095625"/>
          <p14:tracePt t="71807" x="11014075" y="3114675"/>
          <p14:tracePt t="71822" x="10995025" y="3132138"/>
          <p14:tracePt t="71839" x="10950575" y="3159125"/>
          <p14:tracePt t="71842" x="10941050" y="3168650"/>
          <p14:tracePt t="71856" x="10922000" y="3168650"/>
          <p14:tracePt t="71872" x="10904538" y="3168650"/>
          <p14:tracePt t="71891" x="10877550" y="3168650"/>
          <p14:tracePt t="71907" x="10858500" y="3168650"/>
          <p14:tracePt t="71937" x="10848975" y="3168650"/>
          <p14:tracePt t="71958" x="10848975" y="3159125"/>
          <p14:tracePt t="71964" x="10848975" y="3122613"/>
          <p14:tracePt t="71972" x="10848975" y="3105150"/>
          <p14:tracePt t="71988" x="10868025" y="3068638"/>
          <p14:tracePt t="71993" x="10877550" y="3049588"/>
          <p14:tracePt t="72007" x="10914063" y="3022600"/>
          <p14:tracePt t="72025" x="10950575" y="2995613"/>
          <p14:tracePt t="72027" x="10968038" y="2976563"/>
          <p14:tracePt t="72038" x="10995025" y="2976563"/>
          <p14:tracePt t="72042" x="11004550" y="2968625"/>
          <p14:tracePt t="72059" x="11031538" y="2968625"/>
          <p14:tracePt t="72064" x="11041063" y="2968625"/>
          <p14:tracePt t="72072" x="11050588" y="2968625"/>
          <p14:tracePt t="72089" x="11060113" y="2968625"/>
          <p14:tracePt t="72131" x="11077575" y="2968625"/>
          <p14:tracePt t="72180" x="11087100" y="2968625"/>
          <p14:tracePt t="72209" x="11096625" y="2968625"/>
          <p14:tracePt t="72219" x="11104563" y="2968625"/>
          <p14:tracePt t="72226" x="11114088" y="2968625"/>
          <p14:tracePt t="72239" x="11133138" y="2986088"/>
          <p14:tracePt t="72255" x="11187113" y="3005138"/>
          <p14:tracePt t="72258" x="11214100" y="3013075"/>
          <p14:tracePt t="72272" x="11260138" y="3022600"/>
          <p14:tracePt t="72290" x="11296650" y="3022600"/>
          <p14:tracePt t="72295" x="11306175" y="3022600"/>
          <p14:tracePt t="72305" x="11315700" y="3022600"/>
          <p14:tracePt t="72308" x="11323638" y="3022600"/>
          <p14:tracePt t="72322" x="11333163" y="3022600"/>
          <p14:tracePt t="72340" x="11342688" y="3022600"/>
          <p14:tracePt t="72344" x="11352213" y="3022600"/>
          <p14:tracePt t="72356" x="11360150" y="3022600"/>
          <p14:tracePt t="72359" x="11369675" y="3022600"/>
          <p14:tracePt t="72373" x="11398250" y="3022600"/>
          <p14:tracePt t="72391" x="11442700" y="3022600"/>
          <p14:tracePt t="72410" x="11461750" y="3013075"/>
          <p14:tracePt t="72417" x="11471275" y="3013075"/>
          <p14:tracePt t="72426" x="11479213" y="3013075"/>
          <p14:tracePt t="72433" x="11488738" y="3013075"/>
          <p14:tracePt t="72439" x="11498263" y="3013075"/>
          <p14:tracePt t="72459" x="11507788" y="3013075"/>
          <p14:tracePt t="72497" x="11515725" y="3013075"/>
          <p14:tracePt t="72524" x="11525250" y="3013075"/>
          <p14:tracePt t="72560" x="11534775" y="3013075"/>
          <p14:tracePt t="72588" x="11544300" y="3013075"/>
          <p14:tracePt t="72624" x="11552238" y="3013075"/>
          <p14:tracePt t="72638" x="11552238" y="3005138"/>
          <p14:tracePt t="72645" x="11561763" y="3005138"/>
          <p14:tracePt t="72690" x="11571288" y="3005138"/>
          <p14:tracePt t="72718" x="11588750" y="3005138"/>
          <p14:tracePt t="72733" x="11598275" y="3005138"/>
          <p14:tracePt t="72746" x="11607800" y="3005138"/>
          <p14:tracePt t="72774" x="11617325" y="3005138"/>
          <p14:tracePt t="73401" x="11617325" y="2995613"/>
          <p14:tracePt t="73416" x="11644313" y="2968625"/>
          <p14:tracePt t="73421" x="11661775" y="2949575"/>
          <p14:tracePt t="73430" x="11680825" y="2940050"/>
          <p14:tracePt t="73438" x="11717338" y="2930525"/>
          <p14:tracePt t="73443" x="11726863" y="2913063"/>
          <p14:tracePt t="73448" x="11726863" y="2903538"/>
          <p14:tracePt t="73456" x="11734800" y="2894013"/>
          <p14:tracePt t="73471" x="11753850" y="2876550"/>
          <p14:tracePt t="73477" x="11763375" y="2876550"/>
          <p14:tracePt t="73488" x="11771313" y="2876550"/>
          <p14:tracePt t="73493" x="11780838" y="2876550"/>
          <p14:tracePt t="73499" x="11790363" y="2876550"/>
          <p14:tracePt t="73507" x="11799888" y="2867025"/>
          <p14:tracePt t="73513" x="11817350" y="2857500"/>
          <p14:tracePt t="73524" x="11826875" y="2857500"/>
          <p14:tracePt t="73539" x="11863388" y="2840038"/>
          <p14:tracePt t="73543" x="11880850" y="2840038"/>
          <p14:tracePt t="73549" x="11899900" y="2840038"/>
          <p14:tracePt t="73558" x="11917363" y="2840038"/>
          <p14:tracePt t="73573" x="11926888" y="2840038"/>
          <p14:tracePt t="73580" x="11945938" y="2840038"/>
          <p14:tracePt t="73588" x="11963400" y="2840038"/>
          <p14:tracePt t="73592" x="11972925" y="2840038"/>
          <p14:tracePt t="73606" x="11982450" y="2840038"/>
          <p14:tracePt t="73623" x="11990388" y="2840038"/>
          <p14:tracePt t="73671" x="11999913" y="2840038"/>
          <p14:tracePt t="73687" x="12009438" y="2840038"/>
          <p14:tracePt t="73695" x="12026900" y="2857500"/>
          <p14:tracePt t="73704" x="12045950" y="2876550"/>
          <p14:tracePt t="73707" x="12055475" y="2894013"/>
          <p14:tracePt t="73721" x="12072938" y="2949575"/>
          <p14:tracePt t="73737" x="12091988" y="2995613"/>
          <p14:tracePt t="73743" x="12091988" y="3005138"/>
          <p14:tracePt t="73759" x="12091988" y="3032125"/>
          <p14:tracePt t="73767" x="12091988" y="3059113"/>
          <p14:tracePt t="73773" x="12091988" y="3068638"/>
          <p14:tracePt t="73778" x="12091988" y="3095625"/>
          <p14:tracePt t="73788" x="12091988" y="3114675"/>
          <p14:tracePt t="73793" x="12091988" y="3122613"/>
          <p14:tracePt t="73801" x="12091988" y="3132138"/>
          <p14:tracePt t="73807" x="12091988" y="3141663"/>
          <p14:tracePt t="73822" x="12091988" y="3159125"/>
          <p14:tracePt t="73841" x="12072938" y="3205163"/>
          <p14:tracePt t="73845" x="12036425" y="3224213"/>
          <p14:tracePt t="73855" x="12018963" y="3232150"/>
          <p14:tracePt t="73858" x="11999913" y="3241675"/>
          <p14:tracePt t="73874" x="11936413" y="3287713"/>
          <p14:tracePt t="73893" x="11899900" y="3305175"/>
          <p14:tracePt t="73897" x="11880850" y="3314700"/>
          <p14:tracePt t="73904" x="11872913" y="3314700"/>
          <p14:tracePt t="73907" x="11863388" y="3314700"/>
          <p14:tracePt t="73923" x="11844338" y="3314700"/>
          <p14:tracePt t="73939" x="11826875" y="3314700"/>
          <p14:tracePt t="73943" x="11817350" y="3314700"/>
          <p14:tracePt t="73955" x="11807825" y="3314700"/>
          <p14:tracePt t="73975" x="11790363" y="3314700"/>
          <p14:tracePt t="73981" x="11780838" y="3314700"/>
          <p14:tracePt t="73989" x="11763375" y="3314700"/>
          <p14:tracePt t="74004" x="11744325" y="3260725"/>
          <p14:tracePt t="74008" x="11734800" y="3232150"/>
          <p14:tracePt t="74022" x="11734800" y="3205163"/>
          <p14:tracePt t="74040" x="11734800" y="3195638"/>
          <p14:tracePt t="74044" x="11726863" y="3178175"/>
          <p14:tracePt t="74060" x="11726863" y="3168650"/>
          <p14:tracePt t="74074" x="11726863" y="3159125"/>
          <p14:tracePt t="74103" x="11726863" y="3151188"/>
          <p14:tracePt t="74110" x="11726863" y="3141663"/>
          <p14:tracePt t="74123" x="11726863" y="3086100"/>
          <p14:tracePt t="74138" x="11726863" y="3049588"/>
          <p14:tracePt t="74155" x="11734800" y="3022600"/>
          <p14:tracePt t="74160" x="11744325" y="3022600"/>
          <p14:tracePt t="74172" x="11771313" y="3005138"/>
          <p14:tracePt t="74188" x="11790363" y="2976563"/>
          <p14:tracePt t="74194" x="11799888" y="2968625"/>
          <p14:tracePt t="74203" x="11807825" y="2959100"/>
          <p14:tracePt t="74209" x="11817350" y="2949575"/>
          <p14:tracePt t="74221" x="11826875" y="2940050"/>
          <p14:tracePt t="74225" x="11836400" y="2940050"/>
          <p14:tracePt t="74238" x="11863388" y="2922588"/>
          <p14:tracePt t="74255" x="11890375" y="2913063"/>
          <p14:tracePt t="74275" x="11926888" y="2913063"/>
          <p14:tracePt t="74288" x="11990388" y="2913063"/>
          <p14:tracePt t="74304" x="12018963" y="2930525"/>
          <p14:tracePt t="74309" x="12036425" y="2930525"/>
          <p14:tracePt t="74320" x="12045950" y="2949575"/>
          <p14:tracePt t="74323" x="12055475" y="2949575"/>
          <p14:tracePt t="74339" x="12072938" y="2959100"/>
          <p14:tracePt t="74355" x="12082463" y="2959100"/>
          <p14:tracePt t="74407" x="12082463" y="2968625"/>
          <p14:tracePt t="74419" x="12091988" y="2976563"/>
          <p14:tracePt t="74424" x="12091988" y="2986088"/>
          <p14:tracePt t="74439" x="12091988" y="3005138"/>
          <p14:tracePt t="74443" x="12099925" y="3022600"/>
          <p14:tracePt t="74455" x="12099925" y="3078163"/>
          <p14:tracePt t="74472" x="12099925" y="3151188"/>
          <p14:tracePt t="74476" x="12099925" y="3168650"/>
          <p14:tracePt t="74481" x="12099925" y="3178175"/>
          <p14:tracePt t="74491" x="12091988" y="3187700"/>
          <p14:tracePt t="74504" x="12091988" y="3205163"/>
          <p14:tracePt t="74521" x="12091988" y="3224213"/>
          <p14:tracePt t="74526" x="12072938" y="3232150"/>
          <p14:tracePt t="74533" x="12036425" y="3241675"/>
          <p14:tracePt t="74540" x="11999913" y="3251200"/>
          <p14:tracePt t="74548" x="11972925" y="3251200"/>
          <p14:tracePt t="74556" x="11936413" y="3251200"/>
          <p14:tracePt t="74560" x="11880850" y="3251200"/>
          <p14:tracePt t="74572" x="11853863" y="3251200"/>
          <p14:tracePt t="74575" x="11817350" y="3251200"/>
          <p14:tracePt t="74589" x="11799888" y="3251200"/>
          <p14:tracePt t="74592" x="11780838" y="3251200"/>
          <p14:tracePt t="74607" x="11744325" y="3251200"/>
          <p14:tracePt t="74621" x="11717338" y="3251200"/>
          <p14:tracePt t="74640" x="11698288" y="3251200"/>
          <p14:tracePt t="74657" x="11680825" y="3251200"/>
          <p14:tracePt t="74675" x="11625263" y="3178175"/>
          <p14:tracePt t="74682" x="11617325" y="3159125"/>
          <p14:tracePt t="74693" x="11607800" y="3141663"/>
          <p14:tracePt t="74706" x="11607800" y="3078163"/>
          <p14:tracePt t="74723" x="11607800" y="3041650"/>
          <p14:tracePt t="74729" x="11607800" y="3013075"/>
          <p14:tracePt t="74739" x="11607800" y="2995613"/>
          <p14:tracePt t="74744" x="11607800" y="2976563"/>
          <p14:tracePt t="74750" x="11607800" y="2959100"/>
          <p14:tracePt t="74757" x="11607800" y="2949575"/>
          <p14:tracePt t="74771" x="11607800" y="2930525"/>
          <p14:tracePt t="74787" x="11607800" y="2922588"/>
          <p14:tracePt t="74804" x="11607800" y="2913063"/>
          <p14:tracePt t="74822" x="11607800" y="2903538"/>
          <p14:tracePt t="74826" x="11625263" y="2894013"/>
          <p14:tracePt t="74837" x="11644313" y="2886075"/>
          <p14:tracePt t="74841" x="11661775" y="2876550"/>
          <p14:tracePt t="74856" x="11790363" y="2857500"/>
          <p14:tracePt t="74871" x="11872913" y="2857500"/>
          <p14:tracePt t="74888" x="11936413" y="2857500"/>
          <p14:tracePt t="74893" x="11990388" y="2857500"/>
          <p14:tracePt t="74899" x="12009438" y="2857500"/>
          <p14:tracePt t="74906" x="12018963" y="2857500"/>
          <p14:tracePt t="74920" x="12026900" y="2857500"/>
          <p14:tracePt t="74935" x="12026900" y="2867025"/>
          <p14:tracePt t="74955" x="12036425" y="2876550"/>
          <p14:tracePt t="74972" x="12045950" y="2894013"/>
          <p14:tracePt t="74978" x="12045950" y="2940050"/>
          <p14:tracePt t="74984" x="12045950" y="3013075"/>
          <p14:tracePt t="74994" x="12036425" y="3049588"/>
          <p14:tracePt t="74999" x="12018963" y="3132138"/>
          <p14:tracePt t="75006" x="12009438" y="3159125"/>
          <p14:tracePt t="75021" x="11990388" y="3205163"/>
          <p14:tracePt t="75040" x="11982450" y="3241675"/>
          <p14:tracePt t="75042" x="11982450" y="3251200"/>
          <p14:tracePt t="75058" x="11982450" y="3268663"/>
          <p14:tracePt t="75063" x="11982450" y="3278188"/>
          <p14:tracePt t="75092" x="11972925" y="3278188"/>
          <p14:tracePt t="75106" x="11953875" y="3287713"/>
          <p14:tracePt t="75117" x="11936413" y="3297238"/>
          <p14:tracePt t="75131" x="11880850" y="3333750"/>
          <p14:tracePt t="75140" x="11836400" y="3333750"/>
          <p14:tracePt t="75145" x="11799888" y="3333750"/>
          <p14:tracePt t="75153" x="11780838" y="3333750"/>
          <p14:tracePt t="75157" x="11734800" y="3333750"/>
          <p14:tracePt t="75165" x="11707813" y="3333750"/>
          <p14:tracePt t="75172" x="11690350" y="3333750"/>
          <p14:tracePt t="75188" x="11653838" y="3333750"/>
          <p14:tracePt t="75191" x="11644313" y="3333750"/>
          <p14:tracePt t="75207" x="11625263" y="3314700"/>
          <p14:tracePt t="75222" x="11598275" y="3278188"/>
          <p14:tracePt t="75240" x="11571288" y="3205163"/>
          <p14:tracePt t="75243" x="11571288" y="3159125"/>
          <p14:tracePt t="75249" x="11571288" y="3141663"/>
          <p14:tracePt t="75257" x="11580813" y="3105150"/>
          <p14:tracePt t="75264" x="11588750" y="3086100"/>
          <p14:tracePt t="75271" x="11598275" y="3049588"/>
          <p14:tracePt t="75288" x="11607800" y="3022600"/>
          <p14:tracePt t="75292" x="11607800" y="3013075"/>
          <p14:tracePt t="75304" x="11607800" y="2995613"/>
          <p14:tracePt t="75308" x="11607800" y="2986088"/>
          <p14:tracePt t="75322" x="11607800" y="2976563"/>
          <p14:tracePt t="75338" x="11617325" y="2959100"/>
          <p14:tracePt t="75370" x="11625263" y="2949575"/>
          <p14:tracePt t="75382" x="11671300" y="2922588"/>
          <p14:tracePt t="75389" x="11726863" y="2913063"/>
          <p14:tracePt t="75403" x="11826875" y="2903538"/>
          <p14:tracePt t="75407" x="11863388" y="2903538"/>
          <p14:tracePt t="75422" x="11953875" y="2903538"/>
          <p14:tracePt t="75436" x="12009438" y="2903538"/>
          <p14:tracePt t="75455" x="12036425" y="2903538"/>
          <p14:tracePt t="75459" x="12045950" y="2903538"/>
          <p14:tracePt t="75472" x="12055475" y="2903538"/>
          <p14:tracePt t="75515" x="12055475" y="2913063"/>
          <p14:tracePt t="75521" x="12055475" y="2930525"/>
          <p14:tracePt t="75543" x="12055475" y="2995613"/>
          <p14:tracePt t="75555" x="12055475" y="3013075"/>
          <p14:tracePt t="75559" x="12055475" y="3022600"/>
          <p14:tracePt t="75572" x="12055475" y="3032125"/>
          <p14:tracePt t="75589" x="12055475" y="3041650"/>
          <p14:tracePt t="75607" x="12055475" y="3049588"/>
          <p14:tracePt t="75622" x="12055475" y="3059113"/>
          <p14:tracePt t="75638" x="12055475" y="3078163"/>
          <p14:tracePt t="75656" x="11999913" y="3095625"/>
          <p14:tracePt t="75659" x="11953875" y="3122613"/>
          <p14:tracePt t="75672" x="11872913" y="3159125"/>
          <p14:tracePt t="75690" x="11807825" y="3159125"/>
          <p14:tracePt t="75705" x="11763375" y="3159125"/>
          <p14:tracePt t="75708" x="11744325" y="3159125"/>
          <p14:tracePt t="75720" x="11726863" y="3159125"/>
          <p14:tracePt t="75724" x="11717338" y="3159125"/>
          <p14:tracePt t="75738" x="11707813" y="3159125"/>
          <p14:tracePt t="75758" x="11680825" y="3159125"/>
          <p14:tracePt t="75773" x="11671300" y="3159125"/>
          <p14:tracePt t="75788" x="11661775" y="3159125"/>
          <p14:tracePt t="75805" x="11653838" y="3141663"/>
          <p14:tracePt t="75808" x="11644313" y="3114675"/>
          <p14:tracePt t="75822" x="11617325" y="3068638"/>
          <p14:tracePt t="75824" x="11607800" y="3041650"/>
          <p14:tracePt t="75841" x="11588750" y="2968625"/>
          <p14:tracePt t="75861" x="11588750" y="2894013"/>
          <p14:tracePt t="75865" x="11588750" y="2886075"/>
          <p14:tracePt t="75873" x="11588750" y="2867025"/>
          <p14:tracePt t="75882" x="11588750" y="2857500"/>
          <p14:tracePt t="75887" x="11588750" y="2840038"/>
          <p14:tracePt t="75906" x="11588750" y="2830513"/>
          <p14:tracePt t="75920" x="11588750" y="2820988"/>
          <p14:tracePt t="75923" x="11588750" y="2813050"/>
          <p14:tracePt t="75941" x="11617325" y="2794000"/>
          <p14:tracePt t="75958" x="11653838" y="2776538"/>
          <p14:tracePt t="75961" x="11744325" y="2740025"/>
          <p14:tracePt t="75966" x="11780838" y="2740025"/>
          <p14:tracePt t="75975" x="11836400" y="2740025"/>
          <p14:tracePt t="75988" x="11917363" y="2740025"/>
          <p14:tracePt t="75995" x="11936413" y="2740025"/>
          <p14:tracePt t="76002" x="11945938" y="2740025"/>
          <p14:tracePt t="76021" x="11963400" y="2740025"/>
          <p14:tracePt t="76041" x="11972925" y="2740025"/>
          <p14:tracePt t="76057" x="11982450" y="2757488"/>
          <p14:tracePt t="76070" x="11999913" y="2784475"/>
          <p14:tracePt t="76074" x="11999913" y="2820988"/>
          <p14:tracePt t="76089" x="11999913" y="2930525"/>
          <p14:tracePt t="76104" x="11999913" y="3041650"/>
          <p14:tracePt t="76121" x="11990388" y="3114675"/>
          <p14:tracePt t="76124" x="11982450" y="3141663"/>
          <p14:tracePt t="76138" x="11972925" y="3187700"/>
          <p14:tracePt t="76155" x="11972925" y="3195638"/>
          <p14:tracePt t="76160" x="11963400" y="3205163"/>
          <p14:tracePt t="76177" x="11963400" y="3224213"/>
          <p14:tracePt t="76189" x="11953875" y="3224213"/>
          <p14:tracePt t="76204" x="11926888" y="3251200"/>
          <p14:tracePt t="76220" x="11872913" y="3268663"/>
          <p14:tracePt t="76225" x="11836400" y="3278188"/>
          <p14:tracePt t="76236" x="11807825" y="3278188"/>
          <p14:tracePt t="76240" x="11771313" y="3278188"/>
          <p14:tracePt t="76254" x="11734800" y="3278188"/>
          <p14:tracePt t="76273" x="11690350" y="3278188"/>
          <p14:tracePt t="76279" x="11680825" y="3278188"/>
          <p14:tracePt t="76289" x="11671300" y="3278188"/>
          <p14:tracePt t="76298" x="11653838" y="3278188"/>
          <p14:tracePt t="76311" x="11644313" y="3278188"/>
          <p14:tracePt t="76320" x="11634788" y="3278188"/>
          <p14:tracePt t="76340" x="11607800" y="3224213"/>
          <p14:tracePt t="76359" x="11607800" y="3141663"/>
          <p14:tracePt t="76378" x="11617325" y="3041650"/>
          <p14:tracePt t="76383" x="11625263" y="2986088"/>
          <p14:tracePt t="76390" x="11625263" y="2976563"/>
          <p14:tracePt t="76399" x="11625263" y="2949575"/>
          <p14:tracePt t="76405" x="11625263" y="2940050"/>
          <p14:tracePt t="76422" x="11634788" y="2922588"/>
          <p14:tracePt t="76441" x="11634788" y="2913063"/>
          <p14:tracePt t="76462" x="11644313" y="2913063"/>
          <p14:tracePt t="76469" x="11653838" y="2903538"/>
          <p14:tracePt t="76486" x="11734800" y="2886075"/>
          <p14:tracePt t="76504" x="11807825" y="2886075"/>
          <p14:tracePt t="76507" x="11853863" y="2886075"/>
          <p14:tracePt t="76523" x="11890375" y="2903538"/>
          <p14:tracePt t="76528" x="11909425" y="2913063"/>
          <p14:tracePt t="76538" x="11917363" y="2913063"/>
          <p14:tracePt t="76548" x="11936413" y="2913063"/>
          <p14:tracePt t="76556" x="11936413" y="2922588"/>
          <p14:tracePt t="76572" x="11936413" y="2930525"/>
          <p14:tracePt t="76576" x="11945938" y="2949575"/>
          <p14:tracePt t="76591" x="11953875" y="2986088"/>
          <p14:tracePt t="76605" x="11953875" y="3022600"/>
          <p14:tracePt t="76612" x="11953875" y="3041650"/>
          <p14:tracePt t="76623" x="11953875" y="3068638"/>
          <p14:tracePt t="76638" x="11945938" y="3122613"/>
          <p14:tracePt t="76641" x="11936413" y="3151188"/>
          <p14:tracePt t="76655" x="11909425" y="3187700"/>
          <p14:tracePt t="76673" x="11872913" y="3205163"/>
          <p14:tracePt t="76688" x="11844338" y="3232150"/>
          <p14:tracePt t="76695" x="11817350" y="3241675"/>
          <p14:tracePt t="76702" x="11807825" y="3241675"/>
          <p14:tracePt t="76708" x="11790363" y="3241675"/>
          <p14:tracePt t="76712" x="11780838" y="3241675"/>
          <p14:tracePt t="76722" x="11771313" y="3241675"/>
          <p14:tracePt t="76736" x="11753850" y="3241675"/>
          <p14:tracePt t="76742" x="11734800" y="3241675"/>
          <p14:tracePt t="76756" x="11707813" y="3224213"/>
          <p14:tracePt t="76774" x="11661775" y="3187700"/>
          <p14:tracePt t="76788" x="11625263" y="3159125"/>
          <p14:tracePt t="76791" x="11607800" y="3122613"/>
          <p14:tracePt t="76806" x="11561763" y="3095625"/>
          <p14:tracePt t="76822" x="11544300" y="3068638"/>
          <p14:tracePt t="76837" x="11525250" y="3032125"/>
          <p14:tracePt t="76858" x="11525250" y="2959100"/>
          <p14:tracePt t="76863" x="11525250" y="2949575"/>
          <p14:tracePt t="76871" x="11534775" y="2930525"/>
          <p14:tracePt t="76886" x="11580813" y="2894013"/>
          <p14:tracePt t="76892" x="11617325" y="2876550"/>
          <p14:tracePt t="76904" x="11671300" y="2820988"/>
          <p14:tracePt t="76907" x="11717338" y="2803525"/>
          <p14:tracePt t="76921" x="11890375" y="2757488"/>
          <p14:tracePt t="76929" x="12018963" y="2757488"/>
          <p14:tracePt t="76940" x="12091988" y="2757488"/>
          <p14:tracePt t="76943" x="12118975" y="2757488"/>
          <p14:tracePt t="76949" x="12136438" y="2757488"/>
          <p14:tracePt t="76956" x="12145963" y="2757488"/>
          <p14:tracePt t="76966" x="12165013" y="2757488"/>
          <p14:tracePt t="76972" x="12172950" y="2757488"/>
          <p14:tracePt t="77003" x="12182475" y="2757488"/>
          <p14:tracePt t="77022" x="12182475" y="2767013"/>
          <p14:tracePt t="77069" x="12165013" y="2959100"/>
          <p14:tracePt t="77074" x="12145963" y="2976563"/>
          <p14:tracePt t="77079" x="12136438" y="2995613"/>
          <p14:tracePt t="77087" x="12118975" y="3013075"/>
          <p14:tracePt t="77092" x="12099925" y="3032125"/>
          <p14:tracePt t="77108" x="12072938" y="3059113"/>
          <p14:tracePt t="77116" x="12018963" y="3078163"/>
          <p14:tracePt t="77127" x="11999913" y="3086100"/>
          <p14:tracePt t="77134" x="11982450" y="3086100"/>
          <p14:tracePt t="77143" x="11945938" y="3086100"/>
          <p14:tracePt t="77148" x="11917363" y="3086100"/>
          <p14:tracePt t="77155" x="11899900" y="3086100"/>
          <p14:tracePt t="77173" x="11844338" y="3086100"/>
          <p14:tracePt t="77179" x="11826875" y="3086100"/>
          <p14:tracePt t="77188" x="11817350" y="3086100"/>
          <p14:tracePt t="77203" x="11799888" y="3086100"/>
          <p14:tracePt t="77207" x="11790363" y="3086100"/>
          <p14:tracePt t="77223" x="11780838" y="3078163"/>
          <p14:tracePt t="77228" x="11771313" y="3078163"/>
          <p14:tracePt t="77254" x="11771313" y="3068638"/>
          <p14:tracePt t="77261" x="11763375" y="3068638"/>
          <p14:tracePt t="77287" x="11763375" y="3059113"/>
          <p14:tracePt t="77294" x="11753850" y="3059113"/>
          <p14:tracePt t="77339" x="11744325" y="3059113"/>
          <p14:tracePt t="77345" x="11744325" y="3049588"/>
          <p14:tracePt t="78027" x="11661775" y="3032125"/>
          <p14:tracePt t="78033" x="11525250" y="3013075"/>
          <p14:tracePt t="78041" x="11434763" y="3013075"/>
          <p14:tracePt t="78056" x="11269663" y="3005138"/>
          <p14:tracePt t="78062" x="11141075" y="2986088"/>
          <p14:tracePt t="78071" x="10995025" y="2986088"/>
          <p14:tracePt t="78075" x="10904538" y="2986088"/>
          <p14:tracePt t="78086" x="10758488" y="2986088"/>
          <p14:tracePt t="78091" x="10685463" y="2986088"/>
          <p14:tracePt t="78105" x="10585450" y="2995613"/>
          <p14:tracePt t="78111" x="10520363" y="3005138"/>
          <p14:tracePt t="78122" x="10493375" y="3005138"/>
          <p14:tracePt t="78126" x="10429875" y="3013075"/>
          <p14:tracePt t="78139" x="10364788" y="3013075"/>
          <p14:tracePt t="78143" x="10310813" y="3032125"/>
          <p14:tracePt t="78147" x="10247313" y="3041650"/>
          <p14:tracePt t="78159" x="10174288" y="3041650"/>
          <p14:tracePt t="78173" x="10101263" y="3059113"/>
          <p14:tracePt t="78177" x="10064750" y="3059113"/>
          <p14:tracePt t="78187" x="10018713" y="3068638"/>
          <p14:tracePt t="78190" x="9982200" y="3068638"/>
          <p14:tracePt t="78206" x="9945688" y="3078163"/>
          <p14:tracePt t="78212" x="9926638" y="3078163"/>
          <p14:tracePt t="78223" x="9909175" y="3078163"/>
          <p14:tracePt t="78237" x="9872663" y="3086100"/>
          <p14:tracePt t="78240" x="9853613" y="3086100"/>
          <p14:tracePt t="78256" x="9817100" y="3095625"/>
          <p14:tracePt t="78262" x="9780588" y="3095625"/>
          <p14:tracePt t="78272" x="9763125" y="3095625"/>
          <p14:tracePt t="78276" x="9726613" y="3105150"/>
          <p14:tracePt t="78287" x="9690100" y="3122613"/>
          <p14:tracePt t="78291" x="9671050" y="3122613"/>
          <p14:tracePt t="78306" x="9625013" y="3141663"/>
          <p14:tracePt t="78322" x="9534525" y="3151188"/>
          <p14:tracePt t="78338" x="9478963" y="3168650"/>
          <p14:tracePt t="78341" x="9434513" y="3178175"/>
          <p14:tracePt t="78356" x="9342438" y="3224213"/>
          <p14:tracePt t="78370" x="9215438" y="3305175"/>
          <p14:tracePt t="78387" x="9105900" y="3351213"/>
          <p14:tracePt t="78391" x="9023350" y="3406775"/>
          <p14:tracePt t="78402" x="8977313" y="3424238"/>
          <p14:tracePt t="78405" x="8921750" y="3451225"/>
          <p14:tracePt t="78421" x="8812213" y="3479800"/>
          <p14:tracePt t="78435" x="8758238" y="3516313"/>
          <p14:tracePt t="78453" x="8702675" y="3533775"/>
          <p14:tracePt t="78458" x="8666163" y="3543300"/>
          <p14:tracePt t="78468" x="8648700" y="3552825"/>
          <p14:tracePt t="78480" x="8612188" y="3560763"/>
          <p14:tracePt t="78489" x="8539163" y="3579813"/>
          <p14:tracePt t="78500" x="8493125" y="3579813"/>
          <p14:tracePt t="78507" x="8466138" y="3579813"/>
          <p14:tracePt t="78516" x="8447088" y="3579813"/>
          <p14:tracePt t="78522" x="8429625" y="3579813"/>
          <p14:tracePt t="78538" x="8410575" y="3579813"/>
          <p14:tracePt t="78542" x="8402638" y="3579813"/>
          <p14:tracePt t="78552" x="8383588" y="3579813"/>
          <p14:tracePt t="78556" x="8374063" y="3579813"/>
          <p14:tracePt t="78594" x="8366125" y="3579813"/>
          <p14:tracePt t="78621" x="8356600" y="3579813"/>
          <p14:tracePt t="78679" x="8347075" y="3579813"/>
          <p14:tracePt t="78744" x="8337550" y="3579813"/>
          <p14:tracePt t="78752" x="8329613" y="3579813"/>
          <p14:tracePt t="78757" x="8320088" y="3579813"/>
          <p14:tracePt t="78764" x="8301038" y="3579813"/>
          <p14:tracePt t="78772" x="8293100" y="3579813"/>
          <p14:tracePt t="78788" x="8283575" y="3579813"/>
          <p14:tracePt t="78803" x="8264525" y="3579813"/>
          <p14:tracePt t="78807" x="8256588" y="3579813"/>
          <p14:tracePt t="78821" x="8247063" y="3579813"/>
          <p14:tracePt t="78840" x="8237538" y="3579813"/>
          <p14:tracePt t="78872" x="8228013" y="3579813"/>
          <p14:tracePt t="78908" x="8220075" y="3579813"/>
          <p14:tracePt t="78933" x="8210550" y="3579813"/>
          <p14:tracePt t="78952" x="8201025" y="3579813"/>
          <p14:tracePt t="78982" x="8191500" y="3579813"/>
          <p14:tracePt t="79013" x="8183563" y="3579813"/>
          <p14:tracePt t="79046" x="8174038" y="3579813"/>
          <p14:tracePt t="80931" x="8191500" y="3589338"/>
          <p14:tracePt t="80939" x="8210550" y="3589338"/>
          <p14:tracePt t="80954" x="8247063" y="3589338"/>
          <p14:tracePt t="80975" x="8310563" y="3589338"/>
          <p14:tracePt t="80980" x="8329613" y="3589338"/>
          <p14:tracePt t="80991" x="8347075" y="3589338"/>
          <p14:tracePt t="81003" x="8393113" y="3589338"/>
          <p14:tracePt t="81019" x="8429625" y="3589338"/>
          <p14:tracePt t="81037" x="8493125" y="3579813"/>
          <p14:tracePt t="81040" x="8520113" y="3560763"/>
          <p14:tracePt t="81045" x="8539163" y="3560763"/>
          <p14:tracePt t="81056" x="8566150" y="3543300"/>
          <p14:tracePt t="81069" x="8602663" y="3533775"/>
          <p14:tracePt t="81074" x="8621713" y="3533775"/>
          <p14:tracePt t="81089" x="8629650" y="3533775"/>
          <p14:tracePt t="81098" x="8666163" y="3533775"/>
          <p14:tracePt t="81103" x="8675688" y="3533775"/>
          <p14:tracePt t="81118" x="8685213" y="3533775"/>
          <p14:tracePt t="81125" x="8702675" y="3533775"/>
          <p14:tracePt t="81136" x="8731250" y="3533775"/>
          <p14:tracePt t="81140" x="8739188" y="3533775"/>
          <p14:tracePt t="81153" x="8785225" y="3533775"/>
          <p14:tracePt t="81169" x="8821738" y="3533775"/>
          <p14:tracePt t="81186" x="8848725" y="3533775"/>
          <p14:tracePt t="81189" x="8858250" y="3533775"/>
          <p14:tracePt t="81204" x="8877300" y="3533775"/>
          <p14:tracePt t="81212" x="8885238" y="3533775"/>
          <p14:tracePt t="81219" x="8904288" y="3533775"/>
          <p14:tracePt t="81233" x="8913813" y="3533775"/>
          <p14:tracePt t="81248" x="8921750" y="3533775"/>
          <p14:tracePt t="81261" x="8940800" y="3524250"/>
          <p14:tracePt t="81269" x="8950325" y="3524250"/>
          <p14:tracePt t="81285" x="8986838" y="3524250"/>
          <p14:tracePt t="81289" x="8996363" y="3516313"/>
          <p14:tracePt t="81305" x="9013825" y="3506788"/>
          <p14:tracePt t="81327" x="9050338" y="3506788"/>
          <p14:tracePt t="81338" x="9069388" y="3506788"/>
          <p14:tracePt t="81343" x="9077325" y="3506788"/>
          <p14:tracePt t="81354" x="9086850" y="3497263"/>
          <p14:tracePt t="81373" x="9105900" y="3497263"/>
          <p14:tracePt t="81386" x="9132888" y="3497263"/>
          <p14:tracePt t="81412" x="9150350" y="3497263"/>
          <p14:tracePt t="81449" x="9159875" y="3497263"/>
          <p14:tracePt t="81487" x="9169400" y="3497263"/>
          <p14:tracePt t="81520" x="9178925" y="3497263"/>
          <p14:tracePt t="81548" x="9186863" y="3497263"/>
          <p14:tracePt t="82978" x="9215438" y="3497263"/>
          <p14:tracePt t="82984" x="9242425" y="3497263"/>
          <p14:tracePt t="82989" x="9278938" y="3497263"/>
          <p14:tracePt t="83004" x="9324975" y="3497263"/>
          <p14:tracePt t="83020" x="9351963" y="3497263"/>
          <p14:tracePt t="83035" x="9388475" y="3497263"/>
          <p14:tracePt t="83054" x="9415463" y="3497263"/>
          <p14:tracePt t="83070" x="9461500" y="3497263"/>
          <p14:tracePt t="83086" x="9488488" y="3497263"/>
          <p14:tracePt t="83090" x="9507538" y="3497263"/>
          <p14:tracePt t="83106" x="9551988" y="3497263"/>
          <p14:tracePt t="83114" x="9571038" y="3497263"/>
          <p14:tracePt t="83128" x="9607550" y="3497263"/>
          <p14:tracePt t="83139" x="9653588" y="3497263"/>
          <p14:tracePt t="83149" x="9680575" y="3497263"/>
          <p14:tracePt t="83156" x="9698038" y="3497263"/>
          <p14:tracePt t="83169" x="9780588" y="3497263"/>
          <p14:tracePt t="83186" x="9863138" y="3497263"/>
          <p14:tracePt t="83191" x="9882188" y="3497263"/>
          <p14:tracePt t="83201" x="9899650" y="3497263"/>
          <p14:tracePt t="83204" x="9918700" y="3497263"/>
          <p14:tracePt t="83220" x="9945688" y="3497263"/>
          <p14:tracePt t="83234" x="9963150" y="3497263"/>
          <p14:tracePt t="83255" x="9972675" y="3497263"/>
          <p14:tracePt t="83270" x="9982200" y="3497263"/>
          <p14:tracePt t="83278" x="9999663" y="3497263"/>
          <p14:tracePt t="83287" x="10028238" y="3497263"/>
          <p14:tracePt t="83298" x="10036175" y="3497263"/>
          <p14:tracePt t="83306" x="10064750" y="3497263"/>
          <p14:tracePt t="83314" x="10072688" y="3497263"/>
          <p14:tracePt t="83321" x="10082213" y="3497263"/>
          <p14:tracePt t="83336" x="10118725" y="3497263"/>
          <p14:tracePt t="83352" x="10137775" y="3497263"/>
          <p14:tracePt t="83357" x="10155238" y="3497263"/>
          <p14:tracePt t="83362" x="10164763" y="3497263"/>
          <p14:tracePt t="83370" x="10174288" y="3497263"/>
          <p14:tracePt t="83388" x="10228263" y="3497263"/>
          <p14:tracePt t="83409" x="10301288" y="3497263"/>
          <p14:tracePt t="83415" x="10320338" y="3497263"/>
          <p14:tracePt t="83422" x="10337800" y="3497263"/>
          <p14:tracePt t="83427" x="10356850" y="3497263"/>
          <p14:tracePt t="83442" x="10374313" y="3497263"/>
          <p14:tracePt t="83451" x="10383838" y="3497263"/>
          <p14:tracePt t="83456" x="10393363" y="3497263"/>
          <p14:tracePt t="83469" x="10401300" y="3497263"/>
          <p14:tracePt t="83486" x="10410825" y="3497263"/>
          <p14:tracePt t="83507" x="10420350" y="3497263"/>
          <p14:tracePt t="83518" x="10429875" y="3497263"/>
          <p14:tracePt t="83521" x="10437813" y="3497263"/>
          <p14:tracePt t="83536" x="10474325" y="3497263"/>
          <p14:tracePt t="83554" x="10483850" y="3497263"/>
          <p14:tracePt t="83980" x="10510838" y="3487738"/>
          <p14:tracePt t="83986" x="10575925" y="3460750"/>
          <p14:tracePt t="84004" x="10721975" y="3433763"/>
          <p14:tracePt t="84023" x="10922000" y="3433763"/>
          <p14:tracePt t="84031" x="10977563" y="3433763"/>
          <p14:tracePt t="84037" x="10995025" y="3433763"/>
          <p14:tracePt t="84053" x="11041063" y="3433763"/>
          <p14:tracePt t="84058" x="11068050" y="3433763"/>
          <p14:tracePt t="84068" x="11077575" y="3433763"/>
          <p14:tracePt t="84086" x="11104563" y="3433763"/>
          <p14:tracePt t="84102" x="11160125" y="3433763"/>
          <p14:tracePt t="84120" x="11187113" y="3433763"/>
          <p14:tracePt t="84139" x="11279188" y="3433763"/>
          <p14:tracePt t="84145" x="11306175" y="3433763"/>
          <p14:tracePt t="84153" x="11323638" y="3433763"/>
          <p14:tracePt t="84169" x="11379200" y="3433763"/>
          <p14:tracePt t="84173" x="11415713" y="3433763"/>
          <p14:tracePt t="84187" x="11471275" y="3433763"/>
          <p14:tracePt t="84203" x="11507788" y="3433763"/>
          <p14:tracePt t="84212" x="11525250" y="3433763"/>
          <p14:tracePt t="84220" x="11544300" y="3433763"/>
          <p14:tracePt t="84226" x="11552238" y="3433763"/>
          <p14:tracePt t="84240" x="11561763" y="3433763"/>
          <p14:tracePt t="84252" x="11571288" y="3433763"/>
          <p14:tracePt t="84269" x="11580813" y="3433763"/>
          <p14:tracePt t="84290" x="11588750" y="3433763"/>
          <p14:tracePt t="84303" x="11598275" y="3433763"/>
          <p14:tracePt t="84321" x="11617325" y="3433763"/>
          <p14:tracePt t="84338" x="11634788" y="3433763"/>
          <p14:tracePt t="84353" x="11644313" y="3433763"/>
          <p14:tracePt t="84370" x="11653838" y="3433763"/>
          <p14:tracePt t="84404" x="11661775" y="3433763"/>
          <p14:tracePt t="84902" x="11552238" y="3433763"/>
          <p14:tracePt t="84910" x="11379200" y="3433763"/>
          <p14:tracePt t="84919" x="10977563" y="3433763"/>
          <p14:tracePt t="84937" x="10702925" y="3451225"/>
          <p14:tracePt t="84956" x="10247313" y="3479800"/>
          <p14:tracePt t="84962" x="10145713" y="3497263"/>
          <p14:tracePt t="84972" x="10072688" y="3506788"/>
          <p14:tracePt t="84985" x="9955213" y="3533775"/>
          <p14:tracePt t="85001" x="9853613" y="3543300"/>
          <p14:tracePt t="85017" x="9744075" y="3579813"/>
          <p14:tracePt t="85020" x="9671050" y="3589338"/>
          <p14:tracePt t="85035" x="9617075" y="3606800"/>
          <p14:tracePt t="85051" x="9551988" y="3616325"/>
          <p14:tracePt t="85070" x="9515475" y="3633788"/>
          <p14:tracePt t="85087" x="9478963" y="3643313"/>
          <p14:tracePt t="85104" x="9461500" y="3662363"/>
          <p14:tracePt t="85109" x="9451975" y="3662363"/>
          <p14:tracePt t="85120" x="9442450" y="3662363"/>
          <p14:tracePt t="85131" x="9434513" y="3679825"/>
          <p14:tracePt t="85143" x="9405938" y="3679825"/>
          <p14:tracePt t="85150" x="9378950" y="3689350"/>
          <p14:tracePt t="85156" x="9361488" y="3698875"/>
          <p14:tracePt t="85167" x="9332913" y="3716338"/>
          <p14:tracePt t="85171" x="9296400" y="3725863"/>
          <p14:tracePt t="85185" x="9251950" y="3752850"/>
          <p14:tracePt t="85203" x="9205913" y="3771900"/>
          <p14:tracePt t="85216" x="9186863" y="3779838"/>
          <p14:tracePt t="85223" x="9142413" y="3798888"/>
          <p14:tracePt t="85229" x="9123363" y="3808413"/>
          <p14:tracePt t="85236" x="9086850" y="3816350"/>
          <p14:tracePt t="85242" x="9069388" y="3825875"/>
          <p14:tracePt t="85251" x="9050338" y="3844925"/>
          <p14:tracePt t="85267" x="8977313" y="3844925"/>
          <p14:tracePt t="85271" x="8959850" y="3844925"/>
          <p14:tracePt t="85289" x="8904288" y="3844925"/>
          <p14:tracePt t="85297" x="8885238" y="3844925"/>
          <p14:tracePt t="85304" x="8867775" y="3844925"/>
          <p14:tracePt t="85308" x="8840788" y="3844925"/>
          <p14:tracePt t="85318" x="8804275" y="3862388"/>
          <p14:tracePt t="85322" x="8785225" y="3862388"/>
          <p14:tracePt t="85337" x="8721725" y="3871913"/>
          <p14:tracePt t="85355" x="8658225" y="3889375"/>
          <p14:tracePt t="85357" x="8612188" y="3898900"/>
          <p14:tracePt t="85367" x="8585200" y="3908425"/>
          <p14:tracePt t="85371" x="8556625" y="3908425"/>
          <p14:tracePt t="85388" x="8520113" y="3917950"/>
          <p14:tracePt t="85396" x="8512175" y="3917950"/>
          <p14:tracePt t="85409" x="8502650" y="3917950"/>
          <p14:tracePt t="85424" x="8483600" y="3917950"/>
          <p14:tracePt t="85436" x="8475663" y="3917950"/>
          <p14:tracePt t="85452" x="8466138" y="3917950"/>
          <p14:tracePt t="85457" x="8466138" y="3927475"/>
          <p14:tracePt t="85468" x="8456613" y="3927475"/>
          <p14:tracePt t="85485" x="8429625" y="3944938"/>
          <p14:tracePt t="85510" x="8410575" y="3963988"/>
          <p14:tracePt t="85520" x="8402638" y="3963988"/>
          <p14:tracePt t="85530" x="8383588" y="3963988"/>
          <p14:tracePt t="85544" x="8366125" y="3963988"/>
          <p14:tracePt t="85573" x="8356600" y="3963988"/>
          <p14:tracePt t="85579" x="8356600" y="3971925"/>
          <p14:tracePt t="85609" x="8347075" y="3971925"/>
          <p14:tracePt t="85630" x="8347075" y="3981450"/>
          <p14:tracePt t="85644" x="8337550" y="3981450"/>
          <p14:tracePt t="85669" x="8337550" y="3990975"/>
          <p14:tracePt t="85687" x="8329613" y="3990975"/>
          <p14:tracePt t="85696" x="8329613" y="4000500"/>
          <p14:tracePt t="85731" x="8320088" y="4008438"/>
          <p14:tracePt t="85781" x="8320088" y="4017963"/>
          <p14:tracePt t="87538" x="8329613" y="4017963"/>
          <p14:tracePt t="87542" x="8347075" y="4017963"/>
          <p14:tracePt t="87552" x="8366125" y="4017963"/>
          <p14:tracePt t="87554" x="8374063" y="4017963"/>
          <p14:tracePt t="87559" x="8383588" y="4017963"/>
          <p14:tracePt t="87568" x="8402638" y="4017963"/>
          <p14:tracePt t="87583" x="8439150" y="4008438"/>
          <p14:tracePt t="87602" x="8466138" y="4008438"/>
          <p14:tracePt t="87618" x="8475663" y="4008438"/>
          <p14:tracePt t="87634" x="8512175" y="4008438"/>
          <p14:tracePt t="87638" x="8529638" y="4008438"/>
          <p14:tracePt t="87652" x="8566150" y="3990975"/>
          <p14:tracePt t="87669" x="8648700" y="3971925"/>
          <p14:tracePt t="87685" x="8712200" y="3954463"/>
          <p14:tracePt t="87688" x="8731250" y="3935413"/>
          <p14:tracePt t="87702" x="8775700" y="3927475"/>
          <p14:tracePt t="87718" x="8804275" y="3927475"/>
          <p14:tracePt t="87735" x="8821738" y="3927475"/>
          <p14:tracePt t="87738" x="8831263" y="3927475"/>
          <p14:tracePt t="87752" x="8840788" y="3927475"/>
          <p14:tracePt t="87775" x="8848725" y="3927475"/>
          <p14:tracePt t="87789" x="8858250" y="3917950"/>
          <p14:tracePt t="87803" x="8877300" y="3917950"/>
          <p14:tracePt t="87819" x="8894763" y="3908425"/>
          <p14:tracePt t="87824" x="8904288" y="3908425"/>
          <p14:tracePt t="87854" x="8913813" y="3908425"/>
          <p14:tracePt t="87868" x="8921750" y="3908425"/>
          <p14:tracePt t="87891" x="8931275" y="3908425"/>
          <p14:tracePt t="87914" x="8940800" y="3908425"/>
          <p14:tracePt t="87920" x="8959850" y="3908425"/>
          <p14:tracePt t="87937" x="8967788" y="3908425"/>
          <p14:tracePt t="87940" x="8977313" y="3908425"/>
          <p14:tracePt t="87950" x="8986838" y="3908425"/>
          <p14:tracePt t="87954" x="8996363" y="3908425"/>
          <p14:tracePt t="87968" x="9004300" y="3908425"/>
          <p14:tracePt t="87985" x="9013825" y="3908425"/>
          <p14:tracePt t="88004" x="9032875" y="3908425"/>
          <p14:tracePt t="88019" x="9050338" y="3908425"/>
          <p14:tracePt t="88025" x="9059863" y="3908425"/>
          <p14:tracePt t="88041" x="9069388" y="3908425"/>
          <p14:tracePt t="88068" x="9077325" y="3908425"/>
          <p14:tracePt t="88140" x="9086850" y="3908425"/>
          <p14:tracePt t="89377" x="9132888" y="3908425"/>
          <p14:tracePt t="89383" x="9215438" y="3908425"/>
          <p14:tracePt t="89402" x="9324975" y="3908425"/>
          <p14:tracePt t="89404" x="9405938" y="3927475"/>
          <p14:tracePt t="89418" x="9525000" y="3944938"/>
          <p14:tracePt t="89436" x="9607550" y="3971925"/>
          <p14:tracePt t="89439" x="9644063" y="3981450"/>
          <p14:tracePt t="89449" x="9680575" y="3990975"/>
          <p14:tracePt t="89453" x="9734550" y="3990975"/>
          <p14:tracePt t="89467" x="9845675" y="3990975"/>
          <p14:tracePt t="89483" x="9991725" y="3990975"/>
          <p14:tracePt t="89499" x="10264775" y="3990975"/>
          <p14:tracePt t="89503" x="10429875" y="3990975"/>
          <p14:tracePt t="89518" x="10685463" y="3990975"/>
          <p14:tracePt t="89535" x="10785475" y="3990975"/>
          <p14:tracePt t="89540" x="10812463" y="3990975"/>
          <p14:tracePt t="89551" x="10841038" y="3990975"/>
          <p14:tracePt t="89556" x="10858500" y="3990975"/>
          <p14:tracePt t="89561" x="10868025" y="3990975"/>
          <p14:tracePt t="89570" x="10877550" y="3990975"/>
          <p14:tracePt t="89599" x="10885488" y="3990975"/>
          <p14:tracePt t="89678" x="10895013" y="3990975"/>
          <p14:tracePt t="89704" x="10931525" y="3990975"/>
          <p14:tracePt t="89711" x="10977563" y="3990975"/>
          <p14:tracePt t="89718" x="11031538" y="3971925"/>
          <p14:tracePt t="89736" x="11104563" y="3963988"/>
          <p14:tracePt t="89754" x="11242675" y="3954463"/>
          <p14:tracePt t="89756" x="11287125" y="3944938"/>
          <p14:tracePt t="89766" x="11315700" y="3944938"/>
          <p14:tracePt t="89770" x="11333163" y="3944938"/>
          <p14:tracePt t="89785" x="11388725" y="3944938"/>
          <p14:tracePt t="89801" x="11425238" y="3944938"/>
          <p14:tracePt t="89805" x="11471275" y="3944938"/>
          <p14:tracePt t="89820" x="11515725" y="3944938"/>
          <p14:tracePt t="89833" x="11588750" y="3944938"/>
          <p14:tracePt t="89850" x="11644313" y="3944938"/>
          <p14:tracePt t="89854" x="11690350" y="3954463"/>
          <p14:tracePt t="89866" x="11698288" y="3954463"/>
          <p14:tracePt t="89870" x="11707813" y="3954463"/>
          <p14:tracePt t="89886" x="11734800" y="3963988"/>
          <p14:tracePt t="89893" x="11780838" y="3963988"/>
          <p14:tracePt t="89901" x="11790363" y="3963988"/>
          <p14:tracePt t="89906" x="11826875" y="3963988"/>
          <p14:tracePt t="89915" x="11844338" y="3963988"/>
          <p14:tracePt t="89922" x="11872913" y="3963988"/>
          <p14:tracePt t="89935" x="11909425" y="3971925"/>
          <p14:tracePt t="89941" x="11917363" y="3971925"/>
          <p14:tracePt t="89951" x="11926888" y="3981450"/>
          <p14:tracePt t="89967" x="11953875" y="3981450"/>
          <p14:tracePt t="89971" x="11963400" y="3981450"/>
          <p14:tracePt t="89978" x="11972925" y="3981450"/>
          <p14:tracePt t="89985" x="11982450" y="3981450"/>
          <p14:tracePt t="89994" x="11990388" y="3981450"/>
          <p14:tracePt t="90000" x="11999913" y="3981450"/>
          <p14:tracePt t="90016" x="12009438" y="3981450"/>
          <p14:tracePt t="90034" x="12026900" y="3981450"/>
          <p14:tracePt t="90344" x="11990388" y="3971925"/>
          <p14:tracePt t="90350" x="11953875" y="3971925"/>
          <p14:tracePt t="90366" x="11899900" y="3971925"/>
          <p14:tracePt t="90371" x="11863388" y="3963988"/>
          <p14:tracePt t="90386" x="11817350" y="3954463"/>
          <p14:tracePt t="90401" x="11744325" y="3944938"/>
          <p14:tracePt t="90423" x="11598275" y="3917950"/>
          <p14:tracePt t="90436" x="11461750" y="3862388"/>
          <p14:tracePt t="90452" x="11352213" y="3835400"/>
          <p14:tracePt t="90468" x="11269663" y="3835400"/>
          <p14:tracePt t="90470" x="11206163" y="3825875"/>
          <p14:tracePt t="90483" x="11177588" y="3825875"/>
          <p14:tracePt t="90487" x="11150600" y="3825875"/>
          <p14:tracePt t="90502" x="11077575" y="3825875"/>
          <p14:tracePt t="90522" x="10922000" y="3825875"/>
          <p14:tracePt t="90529" x="10848975" y="3825875"/>
          <p14:tracePt t="90537" x="10758488" y="3816350"/>
          <p14:tracePt t="90544" x="10675938" y="3816350"/>
          <p14:tracePt t="90550" x="10602913" y="3816350"/>
          <p14:tracePt t="90573" x="10483850" y="3816350"/>
          <p14:tracePt t="90580" x="10456863" y="3816350"/>
          <p14:tracePt t="90587" x="10401300" y="3816350"/>
          <p14:tracePt t="90595" x="10356850" y="3816350"/>
          <p14:tracePt t="90600" x="10274300" y="3825875"/>
          <p14:tracePt t="90616" x="10145713" y="3835400"/>
          <p14:tracePt t="90633" x="10045700" y="3835400"/>
          <p14:tracePt t="90636" x="9991725" y="3852863"/>
          <p14:tracePt t="90650" x="9918700" y="3871913"/>
          <p14:tracePt t="90667" x="9826625" y="3881438"/>
          <p14:tracePt t="90672" x="9790113" y="3889375"/>
          <p14:tracePt t="90684" x="9707563" y="3908425"/>
          <p14:tracePt t="90688" x="9680575" y="3917950"/>
          <p14:tracePt t="90701" x="9534525" y="3944938"/>
          <p14:tracePt t="90717" x="9434513" y="3971925"/>
          <p14:tracePt t="90734" x="9305925" y="4008438"/>
          <p14:tracePt t="90736" x="9269413" y="4017963"/>
          <p14:tracePt t="90751" x="9159875" y="4054475"/>
          <p14:tracePt t="90769" x="9096375" y="4090988"/>
          <p14:tracePt t="90784" x="9040813" y="4117975"/>
          <p14:tracePt t="90787" x="9023350" y="4127500"/>
          <p14:tracePt t="90802" x="8959850" y="4154488"/>
          <p14:tracePt t="90817" x="8921750" y="4200525"/>
          <p14:tracePt t="90833" x="8894763" y="4210050"/>
          <p14:tracePt t="90838" x="8885238" y="4219575"/>
          <p14:tracePt t="90851" x="8840788" y="4237038"/>
          <p14:tracePt t="90868" x="8775700" y="4283075"/>
          <p14:tracePt t="90885" x="8712200" y="4310063"/>
          <p14:tracePt t="90888" x="8675688" y="4337050"/>
          <p14:tracePt t="90899" x="8639175" y="4346575"/>
          <p14:tracePt t="90903" x="8621713" y="4346575"/>
          <p14:tracePt t="90916" x="8575675" y="4346575"/>
          <p14:tracePt t="90924" x="8548688" y="4356100"/>
          <p14:tracePt t="90933" x="8539163" y="4356100"/>
          <p14:tracePt t="90952" x="8493125" y="4373563"/>
          <p14:tracePt t="91326" x="8466138" y="4373563"/>
          <p14:tracePt t="91336" x="8439150" y="4383088"/>
          <p14:tracePt t="91342" x="8420100" y="4392613"/>
          <p14:tracePt t="91351" x="8383588" y="4392613"/>
          <p14:tracePt t="91353" x="8366125" y="4402138"/>
          <p14:tracePt t="91367" x="8366125" y="4410075"/>
          <p14:tracePt t="91369" x="8356600" y="4410075"/>
          <p14:tracePt t="91384" x="8337550" y="4419600"/>
          <p14:tracePt t="91400" x="8329613" y="4419600"/>
          <p14:tracePt t="91418" x="8310563" y="4438650"/>
          <p14:tracePt t="91437" x="8301038" y="4438650"/>
          <p14:tracePt t="91459" x="8301038" y="4475163"/>
          <p14:tracePt t="91485" x="8301038" y="4483100"/>
          <p14:tracePt t="91500" x="8301038" y="4492625"/>
          <p14:tracePt t="91556" x="8301038" y="4502150"/>
          <p14:tracePt t="91591" x="8301038" y="4511675"/>
          <p14:tracePt t="91621" x="8301038" y="4519613"/>
          <p14:tracePt t="91685" x="8301038" y="4538663"/>
          <p14:tracePt t="92610" x="8310563" y="4538663"/>
          <p14:tracePt t="92616" x="8320088" y="4538663"/>
          <p14:tracePt t="92640" x="8347075" y="4538663"/>
          <p14:tracePt t="92656" x="8356600" y="4538663"/>
          <p14:tracePt t="92660" x="8374063" y="4538663"/>
          <p14:tracePt t="92675" x="8383588" y="4538663"/>
          <p14:tracePt t="92684" x="8393113" y="4538663"/>
          <p14:tracePt t="92702" x="8402638" y="4529138"/>
          <p14:tracePt t="92736" x="8402638" y="4519613"/>
          <p14:tracePt t="92743" x="8410575" y="4519613"/>
          <p14:tracePt t="92761" x="8420100" y="4519613"/>
          <p14:tracePt t="92767" x="8420100" y="4511675"/>
          <p14:tracePt t="92783" x="8439150" y="4502150"/>
          <p14:tracePt t="92800" x="8466138" y="4492625"/>
          <p14:tracePt t="92820" x="8475663" y="4492625"/>
          <p14:tracePt t="92855" x="8483600" y="4492625"/>
          <p14:tracePt t="92892" x="8493125" y="4492625"/>
          <p14:tracePt t="92990" x="8493125" y="4483100"/>
          <p14:tracePt t="93263" x="8493125" y="4465638"/>
          <p14:tracePt t="93301" x="8493125" y="4456113"/>
          <p14:tracePt t="93314" x="8493125" y="4446588"/>
          <p14:tracePt t="93321" x="8493125" y="4438650"/>
          <p14:tracePt t="93335" x="8493125" y="4429125"/>
          <p14:tracePt t="93338" x="8493125" y="4419600"/>
          <p14:tracePt t="93352" x="8493125" y="4402138"/>
          <p14:tracePt t="93365" x="8520113" y="4356100"/>
          <p14:tracePt t="93370" x="8566150" y="4337050"/>
          <p14:tracePt t="93376" x="8602663" y="4310063"/>
          <p14:tracePt t="93386" x="8629650" y="4300538"/>
          <p14:tracePt t="93400" x="8739188" y="4256088"/>
          <p14:tracePt t="93416" x="8794750" y="4246563"/>
          <p14:tracePt t="93420" x="8821738" y="4246563"/>
          <p14:tracePt t="93435" x="8867775" y="4246563"/>
          <p14:tracePt t="93451" x="8904288" y="4246563"/>
          <p14:tracePt t="93467" x="8921750" y="4246563"/>
          <p14:tracePt t="93470" x="8931275" y="4246563"/>
          <p14:tracePt t="93482" x="8950325" y="4246563"/>
          <p14:tracePt t="93499" x="8959850" y="4246563"/>
          <p14:tracePt t="93517" x="8977313" y="4246563"/>
          <p14:tracePt t="93532" x="8996363" y="4246563"/>
          <p14:tracePt t="93536" x="9013825" y="4246563"/>
          <p14:tracePt t="93549" x="9040813" y="4246563"/>
          <p14:tracePt t="93566" x="9086850" y="4273550"/>
          <p14:tracePt t="93571" x="9142413" y="4283075"/>
          <p14:tracePt t="93582" x="9150350" y="4292600"/>
          <p14:tracePt t="93586" x="9169400" y="4300538"/>
          <p14:tracePt t="93600" x="9205913" y="4310063"/>
          <p14:tracePt t="93617" x="9242425" y="4310063"/>
          <p14:tracePt t="93621" x="9251950" y="4310063"/>
          <p14:tracePt t="93644" x="9259888" y="4310063"/>
          <p14:tracePt t="93651" x="9259888" y="4319588"/>
          <p14:tracePt t="93681" x="9269413" y="4319588"/>
          <p14:tracePt t="93708" x="9269413" y="4329113"/>
          <p14:tracePt t="93716" x="9278938" y="4329113"/>
          <p14:tracePt t="93728" x="9288463" y="4329113"/>
          <p14:tracePt t="93746" x="9315450" y="4337050"/>
          <p14:tracePt t="93752" x="9342438" y="4373563"/>
          <p14:tracePt t="93765" x="9351963" y="4383088"/>
          <p14:tracePt t="93783" x="9369425" y="4392613"/>
          <p14:tracePt t="93801" x="9378950" y="4392613"/>
          <p14:tracePt t="93830" x="9388475" y="4402138"/>
          <p14:tracePt t="93873" x="9388475" y="4410075"/>
          <p14:tracePt t="94510" x="9415463" y="4410075"/>
          <p14:tracePt t="94517" x="9471025" y="4410075"/>
          <p14:tracePt t="94525" x="9561513" y="4383088"/>
          <p14:tracePt t="94534" x="9661525" y="4365625"/>
          <p14:tracePt t="94539" x="9753600" y="4356100"/>
          <p14:tracePt t="94548" x="9882188" y="4337050"/>
          <p14:tracePt t="94565" x="10082213" y="4329113"/>
          <p14:tracePt t="94569" x="10164763" y="4310063"/>
          <p14:tracePt t="94575" x="10237788" y="4292600"/>
          <p14:tracePt t="94586" x="10301288" y="4273550"/>
          <p14:tracePt t="94599" x="10456863" y="4246563"/>
          <p14:tracePt t="94618" x="10612438" y="4219575"/>
          <p14:tracePt t="94633" x="10721975" y="4219575"/>
          <p14:tracePt t="94639" x="10768013" y="4210050"/>
          <p14:tracePt t="94650" x="10812463" y="4210050"/>
          <p14:tracePt t="94666" x="10858500" y="4210050"/>
          <p14:tracePt t="94669" x="10885488" y="4210050"/>
          <p14:tracePt t="94684" x="10941050" y="4200525"/>
          <p14:tracePt t="94689" x="10950575" y="4200525"/>
          <p14:tracePt t="94699" x="10977563" y="4200525"/>
          <p14:tracePt t="94718" x="11050588" y="4200525"/>
          <p14:tracePt t="94733" x="11141075" y="4200525"/>
          <p14:tracePt t="94749" x="11223625" y="4219575"/>
          <p14:tracePt t="94755" x="11242675" y="4219575"/>
          <p14:tracePt t="94767" x="11296650" y="4227513"/>
          <p14:tracePt t="94771" x="11315700" y="4237038"/>
          <p14:tracePt t="94780" x="11352213" y="4237038"/>
          <p14:tracePt t="94785" x="11379200" y="4246563"/>
          <p14:tracePt t="94790" x="11406188" y="4246563"/>
          <p14:tracePt t="94800" x="11434763" y="4246563"/>
          <p14:tracePt t="94817" x="11471275" y="4246563"/>
          <p14:tracePt t="94820" x="11498263" y="4246563"/>
          <p14:tracePt t="94836" x="11552238" y="4246563"/>
          <p14:tracePt t="94843" x="11561763" y="4246563"/>
          <p14:tracePt t="94850" x="11607800" y="4246563"/>
          <p14:tracePt t="94856" x="11625263" y="4256088"/>
          <p14:tracePt t="94864" x="11671300" y="4256088"/>
          <p14:tracePt t="94868" x="11707813" y="4256088"/>
          <p14:tracePt t="94883" x="11817350" y="4273550"/>
          <p14:tracePt t="94899" x="11872913" y="4292600"/>
          <p14:tracePt t="94904" x="11890375" y="4292600"/>
          <p14:tracePt t="94915" x="11917363" y="4292600"/>
          <p14:tracePt t="94934" x="11945938" y="4292600"/>
          <p14:tracePt t="94949" x="11953875" y="4292600"/>
          <p14:tracePt t="94966" x="11963400" y="4300538"/>
          <p14:tracePt t="94983" x="11972925" y="4300538"/>
          <p14:tracePt t="95000" x="11990388" y="4300538"/>
          <p14:tracePt t="95028" x="11999913" y="4300538"/>
          <p14:tracePt t="95725" x="11945938" y="4300538"/>
          <p14:tracePt t="95732" x="11799888" y="4300538"/>
          <p14:tracePt t="95737" x="11634788" y="4300538"/>
          <p14:tracePt t="95747" x="11507788" y="4300538"/>
          <p14:tracePt t="95750" x="11342688" y="4310063"/>
          <p14:tracePt t="95766" x="11160125" y="4319588"/>
          <p14:tracePt t="95781" x="10950575" y="4337050"/>
          <p14:tracePt t="95798" x="10712450" y="4337050"/>
          <p14:tracePt t="95801" x="10639425" y="4329113"/>
          <p14:tracePt t="95816" x="10466388" y="4329113"/>
          <p14:tracePt t="95833" x="10356850" y="4329113"/>
          <p14:tracePt t="95851" x="10247313" y="4337050"/>
          <p14:tracePt t="95866" x="10137775" y="4337050"/>
          <p14:tracePt t="95883" x="10036175" y="4337050"/>
          <p14:tracePt t="95899" x="9963150" y="4337050"/>
          <p14:tracePt t="95901" x="9909175" y="4337050"/>
          <p14:tracePt t="95916" x="9853613" y="4356100"/>
          <p14:tracePt t="95934" x="9780588" y="4365625"/>
          <p14:tracePt t="95948" x="9707563" y="4373563"/>
          <p14:tracePt t="95953" x="9680575" y="4373563"/>
          <p14:tracePt t="95961" x="9653588" y="4383088"/>
          <p14:tracePt t="95969" x="9607550" y="4392613"/>
          <p14:tracePt t="95979" x="9571038" y="4392613"/>
          <p14:tracePt t="95984" x="9507538" y="4419600"/>
          <p14:tracePt t="95988" x="9478963" y="4419600"/>
          <p14:tracePt t="95999" x="9398000" y="4429125"/>
          <p14:tracePt t="96017" x="9251950" y="4438650"/>
          <p14:tracePt t="96033" x="9215438" y="4446588"/>
          <p14:tracePt t="96050" x="9186863" y="4456113"/>
          <p14:tracePt t="96054" x="9178925" y="4456113"/>
          <p14:tracePt t="96060" x="9169400" y="4456113"/>
          <p14:tracePt t="96067" x="9159875" y="4456113"/>
          <p14:tracePt t="96075" x="9159875" y="4465638"/>
          <p14:tracePt t="96082" x="9150350" y="4465638"/>
          <p14:tracePt t="96098" x="9132888" y="4475163"/>
          <p14:tracePt t="96102" x="9123363" y="4475163"/>
          <p14:tracePt t="96115" x="9105900" y="4483100"/>
          <p14:tracePt t="96119" x="9096375" y="4492625"/>
          <p14:tracePt t="96133" x="9086850" y="4511675"/>
          <p14:tracePt t="96151" x="9059863" y="4519613"/>
          <p14:tracePt t="96157" x="9040813" y="4529138"/>
          <p14:tracePt t="96168" x="9013825" y="4556125"/>
          <p14:tracePt t="96176" x="8967788" y="4592638"/>
          <p14:tracePt t="96184" x="8959850" y="4611688"/>
          <p14:tracePt t="96189" x="8950325" y="4629150"/>
          <p14:tracePt t="96198" x="8950325" y="4638675"/>
          <p14:tracePt t="96218" x="8913813" y="4657725"/>
          <p14:tracePt t="96234" x="8913813" y="4675188"/>
          <p14:tracePt t="96254" x="8904288" y="4675188"/>
          <p14:tracePt t="96267" x="8904288" y="4694238"/>
          <p14:tracePt t="96284" x="8894763" y="4711700"/>
          <p14:tracePt t="96290" x="8885238" y="4711700"/>
          <p14:tracePt t="96303" x="8885238" y="4721225"/>
          <p14:tracePt t="96315" x="8877300" y="4738688"/>
          <p14:tracePt t="96319" x="8877300" y="4748213"/>
          <p14:tracePt t="96332" x="8867775" y="4775200"/>
          <p14:tracePt t="96351" x="8867775" y="4784725"/>
          <p14:tracePt t="96356" x="8858250" y="4784725"/>
          <p14:tracePt t="96371" x="8858250" y="4794250"/>
          <p14:tracePt t="96399" x="8840788" y="4803775"/>
          <p14:tracePt t="96435" x="8840788" y="4811713"/>
          <p14:tracePt t="96476" x="8840788" y="4821238"/>
          <p14:tracePt t="96515" x="8840788" y="4830763"/>
          <p14:tracePt t="96521" x="8831263" y="4830763"/>
          <p14:tracePt t="96541" x="8821738" y="4840288"/>
          <p14:tracePt t="96548" x="8812213" y="4857750"/>
          <p14:tracePt t="96554" x="8812213" y="4867275"/>
          <p14:tracePt t="96564" x="8804275" y="4876800"/>
          <p14:tracePt t="96569" x="8794750" y="4884738"/>
          <p14:tracePt t="96583" x="8775700" y="4903788"/>
          <p14:tracePt t="96600" x="8748713" y="4940300"/>
          <p14:tracePt t="96606" x="8731250" y="4949825"/>
          <p14:tracePt t="96622" x="8712200" y="4967288"/>
          <p14:tracePt t="96632" x="8694738" y="4986338"/>
          <p14:tracePt t="96649" x="8648700" y="5003800"/>
          <p14:tracePt t="96655" x="8639175" y="5013325"/>
          <p14:tracePt t="96664" x="8629650" y="5013325"/>
          <p14:tracePt t="96681" x="8612188" y="5013325"/>
          <p14:tracePt t="96684" x="8612188" y="5032375"/>
          <p14:tracePt t="96699" x="8602663" y="5032375"/>
          <p14:tracePt t="96721" x="8593138" y="5032375"/>
          <p14:tracePt t="96757" x="8585200" y="5032375"/>
          <p14:tracePt t="96799" x="8575675" y="5032375"/>
          <p14:tracePt t="97616" x="8585200" y="5032375"/>
          <p14:tracePt t="97623" x="8602663" y="5022850"/>
          <p14:tracePt t="97631" x="8621713" y="5022850"/>
          <p14:tracePt t="97648" x="8675688" y="5013325"/>
          <p14:tracePt t="97652" x="8694738" y="5003800"/>
          <p14:tracePt t="97666" x="8758238" y="4986338"/>
          <p14:tracePt t="97681" x="8794750" y="4976813"/>
          <p14:tracePt t="97698" x="8831263" y="4976813"/>
          <p14:tracePt t="97714" x="8877300" y="4959350"/>
          <p14:tracePt t="97717" x="8894763" y="4940300"/>
          <p14:tracePt t="97732" x="8940800" y="4922838"/>
          <p14:tracePt t="97747" x="9032875" y="4903788"/>
          <p14:tracePt t="97764" x="9077325" y="4894263"/>
          <p14:tracePt t="97767" x="9096375" y="4894263"/>
          <p14:tracePt t="97782" x="9123363" y="4894263"/>
          <p14:tracePt t="97797" x="9150350" y="4884738"/>
          <p14:tracePt t="97814" x="9159875" y="4884738"/>
          <p14:tracePt t="97832" x="9178925" y="4884738"/>
          <p14:tracePt t="97850" x="9205913" y="4884738"/>
          <p14:tracePt t="97865" x="9223375" y="4884738"/>
          <p14:tracePt t="97884" x="9232900" y="4884738"/>
          <p14:tracePt t="97889" x="9242425" y="4884738"/>
          <p14:tracePt t="97902" x="9251950" y="4884738"/>
          <p14:tracePt t="97918" x="9259888" y="4884738"/>
          <p14:tracePt t="97932" x="9269413" y="4884738"/>
          <p14:tracePt t="97948" x="9278938" y="4884738"/>
          <p14:tracePt t="97969" x="9288463" y="4894263"/>
          <p14:tracePt t="97975" x="9305925" y="4894263"/>
          <p14:tracePt t="97982" x="9315450" y="4894263"/>
          <p14:tracePt t="98004" x="9315450" y="4903788"/>
          <p14:tracePt t="98013" x="9324975" y="4903788"/>
          <p14:tracePt t="98083" x="9332913" y="4903788"/>
          <p14:tracePt t="98115" x="9342438" y="4903788"/>
          <p14:tracePt t="98120" x="9351963" y="4903788"/>
          <p14:tracePt t="98133" x="9369425" y="4903788"/>
          <p14:tracePt t="98137" x="9415463" y="4884738"/>
          <p14:tracePt t="98151" x="9515475" y="4811713"/>
          <p14:tracePt t="98169" x="9671050" y="4748213"/>
          <p14:tracePt t="98183" x="9845675" y="4657725"/>
          <p14:tracePt t="98200" x="9936163" y="4629150"/>
          <p14:tracePt t="98215" x="10064750" y="4575175"/>
          <p14:tracePt t="98218" x="10101263" y="4565650"/>
          <p14:tracePt t="98234" x="10291763" y="4538663"/>
          <p14:tracePt t="98249" x="10474325" y="4538663"/>
          <p14:tracePt t="98264" x="10612438" y="4538663"/>
          <p14:tracePt t="98285" x="10758488" y="4538663"/>
          <p14:tracePt t="98292" x="10812463" y="4538663"/>
          <p14:tracePt t="98301" x="10877550" y="4538663"/>
          <p14:tracePt t="98306" x="10950575" y="4538663"/>
          <p14:tracePt t="98313" x="11023600" y="4538663"/>
          <p14:tracePt t="98320" x="11077575" y="4538663"/>
          <p14:tracePt t="98331" x="11169650" y="4538663"/>
          <p14:tracePt t="98334" x="11233150" y="4556125"/>
          <p14:tracePt t="98349" x="11352213" y="4565650"/>
          <p14:tracePt t="98355" x="11379200" y="4565650"/>
          <p14:tracePt t="98370" x="11434763" y="4565650"/>
          <p14:tracePt t="98384" x="11479213" y="4565650"/>
          <p14:tracePt t="98398" x="11515725" y="4565650"/>
          <p14:tracePt t="98415" x="11561763" y="4565650"/>
          <p14:tracePt t="98436" x="11588750" y="4584700"/>
          <p14:tracePt t="98445" x="11598275" y="4584700"/>
          <p14:tracePt t="98452" x="11617325" y="4592638"/>
          <p14:tracePt t="98457" x="11653838" y="4602163"/>
          <p14:tracePt t="98465" x="11671300" y="4611688"/>
          <p14:tracePt t="98475" x="11707813" y="4611688"/>
          <p14:tracePt t="98481" x="11726863" y="4621213"/>
          <p14:tracePt t="98499" x="11780838" y="4638675"/>
          <p14:tracePt t="98517" x="11817350" y="4648200"/>
          <p14:tracePt t="98523" x="11836400" y="4648200"/>
          <p14:tracePt t="98542" x="11853863" y="4657725"/>
          <p14:tracePt t="98557" x="11863388" y="4657725"/>
          <p14:tracePt t="98565" x="11863388" y="4665663"/>
          <p14:tracePt t="98580" x="11880850" y="4684713"/>
          <p14:tracePt t="98585" x="11890375" y="4694238"/>
          <p14:tracePt t="98602" x="11909425" y="4721225"/>
          <p14:tracePt t="98608" x="11909425" y="4730750"/>
          <p14:tracePt t="98621" x="11909425" y="4748213"/>
          <p14:tracePt t="98631" x="11909425" y="4757738"/>
          <p14:tracePt t="98635" x="11909425" y="4767263"/>
          <p14:tracePt t="98671" x="11909425" y="4775200"/>
          <p14:tracePt t="98707" x="11909425" y="4784725"/>
          <p14:tracePt t="98865" x="11917363" y="4784725"/>
          <p14:tracePt t="98946" x="11917363" y="4794250"/>
          <p14:tracePt t="99181" x="11880850" y="4775200"/>
          <p14:tracePt t="99187" x="11836400" y="4757738"/>
          <p14:tracePt t="99196" x="11771313" y="4730750"/>
          <p14:tracePt t="99215" x="11561763" y="4694238"/>
          <p14:tracePt t="99232" x="11406188" y="4665663"/>
          <p14:tracePt t="99247" x="11269663" y="4657725"/>
          <p14:tracePt t="99266" x="11141075" y="4621213"/>
          <p14:tracePt t="99281" x="11023600" y="4602163"/>
          <p14:tracePt t="99298" x="10922000" y="4602163"/>
          <p14:tracePt t="99301" x="10877550" y="4592638"/>
          <p14:tracePt t="99314" x="10841038" y="4592638"/>
          <p14:tracePt t="99316" x="10785475" y="4592638"/>
          <p14:tracePt t="99331" x="10702925" y="4592638"/>
          <p14:tracePt t="99346" x="10585450" y="4592638"/>
          <p14:tracePt t="99364" x="10502900" y="4592638"/>
          <p14:tracePt t="99366" x="10447338" y="4592638"/>
          <p14:tracePt t="99382" x="10301288" y="4592638"/>
          <p14:tracePt t="99397" x="10128250" y="4621213"/>
          <p14:tracePt t="99414" x="9991725" y="4657725"/>
          <p14:tracePt t="99417" x="9963150" y="4657725"/>
          <p14:tracePt t="99431" x="9872663" y="4675188"/>
          <p14:tracePt t="99448" x="9790113" y="4694238"/>
          <p14:tracePt t="99453" x="9763125" y="4694238"/>
          <p14:tracePt t="99466" x="9707563" y="4702175"/>
          <p14:tracePt t="99468" x="9671050" y="4711700"/>
          <p14:tracePt t="99482" x="9625013" y="4730750"/>
          <p14:tracePt t="99497" x="9534525" y="4775200"/>
          <p14:tracePt t="99514" x="9442450" y="4821238"/>
          <p14:tracePt t="99517" x="9405938" y="4840288"/>
          <p14:tracePt t="99532" x="9324975" y="4884738"/>
          <p14:tracePt t="99548" x="9251950" y="4922838"/>
          <p14:tracePt t="99555" x="9232900" y="4930775"/>
          <p14:tracePt t="99563" x="9205913" y="4949825"/>
          <p14:tracePt t="99570" x="9159875" y="4986338"/>
          <p14:tracePt t="99575" x="9142413" y="4995863"/>
          <p14:tracePt t="99584" x="9132888" y="4995863"/>
          <p14:tracePt t="99599" x="9086850" y="5013325"/>
          <p14:tracePt t="99604" x="9040813" y="5032375"/>
          <p14:tracePt t="99614" x="9023350" y="5040313"/>
          <p14:tracePt t="99617" x="9004300" y="5049838"/>
          <p14:tracePt t="99633" x="8959850" y="5068888"/>
          <p14:tracePt t="99640" x="8940800" y="5076825"/>
          <p14:tracePt t="99648" x="8931275" y="5086350"/>
          <p14:tracePt t="99664" x="8894763" y="5105400"/>
          <p14:tracePt t="99667" x="8867775" y="5113338"/>
          <p14:tracePt t="99685" x="8840788" y="5149850"/>
          <p14:tracePt t="99700" x="8804275" y="5186363"/>
          <p14:tracePt t="99704" x="8794750" y="5205413"/>
          <p14:tracePt t="99714" x="8794750" y="5214938"/>
          <p14:tracePt t="99717" x="8785225" y="5241925"/>
          <p14:tracePt t="99732" x="8739188" y="5287963"/>
          <p14:tracePt t="99748" x="8685213" y="5378450"/>
          <p14:tracePt t="99763" x="8639175" y="5487988"/>
          <p14:tracePt t="99768" x="8621713" y="5514975"/>
          <p14:tracePt t="99780" x="8612188" y="5551488"/>
          <p14:tracePt t="99797" x="8566150" y="5607050"/>
          <p14:tracePt t="99813" x="8566150" y="5624513"/>
          <p14:tracePt t="99830" x="8556625" y="5634038"/>
          <p14:tracePt t="99833" x="8556625" y="5653088"/>
          <p14:tracePt t="100299" x="8520113" y="5653088"/>
          <p14:tracePt t="100306" x="8493125" y="5643563"/>
          <p14:tracePt t="100317" x="8447088" y="5624513"/>
          <p14:tracePt t="100324" x="8429625" y="5616575"/>
          <p14:tracePt t="100335" x="8410575" y="5597525"/>
          <p14:tracePt t="100340" x="8393113" y="5588000"/>
          <p14:tracePt t="100349" x="8374063" y="5580063"/>
          <p14:tracePt t="100352" x="8356600" y="5580063"/>
          <p14:tracePt t="100356" x="8347075" y="5580063"/>
          <p14:tracePt t="100366" x="8337550" y="5570538"/>
          <p14:tracePt t="100380" x="8329613" y="5570538"/>
          <p14:tracePt t="100401" x="8320088" y="5561013"/>
          <p14:tracePt t="100422" x="8310563" y="5551488"/>
          <p14:tracePt t="100430" x="8301038" y="5543550"/>
          <p14:tracePt t="100450" x="8293100" y="5534025"/>
          <p14:tracePt t="100480" x="8293100" y="5524500"/>
          <p14:tracePt t="100500" x="8274050" y="5524500"/>
          <p14:tracePt t="100516" x="8274050" y="5514975"/>
          <p14:tracePt t="100574" x="8274050" y="5507038"/>
          <p14:tracePt t="100600" x="8274050" y="5497513"/>
          <p14:tracePt t="100640" x="8274050" y="5478463"/>
          <p14:tracePt t="100680" x="8274050" y="5470525"/>
          <p14:tracePt t="100740" x="8283575" y="5470525"/>
          <p14:tracePt t="100766" x="8293100" y="5470525"/>
          <p14:tracePt t="100788" x="8301038" y="5470525"/>
          <p14:tracePt t="100812" x="8310563" y="5470525"/>
          <p14:tracePt t="100819" x="8310563" y="5461000"/>
          <p14:tracePt t="100831" x="8320088" y="5461000"/>
          <p14:tracePt t="100852" x="8329613" y="5461000"/>
          <p14:tracePt t="100874" x="8337550" y="5461000"/>
          <p14:tracePt t="100888" x="8347075" y="5461000"/>
          <p14:tracePt t="100902" x="8366125" y="5451475"/>
          <p14:tracePt t="100914" x="8374063" y="5451475"/>
          <p14:tracePt t="100917" x="8393113" y="5451475"/>
          <p14:tracePt t="100932" x="8402638" y="5451475"/>
          <p14:tracePt t="100948" x="8420100" y="5451475"/>
          <p14:tracePt t="100966" x="8483600" y="5441950"/>
          <p14:tracePt t="100981" x="8512175" y="5441950"/>
          <p14:tracePt t="100999" x="8520113" y="5441950"/>
          <p14:tracePt t="101006" x="8539163" y="5441950"/>
          <p14:tracePt t="101014" x="8548688" y="5441950"/>
          <p14:tracePt t="101023" x="8556625" y="5441950"/>
          <p14:tracePt t="101027" x="8575675" y="5434013"/>
          <p14:tracePt t="101037" x="8602663" y="5434013"/>
          <p14:tracePt t="101047" x="8621713" y="5434013"/>
          <p14:tracePt t="101063" x="8658225" y="5434013"/>
          <p14:tracePt t="101068" x="8702675" y="5434013"/>
          <p14:tracePt t="101083" x="8758238" y="5434013"/>
          <p14:tracePt t="101089" x="8804275" y="5434013"/>
          <p14:tracePt t="101103" x="8858250" y="5434013"/>
          <p14:tracePt t="101115" x="8885238" y="5434013"/>
          <p14:tracePt t="101117" x="8894763" y="5434013"/>
          <p14:tracePt t="101133" x="8940800" y="5434013"/>
          <p14:tracePt t="101150" x="8986838" y="5434013"/>
          <p14:tracePt t="101169" x="9013825" y="5434013"/>
          <p14:tracePt t="101183" x="9050338" y="5434013"/>
          <p14:tracePt t="101198" x="9077325" y="5434013"/>
          <p14:tracePt t="101213" x="9105900" y="5434013"/>
          <p14:tracePt t="101231" x="9142413" y="5434013"/>
          <p14:tracePt t="101249" x="9159875" y="5434013"/>
          <p14:tracePt t="101262" x="9196388" y="5434013"/>
          <p14:tracePt t="101282" x="9251950" y="5434013"/>
          <p14:tracePt t="101299" x="9269413" y="5441950"/>
          <p14:tracePt t="101304" x="9278938" y="5441950"/>
          <p14:tracePt t="101318" x="9288463" y="5441950"/>
          <p14:tracePt t="101332" x="9305925" y="5441950"/>
          <p14:tracePt t="101348" x="9324975" y="5441950"/>
          <p14:tracePt t="101365" x="9332913" y="5441950"/>
          <p14:tracePt t="101381" x="9342438" y="5441950"/>
          <p14:tracePt t="101439" x="9351963" y="5441950"/>
          <p14:tracePt t="101863" x="9442450" y="5434013"/>
          <p14:tracePt t="101870" x="9571038" y="5405438"/>
          <p14:tracePt t="101879" x="9707563" y="5378450"/>
          <p14:tracePt t="101883" x="9817100" y="5351463"/>
          <p14:tracePt t="101896" x="9882188" y="5324475"/>
          <p14:tracePt t="101899" x="9972675" y="5305425"/>
          <p14:tracePt t="101915" x="10145713" y="5278438"/>
          <p14:tracePt t="101931" x="10228263" y="5278438"/>
          <p14:tracePt t="101949" x="10328275" y="5278438"/>
          <p14:tracePt t="101964" x="10374313" y="5278438"/>
          <p14:tracePt t="101980" x="10401300" y="5278438"/>
          <p14:tracePt t="101996" x="10447338" y="5278438"/>
          <p14:tracePt t="101999" x="10466388" y="5278438"/>
          <p14:tracePt t="102015" x="10493375" y="5287963"/>
          <p14:tracePt t="102030" x="10510838" y="5287963"/>
          <p14:tracePt t="102046" x="10529888" y="5295900"/>
          <p14:tracePt t="102049" x="10547350" y="5295900"/>
          <p14:tracePt t="102063" x="10566400" y="5314950"/>
          <p14:tracePt t="102079" x="10585450" y="5324475"/>
          <p14:tracePt t="102095" x="10602913" y="5332413"/>
          <p14:tracePt t="102098" x="10612438" y="5341938"/>
          <p14:tracePt t="102113" x="10648950" y="5351463"/>
          <p14:tracePt t="102129" x="10675938" y="5368925"/>
          <p14:tracePt t="102146" x="10721975" y="5378450"/>
          <p14:tracePt t="102150" x="10758488" y="5378450"/>
          <p14:tracePt t="102164" x="10785475" y="5378450"/>
          <p14:tracePt t="102179" x="10821988" y="5378450"/>
          <p14:tracePt t="102196" x="10831513" y="5378450"/>
          <p14:tracePt t="102199" x="10841038" y="5378450"/>
          <p14:tracePt t="102212" x="10848975" y="5378450"/>
          <p14:tracePt t="102215" x="10858500" y="5387975"/>
          <p14:tracePt t="102230" x="10885488" y="5387975"/>
          <p14:tracePt t="102245" x="10914063" y="5387975"/>
          <p14:tracePt t="102264" x="10931525" y="5387975"/>
          <p14:tracePt t="102268" x="10950575" y="5387975"/>
          <p14:tracePt t="102280" x="10968038" y="5387975"/>
          <p14:tracePt t="102296" x="10977563" y="5387975"/>
          <p14:tracePt t="102380" x="10987088" y="5387975"/>
          <p14:tracePt t="102416" x="10995025" y="5387975"/>
          <p14:tracePt t="102422" x="11004550" y="5387975"/>
          <p14:tracePt t="102430" x="11014075" y="5368925"/>
          <p14:tracePt t="102446" x="11050588" y="5332413"/>
          <p14:tracePt t="102463" x="11096625" y="5278438"/>
          <p14:tracePt t="102466" x="11114088" y="5259388"/>
          <p14:tracePt t="102480" x="11223625" y="5178425"/>
          <p14:tracePt t="102497" x="11379200" y="5122863"/>
          <p14:tracePt t="102512" x="11515725" y="5095875"/>
          <p14:tracePt t="102515" x="11552238" y="5095875"/>
          <p14:tracePt t="102530" x="11607800" y="5086350"/>
          <p14:tracePt t="102545" x="11634788" y="5086350"/>
          <p14:tracePt t="102562" x="11671300" y="5086350"/>
          <p14:tracePt t="102587" x="11680825" y="5086350"/>
          <p14:tracePt t="102609" x="11690350" y="5086350"/>
          <p14:tracePt t="102646" x="11698288" y="5086350"/>
          <p14:tracePt t="102659" x="11707813" y="5086350"/>
          <p14:tracePt t="102667" x="11717338" y="5086350"/>
          <p14:tracePt t="102681" x="11726863" y="5095875"/>
          <p14:tracePt t="102699" x="11744325" y="5105400"/>
          <p14:tracePt t="102702" x="11753850" y="5105400"/>
          <p14:tracePt t="102717" x="11753850" y="5113338"/>
          <p14:tracePt t="102731" x="11763375" y="5113338"/>
          <p14:tracePt t="102746" x="11771313" y="5113338"/>
          <p14:tracePt t="102763" x="11780838" y="5113338"/>
          <p14:tracePt t="102788" x="11780838" y="5122863"/>
          <p14:tracePt t="103598" x="11763375" y="5003800"/>
          <p14:tracePt t="103605" x="11726863" y="4857750"/>
          <p14:tracePt t="103613" x="11690350" y="4711700"/>
          <p14:tracePt t="103628" x="11580813" y="4456113"/>
          <p14:tracePt t="103645" x="11461750" y="4210050"/>
          <p14:tracePt t="103649" x="11442700" y="4146550"/>
          <p14:tracePt t="103664" x="11360150" y="3954463"/>
          <p14:tracePt t="103680" x="11296650" y="3743325"/>
          <p14:tracePt t="103696" x="11296650" y="3487738"/>
          <p14:tracePt t="103699" x="11287125" y="3378200"/>
          <p14:tracePt t="103714" x="11287125" y="3224213"/>
          <p14:tracePt t="103730" x="11287125" y="3141663"/>
          <p14:tracePt t="103746" x="11287125" y="3049588"/>
          <p14:tracePt t="103749" x="11287125" y="3005138"/>
          <p14:tracePt t="103764" x="11287125" y="2949575"/>
          <p14:tracePt t="103779" x="11287125" y="2913063"/>
          <p14:tracePt t="103796" x="11287125" y="2876550"/>
          <p14:tracePt t="103799" x="11287125" y="2867025"/>
          <p14:tracePt t="103814" x="11287125" y="2849563"/>
          <p14:tracePt t="103857" x="11287125" y="2840038"/>
          <p14:tracePt t="103863" x="11296650" y="2830513"/>
          <p14:tracePt t="103880" x="11333163" y="2757488"/>
          <p14:tracePt t="103895" x="11398250" y="2657475"/>
          <p14:tracePt t="103915" x="11498263" y="2520950"/>
          <p14:tracePt t="103932" x="11515725" y="2492375"/>
          <p14:tracePt t="103935" x="11525250" y="2465388"/>
          <p14:tracePt t="103946" x="11534775" y="2438400"/>
          <p14:tracePt t="103964" x="11552238" y="2392363"/>
          <p14:tracePt t="103981" x="11552238" y="2374900"/>
          <p14:tracePt t="104072" x="11544300" y="2438400"/>
          <p14:tracePt t="104079" x="11498263" y="2703513"/>
          <p14:tracePt t="104087" x="11461750" y="2849563"/>
          <p14:tracePt t="104095" x="11415713" y="3032125"/>
          <p14:tracePt t="104111" x="11369675" y="3360738"/>
          <p14:tracePt t="104115" x="11360150" y="3543300"/>
          <p14:tracePt t="104130" x="11296650" y="3808413"/>
          <p14:tracePt t="104145" x="11260138" y="3971925"/>
          <p14:tracePt t="104162" x="11242675" y="4073525"/>
          <p14:tracePt t="104180" x="11223625" y="4164013"/>
          <p14:tracePt t="104196" x="11206163" y="4210050"/>
          <p14:tracePt t="104211" x="11196638" y="4264025"/>
          <p14:tracePt t="104229" x="11160125" y="4365625"/>
          <p14:tracePt t="104245" x="11141075" y="4383088"/>
          <p14:tracePt t="104262" x="11141075" y="4402138"/>
          <p14:tracePt t="104265" x="11133138" y="4410075"/>
          <p14:tracePt t="104279" x="11133138" y="4419600"/>
          <p14:tracePt t="104296" x="11114088" y="4419600"/>
          <p14:tracePt t="104312" x="11096625" y="4227513"/>
          <p14:tracePt t="104315" x="11096625" y="4064000"/>
          <p14:tracePt t="104330" x="11114088" y="3954463"/>
          <p14:tracePt t="104333" x="11133138" y="3808413"/>
          <p14:tracePt t="104345" x="11177588" y="3497263"/>
          <p14:tracePt t="104363" x="11196638" y="3324225"/>
          <p14:tracePt t="104366" x="11223625" y="3224213"/>
          <p14:tracePt t="104379" x="11242675" y="3095625"/>
          <p14:tracePt t="104382" x="11250613" y="3005138"/>
          <p14:tracePt t="104396" x="11269663" y="2830513"/>
          <p14:tracePt t="104412" x="11279188" y="2776538"/>
          <p14:tracePt t="104416" x="11279188" y="2757488"/>
          <p14:tracePt t="104431" x="11279188" y="2720975"/>
          <p14:tracePt t="104446" x="11279188" y="2711450"/>
          <p14:tracePt t="104462" x="11279188" y="2703513"/>
          <p14:tracePt t="104497" x="11279188" y="2693988"/>
          <p14:tracePt t="104503" x="11287125" y="2693988"/>
          <p14:tracePt t="104539" x="11296650" y="2693988"/>
          <p14:tracePt t="104574" x="11306175" y="2693988"/>
          <p14:tracePt t="104654" x="11333163" y="2693988"/>
          <p14:tracePt t="104662" x="11352213" y="2730500"/>
          <p14:tracePt t="104668" x="11369675" y="2813050"/>
          <p14:tracePt t="104679" x="11415713" y="2949575"/>
          <p14:tracePt t="104682" x="11434763" y="3095625"/>
          <p14:tracePt t="104696" x="11461750" y="3524250"/>
          <p14:tracePt t="104712" x="11425238" y="3771900"/>
          <p14:tracePt t="104729" x="11398250" y="4000500"/>
          <p14:tracePt t="104732" x="11388725" y="4127500"/>
          <p14:tracePt t="104747" x="11379200" y="4256088"/>
          <p14:tracePt t="104763" x="11360150" y="4319588"/>
          <p14:tracePt t="104779" x="11360150" y="4365625"/>
          <p14:tracePt t="104782" x="11360150" y="4383088"/>
          <p14:tracePt t="104796" x="11360150" y="4438650"/>
          <p14:tracePt t="104814" x="11360150" y="4502150"/>
          <p14:tracePt t="104829" x="11360150" y="4592638"/>
          <p14:tracePt t="104832" x="11360150" y="4621213"/>
          <p14:tracePt t="104846" x="11360150" y="4711700"/>
          <p14:tracePt t="104863" x="11360150" y="4840288"/>
          <p14:tracePt t="104879" x="11352213" y="5059363"/>
          <p14:tracePt t="104883" x="11352213" y="5113338"/>
          <p14:tracePt t="104895" x="11352213" y="5205413"/>
          <p14:tracePt t="104898" x="11342688" y="5287963"/>
          <p14:tracePt t="104912" x="11342688" y="5414963"/>
          <p14:tracePt t="104929" x="11342688" y="5497513"/>
          <p14:tracePt t="104944" x="11342688" y="5514975"/>
          <p14:tracePt t="104964" x="11342688" y="5534025"/>
          <p14:tracePt t="104978" x="11342688" y="5551488"/>
          <p14:tracePt t="104995" x="11342688" y="5580063"/>
          <p14:tracePt t="105014" x="11315700" y="5597525"/>
          <p14:tracePt t="105028" x="11296650" y="5616575"/>
          <p14:tracePt t="105045" x="11287125" y="5643563"/>
          <p14:tracePt t="105048" x="11287125" y="5661025"/>
          <p14:tracePt t="105062" x="11269663" y="5707063"/>
          <p14:tracePt t="105078" x="11260138" y="5734050"/>
          <p14:tracePt t="105095" x="11250613" y="5762625"/>
          <p14:tracePt t="105098" x="11233150" y="5762625"/>
          <p14:tracePt t="105112" x="11223625" y="5789613"/>
          <p14:tracePt t="105128" x="11214100" y="5816600"/>
          <p14:tracePt t="105145" x="11196638" y="5872163"/>
          <p14:tracePt t="105149" x="11187113" y="5889625"/>
          <p14:tracePt t="105162" x="11169650" y="5908675"/>
          <p14:tracePt t="105178" x="11160125" y="5935663"/>
          <p14:tracePt t="105195" x="11160125" y="5954713"/>
          <p14:tracePt t="105214" x="11160125" y="5962650"/>
          <p14:tracePt t="106288" x="11133138" y="5962650"/>
          <p14:tracePt t="106296" x="11096625" y="5962650"/>
          <p14:tracePt t="106303" x="11087100" y="5962650"/>
          <p14:tracePt t="106311" x="11023600" y="5954713"/>
          <p14:tracePt t="106328" x="10958513" y="5954713"/>
          <p14:tracePt t="106331" x="10941050" y="5954713"/>
          <p14:tracePt t="106346" x="10877550" y="5945188"/>
          <p14:tracePt t="106361" x="10785475" y="5935663"/>
          <p14:tracePt t="106378" x="10702925" y="5935663"/>
          <p14:tracePt t="106394" x="10629900" y="5935663"/>
          <p14:tracePt t="106398" x="10602913" y="5935663"/>
          <p14:tracePt t="106412" x="10556875" y="5935663"/>
          <p14:tracePt t="106428" x="10510838" y="5935663"/>
          <p14:tracePt t="106432" x="10493375" y="5935663"/>
          <p14:tracePt t="106446" x="10429875" y="5935663"/>
          <p14:tracePt t="106461" x="10383838" y="5935663"/>
          <p14:tracePt t="106479" x="10347325" y="5935663"/>
          <p14:tracePt t="106483" x="10337800" y="5935663"/>
          <p14:tracePt t="106498" x="10328275" y="5935663"/>
          <p14:tracePt t="106512" x="10310813" y="5935663"/>
          <p14:tracePt t="106528" x="10301288" y="5935663"/>
          <p14:tracePt t="106546" x="10291763" y="5935663"/>
          <p14:tracePt t="106568" x="10283825" y="5935663"/>
          <p14:tracePt t="106612" x="10264775" y="5935663"/>
          <p14:tracePt t="106669" x="10264775" y="5945188"/>
          <p14:tracePt t="107339" x="10182225" y="5954713"/>
          <p14:tracePt t="107347" x="10091738" y="5954713"/>
          <p14:tracePt t="107361" x="9972675" y="5962650"/>
          <p14:tracePt t="107365" x="9945688" y="5972175"/>
          <p14:tracePt t="107381" x="9853613" y="5999163"/>
          <p14:tracePt t="107396" x="9763125" y="5999163"/>
          <p14:tracePt t="107416" x="9661525" y="6008688"/>
          <p14:tracePt t="107430" x="9588500" y="6008688"/>
          <p14:tracePt t="107445" x="9525000" y="6008688"/>
          <p14:tracePt t="107462" x="9471025" y="6008688"/>
          <p14:tracePt t="107481" x="9398000" y="6008688"/>
          <p14:tracePt t="107495" x="9361488" y="6008688"/>
          <p14:tracePt t="107512" x="9342438" y="6008688"/>
          <p14:tracePt t="107517" x="9332913" y="6008688"/>
          <p14:tracePt t="107526" x="9324975" y="6008688"/>
          <p14:tracePt t="107535" x="9315450" y="6008688"/>
          <p14:tracePt t="107540" x="9305925" y="6008688"/>
          <p14:tracePt t="107545" x="9296400" y="6008688"/>
          <p14:tracePt t="107552" x="9288463" y="6008688"/>
          <p14:tracePt t="107580" x="9278938" y="6008688"/>
          <p14:tracePt t="107615" x="9269413" y="6008688"/>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C1B491-2E10-D865-9E26-C701C75C4AD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CCAA39D-D8CC-753D-38EF-8AAD6E429BF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133F5BA2-916B-5554-D350-E70B213E37F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7D4B5CF-49ED-C5F5-6B5F-FB31751C5B63}"/>
              </a:ext>
            </a:extLst>
          </p:cNvPr>
          <p:cNvSpPr txBox="1"/>
          <p:nvPr/>
        </p:nvSpPr>
        <p:spPr>
          <a:xfrm>
            <a:off x="521013" y="1674673"/>
            <a:ext cx="5574987" cy="4401205"/>
          </a:xfrm>
          <a:prstGeom prst="rect">
            <a:avLst/>
          </a:prstGeom>
          <a:noFill/>
        </p:spPr>
        <p:txBody>
          <a:bodyPr wrap="square" rtlCol="0">
            <a:spAutoFit/>
          </a:bodyPr>
          <a:lstStyle/>
          <a:p>
            <a:pPr algn="just"/>
            <a:r>
              <a:rPr lang="en-US" sz="2000" dirty="0">
                <a:latin typeface="Alexandria"/>
                <a:cs typeface="Times New Roman" panose="02020603050405020304" pitchFamily="18" charset="0"/>
              </a:rPr>
              <a:t>This change leads to a movement in the demand curve outward to the right, as shown in Figure. This is known as an increase in demand. Now, at a price of $25, people will purchase 19 pizzas instead of 10; and at a price of $15, people will purchase 39 pizzas instead of 30. </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A decrease in demand would cause the demand curve to move to the left. This could happen if people’s tastes and preferences changed. If there were, for example, increased publicity about pizza being an unhealthy food choice, some individuals would choose healthier alternatives and consume less pizza.</a:t>
            </a:r>
          </a:p>
        </p:txBody>
      </p:sp>
      <p:pic>
        <p:nvPicPr>
          <p:cNvPr id="6" name="Graphic 21">
            <a:extLst>
              <a:ext uri="{FF2B5EF4-FFF2-40B4-BE49-F238E27FC236}">
                <a16:creationId xmlns:a16="http://schemas.microsoft.com/office/drawing/2014/main" id="{3A459735-C6FE-6988-5E85-E7546312EB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4" name="Picture 3">
            <a:extLst>
              <a:ext uri="{FF2B5EF4-FFF2-40B4-BE49-F238E27FC236}">
                <a16:creationId xmlns:a16="http://schemas.microsoft.com/office/drawing/2014/main" id="{9921B38F-7B2A-5DF3-B067-50F0E06FE08E}"/>
              </a:ext>
            </a:extLst>
          </p:cNvPr>
          <p:cNvPicPr>
            <a:picLocks noChangeAspect="1"/>
          </p:cNvPicPr>
          <p:nvPr/>
        </p:nvPicPr>
        <p:blipFill>
          <a:blip r:embed="rId4"/>
          <a:stretch>
            <a:fillRect/>
          </a:stretch>
        </p:blipFill>
        <p:spPr>
          <a:xfrm>
            <a:off x="6304548" y="1799303"/>
            <a:ext cx="5711022" cy="4149110"/>
          </a:xfrm>
          <a:prstGeom prst="rect">
            <a:avLst/>
          </a:prstGeom>
        </p:spPr>
      </p:pic>
      <p:sp>
        <p:nvSpPr>
          <p:cNvPr id="5" name="TextBox 4">
            <a:extLst>
              <a:ext uri="{FF2B5EF4-FFF2-40B4-BE49-F238E27FC236}">
                <a16:creationId xmlns:a16="http://schemas.microsoft.com/office/drawing/2014/main" id="{83DFFD6A-9F3E-0DF3-8A38-9FE270A89B1B}"/>
              </a:ext>
            </a:extLst>
          </p:cNvPr>
          <p:cNvSpPr txBox="1"/>
          <p:nvPr/>
        </p:nvSpPr>
        <p:spPr>
          <a:xfrm>
            <a:off x="6409280" y="6274553"/>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2829908321"/>
      </p:ext>
    </p:extLst>
  </p:cSld>
  <p:clrMapOvr>
    <a:masterClrMapping/>
  </p:clrMapOvr>
  <mc:AlternateContent xmlns:mc="http://schemas.openxmlformats.org/markup-compatibility/2006" xmlns:p14="http://schemas.microsoft.com/office/powerpoint/2010/main">
    <mc:Choice Requires="p14">
      <p:transition spd="slow" p14:dur="2000" advTm="171367"/>
    </mc:Choice>
    <mc:Fallback xmlns="">
      <p:transition spd="slow" advTm="171367"/>
    </mc:Fallback>
  </mc:AlternateContent>
  <p:extLst>
    <p:ext uri="{3A86A75C-4F4B-4683-9AE1-C65F6400EC91}">
      <p14:laserTraceLst xmlns:p14="http://schemas.microsoft.com/office/powerpoint/2010/main">
        <p14:tracePtLst>
          <p14:tracePt t="14922" x="9269413" y="5972175"/>
          <p14:tracePt t="14929" x="9269413" y="5872163"/>
          <p14:tracePt t="14942" x="9269413" y="5653088"/>
          <p14:tracePt t="14949" x="9251950" y="5561013"/>
          <p14:tracePt t="14958" x="9242425" y="5461000"/>
          <p14:tracePt t="14974" x="9215438" y="5268913"/>
          <p14:tracePt t="14978" x="9196388" y="5195888"/>
          <p14:tracePt t="14993" x="9159875" y="5040313"/>
          <p14:tracePt t="15009" x="9142413" y="4940300"/>
          <p14:tracePt t="15026" x="9123363" y="4857750"/>
          <p14:tracePt t="15029" x="9113838" y="4794250"/>
          <p14:tracePt t="15043" x="9105900" y="4694238"/>
          <p14:tracePt t="15049" x="9096375" y="4675188"/>
          <p14:tracePt t="15058" x="9096375" y="4657725"/>
          <p14:tracePt t="15074" x="9077325" y="4592638"/>
          <p14:tracePt t="15078" x="9069388" y="4565650"/>
          <p14:tracePt t="15090" x="9069388" y="4548188"/>
          <p14:tracePt t="15093" x="9050338" y="4519613"/>
          <p14:tracePt t="15107" x="9032875" y="4483100"/>
          <p14:tracePt t="15124" x="9032875" y="4438650"/>
          <p14:tracePt t="15128" x="9023350" y="4419600"/>
          <p14:tracePt t="15142" x="9023350" y="4383088"/>
          <p14:tracePt t="15158" x="9004300" y="4319588"/>
          <p14:tracePt t="15174" x="8986838" y="4273550"/>
          <p14:tracePt t="15192" x="8904288" y="4146550"/>
          <p14:tracePt t="15194" x="8858250" y="4064000"/>
          <p14:tracePt t="15209" x="8758238" y="3954463"/>
          <p14:tracePt t="15214" x="8685213" y="3881438"/>
          <p14:tracePt t="15224" x="8639175" y="3852863"/>
          <p14:tracePt t="15228" x="8612188" y="3816350"/>
          <p14:tracePt t="15241" x="8575675" y="3789363"/>
          <p14:tracePt t="15245" x="8548688" y="3762375"/>
          <p14:tracePt t="15258" x="8502650" y="3706813"/>
          <p14:tracePt t="15281" x="8475663" y="3633788"/>
          <p14:tracePt t="15290" x="8456613" y="3616325"/>
          <p14:tracePt t="15302" x="8447088" y="3589338"/>
          <p14:tracePt t="15309" x="8447088" y="3579813"/>
          <p14:tracePt t="15317" x="8447088" y="3570288"/>
          <p14:tracePt t="15324" x="8447088" y="3560763"/>
          <p14:tracePt t="15343" x="8439150" y="3533775"/>
          <p14:tracePt t="15346" x="8439150" y="3516313"/>
          <p14:tracePt t="15350" x="8429625" y="3506788"/>
          <p14:tracePt t="15359" x="8429625" y="3497263"/>
          <p14:tracePt t="15376" x="8420100" y="3479800"/>
          <p14:tracePt t="15380" x="8420100" y="3470275"/>
          <p14:tracePt t="15392" x="8410575" y="3451225"/>
          <p14:tracePt t="15396" x="8402638" y="3443288"/>
          <p14:tracePt t="15403" x="8402638" y="3433763"/>
          <p14:tracePt t="15413" x="8393113" y="3414713"/>
          <p14:tracePt t="15420" x="8374063" y="3406775"/>
          <p14:tracePt t="15430" x="8347075" y="3370263"/>
          <p14:tracePt t="15439" x="8337550" y="3351213"/>
          <p14:tracePt t="15444" x="8320088" y="3333750"/>
          <p14:tracePt t="15452" x="8293100" y="3314700"/>
          <p14:tracePt t="15459" x="8264525" y="3278188"/>
          <p14:tracePt t="15476" x="8237538" y="3251200"/>
          <p14:tracePt t="15482" x="8228013" y="3251200"/>
          <p14:tracePt t="15492" x="8220075" y="3232150"/>
          <p14:tracePt t="15504" x="8210550" y="3214688"/>
          <p14:tracePt t="15509" x="8201025" y="3195638"/>
          <p14:tracePt t="15517" x="8183563" y="3187700"/>
          <p14:tracePt t="15524" x="8174038" y="3178175"/>
          <p14:tracePt t="15540" x="8164513" y="3159125"/>
          <p14:tracePt t="15544" x="8154988" y="3151188"/>
          <p14:tracePt t="15559" x="8147050" y="3132138"/>
          <p14:tracePt t="15575" x="8128000" y="3105150"/>
          <p14:tracePt t="15592" x="8118475" y="3095625"/>
          <p14:tracePt t="15610" x="8118475" y="3086100"/>
          <p14:tracePt t="15632" x="8101013" y="3078163"/>
          <p14:tracePt t="15699" x="8108950" y="3078163"/>
          <p14:tracePt t="15711" x="8128000" y="3078163"/>
          <p14:tracePt t="15725" x="8174038" y="3078163"/>
          <p14:tracePt t="15731" x="8220075" y="3086100"/>
          <p14:tracePt t="15739" x="8237538" y="3105150"/>
          <p14:tracePt t="15760" x="8310563" y="3168650"/>
          <p14:tracePt t="15778" x="8337550" y="3187700"/>
          <p14:tracePt t="15795" x="8356600" y="3205163"/>
          <p14:tracePt t="15796" x="8366125" y="3224213"/>
          <p14:tracePt t="15807" x="8366125" y="3232150"/>
          <p14:tracePt t="15812" x="8374063" y="3251200"/>
          <p14:tracePt t="15817" x="8393113" y="3260725"/>
          <p14:tracePt t="15826" x="8402638" y="3278188"/>
          <p14:tracePt t="15843" x="8447088" y="3324225"/>
          <p14:tracePt t="15860" x="8529638" y="3397250"/>
          <p14:tracePt t="15876" x="8556625" y="3424238"/>
          <p14:tracePt t="15882" x="8566150" y="3433763"/>
          <p14:tracePt t="15899" x="8593138" y="3443288"/>
          <p14:tracePt t="15907" x="8602663" y="3451225"/>
          <p14:tracePt t="15911" x="8629650" y="3460750"/>
          <p14:tracePt t="15920" x="8648700" y="3470275"/>
          <p14:tracePt t="15926" x="8675688" y="3479800"/>
          <p14:tracePt t="15943" x="8721725" y="3497263"/>
          <p14:tracePt t="15958" x="8758238" y="3524250"/>
          <p14:tracePt t="15963" x="8785225" y="3533775"/>
          <p14:tracePt t="15968" x="8812213" y="3543300"/>
          <p14:tracePt t="15987" x="8848725" y="3560763"/>
          <p14:tracePt t="15995" x="8885238" y="3579813"/>
          <p14:tracePt t="16011" x="8940800" y="3616325"/>
          <p14:tracePt t="16026" x="8986838" y="3633788"/>
          <p14:tracePt t="16032" x="9004300" y="3643313"/>
          <p14:tracePt t="16041" x="9040813" y="3652838"/>
          <p14:tracePt t="16058" x="9096375" y="3670300"/>
          <p14:tracePt t="16064" x="9159875" y="3698875"/>
          <p14:tracePt t="16069" x="9178925" y="3716338"/>
          <p14:tracePt t="16075" x="9196388" y="3725863"/>
          <p14:tracePt t="16084" x="9215438" y="3735388"/>
          <p14:tracePt t="16092" x="9242425" y="3743325"/>
          <p14:tracePt t="16096" x="9259888" y="3752850"/>
          <p14:tracePt t="16106" x="9278938" y="3752850"/>
          <p14:tracePt t="16111" x="9288463" y="3752850"/>
          <p14:tracePt t="16127" x="9305925" y="3762375"/>
          <p14:tracePt t="16136" x="9315450" y="3762375"/>
          <p14:tracePt t="16147" x="9315450" y="3771900"/>
          <p14:tracePt t="16150" x="9324975" y="3771900"/>
          <p14:tracePt t="16158" x="9342438" y="3779838"/>
          <p14:tracePt t="16163" x="9351963" y="3779838"/>
          <p14:tracePt t="16173" x="9361488" y="3779838"/>
          <p14:tracePt t="16176" x="9369425" y="3798888"/>
          <p14:tracePt t="16192" x="9398000" y="3816350"/>
          <p14:tracePt t="16198" x="9405938" y="3825875"/>
          <p14:tracePt t="16208" x="9405938" y="3835400"/>
          <p14:tracePt t="16211" x="9434513" y="3844925"/>
          <p14:tracePt t="16228" x="9461500" y="3871913"/>
          <p14:tracePt t="16233" x="9478963" y="3889375"/>
          <p14:tracePt t="16242" x="9498013" y="3898900"/>
          <p14:tracePt t="16257" x="9561513" y="3935413"/>
          <p14:tracePt t="16275" x="9734550" y="4037013"/>
          <p14:tracePt t="16293" x="9826625" y="4081463"/>
          <p14:tracePt t="16312" x="9918700" y="4137025"/>
          <p14:tracePt t="16314" x="9945688" y="4146550"/>
          <p14:tracePt t="16318" x="9963150" y="4154488"/>
          <p14:tracePt t="16329" x="9991725" y="4164013"/>
          <p14:tracePt t="16341" x="10009188" y="4183063"/>
          <p14:tracePt t="16357" x="10028238" y="4210050"/>
          <p14:tracePt t="16363" x="10036175" y="4210050"/>
          <p14:tracePt t="16376" x="10045700" y="4219575"/>
          <p14:tracePt t="16380" x="10045700" y="4227513"/>
          <p14:tracePt t="16391" x="10072688" y="4246563"/>
          <p14:tracePt t="16400" x="10082213" y="4256088"/>
          <p14:tracePt t="16407" x="10101263" y="4273550"/>
          <p14:tracePt t="16423" x="10128250" y="4329113"/>
          <p14:tracePt t="16427" x="10164763" y="4365625"/>
          <p14:tracePt t="16442" x="10201275" y="4410075"/>
          <p14:tracePt t="16458" x="10237788" y="4456113"/>
          <p14:tracePt t="16463" x="10301288" y="4475163"/>
          <p14:tracePt t="16475" x="10328275" y="4492625"/>
          <p14:tracePt t="16478" x="10383838" y="4511675"/>
          <p14:tracePt t="16485" x="10429875" y="4519613"/>
          <p14:tracePt t="16495" x="10447338" y="4529138"/>
          <p14:tracePt t="16502" x="10483850" y="4538663"/>
          <p14:tracePt t="16510" x="10510838" y="4548188"/>
          <p14:tracePt t="16515" x="10529888" y="4556125"/>
          <p14:tracePt t="16529" x="10547350" y="4556125"/>
          <p14:tracePt t="16543" x="10585450" y="4575175"/>
          <p14:tracePt t="16548" x="10602913" y="4592638"/>
          <p14:tracePt t="16559" x="10629900" y="4602163"/>
          <p14:tracePt t="16562" x="10666413" y="4611688"/>
          <p14:tracePt t="16574" x="10685463" y="4621213"/>
          <p14:tracePt t="16578" x="10694988" y="4629150"/>
          <p14:tracePt t="16594" x="10721975" y="4648200"/>
          <p14:tracePt t="16617" x="10739438" y="4684713"/>
          <p14:tracePt t="16627" x="10758488" y="4694238"/>
          <p14:tracePt t="16631" x="10768013" y="4702175"/>
          <p14:tracePt t="16643" x="10804525" y="4730750"/>
          <p14:tracePt t="16653" x="10821988" y="4748213"/>
          <p14:tracePt t="16659" x="10831513" y="4757738"/>
          <p14:tracePt t="16674" x="10868025" y="4784725"/>
          <p14:tracePt t="16678" x="10868025" y="4794250"/>
          <p14:tracePt t="16697" x="10877550" y="4811713"/>
          <p14:tracePt t="16703" x="10877550" y="4821238"/>
          <p14:tracePt t="16723" x="10885488" y="4821238"/>
          <p14:tracePt t="16727" x="10885488" y="4830763"/>
          <p14:tracePt t="16887" x="10877550" y="4830763"/>
          <p14:tracePt t="16894" x="10868025" y="4830763"/>
          <p14:tracePt t="16908" x="10848975" y="4830763"/>
          <p14:tracePt t="16923" x="10831513" y="4830763"/>
          <p14:tracePt t="16943" x="10812463" y="4830763"/>
          <p14:tracePt t="16947" x="10804525" y="4830763"/>
          <p14:tracePt t="16958" x="10795000" y="4830763"/>
          <p14:tracePt t="16965" x="10785475" y="4830763"/>
          <p14:tracePt t="16974" x="10768013" y="4830763"/>
          <p14:tracePt t="16990" x="10748963" y="4830763"/>
          <p14:tracePt t="16995" x="10739438" y="4830763"/>
          <p14:tracePt t="17008" x="10731500" y="4830763"/>
          <p14:tracePt t="17027" x="10721975" y="4830763"/>
          <p14:tracePt t="17030" x="10712450" y="4830763"/>
          <p14:tracePt t="17051" x="10702925" y="4830763"/>
          <p14:tracePt t="17058" x="10694988" y="4830763"/>
          <p14:tracePt t="17076" x="10675938" y="4821238"/>
          <p14:tracePt t="17081" x="10666413" y="4811713"/>
          <p14:tracePt t="17088" x="10658475" y="4811713"/>
          <p14:tracePt t="17096" x="10648950" y="4803775"/>
          <p14:tracePt t="17101" x="10629900" y="4794250"/>
          <p14:tracePt t="17112" x="10621963" y="4784725"/>
          <p14:tracePt t="17125" x="10575925" y="4757738"/>
          <p14:tracePt t="17141" x="10539413" y="4738688"/>
          <p14:tracePt t="17145" x="10529888" y="4738688"/>
          <p14:tracePt t="17156" x="10502900" y="4730750"/>
          <p14:tracePt t="17175" x="10466388" y="4711700"/>
          <p14:tracePt t="17191" x="10410825" y="4694238"/>
          <p14:tracePt t="17194" x="10393363" y="4665663"/>
          <p14:tracePt t="17209" x="10364788" y="4657725"/>
          <p14:tracePt t="17225" x="10347325" y="4648200"/>
          <p14:tracePt t="17240" x="10320338" y="4629150"/>
          <p14:tracePt t="17244" x="10301288" y="4621213"/>
          <p14:tracePt t="17259" x="10274300" y="4602163"/>
          <p14:tracePt t="17274" x="10228263" y="4575175"/>
          <p14:tracePt t="17280" x="10218738" y="4565650"/>
          <p14:tracePt t="17290" x="10210800" y="4556125"/>
          <p14:tracePt t="17311" x="10164763" y="4519613"/>
          <p14:tracePt t="17319" x="10137775" y="4492625"/>
          <p14:tracePt t="17329" x="10109200" y="4475163"/>
          <p14:tracePt t="17336" x="10072688" y="4456113"/>
          <p14:tracePt t="17347" x="9972675" y="4373563"/>
          <p14:tracePt t="17355" x="9890125" y="4319588"/>
          <p14:tracePt t="17362" x="9853613" y="4300538"/>
          <p14:tracePt t="17376" x="9790113" y="4246563"/>
          <p14:tracePt t="17395" x="9698038" y="4200525"/>
          <p14:tracePt t="17407" x="9671050" y="4183063"/>
          <p14:tracePt t="17412" x="9644063" y="4154488"/>
          <p14:tracePt t="17420" x="9598025" y="4127500"/>
          <p14:tracePt t="17428" x="9561513" y="4110038"/>
          <p14:tracePt t="17433" x="9515475" y="4073525"/>
          <p14:tracePt t="17445" x="9388475" y="4000500"/>
          <p14:tracePt t="17456" x="9324975" y="3971925"/>
          <p14:tracePt t="17460" x="9259888" y="3917950"/>
          <p14:tracePt t="17475" x="9150350" y="3862388"/>
          <p14:tracePt t="17496" x="8959850" y="3716338"/>
          <p14:tracePt t="17510" x="8775700" y="3589338"/>
          <p14:tracePt t="17525" x="8629650" y="3497263"/>
          <p14:tracePt t="17542" x="8483600" y="3433763"/>
          <p14:tracePt t="17557" x="8374063" y="3378200"/>
          <p14:tracePt t="17561" x="8320088" y="3370263"/>
          <p14:tracePt t="17573" x="8274050" y="3360738"/>
          <p14:tracePt t="17576" x="8247063" y="3351213"/>
          <p14:tracePt t="17591" x="8137525" y="3305175"/>
          <p14:tracePt t="17610" x="8027988" y="3232150"/>
          <p14:tracePt t="17614" x="7945438" y="3187700"/>
          <p14:tracePt t="17623" x="7899400" y="3141663"/>
          <p14:tracePt t="17631" x="7816850" y="3095625"/>
          <p14:tracePt t="17634" x="7772400" y="3059113"/>
          <p14:tracePt t="17643" x="7735888" y="3041650"/>
          <p14:tracePt t="17656" x="7689850" y="3005138"/>
          <p14:tracePt t="17660" x="7662863" y="2976563"/>
          <p14:tracePt t="17676" x="7597775" y="2949575"/>
          <p14:tracePt t="17700" x="7553325" y="2913063"/>
          <p14:tracePt t="17709" x="7543800" y="2903538"/>
          <p14:tracePt t="17713" x="7534275" y="2903538"/>
          <p14:tracePt t="17725" x="7516813" y="2894013"/>
          <p14:tracePt t="17732" x="7507288" y="2886075"/>
          <p14:tracePt t="17741" x="7497763" y="2876550"/>
          <p14:tracePt t="17757" x="7480300" y="2876550"/>
          <p14:tracePt t="17761" x="7470775" y="2876550"/>
          <p14:tracePt t="17777" x="7470775" y="2867025"/>
          <p14:tracePt t="17784" x="7451725" y="2867025"/>
          <p14:tracePt t="17797" x="7451725" y="2857500"/>
          <p14:tracePt t="17819" x="7434263" y="2857500"/>
          <p14:tracePt t="17897" x="7443788" y="2857500"/>
          <p14:tracePt t="17907" x="7451725" y="2857500"/>
          <p14:tracePt t="17912" x="7470775" y="2857500"/>
          <p14:tracePt t="17921" x="7488238" y="2867025"/>
          <p14:tracePt t="17927" x="7507288" y="2876550"/>
          <p14:tracePt t="17941" x="7553325" y="2903538"/>
          <p14:tracePt t="17946" x="7570788" y="2930525"/>
          <p14:tracePt t="17956" x="7616825" y="2959100"/>
          <p14:tracePt t="17961" x="7662863" y="2986088"/>
          <p14:tracePt t="17973" x="7699375" y="3005138"/>
          <p14:tracePt t="17977" x="7772400" y="3041650"/>
          <p14:tracePt t="17991" x="7862888" y="3122613"/>
          <p14:tracePt t="18008" x="7962900" y="3195638"/>
          <p14:tracePt t="18028" x="8118475" y="3297238"/>
          <p14:tracePt t="18035" x="8201025" y="3351213"/>
          <p14:tracePt t="18043" x="8301038" y="3387725"/>
          <p14:tracePt t="18056" x="8466138" y="3487738"/>
          <p14:tracePt t="18073" x="8639175" y="3552825"/>
          <p14:tracePt t="18077" x="8721725" y="3606800"/>
          <p14:tracePt t="18093" x="8848725" y="3689350"/>
          <p14:tracePt t="18099" x="8894763" y="3735388"/>
          <p14:tracePt t="18107" x="8977313" y="3771900"/>
          <p14:tracePt t="18113" x="9023350" y="3808413"/>
          <p14:tracePt t="18127" x="9169400" y="3908425"/>
          <p14:tracePt t="18141" x="9296400" y="3981450"/>
          <p14:tracePt t="18160" x="9415463" y="4044950"/>
          <p14:tracePt t="18178" x="9507538" y="4090988"/>
          <p14:tracePt t="18186" x="9525000" y="4100513"/>
          <p14:tracePt t="18193" x="9571038" y="4127500"/>
          <p14:tracePt t="18203" x="9580563" y="4137025"/>
          <p14:tracePt t="18213" x="9598025" y="4146550"/>
          <p14:tracePt t="18223" x="9617075" y="4154488"/>
          <p14:tracePt t="18242" x="9690100" y="4210050"/>
          <p14:tracePt t="18258" x="9753600" y="4237038"/>
          <p14:tracePt t="18275" x="9826625" y="4292600"/>
          <p14:tracePt t="18282" x="9853613" y="4310063"/>
          <p14:tracePt t="18294" x="9899650" y="4346575"/>
          <p14:tracePt t="18299" x="9991725" y="4402138"/>
          <p14:tracePt t="18309" x="10036175" y="4438650"/>
          <p14:tracePt t="18323" x="10118725" y="4492625"/>
          <p14:tracePt t="18328" x="10137775" y="4519613"/>
          <p14:tracePt t="18343" x="10218738" y="4575175"/>
          <p14:tracePt t="18358" x="10255250" y="4621213"/>
          <p14:tracePt t="18381" x="10337800" y="4657725"/>
          <p14:tracePt t="18386" x="10364788" y="4665663"/>
          <p14:tracePt t="18392" x="10420350" y="4694238"/>
          <p14:tracePt t="18401" x="10474325" y="4730750"/>
          <p14:tracePt t="18408" x="10510838" y="4738688"/>
          <p14:tracePt t="18424" x="10585450" y="4767263"/>
          <p14:tracePt t="18429" x="10629900" y="4775200"/>
          <p14:tracePt t="18439" x="10658475" y="4803775"/>
          <p14:tracePt t="18443" x="10675938" y="4811713"/>
          <p14:tracePt t="18458" x="10721975" y="4840288"/>
          <p14:tracePt t="18474" x="10731500" y="4857750"/>
          <p14:tracePt t="18494" x="10758488" y="4867275"/>
          <p14:tracePt t="18507" x="10768013" y="4876800"/>
          <p14:tracePt t="18539" x="10775950" y="4876800"/>
          <p14:tracePt t="18557" x="10775950" y="4884738"/>
          <p14:tracePt t="18666" x="10758488" y="4876800"/>
          <p14:tracePt t="18673" x="10748963" y="4867275"/>
          <p14:tracePt t="18681" x="10731500" y="4857750"/>
          <p14:tracePt t="18690" x="10702925" y="4848225"/>
          <p14:tracePt t="18694" x="10685463" y="4840288"/>
          <p14:tracePt t="18708" x="10648950" y="4811713"/>
          <p14:tracePt t="18730" x="10575925" y="4784725"/>
          <p14:tracePt t="18748" x="10566400" y="4775200"/>
          <p14:tracePt t="18759" x="10547350" y="4767263"/>
          <p14:tracePt t="18775" x="10520363" y="4767263"/>
          <p14:tracePt t="19154" x="10520363" y="4757738"/>
          <p14:tracePt t="19162" x="10539413" y="4757738"/>
          <p14:tracePt t="19175" x="10547350" y="4757738"/>
          <p14:tracePt t="19190" x="10556875" y="4757738"/>
          <p14:tracePt t="19213" x="10556875" y="4748213"/>
          <p14:tracePt t="19226" x="10566400" y="4748213"/>
          <p14:tracePt t="19241" x="10566400" y="4738688"/>
          <p14:tracePt t="19256" x="10585450" y="4730750"/>
          <p14:tracePt t="19259" x="10593388" y="4711700"/>
          <p14:tracePt t="19275" x="10602913" y="4694238"/>
          <p14:tracePt t="19292" x="10621963" y="4694238"/>
          <p14:tracePt t="19308" x="10629900" y="4675188"/>
          <p14:tracePt t="19313" x="10639425" y="4665663"/>
          <p14:tracePt t="19322" x="10639425" y="4657725"/>
          <p14:tracePt t="19342" x="10639425" y="4648200"/>
          <p14:tracePt t="19358" x="10648950" y="4629150"/>
          <p14:tracePt t="19376" x="10658475" y="4629150"/>
          <p14:tracePt t="19397" x="10658475" y="4621213"/>
          <p14:tracePt t="19405" x="10666413" y="4621213"/>
          <p14:tracePt t="19433" x="10675938" y="4611688"/>
          <p14:tracePt t="19447" x="10675938" y="4602163"/>
          <p14:tracePt t="19473" x="10685463" y="4592638"/>
          <p14:tracePt t="19483" x="10694988" y="4584700"/>
          <p14:tracePt t="19490" x="10702925" y="4575175"/>
          <p14:tracePt t="19512" x="10712450" y="4556125"/>
          <p14:tracePt t="19526" x="10721975" y="4548188"/>
          <p14:tracePt t="19541" x="10721975" y="4538663"/>
          <p14:tracePt t="19557" x="10731500" y="4538663"/>
          <p14:tracePt t="19573" x="10731500" y="4529138"/>
          <p14:tracePt t="19576" x="10739438" y="4529138"/>
          <p14:tracePt t="19590" x="10748963" y="4519613"/>
          <p14:tracePt t="19606" x="10758488" y="4511675"/>
          <p14:tracePt t="19641" x="10768013" y="4502150"/>
          <p14:tracePt t="19664" x="10785475" y="4492625"/>
          <p14:tracePt t="19700" x="10795000" y="4475163"/>
          <p14:tracePt t="19735" x="10804525" y="4475163"/>
          <p14:tracePt t="19849" x="10804525" y="4465638"/>
          <p14:tracePt t="19913" x="10804525" y="4446588"/>
          <p14:tracePt t="19922" x="10795000" y="4429125"/>
          <p14:tracePt t="19929" x="10768013" y="4410075"/>
          <p14:tracePt t="19939" x="10731500" y="4373563"/>
          <p14:tracePt t="19943" x="10702925" y="4346575"/>
          <p14:tracePt t="19961" x="10585450" y="4256088"/>
          <p14:tracePt t="19974" x="10410825" y="4146550"/>
          <p14:tracePt t="19993" x="10155238" y="3963988"/>
          <p14:tracePt t="20007" x="10036175" y="3898900"/>
          <p14:tracePt t="20024" x="9955213" y="3844925"/>
          <p14:tracePt t="20029" x="9926638" y="3825875"/>
          <p14:tracePt t="20038" x="9882188" y="3808413"/>
          <p14:tracePt t="20043" x="9845675" y="3743325"/>
          <p14:tracePt t="20049" x="9809163" y="3706813"/>
          <p14:tracePt t="20059" x="9744075" y="3670300"/>
          <p14:tracePt t="20074" x="9634538" y="3597275"/>
          <p14:tracePt t="20080" x="9607550" y="3570288"/>
          <p14:tracePt t="20089" x="9544050" y="3543300"/>
          <p14:tracePt t="20097" x="9498013" y="3506788"/>
          <p14:tracePt t="20106" x="9451975" y="3479800"/>
          <p14:tracePt t="20111" x="9369425" y="3443288"/>
          <p14:tracePt t="20121" x="9351963" y="3424238"/>
          <p14:tracePt t="20128" x="9259888" y="3351213"/>
          <p14:tracePt t="20139" x="9232900" y="3324225"/>
          <p14:tracePt t="20143" x="9205913" y="3297238"/>
          <p14:tracePt t="20157" x="9123363" y="3232150"/>
          <p14:tracePt t="20182" x="8967788" y="3151188"/>
          <p14:tracePt t="20193" x="8858250" y="3105150"/>
          <p14:tracePt t="20199" x="8775700" y="3078163"/>
          <p14:tracePt t="20208" x="8748713" y="3059113"/>
          <p14:tracePt t="20214" x="8694738" y="3022600"/>
          <p14:tracePt t="20225" x="8658225" y="3013075"/>
          <p14:tracePt t="20228" x="8629650" y="3005138"/>
          <p14:tracePt t="20243" x="8585200" y="2968625"/>
          <p14:tracePt t="20258" x="8539163" y="2940050"/>
          <p14:tracePt t="20275" x="8493125" y="2903538"/>
          <p14:tracePt t="20296" x="8420100" y="2840038"/>
          <p14:tracePt t="20302" x="8374063" y="2820988"/>
          <p14:tracePt t="20309" x="8356600" y="2813050"/>
          <p14:tracePt t="20314" x="8337550" y="2794000"/>
          <p14:tracePt t="20323" x="8320088" y="2784475"/>
          <p14:tracePt t="20340" x="8283575" y="2747963"/>
          <p14:tracePt t="20344" x="8264525" y="2740025"/>
          <p14:tracePt t="20358" x="8228013" y="2711450"/>
          <p14:tracePt t="20376" x="8183563" y="2703513"/>
          <p14:tracePt t="20391" x="8154988" y="2693988"/>
          <p14:tracePt t="20394" x="8137525" y="2684463"/>
          <p14:tracePt t="20406" x="8118475" y="2684463"/>
          <p14:tracePt t="20409" x="8101013" y="2674938"/>
          <p14:tracePt t="20423" x="8081963" y="2667000"/>
          <p14:tracePt t="20439" x="8064500" y="2667000"/>
          <p14:tracePt t="20456" x="8054975" y="2657475"/>
          <p14:tracePt t="20473" x="8035925" y="2657475"/>
          <p14:tracePt t="20505" x="8027988" y="2657475"/>
          <p14:tracePt t="20618" x="8091488" y="2667000"/>
          <p14:tracePt t="20624" x="8183563" y="2693988"/>
          <p14:tracePt t="20640" x="8347075" y="2776538"/>
          <p14:tracePt t="20657" x="8447088" y="2813050"/>
          <p14:tracePt t="20660" x="8529638" y="2830513"/>
          <p14:tracePt t="20675" x="8694738" y="2913063"/>
          <p14:tracePt t="20684" x="8785225" y="2959100"/>
          <p14:tracePt t="20697" x="8885238" y="2986088"/>
          <p14:tracePt t="20706" x="8986838" y="3059113"/>
          <p14:tracePt t="20712" x="9150350" y="3122613"/>
          <p14:tracePt t="20715" x="9196388" y="3159125"/>
          <p14:tracePt t="20724" x="9242425" y="3195638"/>
          <p14:tracePt t="20743" x="9351963" y="3268663"/>
          <p14:tracePt t="20746" x="9388475" y="3297238"/>
          <p14:tracePt t="20756" x="9415463" y="3324225"/>
          <p14:tracePt t="20760" x="9478963" y="3360738"/>
          <p14:tracePt t="20777" x="9534525" y="3406775"/>
          <p14:tracePt t="20784" x="9617075" y="3451225"/>
          <p14:tracePt t="20791" x="9661525" y="3470275"/>
          <p14:tracePt t="20796" x="9707563" y="3497263"/>
          <p14:tracePt t="20804" x="9772650" y="3543300"/>
          <p14:tracePt t="20825" x="9882188" y="3597275"/>
          <p14:tracePt t="20841" x="9936163" y="3616325"/>
          <p14:tracePt t="20856" x="9972675" y="3652838"/>
          <p14:tracePt t="20860" x="9982200" y="3652838"/>
          <p14:tracePt t="20875" x="10045700" y="3698875"/>
          <p14:tracePt t="20892" x="10109200" y="3752850"/>
          <p14:tracePt t="20906" x="10201275" y="3808413"/>
          <p14:tracePt t="20925" x="10364788" y="3917950"/>
          <p14:tracePt t="20940" x="10447338" y="3954463"/>
          <p14:tracePt t="20955" x="10556875" y="4044950"/>
          <p14:tracePt t="20975" x="10702925" y="4154488"/>
          <p14:tracePt t="20991" x="10775950" y="4219575"/>
          <p14:tracePt t="21008" x="10895013" y="4300538"/>
          <p14:tracePt t="21014" x="10922000" y="4337050"/>
          <p14:tracePt t="21025" x="10941050" y="4356100"/>
          <p14:tracePt t="21030" x="10987088" y="4373563"/>
          <p14:tracePt t="21040" x="11023600" y="4419600"/>
          <p14:tracePt t="21048" x="11068050" y="4446588"/>
          <p14:tracePt t="21057" x="11087100" y="4456113"/>
          <p14:tracePt t="21061" x="11133138" y="4483100"/>
          <p14:tracePt t="21075" x="11150600" y="4502150"/>
          <p14:tracePt t="21077" x="11196638" y="4519613"/>
          <p14:tracePt t="21092" x="11233150" y="4565650"/>
          <p14:tracePt t="21112" x="11296650" y="4621213"/>
          <p14:tracePt t="21123" x="11306175" y="4638675"/>
          <p14:tracePt t="21126" x="11315700" y="4648200"/>
          <p14:tracePt t="21141" x="11323638" y="4665663"/>
          <p14:tracePt t="21163" x="11352213" y="4684713"/>
          <p14:tracePt t="21180" x="11379200" y="4702175"/>
          <p14:tracePt t="21185" x="11388725" y="4721225"/>
          <p14:tracePt t="21192" x="11398250" y="4730750"/>
          <p14:tracePt t="21198" x="11398250" y="4738688"/>
          <p14:tracePt t="21212" x="11398250" y="4748213"/>
          <p14:tracePt t="21222" x="11398250" y="4757738"/>
          <p14:tracePt t="21239" x="11406188" y="4757738"/>
          <p14:tracePt t="21262" x="11406188" y="4767263"/>
          <p14:tracePt t="21284" x="11406188" y="4775200"/>
          <p14:tracePt t="21456" x="11398250" y="4775200"/>
          <p14:tracePt t="21463" x="11388725" y="4775200"/>
          <p14:tracePt t="21475" x="11379200" y="4775200"/>
          <p14:tracePt t="21481" x="11360150" y="4775200"/>
          <p14:tracePt t="21499" x="11352213" y="4775200"/>
          <p14:tracePt t="21528" x="11342688" y="4775200"/>
          <p14:tracePt t="21599" x="11333163" y="4775200"/>
          <p14:tracePt t="21607" x="11323638" y="4775200"/>
          <p14:tracePt t="21622" x="11296650" y="4775200"/>
          <p14:tracePt t="21628" x="11269663" y="4775200"/>
          <p14:tracePt t="21643" x="11250613" y="4784725"/>
          <p14:tracePt t="21651" x="11206163" y="4811713"/>
          <p14:tracePt t="21658" x="11160125" y="4830763"/>
          <p14:tracePt t="21667" x="11133138" y="4840288"/>
          <p14:tracePt t="21675" x="11096625" y="4848225"/>
          <p14:tracePt t="21689" x="11050588" y="4867275"/>
          <p14:tracePt t="21693" x="11041063" y="4876800"/>
          <p14:tracePt t="21701" x="11023600" y="4884738"/>
          <p14:tracePt t="21707" x="11014075" y="4884738"/>
          <p14:tracePt t="21722" x="11004550" y="4903788"/>
          <p14:tracePt t="21745" x="10950575" y="4913313"/>
          <p14:tracePt t="21750" x="10931525" y="4913313"/>
          <p14:tracePt t="21759" x="10914063" y="4922838"/>
          <p14:tracePt t="21765" x="10885488" y="4940300"/>
          <p14:tracePt t="21774" x="10868025" y="4949825"/>
          <p14:tracePt t="21778" x="10831513" y="4949825"/>
          <p14:tracePt t="21789" x="10812463" y="4959350"/>
          <p14:tracePt t="21794" x="10785475" y="4959350"/>
          <p14:tracePt t="21799" x="10768013" y="4967288"/>
          <p14:tracePt t="21806" x="10739438" y="4967288"/>
          <p14:tracePt t="21828" x="10648950" y="4967288"/>
          <p14:tracePt t="21839" x="10621963" y="4967288"/>
          <p14:tracePt t="21843" x="10593388" y="4967288"/>
          <p14:tracePt t="21858" x="10566400" y="4967288"/>
          <p14:tracePt t="21876" x="10547350" y="4967288"/>
          <p14:tracePt t="21891" x="10539413" y="4967288"/>
          <p14:tracePt t="21898" x="10529888" y="4967288"/>
          <p14:tracePt t="21914" x="10510838" y="4967288"/>
          <p14:tracePt t="21951" x="10502900" y="4967288"/>
          <p14:tracePt t="21989" x="10493375" y="4967288"/>
          <p14:tracePt t="22145" x="10483850" y="4967288"/>
          <p14:tracePt t="22217" x="10474325" y="4967288"/>
          <p14:tracePt t="22224" x="10466388" y="4967288"/>
          <p14:tracePt t="22240" x="10447338" y="4967288"/>
          <p14:tracePt t="22248" x="10429875" y="4967288"/>
          <p14:tracePt t="22260" x="10420350" y="4967288"/>
          <p14:tracePt t="22267" x="10410825" y="4967288"/>
          <p14:tracePt t="22273" x="10401300" y="4967288"/>
          <p14:tracePt t="22282" x="10393363" y="4967288"/>
          <p14:tracePt t="22290" x="10383838" y="4967288"/>
          <p14:tracePt t="22309" x="10374313" y="4967288"/>
          <p14:tracePt t="22368" x="10356850" y="4967288"/>
          <p14:tracePt t="22411" x="10347325" y="4967288"/>
          <p14:tracePt t="22475" x="10337800" y="4967288"/>
          <p14:tracePt t="23779" x="10310813" y="4967288"/>
          <p14:tracePt t="23788" x="10283825" y="4959350"/>
          <p14:tracePt t="23794" x="10237788" y="4940300"/>
          <p14:tracePt t="23804" x="10218738" y="4930775"/>
          <p14:tracePt t="23808" x="10182225" y="4922838"/>
          <p14:tracePt t="23822" x="10101263" y="4903788"/>
          <p14:tracePt t="23837" x="9991725" y="4894263"/>
          <p14:tracePt t="23854" x="9872663" y="4867275"/>
          <p14:tracePt t="23858" x="9836150" y="4867275"/>
          <p14:tracePt t="23872" x="9772650" y="4857750"/>
          <p14:tracePt t="23888" x="9744075" y="4857750"/>
          <p14:tracePt t="23893" x="9726613" y="4857750"/>
          <p14:tracePt t="23904" x="9717088" y="4857750"/>
          <p14:tracePt t="23923" x="9690100" y="4848225"/>
          <p14:tracePt t="23938" x="9671050" y="4848225"/>
          <p14:tracePt t="23954" x="9653588" y="4840288"/>
          <p14:tracePt t="23971" x="9644063" y="4840288"/>
          <p14:tracePt t="23973" x="9634538" y="4840288"/>
          <p14:tracePt t="23988" x="9617075" y="4830763"/>
          <p14:tracePt t="24005" x="9598025" y="4830763"/>
          <p14:tracePt t="24021" x="9588500" y="4821238"/>
          <p14:tracePt t="24024" x="9580563" y="4821238"/>
          <p14:tracePt t="24040" x="9571038" y="4811713"/>
          <p14:tracePt t="24055" x="9551988" y="4811713"/>
          <p14:tracePt t="24073" x="9471025" y="4767263"/>
          <p14:tracePt t="24090" x="9388475" y="4767263"/>
          <p14:tracePt t="24104" x="9315450" y="4767263"/>
          <p14:tracePt t="24122" x="9278938" y="4767263"/>
          <p14:tracePt t="24124" x="9259888" y="4767263"/>
          <p14:tracePt t="24139" x="9223375" y="4767263"/>
          <p14:tracePt t="24155" x="9205913" y="4767263"/>
          <p14:tracePt t="24170" x="9196388" y="4767263"/>
          <p14:tracePt t="24173" x="9186863" y="4767263"/>
          <p14:tracePt t="24189" x="9159875" y="4767263"/>
          <p14:tracePt t="24204" x="9142413" y="4767263"/>
          <p14:tracePt t="24221" x="9132888" y="4767263"/>
          <p14:tracePt t="24224" x="9123363" y="4767263"/>
          <p14:tracePt t="24237" x="9113838" y="4767263"/>
          <p14:tracePt t="24260" x="9105900" y="4767263"/>
          <p14:tracePt t="24289" x="9096375" y="4767263"/>
          <p14:tracePt t="24339" x="9096375" y="4757738"/>
          <p14:tracePt t="24346" x="9096375" y="4748213"/>
          <p14:tracePt t="24354" x="9096375" y="4738688"/>
          <p14:tracePt t="24372" x="9096375" y="4694238"/>
          <p14:tracePt t="24375" x="9096375" y="4675188"/>
          <p14:tracePt t="24389" x="9096375" y="4638675"/>
          <p14:tracePt t="24405" x="9113838" y="4592638"/>
          <p14:tracePt t="24422" x="9132888" y="4556125"/>
          <p14:tracePt t="24425" x="9142413" y="4538663"/>
          <p14:tracePt t="24439" x="9159875" y="4483100"/>
          <p14:tracePt t="24455" x="9196388" y="4446588"/>
          <p14:tracePt t="24472" x="9215438" y="4402138"/>
          <p14:tracePt t="24475" x="9232900" y="4383088"/>
          <p14:tracePt t="24488" x="9251950" y="4373563"/>
          <p14:tracePt t="24491" x="9259888" y="4365625"/>
          <p14:tracePt t="24506" x="9296400" y="4346575"/>
          <p14:tracePt t="24523" x="9324975" y="4310063"/>
          <p14:tracePt t="24527" x="9324975" y="4300538"/>
          <p14:tracePt t="24532" x="9324975" y="4292600"/>
          <p14:tracePt t="24540" x="9332913" y="4292600"/>
          <p14:tracePt t="24555" x="9361488" y="4283075"/>
          <p14:tracePt t="24570" x="9378950" y="4273550"/>
          <p14:tracePt t="24587" x="9388475" y="4264025"/>
          <p14:tracePt t="24611" x="9398000" y="4256088"/>
          <p14:tracePt t="24620" x="9405938" y="4237038"/>
          <p14:tracePt t="24638" x="9424988" y="4227513"/>
          <p14:tracePt t="24641" x="9442450" y="4219575"/>
          <p14:tracePt t="24655" x="9451975" y="4219575"/>
          <p14:tracePt t="24671" x="9461500" y="4210050"/>
          <p14:tracePt t="24688" x="9471025" y="4210050"/>
          <p14:tracePt t="24705" x="9478963" y="4200525"/>
          <p14:tracePt t="24722" x="9488488" y="4191000"/>
          <p14:tracePt t="24738" x="9498013" y="4183063"/>
          <p14:tracePt t="24742" x="9507538" y="4173538"/>
          <p14:tracePt t="24756" x="9515475" y="4154488"/>
          <p14:tracePt t="24771" x="9534525" y="4146550"/>
          <p14:tracePt t="24777" x="9544050" y="4137025"/>
          <p14:tracePt t="24788" x="9551988" y="4127500"/>
          <p14:tracePt t="24792" x="9561513" y="4117975"/>
          <p14:tracePt t="24805" x="9571038" y="4100513"/>
          <p14:tracePt t="24823" x="9580563" y="4100513"/>
          <p14:tracePt t="24839" x="9607550" y="4073525"/>
          <p14:tracePt t="24842" x="9617075" y="4073525"/>
          <p14:tracePt t="24863" x="9625013" y="4073525"/>
          <p14:tracePt t="24871" x="9625013" y="4064000"/>
          <p14:tracePt t="24893" x="9634538" y="4064000"/>
          <p14:tracePt t="24907" x="9644063" y="4054475"/>
          <p14:tracePt t="24924" x="9653588" y="4037013"/>
          <p14:tracePt t="24938" x="9690100" y="4017963"/>
          <p14:tracePt t="24942" x="9707563" y="4008438"/>
          <p14:tracePt t="24957" x="9744075" y="3981450"/>
          <p14:tracePt t="24972" x="9763125" y="3971925"/>
          <p14:tracePt t="24989" x="9790113" y="3963988"/>
          <p14:tracePt t="24993" x="9809163" y="3954463"/>
          <p14:tracePt t="25014" x="9817100" y="3954463"/>
          <p14:tracePt t="25030" x="9826625" y="3954463"/>
          <p14:tracePt t="25049" x="9836150" y="3954463"/>
          <p14:tracePt t="25092" x="9845675" y="3954463"/>
          <p14:tracePt t="25104" x="9845675" y="3944938"/>
          <p14:tracePt t="25360" x="9826625" y="3954463"/>
          <p14:tracePt t="25370" x="9809163" y="3963988"/>
          <p14:tracePt t="25387" x="9726613" y="4027488"/>
          <p14:tracePt t="25394" x="9707563" y="4064000"/>
          <p14:tracePt t="25403" x="9690100" y="4081463"/>
          <p14:tracePt t="25408" x="9661525" y="4100513"/>
          <p14:tracePt t="25417" x="9653588" y="4127500"/>
          <p14:tracePt t="25422" x="9625013" y="4154488"/>
          <p14:tracePt t="25441" x="9588500" y="4191000"/>
          <p14:tracePt t="25459" x="9534525" y="4237038"/>
          <p14:tracePt t="25466" x="9525000" y="4246563"/>
          <p14:tracePt t="25473" x="9507538" y="4256088"/>
          <p14:tracePt t="25481" x="9498013" y="4264025"/>
          <p14:tracePt t="25488" x="9488488" y="4264025"/>
          <p14:tracePt t="25505" x="9471025" y="4273550"/>
          <p14:tracePt t="25508" x="9471025" y="4283075"/>
          <p14:tracePt t="25531" x="9451975" y="4283075"/>
          <p14:tracePt t="25545" x="9442450" y="4292600"/>
          <p14:tracePt t="25555" x="9434513" y="4310063"/>
          <p14:tracePt t="25559" x="9424988" y="4310063"/>
          <p14:tracePt t="25574" x="9415463" y="4329113"/>
          <p14:tracePt t="25589" x="9405938" y="4337050"/>
          <p14:tracePt t="25604" x="9388475" y="4356100"/>
          <p14:tracePt t="25610" x="9369425" y="4365625"/>
          <p14:tracePt t="25617" x="9361488" y="4373563"/>
          <p14:tracePt t="25624" x="9351963" y="4373563"/>
          <p14:tracePt t="25632" x="9342438" y="4392613"/>
          <p14:tracePt t="25638" x="9332913" y="4392613"/>
          <p14:tracePt t="25674" x="9324975" y="4392613"/>
          <p14:tracePt t="25700" x="9324975" y="4402138"/>
          <p14:tracePt t="25709" x="9315450" y="4402138"/>
          <p14:tracePt t="25731" x="9315450" y="4410075"/>
          <p14:tracePt t="25745" x="9305925" y="4410075"/>
          <p14:tracePt t="25775" x="9305925" y="4419600"/>
          <p14:tracePt t="25812" x="9288463" y="4419600"/>
          <p14:tracePt t="35572" x="9223375" y="4419600"/>
          <p14:tracePt t="35579" x="9159875" y="4419600"/>
          <p14:tracePt t="35586" x="9105900" y="4419600"/>
          <p14:tracePt t="35601" x="9004300" y="4419600"/>
          <p14:tracePt t="35617" x="8913813" y="4419600"/>
          <p14:tracePt t="35634" x="8867775" y="4419600"/>
          <p14:tracePt t="35652" x="8840788" y="4429125"/>
          <p14:tracePt t="35668" x="8821738" y="4438650"/>
          <p14:tracePt t="35684" x="8804275" y="4446588"/>
          <p14:tracePt t="35687" x="8794750" y="4446588"/>
          <p14:tracePt t="35702" x="8775700" y="4456113"/>
          <p14:tracePt t="35717" x="8775700" y="4475163"/>
          <p14:tracePt t="35734" x="8767763" y="4502150"/>
          <p14:tracePt t="35751" x="8739188" y="4548188"/>
          <p14:tracePt t="35767" x="8731250" y="4584700"/>
          <p14:tracePt t="35784" x="8712200" y="4629150"/>
          <p14:tracePt t="35801" x="8702675" y="4665663"/>
          <p14:tracePt t="35818" x="8685213" y="4702175"/>
          <p14:tracePt t="35834" x="8675688" y="4721225"/>
          <p14:tracePt t="35851" x="8658225" y="4775200"/>
          <p14:tracePt t="35867" x="8639175" y="4803775"/>
          <p14:tracePt t="35884" x="8593138" y="4840288"/>
          <p14:tracePt t="35902" x="8556625" y="4913313"/>
          <p14:tracePt t="35917" x="8539163" y="4930775"/>
          <p14:tracePt t="35934" x="8520113" y="4959350"/>
          <p14:tracePt t="35952" x="8502650" y="4986338"/>
          <p14:tracePt t="35967" x="8502650" y="4995863"/>
          <p14:tracePt t="35983" x="8502650" y="5022850"/>
          <p14:tracePt t="36000" x="8502650" y="5059363"/>
          <p14:tracePt t="36017" x="8493125" y="5095875"/>
          <p14:tracePt t="36019" x="8493125" y="5122863"/>
          <p14:tracePt t="36033" x="8483600" y="5195888"/>
          <p14:tracePt t="36050" x="8475663" y="5205413"/>
          <p14:tracePt t="36068" x="8456613" y="5241925"/>
          <p14:tracePt t="36083" x="8439150" y="5268913"/>
          <p14:tracePt t="36100" x="8429625" y="5287963"/>
          <p14:tracePt t="36118" x="8410575" y="5287963"/>
          <p14:tracePt t="36527" x="8402638" y="5287963"/>
          <p14:tracePt t="36535" x="8383588" y="5287963"/>
          <p14:tracePt t="36540" x="8374063" y="5287963"/>
          <p14:tracePt t="36555" x="8356600" y="5287963"/>
          <p14:tracePt t="36569" x="8337550" y="5287963"/>
          <p14:tracePt t="36584" x="8320088" y="5287963"/>
          <p14:tracePt t="36601" x="8310563" y="5287963"/>
          <p14:tracePt t="36626" x="8301038" y="5287963"/>
          <p14:tracePt t="36691" x="8293100" y="5287963"/>
          <p14:tracePt t="36706" x="8283575" y="5287963"/>
          <p14:tracePt t="36720" x="8274050" y="5287963"/>
          <p14:tracePt t="36735" x="8264525" y="5287963"/>
          <p14:tracePt t="36742" x="8256588" y="5287963"/>
          <p14:tracePt t="36763" x="8247063" y="5287963"/>
          <p14:tracePt t="36800" x="8237538" y="5287963"/>
          <p14:tracePt t="36842" x="8228013" y="5287963"/>
          <p14:tracePt t="36928" x="8220075" y="5287963"/>
          <p14:tracePt t="36952" x="8210550" y="5287963"/>
          <p14:tracePt t="36972" x="8201025" y="5287963"/>
          <p14:tracePt t="36985" x="8201025" y="5295900"/>
          <p14:tracePt t="37007" x="8191500" y="5295900"/>
          <p14:tracePt t="37653" x="8183563" y="5295900"/>
          <p14:tracePt t="37704" x="8164513" y="5295900"/>
          <p14:tracePt t="37825" x="8154988" y="5287963"/>
          <p14:tracePt t="37832" x="8147050" y="5278438"/>
          <p14:tracePt t="37839" x="8137525" y="5259388"/>
          <p14:tracePt t="37851" x="8128000" y="5241925"/>
          <p14:tracePt t="37854" x="8118475" y="5222875"/>
          <p14:tracePt t="37868" x="8091488" y="5149850"/>
          <p14:tracePt t="37884" x="8035925" y="5059363"/>
          <p14:tracePt t="37901" x="7991475" y="4940300"/>
          <p14:tracePt t="37904" x="7954963" y="4876800"/>
          <p14:tracePt t="37918" x="7862888" y="4748213"/>
          <p14:tracePt t="37933" x="7780338" y="4657725"/>
          <p14:tracePt t="37950" x="7716838" y="4611688"/>
          <p14:tracePt t="37967" x="7643813" y="4519613"/>
          <p14:tracePt t="37983" x="7626350" y="4483100"/>
          <p14:tracePt t="38000" x="7616825" y="4475163"/>
          <p14:tracePt t="38018" x="7589838" y="4465638"/>
          <p14:tracePt t="38033" x="7589838" y="4456113"/>
          <p14:tracePt t="38050" x="7570788" y="4438650"/>
          <p14:tracePt t="38067" x="7561263" y="4419600"/>
          <p14:tracePt t="38083" x="7553325" y="4410075"/>
          <p14:tracePt t="38100" x="7543800" y="4402138"/>
          <p14:tracePt t="38117" x="7543800" y="4392613"/>
          <p14:tracePt t="38134" x="7534275" y="4392613"/>
          <p14:tracePt t="38478" x="7516813" y="4365625"/>
          <p14:tracePt t="38485" x="7507288" y="4346575"/>
          <p14:tracePt t="38499" x="7488238" y="4283075"/>
          <p14:tracePt t="38516" x="7461250" y="4210050"/>
          <p14:tracePt t="38533" x="7415213" y="4154488"/>
          <p14:tracePt t="38549" x="7397750" y="4117975"/>
          <p14:tracePt t="38552" x="7388225" y="4090988"/>
          <p14:tracePt t="38567" x="7370763" y="4054475"/>
          <p14:tracePt t="38584" x="7351713" y="4037013"/>
          <p14:tracePt t="38586" x="7334250" y="4000500"/>
          <p14:tracePt t="38601" x="7305675" y="3963988"/>
          <p14:tracePt t="38617" x="7288213" y="3898900"/>
          <p14:tracePt t="38633" x="7269163" y="3871913"/>
          <p14:tracePt t="38650" x="7251700" y="3852863"/>
          <p14:tracePt t="38666" x="7232650" y="3816350"/>
          <p14:tracePt t="38683" x="7223125" y="3789363"/>
          <p14:tracePt t="38686" x="7223125" y="3779838"/>
          <p14:tracePt t="38700" x="7215188" y="3752850"/>
          <p14:tracePt t="38716" x="7205663" y="3706813"/>
          <p14:tracePt t="38733" x="7186613" y="3606800"/>
          <p14:tracePt t="38735" x="7178675" y="3560763"/>
          <p14:tracePt t="38751" x="7150100" y="3506788"/>
          <p14:tracePt t="38767" x="7142163" y="3414713"/>
          <p14:tracePt t="38783" x="7132638" y="3341688"/>
          <p14:tracePt t="38800" x="7113588" y="3241675"/>
          <p14:tracePt t="38817" x="7105650" y="3168650"/>
          <p14:tracePt t="38833" x="7086600" y="3122613"/>
          <p14:tracePt t="38851" x="7086600" y="3068638"/>
          <p14:tracePt t="38866" x="7086600" y="3041650"/>
          <p14:tracePt t="38883" x="7086600" y="3032125"/>
          <p14:tracePt t="38886" x="7086600" y="3022600"/>
          <p14:tracePt t="38903" x="7086600" y="3005138"/>
          <p14:tracePt t="38923" x="7086600" y="2995613"/>
          <p14:tracePt t="38933" x="7086600" y="2986088"/>
          <p14:tracePt t="38953" x="7086600" y="2968625"/>
          <p14:tracePt t="38971" x="7086600" y="2922588"/>
          <p14:tracePt t="38973" x="7086600" y="2913063"/>
          <p14:tracePt t="38983" x="7086600" y="2903538"/>
          <p14:tracePt t="38987" x="7086600" y="2894013"/>
          <p14:tracePt t="39001" x="7086600" y="2876550"/>
          <p14:tracePt t="39052" x="7086600" y="2867025"/>
          <p14:tracePt t="39087" x="7086600" y="2857500"/>
          <p14:tracePt t="39123" x="7086600" y="2840038"/>
          <p14:tracePt t="39197" x="7086600" y="2830513"/>
          <p14:tracePt t="39354" x="7105650" y="2830513"/>
          <p14:tracePt t="39360" x="7113588" y="2830513"/>
          <p14:tracePt t="39367" x="7123113" y="2830513"/>
          <p14:tracePt t="39383" x="7150100" y="2830513"/>
          <p14:tracePt t="39400" x="7169150" y="2830513"/>
          <p14:tracePt t="39403" x="7186613" y="2849563"/>
          <p14:tracePt t="39418" x="7232650" y="2849563"/>
          <p14:tracePt t="39434" x="7269163" y="2849563"/>
          <p14:tracePt t="39440" x="7278688" y="2849563"/>
          <p14:tracePt t="39450" x="7296150" y="2849563"/>
          <p14:tracePt t="39453" x="7305675" y="2849563"/>
          <p14:tracePt t="39468" x="7324725" y="2849563"/>
          <p14:tracePt t="39484" x="7351713" y="2849563"/>
          <p14:tracePt t="39490" x="7361238" y="2849563"/>
          <p14:tracePt t="39506" x="7378700" y="2849563"/>
          <p14:tracePt t="39519" x="7397750" y="2849563"/>
          <p14:tracePt t="39534" x="7424738" y="2849563"/>
          <p14:tracePt t="39550" x="7451725" y="2849563"/>
          <p14:tracePt t="39569" x="7470775" y="2849563"/>
          <p14:tracePt t="39585" x="7488238" y="2849563"/>
          <p14:tracePt t="39600" x="7507288" y="2840038"/>
          <p14:tracePt t="39619" x="7524750" y="2840038"/>
          <p14:tracePt t="39634" x="7543800" y="2840038"/>
          <p14:tracePt t="39649" x="7553325" y="2840038"/>
          <p14:tracePt t="39677" x="7561263" y="2840038"/>
          <p14:tracePt t="39705" x="7570788" y="2840038"/>
          <p14:tracePt t="39726" x="7580313" y="2840038"/>
          <p14:tracePt t="39755" x="7589838" y="2840038"/>
          <p14:tracePt t="39806" x="7597775" y="2840038"/>
          <p14:tracePt t="39826" x="7607300" y="2840038"/>
          <p14:tracePt t="39855" x="7626350" y="2830513"/>
          <p14:tracePt t="39892" x="7634288" y="2830513"/>
          <p14:tracePt t="39913" x="7643813" y="2830513"/>
          <p14:tracePt t="39934" x="7653338" y="2830513"/>
          <p14:tracePt t="39956" x="7653338" y="2820988"/>
          <p14:tracePt t="39970" x="7662863" y="2820988"/>
          <p14:tracePt t="40006" x="7670800" y="2820988"/>
          <p14:tracePt t="40042" x="7680325" y="2820988"/>
          <p14:tracePt t="45654" x="7699375" y="2803525"/>
          <p14:tracePt t="45664" x="7707313" y="2803525"/>
          <p14:tracePt t="45671" x="7726363" y="2803525"/>
          <p14:tracePt t="45683" x="7735888" y="2803525"/>
          <p14:tracePt t="45699" x="7753350" y="2803525"/>
          <p14:tracePt t="45703" x="7772400" y="2803525"/>
          <p14:tracePt t="45717" x="7780338" y="2803525"/>
          <p14:tracePt t="45731" x="7808913" y="2803525"/>
          <p14:tracePt t="45749" x="7816850" y="2803525"/>
          <p14:tracePt t="45753" x="7826375" y="2803525"/>
          <p14:tracePt t="45769" x="7845425" y="2803525"/>
          <p14:tracePt t="45785" x="7853363" y="2803525"/>
          <p14:tracePt t="45789" x="7862888" y="2803525"/>
          <p14:tracePt t="45799" x="7881938" y="2803525"/>
          <p14:tracePt t="45803" x="7889875" y="2803525"/>
          <p14:tracePt t="45817" x="7899400" y="2803525"/>
          <p14:tracePt t="45833" x="7908925" y="2803525"/>
          <p14:tracePt t="45839" x="7918450" y="2803525"/>
          <p14:tracePt t="45850" x="7926388" y="2803525"/>
          <p14:tracePt t="45868" x="7935913" y="2803525"/>
          <p14:tracePt t="45892" x="7962900" y="2803525"/>
          <p14:tracePt t="45903" x="7981950" y="2803525"/>
          <p14:tracePt t="45912" x="7999413" y="2803525"/>
          <p14:tracePt t="45917" x="8008938" y="2803525"/>
          <p14:tracePt t="45925" x="8018463" y="2803525"/>
          <p14:tracePt t="45933" x="8027988" y="2803525"/>
          <p14:tracePt t="45953" x="8045450" y="2803525"/>
          <p14:tracePt t="45956" x="8054975" y="2803525"/>
          <p14:tracePt t="45966" x="8064500" y="2803525"/>
          <p14:tracePt t="45976" x="8081963" y="2803525"/>
          <p14:tracePt t="45985" x="8091488" y="2803525"/>
          <p14:tracePt t="45997" x="8101013" y="2803525"/>
          <p14:tracePt t="46004" x="8108950" y="2803525"/>
          <p14:tracePt t="46014" x="8128000" y="2803525"/>
          <p14:tracePt t="46018" x="8137525" y="2794000"/>
          <p14:tracePt t="46033" x="8147050" y="2794000"/>
          <p14:tracePt t="46057" x="8154988" y="2794000"/>
          <p14:tracePt t="46068" x="8164513" y="2794000"/>
          <p14:tracePt t="46091" x="8174038" y="2794000"/>
          <p14:tracePt t="46112" x="8183563" y="2794000"/>
          <p14:tracePt t="46143" x="8191500" y="2794000"/>
          <p14:tracePt t="46169" x="8210550" y="2794000"/>
          <p14:tracePt t="46184" x="8210550" y="2784475"/>
          <p14:tracePt t="46222" x="8220075" y="2784475"/>
          <p14:tracePt t="46242" x="8228013" y="2784475"/>
          <p14:tracePt t="46255" x="8228013" y="2776538"/>
          <p14:tracePt t="46269" x="8237538" y="2776538"/>
          <p14:tracePt t="46292" x="8247063" y="2776538"/>
          <p14:tracePt t="46319" x="8256588" y="2776538"/>
          <p14:tracePt t="46350" x="8264525" y="2776538"/>
          <p14:tracePt t="46900" x="8264525" y="2830513"/>
          <p14:tracePt t="46908" x="8264525" y="2849563"/>
          <p14:tracePt t="46916" x="8264525" y="2886075"/>
          <p14:tracePt t="46933" x="8264525" y="2968625"/>
          <p14:tracePt t="46936" x="8264525" y="2995613"/>
          <p14:tracePt t="46954" x="8264525" y="3032125"/>
          <p14:tracePt t="46959" x="8264525" y="3041650"/>
          <p14:tracePt t="46968" x="8264525" y="3068638"/>
          <p14:tracePt t="46973" x="8264525" y="3086100"/>
          <p14:tracePt t="46984" x="8264525" y="3105150"/>
          <p14:tracePt t="46987" x="8264525" y="3122613"/>
          <p14:tracePt t="46997" x="8264525" y="3151188"/>
          <p14:tracePt t="47001" x="8264525" y="3168650"/>
          <p14:tracePt t="47017" x="8264525" y="3205163"/>
          <p14:tracePt t="47038" x="8264525" y="3278188"/>
          <p14:tracePt t="47046" x="8264525" y="3305175"/>
          <p14:tracePt t="47056" x="8264525" y="3351213"/>
          <p14:tracePt t="47065" x="8264525" y="3370263"/>
          <p14:tracePt t="47072" x="8264525" y="3424238"/>
          <p14:tracePt t="47082" x="8264525" y="3451225"/>
          <p14:tracePt t="47090" x="8264525" y="3470275"/>
          <p14:tracePt t="47100" x="8264525" y="3487738"/>
          <p14:tracePt t="47102" x="8264525" y="3516313"/>
          <p14:tracePt t="47116" x="8274050" y="3589338"/>
          <p14:tracePt t="47135" x="8293100" y="3689350"/>
          <p14:tracePt t="47141" x="8293100" y="3743325"/>
          <p14:tracePt t="47147" x="8293100" y="3835400"/>
          <p14:tracePt t="47152" x="8293100" y="3908425"/>
          <p14:tracePt t="47160" x="8283575" y="3971925"/>
          <p14:tracePt t="47166" x="8274050" y="4027488"/>
          <p14:tracePt t="47184" x="8237538" y="4173538"/>
          <p14:tracePt t="47203" x="8174038" y="4419600"/>
          <p14:tracePt t="47216" x="8154988" y="4556125"/>
          <p14:tracePt t="47232" x="8154988" y="4694238"/>
          <p14:tracePt t="47250" x="8154988" y="4775200"/>
          <p14:tracePt t="47256" x="8154988" y="4821238"/>
          <p14:tracePt t="47266" x="8164513" y="4876800"/>
          <p14:tracePt t="47274" x="8164513" y="4959350"/>
          <p14:tracePt t="47284" x="8183563" y="5022850"/>
          <p14:tracePt t="47288" x="8201025" y="5113338"/>
          <p14:tracePt t="47298" x="8201025" y="5149850"/>
          <p14:tracePt t="47303" x="8210550" y="5214938"/>
          <p14:tracePt t="47317" x="8220075" y="5305425"/>
          <p14:tracePt t="47338" x="8247063" y="5397500"/>
          <p14:tracePt t="47352" x="8256588" y="5478463"/>
          <p14:tracePt t="47368" x="8256588" y="5507038"/>
          <p14:tracePt t="47385" x="8256588" y="5534025"/>
          <p14:tracePt t="47404" x="8256588" y="5551488"/>
          <p14:tracePt t="47417" x="8256588" y="5561013"/>
          <p14:tracePt t="47419" x="8256588" y="5570538"/>
          <p14:tracePt t="47436" x="8264525" y="5580063"/>
          <p14:tracePt t="47468" x="8264525" y="5588000"/>
          <p14:tracePt t="47504" x="8274050" y="5607050"/>
          <p14:tracePt t="47582" x="8283575" y="5607050"/>
          <p14:tracePt t="47618" x="8293100" y="5607050"/>
          <p14:tracePt t="47649" x="8301038" y="5607050"/>
          <p14:tracePt t="47666" x="8310563" y="5588000"/>
          <p14:tracePt t="47670" x="8320088" y="5588000"/>
          <p14:tracePt t="47678" x="8329613" y="5580063"/>
          <p14:tracePt t="47685" x="8337550" y="5570538"/>
          <p14:tracePt t="47699" x="8347075" y="5534025"/>
          <p14:tracePt t="47717" x="8356600" y="5487988"/>
          <p14:tracePt t="47721" x="8356600" y="5478463"/>
          <p14:tracePt t="47727" x="8356600" y="5461000"/>
          <p14:tracePt t="47736" x="8356600" y="5451475"/>
          <p14:tracePt t="47749" x="8356600" y="5441950"/>
          <p14:tracePt t="47769" x="8356600" y="5424488"/>
          <p14:tracePt t="47791" x="8356600" y="5414963"/>
          <p14:tracePt t="47799" x="8356600" y="5405438"/>
          <p14:tracePt t="47814" x="8374063" y="5387975"/>
          <p14:tracePt t="47829" x="8383588" y="5378450"/>
          <p14:tracePt t="47836" x="8383588" y="5368925"/>
          <p14:tracePt t="47851" x="8393113" y="5332413"/>
          <p14:tracePt t="47855" x="8393113" y="5324475"/>
          <p14:tracePt t="47866" x="8393113" y="5314950"/>
          <p14:tracePt t="47869" x="8393113" y="5305425"/>
          <p14:tracePt t="47884" x="8402638" y="5278438"/>
          <p14:tracePt t="47901" x="8410575" y="5222875"/>
          <p14:tracePt t="47915" x="8439150" y="5141913"/>
          <p14:tracePt t="47918" x="8447088" y="5113338"/>
          <p14:tracePt t="47935" x="8466138" y="4995863"/>
          <p14:tracePt t="47942" x="8475663" y="4959350"/>
          <p14:tracePt t="47949" x="8493125" y="4857750"/>
          <p14:tracePt t="47961" x="8493125" y="4830763"/>
          <p14:tracePt t="47969" x="8502650" y="4748213"/>
          <p14:tracePt t="47984" x="8502650" y="4648200"/>
          <p14:tracePt t="48001" x="8529638" y="4511675"/>
          <p14:tracePt t="48016" x="8539163" y="4438650"/>
          <p14:tracePt t="48021" x="8539163" y="4410075"/>
          <p14:tracePt t="48026" x="8539163" y="4383088"/>
          <p14:tracePt t="48033" x="8548688" y="4356100"/>
          <p14:tracePt t="48049" x="8556625" y="4264025"/>
          <p14:tracePt t="48066" x="8585200" y="4100513"/>
          <p14:tracePt t="48070" x="8602663" y="4037013"/>
          <p14:tracePt t="48085" x="8602663" y="3935413"/>
          <p14:tracePt t="48100" x="8612188" y="3889375"/>
          <p14:tracePt t="48115" x="8612188" y="3844925"/>
          <p14:tracePt t="48123" x="8621713" y="3798888"/>
          <p14:tracePt t="48134" x="8621713" y="3789363"/>
          <p14:tracePt t="48139" x="8621713" y="3752850"/>
          <p14:tracePt t="48149" x="8621713" y="3662363"/>
          <p14:tracePt t="48156" x="8621713" y="3643313"/>
          <p14:tracePt t="48166" x="8621713" y="3597275"/>
          <p14:tracePt t="48170" x="8621713" y="3570288"/>
          <p14:tracePt t="48184" x="8621713" y="3487738"/>
          <p14:tracePt t="48199" x="8621713" y="3433763"/>
          <p14:tracePt t="48217" x="8621713" y="3370263"/>
          <p14:tracePt t="48235" x="8621713" y="3314700"/>
          <p14:tracePt t="48252" x="8621713" y="3278188"/>
          <p14:tracePt t="48268" x="8621713" y="3260725"/>
          <p14:tracePt t="48272" x="8621713" y="3251200"/>
          <p14:tracePt t="48284" x="8621713" y="3205163"/>
          <p14:tracePt t="48300" x="8612188" y="3178175"/>
          <p14:tracePt t="48315" x="8612188" y="3159125"/>
          <p14:tracePt t="48332" x="8612188" y="3151188"/>
          <p14:tracePt t="48351" x="8612188" y="3122613"/>
          <p14:tracePt t="48356" x="8602663" y="3105150"/>
          <p14:tracePt t="48366" x="8602663" y="3095625"/>
          <p14:tracePt t="48382" x="8602663" y="3078163"/>
          <p14:tracePt t="48386" x="8602663" y="3068638"/>
          <p14:tracePt t="48401" x="8585200" y="3041650"/>
          <p14:tracePt t="48408" x="8585200" y="3032125"/>
          <p14:tracePt t="48442" x="8585200" y="3022600"/>
          <p14:tracePt t="48501" x="8585200" y="3013075"/>
          <p14:tracePt t="48531" x="8575675" y="3005138"/>
          <p14:tracePt t="48539" x="8575675" y="2995613"/>
          <p14:tracePt t="48548" x="8575675" y="2986088"/>
          <p14:tracePt t="48551" x="8575675" y="2968625"/>
          <p14:tracePt t="48566" x="8566150" y="2959100"/>
          <p14:tracePt t="48582" x="8566150" y="2930525"/>
          <p14:tracePt t="48598" x="8556625" y="2922588"/>
          <p14:tracePt t="48617" x="8556625" y="2913063"/>
          <p14:tracePt t="48652" x="8556625" y="2903538"/>
          <p14:tracePt t="48716" x="8556625" y="2886075"/>
          <p14:tracePt t="48824" x="8548688" y="2886075"/>
          <p14:tracePt t="48874" x="8539163" y="2886075"/>
          <p14:tracePt t="48967" x="8529638" y="2886075"/>
          <p14:tracePt t="49018" x="8520113" y="2886075"/>
          <p14:tracePt t="49028" x="8502650" y="2886075"/>
          <p14:tracePt t="49040" x="8493125" y="2886075"/>
          <p14:tracePt t="49048" x="8483600" y="2886075"/>
          <p14:tracePt t="49064" x="8410575" y="2894013"/>
          <p14:tracePt t="49067" x="8383588" y="2913063"/>
          <p14:tracePt t="49082" x="8310563" y="2922588"/>
          <p14:tracePt t="49099" x="8256588" y="2922588"/>
          <p14:tracePt t="49103" x="8210550" y="2930525"/>
          <p14:tracePt t="49117" x="8164513" y="2930525"/>
          <p14:tracePt t="49133" x="8118475" y="2940050"/>
          <p14:tracePt t="49148" x="8081963" y="2940050"/>
          <p14:tracePt t="49152" x="8064500" y="2949575"/>
          <p14:tracePt t="49165" x="8045450" y="2949575"/>
          <p14:tracePt t="49168" x="8027988" y="2949575"/>
          <p14:tracePt t="49182" x="7991475" y="2968625"/>
          <p14:tracePt t="49204" x="7954963" y="2976563"/>
          <p14:tracePt t="49206" x="7926388" y="2976563"/>
          <p14:tracePt t="49210" x="7908925" y="2976563"/>
          <p14:tracePt t="49218" x="7881938" y="2976563"/>
          <p14:tracePt t="49226" x="7853363" y="2976563"/>
          <p14:tracePt t="49232" x="7816850" y="2976563"/>
          <p14:tracePt t="49253" x="7762875" y="2976563"/>
          <p14:tracePt t="49264" x="7743825" y="2976563"/>
          <p14:tracePt t="49267" x="7735888" y="2976563"/>
          <p14:tracePt t="49284" x="7707313" y="2976563"/>
          <p14:tracePt t="49291" x="7689850" y="2976563"/>
          <p14:tracePt t="49298" x="7680325" y="2976563"/>
          <p14:tracePt t="49314" x="7662863" y="2976563"/>
          <p14:tracePt t="49318" x="7653338" y="2976563"/>
          <p14:tracePt t="49332" x="7634288" y="2976563"/>
          <p14:tracePt t="49350" x="7616825" y="2976563"/>
          <p14:tracePt t="49354" x="7607300" y="2976563"/>
          <p14:tracePt t="49364" x="7597775" y="2976563"/>
          <p14:tracePt t="49368" x="7570788" y="2976563"/>
          <p14:tracePt t="49383" x="7534275" y="2976563"/>
          <p14:tracePt t="49389" x="7524750" y="2976563"/>
          <p14:tracePt t="49400" x="7516813" y="2976563"/>
          <p14:tracePt t="49414" x="7470775" y="2976563"/>
          <p14:tracePt t="49432" x="7451725" y="2976563"/>
          <p14:tracePt t="49449" x="7434263" y="2976563"/>
          <p14:tracePt t="49464" x="7415213" y="2976563"/>
          <p14:tracePt t="49483" x="7397750" y="2976563"/>
          <p14:tracePt t="49504" x="7370763" y="2968625"/>
          <p14:tracePt t="49514" x="7361238" y="2968625"/>
          <p14:tracePt t="49531" x="7351713" y="2968625"/>
          <p14:tracePt t="49534" x="7342188" y="2968625"/>
          <p14:tracePt t="49548" x="7315200" y="2959100"/>
          <p14:tracePt t="49565" x="7288213" y="2959100"/>
          <p14:tracePt t="49570" x="7288213" y="2949575"/>
          <p14:tracePt t="49577" x="7269163" y="2949575"/>
          <p14:tracePt t="49586" x="7259638" y="2949575"/>
          <p14:tracePt t="49590" x="7251700" y="2949575"/>
          <p14:tracePt t="49600" x="7242175" y="2949575"/>
          <p14:tracePt t="49614" x="7223125" y="2949575"/>
          <p14:tracePt t="49631" x="7215188" y="2949575"/>
          <p14:tracePt t="49634" x="7205663" y="2949575"/>
          <p14:tracePt t="49649" x="7178675" y="2949575"/>
          <p14:tracePt t="49666" x="7159625" y="2949575"/>
          <p14:tracePt t="49728" x="7150100" y="2949575"/>
          <p14:tracePt t="49767" x="7142163" y="2949575"/>
          <p14:tracePt t="49815" x="7132638" y="2949575"/>
          <p14:tracePt t="49949" x="7150100" y="2940050"/>
          <p14:tracePt t="49957" x="7169150" y="2930525"/>
          <p14:tracePt t="49965" x="7205663" y="2930525"/>
          <p14:tracePt t="49981" x="7278688" y="2930525"/>
          <p14:tracePt t="49984" x="7324725" y="2930525"/>
          <p14:tracePt t="49998" x="7378700" y="2930525"/>
          <p14:tracePt t="50018" x="7415213" y="2930525"/>
          <p14:tracePt t="50031" x="7451725" y="2930525"/>
          <p14:tracePt t="50035" x="7480300" y="2930525"/>
          <p14:tracePt t="50049" x="7516813" y="2922588"/>
          <p14:tracePt t="50067" x="7570788" y="2922588"/>
          <p14:tracePt t="50071" x="7589838" y="2894013"/>
          <p14:tracePt t="50080" x="7626350" y="2886075"/>
          <p14:tracePt t="50103" x="7808913" y="2867025"/>
          <p14:tracePt t="50109" x="7835900" y="2867025"/>
          <p14:tracePt t="50118" x="7862888" y="2857500"/>
          <p14:tracePt t="50124" x="7899400" y="2849563"/>
          <p14:tracePt t="50131" x="7935913" y="2830513"/>
          <p14:tracePt t="50150" x="7999413" y="2820988"/>
          <p14:tracePt t="50166" x="8018463" y="2820988"/>
          <p14:tracePt t="50173" x="8027988" y="2820988"/>
          <p14:tracePt t="50183" x="8035925" y="2820988"/>
          <p14:tracePt t="50189" x="8045450" y="2820988"/>
          <p14:tracePt t="50194" x="8054975" y="2820988"/>
          <p14:tracePt t="50208" x="8064500" y="2820988"/>
          <p14:tracePt t="50215" x="8081963" y="2820988"/>
          <p14:tracePt t="50231" x="8101013" y="2803525"/>
          <p14:tracePt t="50252" x="8154988" y="2794000"/>
          <p14:tracePt t="50260" x="8174038" y="2784475"/>
          <p14:tracePt t="50269" x="8191500" y="2784475"/>
          <p14:tracePt t="50274" x="8201025" y="2784475"/>
          <p14:tracePt t="50286" x="8228013" y="2776538"/>
          <p14:tracePt t="50298" x="8264525" y="2776538"/>
          <p14:tracePt t="50302" x="8274050" y="2776538"/>
          <p14:tracePt t="50316" x="8301038" y="2776538"/>
          <p14:tracePt t="50322" x="8310563" y="2776538"/>
          <p14:tracePt t="50333" x="8320088" y="2776538"/>
          <p14:tracePt t="50338" x="8329613" y="2776538"/>
          <p14:tracePt t="50351" x="8347075" y="2776538"/>
          <p14:tracePt t="50397" x="8356600" y="2776538"/>
          <p14:tracePt t="50431" x="8366125" y="2776538"/>
          <p14:tracePt t="50466" x="8374063" y="2776538"/>
          <p14:tracePt t="52203" x="8347075" y="2776538"/>
          <p14:tracePt t="52209" x="8310563" y="2776538"/>
          <p14:tracePt t="52216" x="8256588" y="2776538"/>
          <p14:tracePt t="52235" x="8174038" y="2776538"/>
          <p14:tracePt t="52253" x="8072438" y="2776538"/>
          <p14:tracePt t="52266" x="8054975" y="2776538"/>
          <p14:tracePt t="52274" x="8035925" y="2776538"/>
          <p14:tracePt t="52280" x="8027988" y="2776538"/>
          <p14:tracePt t="52288" x="7981950" y="2776538"/>
          <p14:tracePt t="52298" x="7972425" y="2776538"/>
          <p14:tracePt t="52314" x="7954963" y="2776538"/>
          <p14:tracePt t="52318" x="7945438" y="2776538"/>
          <p14:tracePt t="52332" x="7908925" y="2776538"/>
          <p14:tracePt t="52347" x="7881938" y="2776538"/>
          <p14:tracePt t="52366" x="7862888" y="2776538"/>
          <p14:tracePt t="52382" x="7845425" y="2776538"/>
          <p14:tracePt t="52398" x="7816850" y="2776538"/>
          <p14:tracePt t="52429" x="7808913" y="2776538"/>
          <p14:tracePt t="52499" x="7799388" y="2776538"/>
          <p14:tracePt t="52526" x="7789863" y="2767013"/>
          <p14:tracePt t="52532" x="7780338" y="2767013"/>
          <p14:tracePt t="52548" x="7762875" y="2757488"/>
          <p14:tracePt t="52570" x="7735888" y="2747963"/>
          <p14:tracePt t="52577" x="7726363" y="2747963"/>
          <p14:tracePt t="52586" x="7716838" y="2747963"/>
          <p14:tracePt t="52591" x="7707313" y="2747963"/>
          <p14:tracePt t="52596" x="7699375" y="2747963"/>
          <p14:tracePt t="52612" x="7689850" y="2747963"/>
          <p14:tracePt t="52619" x="7680325" y="2747963"/>
          <p14:tracePt t="52632" x="7662863" y="2747963"/>
          <p14:tracePt t="52669" x="7653338" y="2747963"/>
          <p14:tracePt t="52683" x="7643813" y="2747963"/>
          <p14:tracePt t="52691" x="7634288" y="2747963"/>
          <p14:tracePt t="52698" x="7616825" y="2747963"/>
          <p14:tracePt t="52714" x="7561263" y="2747963"/>
          <p14:tracePt t="52718" x="7534275" y="2747963"/>
          <p14:tracePt t="52733" x="7497763" y="2757488"/>
          <p14:tracePt t="52744" x="7470775" y="2767013"/>
          <p14:tracePt t="52751" x="7451725" y="2776538"/>
          <p14:tracePt t="52764" x="7424738" y="2794000"/>
          <p14:tracePt t="52770" x="7415213" y="2794000"/>
          <p14:tracePt t="52775" x="7407275" y="2803525"/>
          <p14:tracePt t="52784" x="7407275" y="2813050"/>
          <p14:tracePt t="52798" x="7378700" y="2813050"/>
          <p14:tracePt t="52816" x="7361238" y="2820988"/>
          <p14:tracePt t="52826" x="7342188" y="2830513"/>
          <p14:tracePt t="52840" x="7334250" y="2830513"/>
          <p14:tracePt t="52848" x="7324725" y="2830513"/>
          <p14:tracePt t="52865" x="7305675" y="2849563"/>
          <p14:tracePt t="52882" x="7296150" y="2857500"/>
          <p14:tracePt t="52901" x="7278688" y="2867025"/>
          <p14:tracePt t="52929" x="7269163" y="2867025"/>
          <p14:tracePt t="52948" x="7269163" y="2876550"/>
          <p14:tracePt t="52955" x="7259638" y="2876550"/>
          <p14:tracePt t="52993" x="7251700" y="2876550"/>
          <p14:tracePt t="53030" x="7242175" y="2876550"/>
          <p14:tracePt t="53085" x="7223125" y="2876550"/>
          <p14:tracePt t="53100" x="7215188" y="2876550"/>
          <p14:tracePt t="53107" x="7205663" y="2876550"/>
          <p14:tracePt t="53116" x="7196138" y="2876550"/>
          <p14:tracePt t="53131" x="7178675" y="2876550"/>
          <p14:tracePt t="53134" x="7169150" y="2876550"/>
          <p14:tracePt t="53149" x="7150100" y="2876550"/>
          <p14:tracePt t="53168" x="7142163" y="2876550"/>
          <p14:tracePt t="53173" x="7132638" y="2876550"/>
          <p14:tracePt t="53200" x="7123113" y="2876550"/>
          <p14:tracePt t="53235" x="7113588" y="2876550"/>
          <p14:tracePt t="54290" x="7023100" y="3151188"/>
          <p14:tracePt t="54298" x="6731000" y="4081463"/>
          <p14:tracePt t="54305" x="6402388" y="4803775"/>
          <p14:tracePt t="54314" x="6146800" y="5341938"/>
          <p14:tracePt t="54329" x="5845175" y="6045200"/>
          <p14:tracePt t="54333" x="5689600" y="6400800"/>
          <p14:tracePt t="54346" x="5626100" y="6456363"/>
          <p14:tracePt t="54363" x="5589588" y="6492875"/>
          <p14:tracePt t="54370" x="5580063" y="6502400"/>
          <p14:tracePt t="54377" x="5561013" y="6510338"/>
          <p14:tracePt t="54386" x="5553075" y="6519863"/>
          <p14:tracePt t="54389" x="5543550" y="6519863"/>
          <p14:tracePt t="54398" x="5534025" y="6519863"/>
          <p14:tracePt t="54419" x="5524500" y="6519863"/>
          <p14:tracePt t="54468" x="5424488" y="6510338"/>
          <p14:tracePt t="54476" x="5397500" y="6510338"/>
          <p14:tracePt t="54483" x="5351463" y="6510338"/>
          <p14:tracePt t="54497" x="5297488" y="6519863"/>
          <p14:tracePt t="54514" x="5232400" y="6538913"/>
          <p14:tracePt t="54519" x="5187950" y="6565900"/>
          <p14:tracePt t="54529" x="5122863" y="6611938"/>
          <p14:tracePt t="54532" x="5095875" y="6638925"/>
          <p14:tracePt t="55995" x="0" y="0"/>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878FA6-4285-E661-CA33-567DC1FCEB9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2254F7A-2793-86B9-A508-286BED75781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3514009-2ECA-64A8-162B-263AD4E909C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519AE1C-6135-399D-5A7C-81621DDB0F99}"/>
              </a:ext>
            </a:extLst>
          </p:cNvPr>
          <p:cNvSpPr txBox="1"/>
          <p:nvPr/>
        </p:nvSpPr>
        <p:spPr>
          <a:xfrm>
            <a:off x="269507" y="606306"/>
            <a:ext cx="6314173" cy="5663089"/>
          </a:xfrm>
          <a:prstGeom prst="rect">
            <a:avLst/>
          </a:prstGeom>
          <a:noFill/>
        </p:spPr>
        <p:txBody>
          <a:bodyPr wrap="square" rtlCol="0">
            <a:spAutoFit/>
          </a:bodyPr>
          <a:lstStyle/>
          <a:p>
            <a:pPr algn="just"/>
            <a:r>
              <a:rPr lang="en-US" sz="2000" b="1" dirty="0">
                <a:latin typeface="Alexandria"/>
                <a:cs typeface="Times New Roman" panose="02020603050405020304" pitchFamily="18" charset="0"/>
              </a:rPr>
              <a:t>Supply</a:t>
            </a:r>
          </a:p>
          <a:p>
            <a:pPr algn="just"/>
            <a:endParaRPr lang="en-US" b="1" dirty="0">
              <a:latin typeface="Alexandria"/>
              <a:cs typeface="Times New Roman" panose="02020603050405020304" pitchFamily="18" charset="0"/>
            </a:endParaRPr>
          </a:p>
          <a:p>
            <a:pPr algn="just"/>
            <a:r>
              <a:rPr lang="en-US" b="1" dirty="0">
                <a:latin typeface="Alexandria"/>
                <a:cs typeface="Times New Roman" panose="02020603050405020304" pitchFamily="18" charset="0"/>
              </a:rPr>
              <a:t>S</a:t>
            </a:r>
            <a:r>
              <a:rPr lang="en-US" dirty="0">
                <a:latin typeface="Alexandria"/>
                <a:cs typeface="Times New Roman" panose="02020603050405020304" pitchFamily="18" charset="0"/>
              </a:rPr>
              <a:t>upply is the quantity of a good or service that firms are willing to sell at various prices, during a given time period, ceteris paribus. Table 3 is a fictional example of a supply schedule for pizzas. In some cases, higher prices encourage producers to provide more of their product for sale. Thus, there is a positive relationship between the price and quantity supplied.</a:t>
            </a:r>
          </a:p>
          <a:p>
            <a:pPr algn="just"/>
            <a:r>
              <a:rPr lang="en-US" dirty="0">
                <a:latin typeface="Alexandria"/>
                <a:cs typeface="Times New Roman" panose="02020603050405020304" pitchFamily="18" charset="0"/>
              </a:rPr>
              <a:t>The data from the supply schedule can be pictured in a graph, as is shown in Figure 3. Because a higher price encourages suppliers to sell more pizzas, the supply curve will be upward sloping.</a:t>
            </a:r>
          </a:p>
          <a:p>
            <a:pPr algn="just"/>
            <a:r>
              <a:rPr lang="en-US" dirty="0">
                <a:latin typeface="Alexandria"/>
                <a:cs typeface="Times New Roman" panose="02020603050405020304" pitchFamily="18" charset="0"/>
              </a:rPr>
              <a:t>The supply curve isolates the relationship between the price of pizzas and the quantity of pizzas supplied. All other relevant economic factors are assumed to remain unchanged when the curve is drawn. If a factor such as the cost of cheese or the salaries paid to workers changes, then the supply curve will move. A shift to the right indicates that a greater quantity of pizzas will be provided by firms at a particular price; this would indicate an increase in supply. A decrease in supply would be represented by a shift in the supply curve to the left.</a:t>
            </a:r>
          </a:p>
        </p:txBody>
      </p:sp>
      <p:pic>
        <p:nvPicPr>
          <p:cNvPr id="6" name="Graphic 21">
            <a:extLst>
              <a:ext uri="{FF2B5EF4-FFF2-40B4-BE49-F238E27FC236}">
                <a16:creationId xmlns:a16="http://schemas.microsoft.com/office/drawing/2014/main" id="{5789C5EC-661D-2784-DE3B-A1AB71CC242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10" name="Picture 9">
            <a:extLst>
              <a:ext uri="{FF2B5EF4-FFF2-40B4-BE49-F238E27FC236}">
                <a16:creationId xmlns:a16="http://schemas.microsoft.com/office/drawing/2014/main" id="{17D91BCC-F76B-0235-45C6-DBA348E4D98A}"/>
              </a:ext>
            </a:extLst>
          </p:cNvPr>
          <p:cNvPicPr>
            <a:picLocks noChangeAspect="1"/>
          </p:cNvPicPr>
          <p:nvPr/>
        </p:nvPicPr>
        <p:blipFill>
          <a:blip r:embed="rId4"/>
          <a:stretch>
            <a:fillRect/>
          </a:stretch>
        </p:blipFill>
        <p:spPr>
          <a:xfrm>
            <a:off x="6728058" y="629166"/>
            <a:ext cx="2135536" cy="2898096"/>
          </a:xfrm>
          <a:prstGeom prst="rect">
            <a:avLst/>
          </a:prstGeom>
        </p:spPr>
      </p:pic>
      <p:pic>
        <p:nvPicPr>
          <p:cNvPr id="12" name="Picture 11">
            <a:extLst>
              <a:ext uri="{FF2B5EF4-FFF2-40B4-BE49-F238E27FC236}">
                <a16:creationId xmlns:a16="http://schemas.microsoft.com/office/drawing/2014/main" id="{690630DD-969C-5D1A-37E8-0F73AB049F2C}"/>
              </a:ext>
            </a:extLst>
          </p:cNvPr>
          <p:cNvPicPr>
            <a:picLocks noChangeAspect="1"/>
          </p:cNvPicPr>
          <p:nvPr/>
        </p:nvPicPr>
        <p:blipFill>
          <a:blip r:embed="rId5"/>
          <a:stretch>
            <a:fillRect/>
          </a:stretch>
        </p:blipFill>
        <p:spPr>
          <a:xfrm>
            <a:off x="6728058" y="3696102"/>
            <a:ext cx="5062889" cy="2532732"/>
          </a:xfrm>
          <a:prstGeom prst="rect">
            <a:avLst/>
          </a:prstGeom>
        </p:spPr>
      </p:pic>
      <p:sp>
        <p:nvSpPr>
          <p:cNvPr id="14" name="TextBox 13">
            <a:extLst>
              <a:ext uri="{FF2B5EF4-FFF2-40B4-BE49-F238E27FC236}">
                <a16:creationId xmlns:a16="http://schemas.microsoft.com/office/drawing/2014/main" id="{BBA54915-F8E1-ADB0-5271-373F1F75D29C}"/>
              </a:ext>
            </a:extLst>
          </p:cNvPr>
          <p:cNvSpPr txBox="1"/>
          <p:nvPr/>
        </p:nvSpPr>
        <p:spPr>
          <a:xfrm>
            <a:off x="5917966" y="6397674"/>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3591678125"/>
      </p:ext>
    </p:extLst>
  </p:cSld>
  <p:clrMapOvr>
    <a:masterClrMapping/>
  </p:clrMapOvr>
  <mc:AlternateContent xmlns:mc="http://schemas.openxmlformats.org/markup-compatibility/2006" xmlns:p14="http://schemas.microsoft.com/office/powerpoint/2010/main">
    <mc:Choice Requires="p14">
      <p:transition spd="slow" p14:dur="2000" advTm="205945"/>
    </mc:Choice>
    <mc:Fallback xmlns="">
      <p:transition spd="slow" advTm="205945"/>
    </mc:Fallback>
  </mc:AlternateContent>
  <p:extLst>
    <p:ext uri="{3A86A75C-4F4B-4683-9AE1-C65F6400EC91}">
      <p14:laserTraceLst xmlns:p14="http://schemas.microsoft.com/office/powerpoint/2010/main">
        <p14:tracePtLst>
          <p14:tracePt t="77922" x="3251200" y="6146800"/>
          <p14:tracePt t="78696" x="2713038" y="6765925"/>
          <p14:tracePt t="78708" x="2830513" y="6711950"/>
          <p14:tracePt t="78725" x="2968625" y="6638925"/>
          <p14:tracePt t="78728" x="3032125" y="6611938"/>
          <p14:tracePt t="78743" x="3151188" y="6575425"/>
          <p14:tracePt t="78759" x="3387725" y="6502400"/>
          <p14:tracePt t="78765" x="3479800" y="6473825"/>
          <p14:tracePt t="78775" x="3589338" y="6446838"/>
          <p14:tracePt t="78779" x="3708400" y="6429375"/>
          <p14:tracePt t="78793" x="3854450" y="6419850"/>
          <p14:tracePt t="78809" x="4044950" y="6383338"/>
          <p14:tracePt t="78826" x="4219575" y="6356350"/>
          <p14:tracePt t="78829" x="4310063" y="6337300"/>
          <p14:tracePt t="78845" x="4429125" y="6327775"/>
          <p14:tracePt t="78868" x="4511675" y="6327775"/>
          <p14:tracePt t="78876" x="4602163" y="6327775"/>
          <p14:tracePt t="78881" x="4667250" y="6327775"/>
          <p14:tracePt t="78888" x="4703763" y="6327775"/>
          <p14:tracePt t="78894" x="4803775" y="6319838"/>
          <p14:tracePt t="78912" x="4949825" y="6319838"/>
          <p14:tracePt t="78927" x="5078413" y="6319838"/>
          <p14:tracePt t="78931" x="5187950" y="6319838"/>
          <p14:tracePt t="78938" x="5241925" y="6319838"/>
          <p14:tracePt t="78948" x="5314950" y="6319838"/>
          <p14:tracePt t="78953" x="5397500" y="6319838"/>
          <p14:tracePt t="78963" x="5451475" y="6319838"/>
          <p14:tracePt t="78977" x="5561013" y="6319838"/>
          <p14:tracePt t="78981" x="5634038" y="6300788"/>
          <p14:tracePt t="78992" x="5680075" y="6300788"/>
          <p14:tracePt t="78995" x="5735638" y="6291263"/>
          <p14:tracePt t="79010" x="5818188" y="6291263"/>
          <p14:tracePt t="79018" x="5854700" y="6291263"/>
          <p14:tracePt t="79025" x="5891213" y="6283325"/>
          <p14:tracePt t="79046" x="6073775" y="6254750"/>
          <p14:tracePt t="79055" x="6100763" y="6254750"/>
          <p14:tracePt t="79064" x="6146800" y="6246813"/>
          <p14:tracePt t="79068" x="6219825" y="6237288"/>
          <p14:tracePt t="79073" x="6264275" y="6237288"/>
          <p14:tracePt t="79080" x="6283325" y="6237288"/>
          <p14:tracePt t="79089" x="6319838" y="6227763"/>
          <p14:tracePt t="79098" x="6356350" y="6218238"/>
          <p14:tracePt t="79110" x="6410325" y="6200775"/>
          <p14:tracePt t="79118" x="6438900" y="6191250"/>
          <p14:tracePt t="79135" x="6475413" y="6181725"/>
          <p14:tracePt t="79153" x="6511925" y="6154738"/>
          <p14:tracePt t="79163" x="6529388" y="6145213"/>
          <p14:tracePt t="79178" x="6575425" y="6118225"/>
          <p14:tracePt t="79181" x="6611938" y="6108700"/>
          <p14:tracePt t="79193" x="6638925" y="6091238"/>
          <p14:tracePt t="79196" x="6667500" y="6081713"/>
          <p14:tracePt t="79213" x="6704013" y="6054725"/>
          <p14:tracePt t="79233" x="6757988" y="6035675"/>
          <p14:tracePt t="79238" x="6767513" y="6035675"/>
          <p14:tracePt t="79245" x="6777038" y="6035675"/>
          <p14:tracePt t="79255" x="6784975" y="6035675"/>
          <p14:tracePt t="79290" x="6794500" y="6035675"/>
          <p14:tracePt t="88892" x="6813550" y="6018213"/>
          <p14:tracePt t="88897" x="6831013" y="6008688"/>
          <p14:tracePt t="88909" x="6904038" y="5981700"/>
          <p14:tracePt t="88926" x="6977063" y="5962650"/>
          <p14:tracePt t="88947" x="7123113" y="5918200"/>
          <p14:tracePt t="88955" x="7159625" y="5908675"/>
          <p14:tracePt t="88962" x="7223125" y="5889625"/>
          <p14:tracePt t="88974" x="7269163" y="5872163"/>
          <p14:tracePt t="88996" x="7370763" y="5853113"/>
          <p14:tracePt t="89007" x="7388225" y="5853113"/>
          <p14:tracePt t="89010" x="7407275" y="5835650"/>
          <p14:tracePt t="89024" x="7443788" y="5826125"/>
          <p14:tracePt t="89029" x="7451725" y="5816600"/>
          <p14:tracePt t="89041" x="7470775" y="5799138"/>
          <p14:tracePt t="89055" x="7488238" y="5799138"/>
          <p14:tracePt t="89074" x="7524750" y="5789613"/>
          <p14:tracePt t="89091" x="7524750" y="5780088"/>
          <p14:tracePt t="89096" x="7543800" y="5770563"/>
          <p14:tracePt t="89106" x="7553325" y="5770563"/>
          <p14:tracePt t="89110" x="7561263" y="5770563"/>
          <p14:tracePt t="89126" x="7580313" y="5743575"/>
          <p14:tracePt t="89142" x="7616825" y="5726113"/>
          <p14:tracePt t="89158" x="7626350" y="5707063"/>
          <p14:tracePt t="89161" x="7643813" y="5697538"/>
          <p14:tracePt t="89175" x="7670800" y="5689600"/>
          <p14:tracePt t="89190" x="7707313" y="5680075"/>
          <p14:tracePt t="89197" x="7716838" y="5661025"/>
          <p14:tracePt t="89207" x="7735888" y="5653088"/>
          <p14:tracePt t="89210" x="7743825" y="5653088"/>
          <p14:tracePt t="89224" x="7753350" y="5634038"/>
          <p14:tracePt t="89244" x="7789863" y="5616575"/>
          <p14:tracePt t="89257" x="7826375" y="5580063"/>
          <p14:tracePt t="89262" x="7845425" y="5570538"/>
          <p14:tracePt t="89276" x="7899400" y="5543550"/>
          <p14:tracePt t="89291" x="7935913" y="5524500"/>
          <p14:tracePt t="89308" x="7972425" y="5514975"/>
          <p14:tracePt t="89311" x="7981950" y="5514975"/>
          <p14:tracePt t="89323" x="7991475" y="5514975"/>
          <p14:tracePt t="89327" x="7999413" y="5514975"/>
          <p14:tracePt t="89340" x="7999413" y="5487988"/>
          <p14:tracePt t="89362" x="8018463" y="5487988"/>
          <p14:tracePt t="89373" x="8027988" y="5487988"/>
          <p14:tracePt t="89384" x="8054975" y="5461000"/>
          <p14:tracePt t="89393" x="8064500" y="5451475"/>
          <p14:tracePt t="89422" x="8072438" y="5451475"/>
          <p14:tracePt t="89449" x="8072438" y="5441950"/>
          <p14:tracePt t="89457" x="8081963" y="5441950"/>
          <p14:tracePt t="89485" x="8091488" y="5441950"/>
          <p14:tracePt t="89490" x="8101013" y="5441950"/>
          <p14:tracePt t="89508" x="8108950" y="5434013"/>
          <p14:tracePt t="89512" x="8128000" y="5424488"/>
          <p14:tracePt t="89528" x="8147050" y="5424488"/>
          <p14:tracePt t="89543" x="8164513" y="5405438"/>
          <p14:tracePt t="89552" x="8174038" y="5405438"/>
          <p14:tracePt t="89558" x="8183563" y="5405438"/>
          <p14:tracePt t="89563" x="8191500" y="5397500"/>
          <p14:tracePt t="89573" x="8201025" y="5397500"/>
          <p14:tracePt t="89577" x="8210550" y="5387975"/>
          <p14:tracePt t="89591" x="8237538" y="5378450"/>
          <p14:tracePt t="89609" x="8274050" y="5368925"/>
          <p14:tracePt t="89622" x="8310563" y="5360988"/>
          <p14:tracePt t="89627" x="8329613" y="5360988"/>
          <p14:tracePt t="89641" x="8347075" y="5351463"/>
          <p14:tracePt t="89664" x="8402638" y="5341938"/>
          <p14:tracePt t="89673" x="8429625" y="5341938"/>
          <p14:tracePt t="89679" x="8447088" y="5341938"/>
          <p14:tracePt t="89684" x="8466138" y="5341938"/>
          <p14:tracePt t="89691" x="8475663" y="5341938"/>
          <p14:tracePt t="89709" x="8493125" y="5332413"/>
          <p14:tracePt t="89724" x="8512175" y="5332413"/>
          <p14:tracePt t="89742" x="8529638" y="5324475"/>
          <p14:tracePt t="89757" x="8556625" y="5314950"/>
          <p14:tracePt t="89777" x="8575675" y="5314950"/>
          <p14:tracePt t="89792" x="8585200" y="5305425"/>
          <p14:tracePt t="89807" x="8593138" y="5295900"/>
          <p14:tracePt t="89823" x="8612188" y="5278438"/>
          <p14:tracePt t="89828" x="8621713" y="5268913"/>
          <p14:tracePt t="89842" x="8666163" y="5251450"/>
          <p14:tracePt t="89857" x="8685213" y="5232400"/>
          <p14:tracePt t="89873" x="8702675" y="5214938"/>
          <p14:tracePt t="89880" x="8731250" y="5205413"/>
          <p14:tracePt t="89886" x="8748713" y="5195888"/>
          <p14:tracePt t="89894" x="8758238" y="5186363"/>
          <p14:tracePt t="89899" x="8775700" y="5178425"/>
          <p14:tracePt t="89910" x="8794750" y="5178425"/>
          <p14:tracePt t="89922" x="8831263" y="5159375"/>
          <p14:tracePt t="89940" x="8867775" y="5132388"/>
          <p14:tracePt t="89943" x="8885238" y="5132388"/>
          <p14:tracePt t="89957" x="8921750" y="5132388"/>
          <p14:tracePt t="89973" x="8950325" y="5122863"/>
          <p14:tracePt t="89990" x="8977313" y="5113338"/>
          <p14:tracePt t="89994" x="8986838" y="5105400"/>
          <p14:tracePt t="90007" x="9004300" y="5095875"/>
          <p14:tracePt t="90023" x="9023350" y="5095875"/>
          <p14:tracePt t="90029" x="9040813" y="5086350"/>
          <p14:tracePt t="90040" x="9050338" y="5076825"/>
          <p14:tracePt t="90043" x="9059863" y="5076825"/>
          <p14:tracePt t="90058" x="9077325" y="5076825"/>
          <p14:tracePt t="90068" x="9086850" y="5076825"/>
          <p14:tracePt t="90075" x="9105900" y="5059363"/>
          <p14:tracePt t="90089" x="9132888" y="5049838"/>
          <p14:tracePt t="90093" x="9142413" y="5049838"/>
          <p14:tracePt t="90107" x="9159875" y="5049838"/>
          <p14:tracePt t="90125" x="9186863" y="5040313"/>
          <p14:tracePt t="90147" x="9205913" y="5032375"/>
          <p14:tracePt t="90152" x="9215438" y="5022850"/>
          <p14:tracePt t="90159" x="9223375" y="5022850"/>
          <p14:tracePt t="90166" x="9251950" y="5013325"/>
          <p14:tracePt t="90175" x="9259888" y="5013325"/>
          <p14:tracePt t="90179" x="9269413" y="5003800"/>
          <p14:tracePt t="90189" x="9278938" y="5003800"/>
          <p14:tracePt t="90194" x="9296400" y="4995863"/>
          <p14:tracePt t="90209" x="9324975" y="4995863"/>
          <p14:tracePt t="90223" x="9351963" y="4986338"/>
          <p14:tracePt t="90241" x="9369425" y="4967288"/>
          <p14:tracePt t="90246" x="9378950" y="4967288"/>
          <p14:tracePt t="90256" x="9398000" y="4959350"/>
          <p14:tracePt t="90267" x="9434513" y="4949825"/>
          <p14:tracePt t="90276" x="9442450" y="4949825"/>
          <p14:tracePt t="90281" x="9442450" y="4940300"/>
          <p14:tracePt t="90290" x="9461500" y="4940300"/>
          <p14:tracePt t="90308" x="9498013" y="4922838"/>
          <p14:tracePt t="90325" x="9525000" y="4913313"/>
          <p14:tracePt t="90347" x="9551988" y="4903788"/>
          <p14:tracePt t="90354" x="9561513" y="4903788"/>
          <p14:tracePt t="90359" x="9580563" y="4903788"/>
          <p14:tracePt t="90370" x="9588500" y="4894263"/>
          <p14:tracePt t="90377" x="9598025" y="4884738"/>
          <p14:tracePt t="90389" x="9617075" y="4876800"/>
          <p14:tracePt t="90406" x="9644063" y="4867275"/>
          <p14:tracePt t="90410" x="9661525" y="4857750"/>
          <p14:tracePt t="90425" x="9690100" y="4857750"/>
          <p14:tracePt t="90441" x="9717088" y="4840288"/>
          <p14:tracePt t="90460" x="9763125" y="4830763"/>
          <p14:tracePt t="90474" x="9790113" y="4811713"/>
          <p14:tracePt t="90489" x="9836150" y="4794250"/>
          <p14:tracePt t="90495" x="9853613" y="4784725"/>
          <p14:tracePt t="90506" x="9872663" y="4775200"/>
          <p14:tracePt t="90510" x="9890125" y="4775200"/>
          <p14:tracePt t="90524" x="9909175" y="4767263"/>
          <p14:tracePt t="90542" x="9945688" y="4757738"/>
          <p14:tracePt t="90546" x="9963150" y="4757738"/>
          <p14:tracePt t="90555" x="9972675" y="4748213"/>
          <p14:tracePt t="90574" x="9999663" y="4730750"/>
          <p14:tracePt t="90594" x="10036175" y="4721225"/>
          <p14:tracePt t="90605" x="10064750" y="4711700"/>
          <p14:tracePt t="90610" x="10082213" y="4702175"/>
          <p14:tracePt t="90624" x="10118725" y="4684713"/>
          <p14:tracePt t="90642" x="10145713" y="4684713"/>
          <p14:tracePt t="90645" x="10155238" y="4684713"/>
          <p14:tracePt t="90657" x="10164763" y="4675188"/>
          <p14:tracePt t="90660" x="10182225" y="4675188"/>
          <p14:tracePt t="90675" x="10218738" y="4665663"/>
          <p14:tracePt t="90689" x="10247313" y="4657725"/>
          <p14:tracePt t="90710" x="10274300" y="4657725"/>
          <p14:tracePt t="90713" x="10291763" y="4657725"/>
          <p14:tracePt t="90722" x="10301288" y="4657725"/>
          <p14:tracePt t="90740" x="10310813" y="4657725"/>
          <p14:tracePt t="90755" x="10328275" y="4648200"/>
          <p14:tracePt t="90761" x="10337800" y="4648200"/>
          <p14:tracePt t="90775" x="10347325" y="4638675"/>
          <p14:tracePt t="90791" x="10364788" y="4638675"/>
          <p14:tracePt t="90806" x="10383838" y="4611688"/>
          <p14:tracePt t="90810" x="10393363" y="4611688"/>
          <p14:tracePt t="90822" x="10401300" y="4602163"/>
          <p14:tracePt t="90826" x="10410825" y="4602163"/>
          <p14:tracePt t="90839" x="10429875" y="4602163"/>
          <p14:tracePt t="90857" x="10456863" y="4592638"/>
          <p14:tracePt t="90866" x="10466388" y="4592638"/>
          <p14:tracePt t="90875" x="10474325" y="4592638"/>
          <p14:tracePt t="90879" x="10483850" y="4592638"/>
          <p14:tracePt t="90891" x="10493375" y="4592638"/>
          <p14:tracePt t="90897" x="10493375" y="4584700"/>
          <p14:tracePt t="90918" x="10502900" y="4584700"/>
          <p14:tracePt t="90926" x="10510838" y="4584700"/>
          <p14:tracePt t="90941" x="10510838" y="4575175"/>
          <p14:tracePt t="90950" x="10529888" y="4575175"/>
          <p14:tracePt t="90957" x="10539413" y="4575175"/>
          <p14:tracePt t="90962" x="10547350" y="4575175"/>
          <p14:tracePt t="90969" x="10556875" y="4575175"/>
          <p14:tracePt t="90992" x="10566400" y="4575175"/>
          <p14:tracePt t="90998" x="10575925" y="4565650"/>
          <p14:tracePt t="91008" x="10585450" y="4565650"/>
          <p14:tracePt t="91013" x="10593388" y="4556125"/>
          <p14:tracePt t="91033" x="10639425" y="4538663"/>
          <p14:tracePt t="91048" x="10658475" y="4538663"/>
          <p14:tracePt t="91058" x="10666413" y="4529138"/>
          <p14:tracePt t="91072" x="10702925" y="4529138"/>
          <p14:tracePt t="91075" x="10712450" y="4529138"/>
          <p14:tracePt t="91093" x="10721975" y="4529138"/>
          <p14:tracePt t="91100" x="10731500" y="4529138"/>
          <p14:tracePt t="91110" x="10739438" y="4529138"/>
          <p14:tracePt t="91120" x="10748963" y="4529138"/>
          <p14:tracePt t="91126" x="10758488" y="4519613"/>
          <p14:tracePt t="91141" x="10775950" y="4511675"/>
          <p14:tracePt t="91158" x="10785475" y="4511675"/>
          <p14:tracePt t="91174" x="10795000" y="4502150"/>
          <p14:tracePt t="91178" x="10804525" y="4502150"/>
          <p14:tracePt t="91185" x="10812463" y="4492625"/>
          <p14:tracePt t="91194" x="10821988" y="4492625"/>
          <p14:tracePt t="91198" x="10831513" y="4492625"/>
          <p14:tracePt t="91207" x="10841038" y="4492625"/>
          <p14:tracePt t="91223" x="10848975" y="4492625"/>
          <p14:tracePt t="91227" x="10858500" y="4492625"/>
          <p14:tracePt t="91240" x="10868025" y="4492625"/>
          <p14:tracePt t="91244" x="10877550" y="4483100"/>
          <p14:tracePt t="91256" x="10885488" y="4483100"/>
          <p14:tracePt t="91272" x="10895013" y="4483100"/>
          <p14:tracePt t="91289" x="10914063" y="4483100"/>
          <p14:tracePt t="91292" x="10914063" y="4475163"/>
          <p14:tracePt t="91307" x="10931525" y="4475163"/>
          <p14:tracePt t="91322" x="10941050" y="4475163"/>
          <p14:tracePt t="91339" x="10950575" y="4475163"/>
          <p14:tracePt t="91358" x="10958513" y="4456113"/>
          <p14:tracePt t="91400" x="10968038" y="4456113"/>
          <p14:tracePt t="91406" x="10968038" y="4446588"/>
          <p14:tracePt t="91422" x="10977563" y="4446588"/>
          <p14:tracePt t="91442" x="10987088" y="4438650"/>
          <p14:tracePt t="91457" x="10995025" y="4438650"/>
          <p14:tracePt t="91478" x="10995025" y="4429125"/>
          <p14:tracePt t="91493" x="11014075" y="4429125"/>
          <p14:tracePt t="91523" x="11023600" y="4429125"/>
          <p14:tracePt t="91564" x="11031538" y="4429125"/>
          <p14:tracePt t="91580" x="11031538" y="4419600"/>
          <p14:tracePt t="91587" x="11041063" y="4419600"/>
          <p14:tracePt t="91602" x="11050588" y="4419600"/>
          <p14:tracePt t="91615" x="11060113" y="4410075"/>
          <p14:tracePt t="91637" x="11068050" y="4410075"/>
          <p14:tracePt t="91652" x="11077575" y="4402138"/>
          <p14:tracePt t="91657" x="11087100" y="4402138"/>
          <p14:tracePt t="91674" x="11104563" y="4392613"/>
          <p14:tracePt t="91695" x="11123613" y="4392613"/>
          <p14:tracePt t="91709" x="11133138" y="4373563"/>
          <p14:tracePt t="91714" x="11141075" y="4373563"/>
          <p14:tracePt t="91739" x="11150600" y="4365625"/>
          <p14:tracePt t="91744" x="11160125" y="4365625"/>
          <p14:tracePt t="91757" x="11177588" y="4365625"/>
          <p14:tracePt t="91774" x="11187113" y="4365625"/>
          <p14:tracePt t="91794" x="11206163" y="4365625"/>
          <p14:tracePt t="91805" x="11214100" y="4365625"/>
          <p14:tracePt t="91824" x="11233150" y="4356100"/>
          <p14:tracePt t="91838" x="11260138" y="4346575"/>
          <p14:tracePt t="91855" x="11260138" y="4337050"/>
          <p14:tracePt t="91858" x="11269663" y="4337050"/>
          <p14:tracePt t="91874" x="11287125" y="4329113"/>
          <p14:tracePt t="91879" x="11296650" y="4329113"/>
          <p14:tracePt t="91894" x="11323638" y="4319588"/>
          <p14:tracePt t="91910" x="11342688" y="4310063"/>
          <p14:tracePt t="91924" x="11360150" y="4310063"/>
          <p14:tracePt t="91938" x="11379200" y="4310063"/>
          <p14:tracePt t="91959" x="11388725" y="4310063"/>
          <p14:tracePt t="91982" x="11398250" y="4310063"/>
          <p14:tracePt t="92017" x="11406188" y="4310063"/>
          <p14:tracePt t="92045" x="11425238" y="4310063"/>
          <p14:tracePt t="92096" x="11434763" y="4310063"/>
          <p14:tracePt t="92124" x="11434763" y="4300538"/>
          <p14:tracePt t="92274" x="11415713" y="4300538"/>
          <p14:tracePt t="92283" x="11406188" y="4300538"/>
          <p14:tracePt t="92291" x="11398250" y="4300538"/>
          <p14:tracePt t="92307" x="11379200" y="4300538"/>
          <p14:tracePt t="92313" x="11369675" y="4300538"/>
          <p14:tracePt t="92319" x="11352213" y="4300538"/>
          <p14:tracePt t="92325" x="11323638" y="4300538"/>
          <p14:tracePt t="92334" x="11315700" y="4300538"/>
          <p14:tracePt t="92341" x="11296650" y="4300538"/>
          <p14:tracePt t="92356" x="11260138" y="4329113"/>
          <p14:tracePt t="92360" x="11233150" y="4337050"/>
          <p14:tracePt t="92374" x="11223625" y="4337050"/>
          <p14:tracePt t="92383" x="11196638" y="4346575"/>
          <p14:tracePt t="92395" x="11187113" y="4346575"/>
          <p14:tracePt t="92405" x="11169650" y="4346575"/>
          <p14:tracePt t="92424" x="11141075" y="4356100"/>
          <p14:tracePt t="92444" x="11123613" y="4365625"/>
          <p14:tracePt t="92463" x="11114088" y="4373563"/>
          <p14:tracePt t="92478" x="11104563" y="4392613"/>
          <p14:tracePt t="92491" x="11087100" y="4402138"/>
          <p14:tracePt t="92497" x="11077575" y="4410075"/>
          <p14:tracePt t="92507" x="11060113" y="4410075"/>
          <p14:tracePt t="92511" x="11050588" y="4410075"/>
          <p14:tracePt t="92526" x="11041063" y="4410075"/>
          <p14:tracePt t="92540" x="11041063" y="4419600"/>
          <p14:tracePt t="92557" x="11023600" y="4419600"/>
          <p14:tracePt t="92573" x="11023600" y="4429125"/>
          <p14:tracePt t="92576" x="11014075" y="4429125"/>
          <p14:tracePt t="92590" x="11004550" y="4438650"/>
          <p14:tracePt t="92606" x="11004550" y="4446588"/>
          <p14:tracePt t="92622" x="10977563" y="4475163"/>
          <p14:tracePt t="92641" x="10958513" y="4475163"/>
          <p14:tracePt t="92647" x="10950575" y="4483100"/>
          <p14:tracePt t="92657" x="10941050" y="4492625"/>
          <p14:tracePt t="92673" x="10931525" y="4502150"/>
          <p14:tracePt t="92677" x="10922000" y="4511675"/>
          <p14:tracePt t="92691" x="10895013" y="4519613"/>
          <p14:tracePt t="92709" x="10885488" y="4529138"/>
          <p14:tracePt t="92723" x="10877550" y="4529138"/>
          <p14:tracePt t="92727" x="10868025" y="4538663"/>
          <p14:tracePt t="92749" x="10858500" y="4548188"/>
          <p14:tracePt t="92773" x="10848975" y="4548188"/>
          <p14:tracePt t="92784" x="10841038" y="4556125"/>
          <p14:tracePt t="92798" x="10821988" y="4565650"/>
          <p14:tracePt t="92806" x="10812463" y="4575175"/>
          <p14:tracePt t="92823" x="10795000" y="4584700"/>
          <p14:tracePt t="92827" x="10795000" y="4592638"/>
          <p14:tracePt t="92841" x="10775950" y="4602163"/>
          <p14:tracePt t="92848" x="10758488" y="4611688"/>
          <p14:tracePt t="92857" x="10739438" y="4611688"/>
          <p14:tracePt t="92872" x="10712450" y="4638675"/>
          <p14:tracePt t="92879" x="10702925" y="4648200"/>
          <p14:tracePt t="92886" x="10694988" y="4648200"/>
          <p14:tracePt t="92893" x="10694988" y="4657725"/>
          <p14:tracePt t="92899" x="10685463" y="4665663"/>
          <p14:tracePt t="92915" x="10658475" y="4665663"/>
          <p14:tracePt t="92923" x="10648950" y="4675188"/>
          <p14:tracePt t="92926" x="10639425" y="4675188"/>
          <p14:tracePt t="92939" x="10629900" y="4684713"/>
          <p14:tracePt t="92957" x="10612438" y="4694238"/>
          <p14:tracePt t="92973" x="10602913" y="4694238"/>
          <p14:tracePt t="92977" x="10593388" y="4711700"/>
          <p14:tracePt t="92990" x="10575925" y="4711700"/>
          <p14:tracePt t="92992" x="10575925" y="4721225"/>
          <p14:tracePt t="93007" x="10556875" y="4730750"/>
          <p14:tracePt t="93025" x="10547350" y="4738688"/>
          <p14:tracePt t="93028" x="10539413" y="4748213"/>
          <p14:tracePt t="93039" x="10529888" y="4757738"/>
          <p14:tracePt t="93043" x="10520363" y="4757738"/>
          <p14:tracePt t="93050" x="10510838" y="4757738"/>
          <p14:tracePt t="93064" x="10493375" y="4757738"/>
          <p14:tracePt t="93079" x="10483850" y="4767263"/>
          <p14:tracePt t="93092" x="10474325" y="4775200"/>
          <p14:tracePt t="93097" x="10466388" y="4775200"/>
          <p14:tracePt t="93108" x="10456863" y="4794250"/>
          <p14:tracePt t="93115" x="10437813" y="4811713"/>
          <p14:tracePt t="93129" x="10420350" y="4821238"/>
          <p14:tracePt t="93138" x="10410825" y="4830763"/>
          <p14:tracePt t="93142" x="10401300" y="4830763"/>
          <p14:tracePt t="93157" x="10383838" y="4840288"/>
          <p14:tracePt t="93174" x="10374313" y="4848225"/>
          <p14:tracePt t="93178" x="10364788" y="4848225"/>
          <p14:tracePt t="93190" x="10356850" y="4857750"/>
          <p14:tracePt t="93193" x="10337800" y="4876800"/>
          <p14:tracePt t="93208" x="10320338" y="4884738"/>
          <p14:tracePt t="93222" x="10310813" y="4894263"/>
          <p14:tracePt t="93237" x="10291763" y="4903788"/>
          <p14:tracePt t="93254" x="10247313" y="4922838"/>
          <p14:tracePt t="93273" x="10218738" y="4930775"/>
          <p14:tracePt t="93289" x="10201275" y="4949825"/>
          <p14:tracePt t="93304" x="10191750" y="4967288"/>
          <p14:tracePt t="93307" x="10174288" y="4967288"/>
          <p14:tracePt t="93321" x="10155238" y="4976813"/>
          <p14:tracePt t="93338" x="10137775" y="4976813"/>
          <p14:tracePt t="93355" x="10128250" y="4986338"/>
          <p14:tracePt t="93360" x="10118725" y="4986338"/>
          <p14:tracePt t="93369" x="10109200" y="4986338"/>
          <p14:tracePt t="93382" x="10082213" y="4995863"/>
          <p14:tracePt t="93390" x="10072688" y="5003800"/>
          <p14:tracePt t="93399" x="10064750" y="5003800"/>
          <p14:tracePt t="93407" x="10064750" y="5013325"/>
          <p14:tracePt t="93411" x="10055225" y="5013325"/>
          <p14:tracePt t="93419" x="10045700" y="5022850"/>
          <p14:tracePt t="93427" x="10036175" y="5022850"/>
          <p14:tracePt t="93443" x="9999663" y="5040313"/>
          <p14:tracePt t="93460" x="9991725" y="5040313"/>
          <p14:tracePt t="93466" x="9982200" y="5049838"/>
          <p14:tracePt t="93475" x="9972675" y="5059363"/>
          <p14:tracePt t="93479" x="9955213" y="5068888"/>
          <p14:tracePt t="93490" x="9945688" y="5068888"/>
          <p14:tracePt t="93494" x="9918700" y="5076825"/>
          <p14:tracePt t="93509" x="9899650" y="5086350"/>
          <p14:tracePt t="93523" x="9872663" y="5095875"/>
          <p14:tracePt t="93543" x="9817100" y="5113338"/>
          <p14:tracePt t="93558" x="9799638" y="5132388"/>
          <p14:tracePt t="93575" x="9772650" y="5141913"/>
          <p14:tracePt t="93592" x="9734550" y="5159375"/>
          <p14:tracePt t="93605" x="9717088" y="5168900"/>
          <p14:tracePt t="93609" x="9707563" y="5168900"/>
          <p14:tracePt t="93624" x="9680575" y="5178425"/>
          <p14:tracePt t="93630" x="9653588" y="5178425"/>
          <p14:tracePt t="93643" x="9644063" y="5186363"/>
          <p14:tracePt t="93648" x="9634538" y="5195888"/>
          <p14:tracePt t="93662" x="9617075" y="5214938"/>
          <p14:tracePt t="93673" x="9598025" y="5222875"/>
          <p14:tracePt t="93678" x="9588500" y="5232400"/>
          <p14:tracePt t="93689" x="9544050" y="5251450"/>
          <p14:tracePt t="93694" x="9525000" y="5259388"/>
          <p14:tracePt t="93704" x="9515475" y="5268913"/>
          <p14:tracePt t="93709" x="9478963" y="5278438"/>
          <p14:tracePt t="93717" x="9461500" y="5287963"/>
          <p14:tracePt t="93724" x="9442450" y="5295900"/>
          <p14:tracePt t="93742" x="9415463" y="5324475"/>
          <p14:tracePt t="93755" x="9361488" y="5341938"/>
          <p14:tracePt t="93759" x="9351963" y="5351463"/>
          <p14:tracePt t="93774" x="9332913" y="5360988"/>
          <p14:tracePt t="93790" x="9315450" y="5368925"/>
          <p14:tracePt t="93806" x="9278938" y="5387975"/>
          <p14:tracePt t="93809" x="9269413" y="5397500"/>
          <p14:tracePt t="93821" x="9259888" y="5397500"/>
          <p14:tracePt t="93824" x="9251950" y="5405438"/>
          <p14:tracePt t="93840" x="9215438" y="5414963"/>
          <p14:tracePt t="93863" x="9178925" y="5434013"/>
          <p14:tracePt t="93869" x="9159875" y="5441950"/>
          <p14:tracePt t="93876" x="9142413" y="5451475"/>
          <p14:tracePt t="93883" x="9123363" y="5451475"/>
          <p14:tracePt t="93889" x="9105900" y="5461000"/>
          <p14:tracePt t="93907" x="9069388" y="5487988"/>
          <p14:tracePt t="93925" x="9013825" y="5497513"/>
          <p14:tracePt t="93942" x="8977313" y="5507038"/>
          <p14:tracePt t="93950" x="8959850" y="5514975"/>
          <p14:tracePt t="93957" x="8931275" y="5524500"/>
          <p14:tracePt t="93962" x="8913813" y="5524500"/>
          <p14:tracePt t="93970" x="8894763" y="5534025"/>
          <p14:tracePt t="93977" x="8877300" y="5534025"/>
          <p14:tracePt t="93990" x="8812213" y="5551488"/>
          <p14:tracePt t="94008" x="8775700" y="5561013"/>
          <p14:tracePt t="94011" x="8758238" y="5561013"/>
          <p14:tracePt t="94024" x="8739188" y="5588000"/>
          <p14:tracePt t="94027" x="8721725" y="5597525"/>
          <p14:tracePt t="94032" x="8702675" y="5597525"/>
          <p14:tracePt t="94039" x="8702675" y="5607050"/>
          <p14:tracePt t="94049" x="8685213" y="5607050"/>
          <p14:tracePt t="94055" x="8648700" y="5624513"/>
          <p14:tracePt t="94071" x="8612188" y="5643563"/>
          <p14:tracePt t="94075" x="8585200" y="5653088"/>
          <p14:tracePt t="94091" x="8512175" y="5680075"/>
          <p14:tracePt t="94100" x="8466138" y="5689600"/>
          <p14:tracePt t="94112" x="8429625" y="5697538"/>
          <p14:tracePt t="94117" x="8356600" y="5726113"/>
          <p14:tracePt t="94126" x="8293100" y="5734050"/>
          <p14:tracePt t="94134" x="8264525" y="5743575"/>
          <p14:tracePt t="94141" x="8191500" y="5753100"/>
          <p14:tracePt t="94158" x="8108950" y="5770563"/>
          <p14:tracePt t="94161" x="8045450" y="5789613"/>
          <p14:tracePt t="94172" x="8018463" y="5799138"/>
          <p14:tracePt t="94176" x="7972425" y="5799138"/>
          <p14:tracePt t="94193" x="7918450" y="5807075"/>
          <p14:tracePt t="94197" x="7889875" y="5826125"/>
          <p14:tracePt t="94207" x="7872413" y="5826125"/>
          <p14:tracePt t="94211" x="7853363" y="5835650"/>
          <p14:tracePt t="94221" x="7845425" y="5835650"/>
          <p14:tracePt t="94225" x="7835900" y="5835650"/>
          <p14:tracePt t="94241" x="7808913" y="5835650"/>
          <p14:tracePt t="94248" x="7799388" y="5835650"/>
          <p14:tracePt t="94290" x="7789863" y="5835650"/>
          <p14:tracePt t="94327" x="7780338" y="5835650"/>
          <p14:tracePt t="94550" x="7789863" y="5835650"/>
          <p14:tracePt t="94563" x="7799388" y="5835650"/>
          <p14:tracePt t="94573" x="7816850" y="5835650"/>
          <p14:tracePt t="94579" x="7826375" y="5835650"/>
          <p14:tracePt t="94587" x="7835900" y="5835650"/>
          <p14:tracePt t="94594" x="7845425" y="5835650"/>
          <p14:tracePt t="94606" x="7853363" y="5826125"/>
          <p14:tracePt t="94624" x="7872413" y="5807075"/>
          <p14:tracePt t="94643" x="7908925" y="5780088"/>
          <p14:tracePt t="94658" x="7926388" y="5770563"/>
          <p14:tracePt t="94667" x="7935913" y="5762625"/>
          <p14:tracePt t="94674" x="7945438" y="5753100"/>
          <p14:tracePt t="94679" x="7954963" y="5743575"/>
          <p14:tracePt t="94691" x="7962900" y="5743575"/>
          <p14:tracePt t="94693" x="7981950" y="5734050"/>
          <p14:tracePt t="94706" x="7991475" y="5726113"/>
          <p14:tracePt t="94722" x="7999413" y="5726113"/>
          <p14:tracePt t="94739" x="8008938" y="5716588"/>
          <p14:tracePt t="94755" x="8018463" y="5716588"/>
          <p14:tracePt t="94772" x="8035925" y="5707063"/>
          <p14:tracePt t="94789" x="8045450" y="5697538"/>
          <p14:tracePt t="94806" x="8054975" y="5697538"/>
          <p14:tracePt t="94825" x="8054975" y="5689600"/>
          <p14:tracePt t="94838" x="8064500" y="5689600"/>
          <p14:tracePt t="94872" x="8072438" y="5689600"/>
          <p14:tracePt t="94879" x="8072438" y="5680075"/>
          <p14:tracePt t="94908" x="8081963" y="5680075"/>
          <p14:tracePt t="94940" x="8091488" y="5680075"/>
          <p14:tracePt t="94945" x="8091488" y="5670550"/>
          <p14:tracePt t="94973" x="8101013" y="5670550"/>
          <p14:tracePt t="94994" x="8108950" y="5661025"/>
          <p14:tracePt t="95038" x="8118475" y="5661025"/>
          <p14:tracePt t="95074" x="8137525" y="5661025"/>
          <p14:tracePt t="95109" x="8147050" y="5661025"/>
          <p14:tracePt t="95754" x="8137525" y="5653088"/>
          <p14:tracePt t="95760" x="8091488" y="5634038"/>
          <p14:tracePt t="95771" x="8072438" y="5634038"/>
          <p14:tracePt t="95776" x="8045450" y="5634038"/>
          <p14:tracePt t="95783" x="8035925" y="5634038"/>
          <p14:tracePt t="95793" x="8027988" y="5634038"/>
          <p14:tracePt t="95798" x="8008938" y="5634038"/>
          <p14:tracePt t="95804" x="7999413" y="5634038"/>
          <p14:tracePt t="95814" x="7991475" y="5634038"/>
          <p14:tracePt t="95821" x="7962900" y="5634038"/>
          <p14:tracePt t="95826" x="7945438" y="5634038"/>
          <p14:tracePt t="95837" x="7935913" y="5634038"/>
          <p14:tracePt t="95840" x="7926388" y="5634038"/>
          <p14:tracePt t="95857" x="7881938" y="5634038"/>
          <p14:tracePt t="95870" x="7862888" y="5634038"/>
          <p14:tracePt t="95891" x="7835900" y="5634038"/>
          <p14:tracePt t="95898" x="7816850" y="5634038"/>
          <p14:tracePt t="95908" x="7799388" y="5634038"/>
          <p14:tracePt t="95922" x="7780338" y="5634038"/>
          <p14:tracePt t="95926" x="7772400" y="5634038"/>
          <p14:tracePt t="95941" x="7743825" y="5634038"/>
          <p14:tracePt t="95956" x="7726363" y="5634038"/>
          <p14:tracePt t="95974" x="7707313" y="5634038"/>
          <p14:tracePt t="95979" x="7699375" y="5634038"/>
          <p14:tracePt t="95993" x="7680325" y="5634038"/>
          <p14:tracePt t="95997" x="7670800" y="5634038"/>
          <p14:tracePt t="96007" x="7662863" y="5634038"/>
          <p14:tracePt t="96024" x="7653338" y="5634038"/>
          <p14:tracePt t="96042" x="7616825" y="5634038"/>
          <p14:tracePt t="96049" x="7607300" y="5634038"/>
          <p14:tracePt t="96063" x="7597775" y="5634038"/>
          <p14:tracePt t="96072" x="7589838" y="5634038"/>
          <p14:tracePt t="96076" x="7580313" y="5634038"/>
          <p14:tracePt t="96090" x="7553325" y="5624513"/>
          <p14:tracePt t="96106" x="7516813" y="5616575"/>
          <p14:tracePt t="96112" x="7497763" y="5616575"/>
          <p14:tracePt t="96123" x="7480300" y="5607050"/>
          <p14:tracePt t="96127" x="7470775" y="5607050"/>
          <p14:tracePt t="96142" x="7451725" y="5607050"/>
          <p14:tracePt t="96156" x="7434263" y="5607050"/>
          <p14:tracePt t="96172" x="7424738" y="5607050"/>
          <p14:tracePt t="96192" x="7415213" y="5607050"/>
          <p14:tracePt t="96222" x="7415213" y="5597525"/>
          <p14:tracePt t="96257" x="7407275" y="5597525"/>
          <p14:tracePt t="96288" x="7397750" y="5597525"/>
          <p14:tracePt t="96345" x="7397750" y="5588000"/>
          <p14:tracePt t="96357" x="7407275" y="5570538"/>
          <p14:tracePt t="96371" x="7488238" y="5534025"/>
          <p14:tracePt t="96388" x="7553325" y="5514975"/>
          <p14:tracePt t="96392" x="7580313" y="5514975"/>
          <p14:tracePt t="96407" x="7626350" y="5514975"/>
          <p14:tracePt t="96423" x="7680325" y="5507038"/>
          <p14:tracePt t="96427" x="7707313" y="5507038"/>
          <p14:tracePt t="96444" x="7735888" y="5507038"/>
          <p14:tracePt t="96466" x="7762875" y="5507038"/>
          <p14:tracePt t="96474" x="7780338" y="5507038"/>
          <p14:tracePt t="96502" x="7789863" y="5507038"/>
          <p14:tracePt t="96530" x="7799388" y="5507038"/>
          <p14:tracePt t="96543" x="7808913" y="5507038"/>
          <p14:tracePt t="96551" x="7816850" y="5507038"/>
          <p14:tracePt t="96557" x="7826375" y="5507038"/>
          <p14:tracePt t="96572" x="7853363" y="5507038"/>
          <p14:tracePt t="96589" x="7899400" y="5507038"/>
          <p14:tracePt t="96606" x="7926388" y="5514975"/>
          <p14:tracePt t="96609" x="7945438" y="5514975"/>
          <p14:tracePt t="96615" x="7954963" y="5514975"/>
          <p14:tracePt t="96631" x="7972425" y="5514975"/>
          <p14:tracePt t="96637" x="7981950" y="5514975"/>
          <p14:tracePt t="96653" x="7991475" y="5514975"/>
          <p14:tracePt t="96680" x="7999413" y="5514975"/>
          <p14:tracePt t="96710" x="8008938" y="5514975"/>
          <p14:tracePt t="96739" x="8018463" y="5514975"/>
          <p14:tracePt t="96754" x="8035925" y="5514975"/>
          <p14:tracePt t="96761" x="8035925" y="5524500"/>
          <p14:tracePt t="96779" x="8045450" y="5524500"/>
          <p14:tracePt t="96807" x="8054975" y="5524500"/>
          <p14:tracePt t="96844" x="8064500" y="5524500"/>
          <p14:tracePt t="96873" x="8072438" y="5534025"/>
          <p14:tracePt t="96946" x="8081963" y="5534025"/>
          <p14:tracePt t="96983" x="8091488" y="5534025"/>
          <p14:tracePt t="97010" x="8101013" y="5534025"/>
          <p14:tracePt t="97069" x="8118475" y="5534025"/>
          <p14:tracePt t="97314" x="8118475" y="5543550"/>
          <p14:tracePt t="97321" x="8108950" y="5543550"/>
          <p14:tracePt t="97324" x="8101013" y="5543550"/>
          <p14:tracePt t="97339" x="8081963" y="5543550"/>
          <p14:tracePt t="97354" x="8072438" y="5543550"/>
          <p14:tracePt t="97371" x="8054975" y="5543550"/>
          <p14:tracePt t="97386" x="8027988" y="5543550"/>
          <p14:tracePt t="97390" x="8018463" y="5543550"/>
          <p14:tracePt t="97404" x="7999413" y="5543550"/>
          <p14:tracePt t="97427" x="7962900" y="5543550"/>
          <p14:tracePt t="97433" x="7945438" y="5543550"/>
          <p14:tracePt t="97441" x="7935913" y="5543550"/>
          <p14:tracePt t="97455" x="7918450" y="5543550"/>
          <p14:tracePt t="97462" x="7908925" y="5543550"/>
          <p14:tracePt t="97471" x="7899400" y="5543550"/>
          <p14:tracePt t="97475" x="7881938" y="5561013"/>
          <p14:tracePt t="97490" x="7853363" y="5561013"/>
          <p14:tracePt t="97507" x="7845425" y="5561013"/>
          <p14:tracePt t="97521" x="7816850" y="5561013"/>
          <p14:tracePt t="97540" x="7789863" y="5561013"/>
          <p14:tracePt t="97555" x="7772400" y="5561013"/>
          <p14:tracePt t="97573" x="7753350" y="5561013"/>
          <p14:tracePt t="97576" x="7743825" y="5561013"/>
          <p14:tracePt t="97592" x="7735888" y="5561013"/>
          <p14:tracePt t="97597" x="7735888" y="5570538"/>
          <p14:tracePt t="97605" x="7726363" y="5570538"/>
          <p14:tracePt t="97620" x="7716838" y="5570538"/>
          <p14:tracePt t="97637" x="7689850" y="5570538"/>
          <p14:tracePt t="97655" x="7680325" y="5570538"/>
          <p14:tracePt t="97673" x="7670800" y="5570538"/>
          <p14:tracePt t="97688" x="7670800" y="5580063"/>
          <p14:tracePt t="97721" x="7662863" y="5580063"/>
          <p14:tracePt t="97756" x="7653338" y="5580063"/>
          <p14:tracePt t="98043" x="7670800" y="5580063"/>
          <p14:tracePt t="98051" x="7689850" y="5580063"/>
          <p14:tracePt t="98057" x="7707313" y="5580063"/>
          <p14:tracePt t="98072" x="7753350" y="5580063"/>
          <p14:tracePt t="98088" x="7789863" y="5580063"/>
          <p14:tracePt t="98091" x="7799388" y="5580063"/>
          <p14:tracePt t="98106" x="7816850" y="5580063"/>
          <p14:tracePt t="98109" x="7826375" y="5580063"/>
          <p14:tracePt t="98113" x="7835900" y="5580063"/>
          <p14:tracePt t="98121" x="7853363" y="5580063"/>
          <p14:tracePt t="98136" x="7872413" y="5580063"/>
          <p14:tracePt t="98153" x="7881938" y="5580063"/>
          <p14:tracePt t="98156" x="7899400" y="5580063"/>
          <p14:tracePt t="98171" x="7908925" y="5580063"/>
          <p14:tracePt t="98187" x="7918450" y="5580063"/>
          <p14:tracePt t="98207" x="7926388" y="5580063"/>
          <p14:tracePt t="98228" x="7935913" y="5580063"/>
          <p14:tracePt t="98249" x="7945438" y="5580063"/>
          <p14:tracePt t="98257" x="7954963" y="5580063"/>
          <p14:tracePt t="98269" x="7962900" y="5580063"/>
          <p14:tracePt t="98287" x="7999413" y="5580063"/>
          <p14:tracePt t="98303" x="8008938" y="5580063"/>
          <p14:tracePt t="98321" x="8035925" y="5580063"/>
          <p14:tracePt t="98338" x="8045450" y="5580063"/>
          <p14:tracePt t="98353" x="8064500" y="5580063"/>
          <p14:tracePt t="98371" x="8072438" y="5580063"/>
          <p14:tracePt t="98373" x="8081963" y="5580063"/>
          <p14:tracePt t="98389" x="8101013" y="5580063"/>
          <p14:tracePt t="98417" x="8118475" y="5580063"/>
          <p14:tracePt t="98444" x="8128000" y="5580063"/>
          <p14:tracePt t="98480" x="8137525" y="5580063"/>
          <p14:tracePt t="98516" x="8147050" y="5580063"/>
          <p14:tracePt t="98633" x="8137525" y="5570538"/>
          <p14:tracePt t="98640" x="8128000" y="5570538"/>
          <p14:tracePt t="98653" x="8108950" y="5570538"/>
          <p14:tracePt t="98672" x="8101013" y="5570538"/>
          <p14:tracePt t="98689" x="8091488" y="5570538"/>
          <p14:tracePt t="98711" x="8081963" y="5570538"/>
          <p14:tracePt t="98755" x="8072438" y="5570538"/>
          <p14:tracePt t="98845" x="8072438" y="5561013"/>
          <p14:tracePt t="98926" x="8072438" y="5551488"/>
          <p14:tracePt t="98932" x="8081963" y="5551488"/>
          <p14:tracePt t="98945" x="8091488" y="5551488"/>
          <p14:tracePt t="98954" x="8091488" y="5543550"/>
          <p14:tracePt t="98972" x="8101013" y="5543550"/>
          <p14:tracePt t="98992" x="8118475" y="5543550"/>
          <p14:tracePt t="98996" x="8128000" y="5543550"/>
          <p14:tracePt t="99005" x="8137525" y="5534025"/>
          <p14:tracePt t="99025" x="8147050" y="5534025"/>
          <p14:tracePt t="99040" x="8154988" y="5534025"/>
          <p14:tracePt t="99072" x="8164513" y="5534025"/>
          <p14:tracePt t="99111" x="8174038" y="5534025"/>
          <p14:tracePt t="99118" x="8174038" y="5524500"/>
          <p14:tracePt t="99134" x="8183563" y="5524500"/>
          <p14:tracePt t="99162" x="8201025" y="5524500"/>
          <p14:tracePt t="99313" x="8201025" y="5534025"/>
          <p14:tracePt t="99320" x="8201025" y="5543550"/>
          <p14:tracePt t="99338" x="8201025" y="5561013"/>
          <p14:tracePt t="99342" x="8201025" y="5580063"/>
          <p14:tracePt t="99351" x="8191500" y="5588000"/>
          <p14:tracePt t="99358" x="8183563" y="5597525"/>
          <p14:tracePt t="99371" x="8183563" y="5616575"/>
          <p14:tracePt t="99388" x="8174038" y="5634038"/>
          <p14:tracePt t="99405" x="8164513" y="5653088"/>
          <p14:tracePt t="99423" x="8164513" y="5670550"/>
          <p14:tracePt t="99437" x="8154988" y="5680075"/>
          <p14:tracePt t="99441" x="8154988" y="5689600"/>
          <p14:tracePt t="99500" x="8154988" y="5707063"/>
          <p14:tracePt t="99537" x="8154988" y="5716588"/>
          <p14:tracePt t="99571" x="8154988" y="5726113"/>
          <p14:tracePt t="99606" x="8154988" y="5734050"/>
          <p14:tracePt t="99629" x="8154988" y="5743575"/>
          <p14:tracePt t="99642" x="8147050" y="5753100"/>
          <p14:tracePt t="99657" x="8147050" y="5762625"/>
          <p14:tracePt t="99671" x="8147050" y="5789613"/>
          <p14:tracePt t="99694" x="8147050" y="5799138"/>
          <p14:tracePt t="99729" x="8147050" y="5807075"/>
          <p14:tracePt t="100146" x="8147050" y="5799138"/>
          <p14:tracePt t="100159" x="8147050" y="5770563"/>
          <p14:tracePt t="100173" x="8147050" y="5762625"/>
          <p14:tracePt t="100204" x="8147050" y="5753100"/>
          <p14:tracePt t="100238" x="8147050" y="5743575"/>
          <p14:tracePt t="100310" x="8147050" y="5726113"/>
          <p14:tracePt t="100339" x="8147050" y="5716588"/>
          <p14:tracePt t="100369" x="8147050" y="5707063"/>
          <p14:tracePt t="100405" x="8147050" y="5697538"/>
          <p14:tracePt t="100425" x="8147050" y="5689600"/>
          <p14:tracePt t="100439" x="8147050" y="5680075"/>
          <p14:tracePt t="100454" x="8147050" y="5670550"/>
          <p14:tracePt t="100460" x="8147050" y="5661025"/>
          <p14:tracePt t="100470" x="8147050" y="5643563"/>
          <p14:tracePt t="100473" x="8147050" y="5634038"/>
          <p14:tracePt t="100489" x="8147050" y="5624513"/>
          <p14:tracePt t="100524" x="8147050" y="5616575"/>
          <p14:tracePt t="100554" x="8147050" y="5607050"/>
          <p14:tracePt t="100590" x="8147050" y="5597525"/>
          <p14:tracePt t="100628" x="8154988" y="5588000"/>
          <p14:tracePt t="100662" x="8154988" y="5580063"/>
          <p14:tracePt t="101655" x="8154988" y="5588000"/>
          <p14:tracePt t="101667" x="8154988" y="5607050"/>
          <p14:tracePt t="101675" x="8154988" y="5616575"/>
          <p14:tracePt t="101680" x="8154988" y="5624513"/>
          <p14:tracePt t="101695" x="8154988" y="5634038"/>
          <p14:tracePt t="101709" x="8154988" y="5653088"/>
          <p14:tracePt t="101737" x="8154988" y="5661025"/>
          <p14:tracePt t="101760" x="8154988" y="5670550"/>
          <p14:tracePt t="101795" x="8154988" y="5680075"/>
          <p14:tracePt t="101866" x="8154988" y="5689600"/>
          <p14:tracePt t="101960" x="8154988" y="5697538"/>
          <p14:tracePt t="101989" x="8154988" y="5707063"/>
          <p14:tracePt t="102021" x="8154988" y="5716588"/>
          <p14:tracePt t="102054" x="8154988" y="5734050"/>
          <p14:tracePt t="102096" x="8154988" y="5743575"/>
          <p14:tracePt t="102150" x="8154988" y="5716588"/>
          <p14:tracePt t="102157" x="8154988" y="5697538"/>
          <p14:tracePt t="102169" x="8154988" y="5670550"/>
          <p14:tracePt t="102189" x="8154988" y="5624513"/>
          <p14:tracePt t="102192" x="8154988" y="5616575"/>
          <p14:tracePt t="102204" x="8154988" y="5597525"/>
          <p14:tracePt t="102219" x="8154988" y="5580063"/>
          <p14:tracePt t="102237" x="8154988" y="5570538"/>
          <p14:tracePt t="102240" x="8154988" y="5561013"/>
          <p14:tracePt t="102262" x="8154988" y="5551488"/>
          <p14:tracePt t="102290" x="8154988" y="5543550"/>
          <p14:tracePt t="102398" x="8154988" y="5534025"/>
          <p14:tracePt t="102756" x="8154988" y="5543550"/>
          <p14:tracePt t="102764" x="8154988" y="5551488"/>
          <p14:tracePt t="102770" x="8147050" y="5561013"/>
          <p14:tracePt t="102787" x="8147050" y="5580063"/>
          <p14:tracePt t="102792" x="8137525" y="5588000"/>
          <p14:tracePt t="102806" x="8137525" y="5597525"/>
          <p14:tracePt t="102820" x="8137525" y="5616575"/>
          <p14:tracePt t="102839" x="8137525" y="5643563"/>
          <p14:tracePt t="102857" x="8137525" y="5661025"/>
          <p14:tracePt t="102871" x="8137525" y="5670550"/>
          <p14:tracePt t="102886" x="8128000" y="5689600"/>
          <p14:tracePt t="102902" x="8118475" y="5697538"/>
          <p14:tracePt t="102907" x="8118475" y="5716588"/>
          <p14:tracePt t="102914" x="8118475" y="5726113"/>
          <p14:tracePt t="102922" x="8118475" y="5743575"/>
          <p14:tracePt t="102938" x="8118475" y="5762625"/>
          <p14:tracePt t="102952" x="8118475" y="5770563"/>
          <p14:tracePt t="102955" x="8118475" y="5780088"/>
          <p14:tracePt t="102978" x="8118475" y="5799138"/>
          <p14:tracePt t="103003" x="8118475" y="5807075"/>
          <p14:tracePt t="103038" x="8118475" y="5816600"/>
          <p14:tracePt t="103073" x="8118475" y="5826125"/>
          <p14:tracePt t="103179" x="8118475" y="5816600"/>
          <p14:tracePt t="103187" x="8118475" y="5807075"/>
          <p14:tracePt t="103202" x="8118475" y="5762625"/>
          <p14:tracePt t="103219" x="8118475" y="5753100"/>
          <p14:tracePt t="103222" x="8118475" y="5743575"/>
          <p14:tracePt t="103236" x="8118475" y="5734050"/>
          <p14:tracePt t="103252" x="8118475" y="5726113"/>
          <p14:tracePt t="103269" x="8118475" y="5697538"/>
          <p14:tracePt t="103273" x="8118475" y="5689600"/>
          <p14:tracePt t="103315" x="8118475" y="5680075"/>
          <p14:tracePt t="103338" x="8118475" y="5670550"/>
          <p14:tracePt t="103361" x="8118475" y="5661025"/>
          <p14:tracePt t="103376" x="8118475" y="5653088"/>
          <p14:tracePt t="103388" x="8118475" y="5643563"/>
          <p14:tracePt t="103394" x="8118475" y="5624513"/>
          <p14:tracePt t="103438" x="8118475" y="5616575"/>
          <p14:tracePt t="103461" x="8118475" y="5607050"/>
          <p14:tracePt t="103481" x="8118475" y="5597525"/>
          <p14:tracePt t="103504" x="8118475" y="5588000"/>
          <p14:tracePt t="103510" x="8128000" y="5588000"/>
          <p14:tracePt t="103523" x="8128000" y="5580063"/>
          <p14:tracePt t="103547" x="8137525" y="5580063"/>
          <p14:tracePt t="103588" x="8137525" y="5570538"/>
          <p14:tracePt t="103640" x="8137525" y="5561013"/>
          <p14:tracePt t="104120" x="8137525" y="5543550"/>
          <p14:tracePt t="104126" x="8137525" y="5524500"/>
          <p14:tracePt t="104137" x="8128000" y="5514975"/>
          <p14:tracePt t="104142" x="8128000" y="5507038"/>
          <p14:tracePt t="104151" x="8128000" y="5497513"/>
          <p14:tracePt t="104156" x="8118475" y="5497513"/>
          <p14:tracePt t="104165" x="8118475" y="5478463"/>
          <p14:tracePt t="104173" x="8118475" y="5470525"/>
          <p14:tracePt t="104186" x="8108950" y="5451475"/>
          <p14:tracePt t="104190" x="8108950" y="5441950"/>
          <p14:tracePt t="104202" x="8101013" y="5441950"/>
          <p14:tracePt t="104205" x="8101013" y="5434013"/>
          <p14:tracePt t="104219" x="8091488" y="5414963"/>
          <p14:tracePt t="104235" x="8072438" y="5378450"/>
          <p14:tracePt t="104243" x="8054975" y="5368925"/>
          <p14:tracePt t="104257" x="8045450" y="5360988"/>
          <p14:tracePt t="104270" x="8035925" y="5351463"/>
          <p14:tracePt t="104286" x="8027988" y="5351463"/>
          <p14:tracePt t="104290" x="8027988" y="5341938"/>
          <p14:tracePt t="104314" x="8018463" y="5332413"/>
          <p14:tracePt t="104321" x="8008938" y="5332413"/>
          <p14:tracePt t="104335" x="7991475" y="5305425"/>
          <p14:tracePt t="104353" x="7962900" y="5295900"/>
          <p14:tracePt t="104356" x="7954963" y="5287963"/>
          <p14:tracePt t="104370" x="7918450" y="5278438"/>
          <p14:tracePt t="104386" x="7872413" y="5278438"/>
          <p14:tracePt t="104391" x="7853363" y="5278438"/>
          <p14:tracePt t="104401" x="7835900" y="5278438"/>
          <p14:tracePt t="104421" x="7780338" y="5278438"/>
          <p14:tracePt t="104430" x="7772400" y="5278438"/>
          <p14:tracePt t="104437" x="7762875" y="5278438"/>
          <p14:tracePt t="104442" x="7753350" y="5278438"/>
          <p14:tracePt t="104456" x="7743825" y="5278438"/>
          <p14:tracePt t="104463" x="7735888" y="5278438"/>
          <p14:tracePt t="104470" x="7726363" y="5278438"/>
          <p14:tracePt t="104477" x="7707313" y="5278438"/>
          <p14:tracePt t="104486" x="7699375" y="5278438"/>
          <p14:tracePt t="104503" x="7689850" y="5278438"/>
          <p14:tracePt t="104506" x="7680325" y="5278438"/>
          <p14:tracePt t="104521" x="7662863" y="5278438"/>
          <p14:tracePt t="104541" x="7643813" y="5278438"/>
          <p14:tracePt t="104553" x="7626350" y="5268913"/>
          <p14:tracePt t="104556" x="7616825" y="5268913"/>
          <p14:tracePt t="104570" x="7597775" y="5268913"/>
          <p14:tracePt t="104588" x="7580313" y="5268913"/>
          <p14:tracePt t="104602" x="7570788" y="5268913"/>
          <p14:tracePt t="104606" x="7553325" y="5268913"/>
          <p14:tracePt t="104620" x="7543800" y="5268913"/>
          <p14:tracePt t="104643" x="7534275" y="5268913"/>
          <p14:tracePt t="104679" x="7524750" y="5268913"/>
          <p14:tracePt t="104707" x="7516813" y="5268913"/>
          <p14:tracePt t="104779" x="7507288" y="5268913"/>
          <p14:tracePt t="104801" x="7497763" y="5268913"/>
          <p14:tracePt t="104816" x="7488238" y="5268913"/>
          <p14:tracePt t="104831" x="7488238" y="5259388"/>
          <p14:tracePt t="104838" x="7470775" y="5259388"/>
          <p14:tracePt t="104853" x="7461250" y="5259388"/>
          <p14:tracePt t="104879" x="7451725" y="5259388"/>
          <p14:tracePt t="105864" x="7461250" y="5251450"/>
          <p14:tracePt t="105877" x="7470775" y="5251450"/>
          <p14:tracePt t="105887" x="7488238" y="5241925"/>
          <p14:tracePt t="105891" x="7497763" y="5241925"/>
          <p14:tracePt t="105905" x="7516813" y="5232400"/>
          <p14:tracePt t="105912" x="7524750" y="5232400"/>
          <p14:tracePt t="105924" x="7534275" y="5232400"/>
          <p14:tracePt t="105936" x="7543800" y="5232400"/>
          <p14:tracePt t="105940" x="7553325" y="5222875"/>
          <p14:tracePt t="105952" x="7570788" y="5222875"/>
          <p14:tracePt t="105955" x="7589838" y="5222875"/>
          <p14:tracePt t="105972" x="7597775" y="5222875"/>
          <p14:tracePt t="105988" x="7634288" y="5214938"/>
          <p14:tracePt t="105991" x="7662863" y="5214938"/>
          <p14:tracePt t="106003" x="7680325" y="5214938"/>
          <p14:tracePt t="106006" x="7699375" y="5214938"/>
          <p14:tracePt t="106020" x="7743825" y="5214938"/>
          <p14:tracePt t="106038" x="7780338" y="5214938"/>
          <p14:tracePt t="106051" x="7816850" y="5214938"/>
          <p14:tracePt t="106055" x="7826375" y="5214938"/>
          <p14:tracePt t="106071" x="7853363" y="5214938"/>
          <p14:tracePt t="106077" x="7872413" y="5214938"/>
          <p14:tracePt t="106084" x="7889875" y="5214938"/>
          <p14:tracePt t="106092" x="7899400" y="5214938"/>
          <p14:tracePt t="106101" x="7926388" y="5214938"/>
          <p14:tracePt t="106105" x="7945438" y="5214938"/>
          <p14:tracePt t="106120" x="7981950" y="5214938"/>
          <p14:tracePt t="106134" x="8008938" y="5214938"/>
          <p14:tracePt t="106153" x="8035925" y="5214938"/>
          <p14:tracePt t="106157" x="8054975" y="5214938"/>
          <p14:tracePt t="106168" x="8072438" y="5214938"/>
          <p14:tracePt t="106172" x="8101013" y="5214938"/>
          <p14:tracePt t="106187" x="8128000" y="5214938"/>
          <p14:tracePt t="106205" x="8164513" y="5214938"/>
          <p14:tracePt t="106208" x="8191500" y="5214938"/>
          <p14:tracePt t="106220" x="8228013" y="5214938"/>
          <p14:tracePt t="106237" x="8274050" y="5214938"/>
          <p14:tracePt t="106256" x="8320088" y="5214938"/>
          <p14:tracePt t="106272" x="8347075" y="5214938"/>
          <p14:tracePt t="106278" x="8356600" y="5214938"/>
          <p14:tracePt t="106287" x="8374063" y="5214938"/>
          <p14:tracePt t="106303" x="8393113" y="5214938"/>
          <p14:tracePt t="106320" x="8420100" y="5222875"/>
          <p14:tracePt t="106339" x="8439150" y="5222875"/>
          <p14:tracePt t="106353" x="8475663" y="5222875"/>
          <p14:tracePt t="106371" x="8529638" y="5222875"/>
          <p14:tracePt t="106386" x="8556625" y="5222875"/>
          <p14:tracePt t="106402" x="8585200" y="5222875"/>
          <p14:tracePt t="106407" x="8621713" y="5222875"/>
          <p14:tracePt t="106419" x="8639175" y="5232400"/>
          <p14:tracePt t="106422" x="8648700" y="5232400"/>
          <p14:tracePt t="106436" x="8712200" y="5232400"/>
          <p14:tracePt t="106458" x="8758238" y="5232400"/>
          <p14:tracePt t="106466" x="8767763" y="5232400"/>
          <p14:tracePt t="106474" x="8785225" y="5232400"/>
          <p14:tracePt t="106481" x="8804275" y="5232400"/>
          <p14:tracePt t="106487" x="8812213" y="5232400"/>
          <p14:tracePt t="106508" x="8821738" y="5232400"/>
          <p14:tracePt t="106544" x="8831263" y="5232400"/>
          <p14:tracePt t="106581" x="8840788" y="5232400"/>
          <p14:tracePt t="106602" x="8848725" y="5232400"/>
          <p14:tracePt t="106622" x="8858250" y="5232400"/>
          <p14:tracePt t="106654" x="8867775" y="5232400"/>
          <p14:tracePt t="106688" x="8885238" y="5232400"/>
          <p14:tracePt t="106761" x="8885238" y="5241925"/>
          <p14:tracePt t="106795" x="8885238" y="5251450"/>
          <p14:tracePt t="106802" x="8885238" y="5268913"/>
          <p14:tracePt t="106821" x="8867775" y="5324475"/>
          <p14:tracePt t="106824" x="8858250" y="5360988"/>
          <p14:tracePt t="106835" x="8858250" y="5387975"/>
          <p14:tracePt t="106839" x="8848725" y="5414963"/>
          <p14:tracePt t="106853" x="8840788" y="5461000"/>
          <p14:tracePt t="106874" x="8831263" y="5524500"/>
          <p14:tracePt t="106881" x="8821738" y="5534025"/>
          <p14:tracePt t="106891" x="8821738" y="5543550"/>
          <p14:tracePt t="106901" x="8821738" y="5570538"/>
          <p14:tracePt t="106918" x="8812213" y="5588000"/>
          <p14:tracePt t="106922" x="8812213" y="5597525"/>
          <p14:tracePt t="106960" x="8812213" y="5607050"/>
          <p14:tracePt t="106997" x="8812213" y="5616575"/>
          <p14:tracePt t="107011" x="8812213" y="5624513"/>
          <p14:tracePt t="107026" x="8804275" y="5624513"/>
          <p14:tracePt t="107039" x="8804275" y="5634038"/>
          <p14:tracePt t="107076" x="8804275" y="5643563"/>
          <p14:tracePt t="107095" x="8804275" y="5653088"/>
          <p14:tracePt t="107133" x="8804275" y="5661025"/>
          <p14:tracePt t="107147" x="8804275" y="5670550"/>
          <p14:tracePt t="107153" x="8804275" y="5680075"/>
          <p14:tracePt t="107177" x="8804275" y="5689600"/>
          <p14:tracePt t="107192" x="8804275" y="5697538"/>
          <p14:tracePt t="107212" x="8804275" y="5707063"/>
          <p14:tracePt t="107226" x="8804275" y="5716588"/>
          <p14:tracePt t="107255" x="8804275" y="5726113"/>
          <p14:tracePt t="107276" x="8804275" y="5734050"/>
          <p14:tracePt t="107290" x="8804275" y="5743575"/>
          <p14:tracePt t="107305" x="8804275" y="5753100"/>
          <p14:tracePt t="107312" x="8804275" y="5762625"/>
          <p14:tracePt t="107326" x="8785225" y="5770563"/>
          <p14:tracePt t="107377" x="8785225" y="5780088"/>
          <p14:tracePt t="107414" x="8785225" y="5799138"/>
          <p14:tracePt t="108919" x="8785225" y="5789613"/>
          <p14:tracePt t="108925" x="8785225" y="5780088"/>
          <p14:tracePt t="108935" x="8785225" y="5770563"/>
          <p14:tracePt t="108939" x="8785225" y="5762625"/>
          <p14:tracePt t="108952" x="8785225" y="5743575"/>
          <p14:tracePt t="108955" x="8785225" y="5716588"/>
          <p14:tracePt t="108970" x="8785225" y="5680075"/>
          <p14:tracePt t="108989" x="8785225" y="5616575"/>
          <p14:tracePt t="109001" x="8785225" y="5597525"/>
          <p14:tracePt t="109004" x="8785225" y="5588000"/>
          <p14:tracePt t="109018" x="8785225" y="5570538"/>
          <p14:tracePt t="109034" x="8785225" y="5561013"/>
          <p14:tracePt t="109050" x="8785225" y="5551488"/>
          <p14:tracePt t="109069" x="8785225" y="5543550"/>
          <p14:tracePt t="109084" x="8785225" y="5514975"/>
          <p14:tracePt t="109090" x="8785225" y="5497513"/>
          <p14:tracePt t="109100" x="8785225" y="5487988"/>
          <p14:tracePt t="109120" x="8785225" y="5461000"/>
          <p14:tracePt t="109135" x="8785225" y="5434013"/>
          <p14:tracePt t="109151" x="8785225" y="5414963"/>
          <p14:tracePt t="109169" x="8785225" y="5405438"/>
          <p14:tracePt t="109185" x="8785225" y="5387975"/>
          <p14:tracePt t="109201" x="8785225" y="5378450"/>
          <p14:tracePt t="109204" x="8785225" y="5368925"/>
          <p14:tracePt t="109219" x="8785225" y="5360988"/>
          <p14:tracePt t="109238" x="8785225" y="5341938"/>
          <p14:tracePt t="109252" x="8785225" y="5332413"/>
          <p14:tracePt t="109270" x="8785225" y="5324475"/>
          <p14:tracePt t="109286" x="8785225" y="5305425"/>
          <p14:tracePt t="109301" x="8785225" y="5295900"/>
          <p14:tracePt t="109351" x="8785225" y="5287963"/>
          <p14:tracePt t="109385" x="8785225" y="5278438"/>
          <p14:tracePt t="109416" x="8785225" y="5268913"/>
          <p14:tracePt t="109894" x="8758238" y="5214938"/>
          <p14:tracePt t="109902" x="8721725" y="5149850"/>
          <p14:tracePt t="109917" x="8639175" y="5068888"/>
          <p14:tracePt t="109922" x="8612188" y="5040313"/>
          <p14:tracePt t="109934" x="8593138" y="5013325"/>
          <p14:tracePt t="109939" x="8548688" y="4995863"/>
          <p14:tracePt t="109945" x="8520113" y="4976813"/>
          <p14:tracePt t="109958" x="8483600" y="4922838"/>
          <p14:tracePt t="109968" x="8447088" y="4903788"/>
          <p14:tracePt t="109973" x="8420100" y="4884738"/>
          <p14:tracePt t="109986" x="8374063" y="4867275"/>
          <p14:tracePt t="110002" x="8310563" y="4821238"/>
          <p14:tracePt t="110022" x="8220075" y="4811713"/>
          <p14:tracePt t="110034" x="8201025" y="4811713"/>
          <p14:tracePt t="110038" x="8183563" y="4811713"/>
          <p14:tracePt t="110045" x="8164513" y="4811713"/>
          <p14:tracePt t="110054" x="8128000" y="4811713"/>
          <p14:tracePt t="110068" x="8064500" y="4811713"/>
          <p14:tracePt t="110085" x="7972425" y="4811713"/>
          <p14:tracePt t="110088" x="7926388" y="4811713"/>
          <p14:tracePt t="110102" x="7853363" y="4811713"/>
          <p14:tracePt t="110120" x="7799388" y="4811713"/>
          <p14:tracePt t="110134" x="7780338" y="4811713"/>
          <p14:tracePt t="110138" x="7772400" y="4811713"/>
          <p14:tracePt t="110153" x="7753350" y="4811713"/>
          <p14:tracePt t="110168" x="7743825" y="4811713"/>
          <p14:tracePt t="110184" x="7735888" y="4811713"/>
          <p14:tracePt t="110212" x="7726363" y="4811713"/>
          <p14:tracePt t="110245" x="7716838" y="4811713"/>
          <p14:tracePt t="110269" x="7707313" y="4811713"/>
          <p14:tracePt t="110289" x="7699375" y="4811713"/>
          <p14:tracePt t="110297" x="7689850" y="4830763"/>
          <p14:tracePt t="110310" x="7670800" y="4830763"/>
          <p14:tracePt t="110318" x="7662863" y="4830763"/>
          <p14:tracePt t="110334" x="7653338" y="4830763"/>
          <p14:tracePt t="110353" x="7643813" y="4830763"/>
          <p14:tracePt t="110370" x="7634288" y="4830763"/>
          <p14:tracePt t="110399" x="7626350" y="4830763"/>
          <p14:tracePt t="110426" x="7616825" y="4830763"/>
          <p14:tracePt t="110449" x="7607300" y="4830763"/>
          <p14:tracePt t="110476" x="7589838" y="4840288"/>
          <p14:tracePt t="110489" x="7580313" y="4840288"/>
          <p14:tracePt t="110497" x="7570788" y="4840288"/>
          <p14:tracePt t="110514" x="7570788" y="4848225"/>
          <p14:tracePt t="110520" x="7561263" y="4848225"/>
          <p14:tracePt t="110533" x="7543800" y="4848225"/>
          <p14:tracePt t="110550" x="7524750" y="4848225"/>
          <p14:tracePt t="110554" x="7516813" y="4848225"/>
          <p14:tracePt t="110568" x="7507288" y="4848225"/>
          <p14:tracePt t="110583" x="7488238" y="4857750"/>
          <p14:tracePt t="110600" x="7470775" y="4857750"/>
          <p14:tracePt t="110603" x="7461250" y="4857750"/>
          <p14:tracePt t="110618" x="7451725" y="4867275"/>
          <p14:tracePt t="110634" x="7424738" y="4867275"/>
          <p14:tracePt t="110651" x="7407275" y="4867275"/>
          <p14:tracePt t="110667" x="7397750" y="4867275"/>
          <p14:tracePt t="110726" x="7388225" y="4867275"/>
          <p14:tracePt t="111066" x="7397750" y="4867275"/>
          <p14:tracePt t="111073" x="7415213" y="4867275"/>
          <p14:tracePt t="111084" x="7470775" y="4867275"/>
          <p14:tracePt t="111100" x="7524750" y="4867275"/>
          <p14:tracePt t="111105" x="7561263" y="4867275"/>
          <p14:tracePt t="111117" x="7570788" y="4867275"/>
          <p14:tracePt t="111120" x="7589838" y="4867275"/>
          <p14:tracePt t="111136" x="7643813" y="4867275"/>
          <p14:tracePt t="111152" x="7680325" y="4848225"/>
          <p14:tracePt t="111156" x="7689850" y="4848225"/>
          <p14:tracePt t="111167" x="7735888" y="4848225"/>
          <p14:tracePt t="111171" x="7753350" y="4840288"/>
          <p14:tracePt t="111185" x="7808913" y="4840288"/>
          <p14:tracePt t="111201" x="7862888" y="4830763"/>
          <p14:tracePt t="111223" x="7935913" y="4811713"/>
          <p14:tracePt t="111231" x="7954963" y="4811713"/>
          <p14:tracePt t="111237" x="7972425" y="4811713"/>
          <p14:tracePt t="111245" x="7999413" y="4811713"/>
          <p14:tracePt t="111250" x="8018463" y="4811713"/>
          <p14:tracePt t="111267" x="8054975" y="4803775"/>
          <p14:tracePt t="111271" x="8128000" y="4803775"/>
          <p14:tracePt t="111286" x="8164513" y="4794250"/>
          <p14:tracePt t="111302" x="8220075" y="4794250"/>
          <p14:tracePt t="111318" x="8256588" y="4794250"/>
          <p14:tracePt t="111321" x="8274050" y="4794250"/>
          <p14:tracePt t="111336" x="8320088" y="4794250"/>
          <p14:tracePt t="111352" x="8366125" y="4784725"/>
          <p14:tracePt t="111368" x="8410575" y="4784725"/>
          <p14:tracePt t="111371" x="8429625" y="4784725"/>
          <p14:tracePt t="111386" x="8493125" y="4784725"/>
          <p14:tracePt t="111403" x="8566150" y="4775200"/>
          <p14:tracePt t="111427" x="8694738" y="4775200"/>
          <p14:tracePt t="111436" x="8748713" y="4775200"/>
          <p14:tracePt t="111445" x="8785225" y="4767263"/>
          <p14:tracePt t="111450" x="8804275" y="4767263"/>
          <p14:tracePt t="111468" x="8840788" y="4767263"/>
          <p14:tracePt t="111472" x="8858250" y="4767263"/>
          <p14:tracePt t="111483" x="8894763" y="4767263"/>
          <p14:tracePt t="111488" x="8931275" y="4767263"/>
          <p14:tracePt t="111501" x="8977313" y="4748213"/>
          <p14:tracePt t="111516" x="9023350" y="4748213"/>
          <p14:tracePt t="111533" x="9069388" y="4748213"/>
          <p14:tracePt t="111536" x="9086850" y="4748213"/>
          <p14:tracePt t="111552" x="9169400" y="4748213"/>
          <p14:tracePt t="111558" x="9186863" y="4738688"/>
          <p14:tracePt t="111568" x="9215438" y="4738688"/>
          <p14:tracePt t="111584" x="9278938" y="4738688"/>
          <p14:tracePt t="111587" x="9288463" y="4738688"/>
          <p14:tracePt t="111601" x="9305925" y="4738688"/>
          <p14:tracePt t="111619" x="9324975" y="4738688"/>
          <p14:tracePt t="111623" x="9332913" y="4738688"/>
          <p14:tracePt t="111637" x="9351963" y="4738688"/>
          <p14:tracePt t="111676" x="9361488" y="4738688"/>
          <p14:tracePt t="111683" x="9369425" y="4738688"/>
          <p14:tracePt t="111701" x="9398000" y="4738688"/>
          <p14:tracePt t="111710" x="9405938" y="4721225"/>
          <p14:tracePt t="111723" x="9415463" y="4721225"/>
          <p14:tracePt t="111740" x="9434513" y="4721225"/>
          <p14:tracePt t="111754" x="9442450" y="4721225"/>
          <p14:tracePt t="111769" x="9451975" y="4721225"/>
          <p14:tracePt t="111783" x="9461500" y="4721225"/>
          <p14:tracePt t="111821" x="9471025" y="4721225"/>
          <p14:tracePt t="111898" x="9478963" y="4721225"/>
          <p14:tracePt t="111911" x="9488488" y="4730750"/>
          <p14:tracePt t="111919" x="9488488" y="4738688"/>
          <p14:tracePt t="111934" x="9498013" y="4784725"/>
          <p14:tracePt t="111942" x="9515475" y="4830763"/>
          <p14:tracePt t="111952" x="9515475" y="4857750"/>
          <p14:tracePt t="111957" x="9515475" y="4884738"/>
          <p14:tracePt t="111964" x="9515475" y="4930775"/>
          <p14:tracePt t="111970" x="9515475" y="4949825"/>
          <p14:tracePt t="111984" x="9515475" y="4995863"/>
          <p14:tracePt t="111988" x="9507538" y="5040313"/>
          <p14:tracePt t="112001" x="9507538" y="5059363"/>
          <p14:tracePt t="112004" x="9507538" y="5076825"/>
          <p14:tracePt t="112020" x="9498013" y="5132388"/>
          <p14:tracePt t="112025" x="9498013" y="5159375"/>
          <p14:tracePt t="112039" x="9498013" y="5205413"/>
          <p14:tracePt t="112048" x="9498013" y="5241925"/>
          <p14:tracePt t="112054" x="9498013" y="5268913"/>
          <p14:tracePt t="112068" x="9498013" y="5314950"/>
          <p14:tracePt t="112089" x="9498013" y="5341938"/>
          <p14:tracePt t="112092" x="9498013" y="5351463"/>
          <p14:tracePt t="112104" x="9498013" y="5360988"/>
          <p14:tracePt t="112119" x="9498013" y="5387975"/>
          <p14:tracePt t="112135" x="9498013" y="5405438"/>
          <p14:tracePt t="112138" x="9498013" y="5414963"/>
          <p14:tracePt t="112154" x="9498013" y="5434013"/>
          <p14:tracePt t="112168" x="9498013" y="5461000"/>
          <p14:tracePt t="112186" x="9498013" y="5487988"/>
          <p14:tracePt t="112203" x="9498013" y="5507038"/>
          <p14:tracePt t="112205" x="9498013" y="5524500"/>
          <p14:tracePt t="112221" x="9498013" y="5588000"/>
          <p14:tracePt t="112225" x="9488488" y="5607050"/>
          <p14:tracePt t="112234" x="9488488" y="5624513"/>
          <p14:tracePt t="112250" x="9478963" y="5661025"/>
          <p14:tracePt t="112254" x="9471025" y="5680075"/>
          <p14:tracePt t="112269" x="9471025" y="5689600"/>
          <p14:tracePt t="112284" x="9471025" y="5707063"/>
          <p14:tracePt t="112301" x="9471025" y="5734050"/>
          <p14:tracePt t="112309" x="9471025" y="5743575"/>
          <p14:tracePt t="112329" x="9461500" y="5743575"/>
          <p14:tracePt t="112340" x="9461500" y="5753100"/>
          <p14:tracePt t="112355" x="9461500" y="5762625"/>
          <p14:tracePt t="112377" x="9461500" y="5770563"/>
          <p14:tracePt t="112400" x="9461500" y="5780088"/>
          <p14:tracePt t="112420" x="9461500" y="5789613"/>
          <p14:tracePt t="112450" x="9461500" y="5807075"/>
          <p14:tracePt t="112520" x="9461500" y="5816600"/>
          <p14:tracePt t="113811" x="9451975" y="5789613"/>
          <p14:tracePt t="113819" x="9442450" y="5770563"/>
          <p14:tracePt t="113833" x="9424988" y="5726113"/>
          <p14:tracePt t="113849" x="9415463" y="5680075"/>
          <p14:tracePt t="113853" x="9405938" y="5661025"/>
          <p14:tracePt t="113865" x="9405938" y="5624513"/>
          <p14:tracePt t="113869" x="9405938" y="5588000"/>
          <p14:tracePt t="113883" x="9405938" y="5543550"/>
          <p14:tracePt t="113898" x="9405938" y="5507038"/>
          <p14:tracePt t="113915" x="9405938" y="5441950"/>
          <p14:tracePt t="113918" x="9405938" y="5434013"/>
          <p14:tracePt t="113933" x="9405938" y="5397500"/>
          <p14:tracePt t="113949" x="9405938" y="5324475"/>
          <p14:tracePt t="113966" x="9405938" y="5214938"/>
          <p14:tracePt t="113969" x="9398000" y="5178425"/>
          <p14:tracePt t="113983" x="9388475" y="5095875"/>
          <p14:tracePt t="113998" x="9388475" y="5022850"/>
          <p14:tracePt t="114018" x="9388475" y="4922838"/>
          <p14:tracePt t="114034" x="9361488" y="4867275"/>
          <p14:tracePt t="114052" x="9361488" y="4794250"/>
          <p14:tracePt t="114057" x="9361488" y="4767263"/>
          <p14:tracePt t="114061" x="9361488" y="4748213"/>
          <p14:tracePt t="114069" x="9361488" y="4721225"/>
          <p14:tracePt t="114077" x="9361488" y="4711700"/>
          <p14:tracePt t="114083" x="9361488" y="4702175"/>
          <p14:tracePt t="114106" x="9361488" y="4665663"/>
          <p14:tracePt t="114120" x="9351963" y="4665663"/>
          <p14:tracePt t="114134" x="9351963" y="4638675"/>
          <p14:tracePt t="114152" x="9342438" y="4621213"/>
          <p14:tracePt t="114166" x="9324975" y="4592638"/>
          <p14:tracePt t="114170" x="9305925" y="4575175"/>
          <p14:tracePt t="114184" x="9223375" y="4519613"/>
          <p14:tracePt t="114208" x="9023350" y="4419600"/>
          <p14:tracePt t="114218" x="8967788" y="4410075"/>
          <p14:tracePt t="114229" x="8867775" y="4392613"/>
          <p14:tracePt t="114236" x="8840788" y="4392613"/>
          <p14:tracePt t="114243" x="8794750" y="4392613"/>
          <p14:tracePt t="114251" x="8775700" y="4392613"/>
          <p14:tracePt t="114255" x="8758238" y="4392613"/>
          <p14:tracePt t="114267" x="8739188" y="4392613"/>
          <p14:tracePt t="114270" x="8712200" y="4373563"/>
          <p14:tracePt t="114285" x="8666163" y="4373563"/>
          <p14:tracePt t="114302" x="8629650" y="4373563"/>
          <p14:tracePt t="114317" x="8575675" y="4373563"/>
          <p14:tracePt t="114320" x="8556625" y="4373563"/>
          <p14:tracePt t="114335" x="8483600" y="4365625"/>
          <p14:tracePt t="114350" x="8383588" y="4365625"/>
          <p14:tracePt t="114368" x="8329613" y="4365625"/>
          <p14:tracePt t="114374" x="8293100" y="4365625"/>
          <p14:tracePt t="114382" x="8274050" y="4365625"/>
          <p14:tracePt t="114392" x="8256588" y="4365625"/>
          <p14:tracePt t="114395" x="8237538" y="4365625"/>
          <p14:tracePt t="114401" x="8210550" y="4365625"/>
          <p14:tracePt t="114409" x="8191500" y="4365625"/>
          <p14:tracePt t="114416" x="8174038" y="4365625"/>
          <p14:tracePt t="114421" x="8154988" y="4365625"/>
          <p14:tracePt t="114432" x="8137525" y="4365625"/>
          <p14:tracePt t="114438" x="8108950" y="4365625"/>
          <p14:tracePt t="114442" x="8091488" y="4365625"/>
          <p14:tracePt t="114450" x="8072438" y="4365625"/>
          <p14:tracePt t="114472" x="8018463" y="4373563"/>
          <p14:tracePt t="114482" x="7999413" y="4383088"/>
          <p14:tracePt t="114487" x="7981950" y="4383088"/>
          <p14:tracePt t="114492" x="7962900" y="4383088"/>
          <p14:tracePt t="114501" x="7954963" y="4383088"/>
          <p14:tracePt t="114516" x="7908925" y="4392613"/>
          <p14:tracePt t="114532" x="7899400" y="4392613"/>
          <p14:tracePt t="114536" x="7889875" y="4392613"/>
          <p14:tracePt t="114550" x="7872413" y="4402138"/>
          <p14:tracePt t="114574" x="7845425" y="4402138"/>
          <p14:tracePt t="114593" x="7835900" y="4402138"/>
          <p14:tracePt t="114608" x="7826375" y="4419600"/>
          <p14:tracePt t="114617" x="7816850" y="4419600"/>
          <p14:tracePt t="114633" x="7808913" y="4419600"/>
          <p14:tracePt t="114635" x="7799388" y="4419600"/>
          <p14:tracePt t="114652" x="7789863" y="4419600"/>
          <p14:tracePt t="114659" x="7780338" y="4429125"/>
          <p14:tracePt t="114675" x="7762875" y="4429125"/>
          <p14:tracePt t="114682" x="7753350" y="4438650"/>
          <p14:tracePt t="114686" x="7743825" y="4438650"/>
          <p14:tracePt t="114693" x="7735888" y="4438650"/>
          <p14:tracePt t="114703" x="7726363" y="4438650"/>
          <p14:tracePt t="114716" x="7726363" y="4446588"/>
          <p14:tracePt t="114732" x="7716838" y="4446588"/>
          <p14:tracePt t="114752" x="7689850" y="4446588"/>
          <p14:tracePt t="114757" x="7680325" y="4456113"/>
          <p14:tracePt t="114772" x="7670800" y="4456113"/>
          <p14:tracePt t="114801" x="7662863" y="4456113"/>
          <p14:tracePt t="114817" x="7662863" y="4465638"/>
          <p14:tracePt t="114837" x="7653338" y="4465638"/>
          <p14:tracePt t="114858" x="7653338" y="4475163"/>
          <p14:tracePt t="114873" x="7643813" y="4475163"/>
          <p14:tracePt t="114909" x="7634288" y="4475163"/>
          <p14:tracePt t="114945" x="7616825" y="4475163"/>
          <p14:tracePt t="114953" x="7616825" y="4483100"/>
          <p14:tracePt t="115036" x="7607300" y="4483100"/>
          <p14:tracePt t="115102" x="7597775" y="4483100"/>
          <p14:tracePt t="115133" x="7589838" y="4483100"/>
          <p14:tracePt t="115174" x="7580313" y="4483100"/>
          <p14:tracePt t="115254" x="7570788" y="4483100"/>
          <p14:tracePt t="115354" x="7561263" y="4483100"/>
          <p14:tracePt t="115391" x="7553325" y="4483100"/>
          <p14:tracePt t="115426" x="7543800" y="4483100"/>
          <p14:tracePt t="115483" x="7543800" y="4475163"/>
          <p14:tracePt t="115512" x="7543800" y="4465638"/>
          <p14:tracePt t="115562" x="7534275" y="4465638"/>
          <p14:tracePt t="115584" x="7534275" y="4456113"/>
          <p14:tracePt t="115619" x="7534275" y="4446588"/>
          <p14:tracePt t="115641" x="7534275" y="4438650"/>
          <p14:tracePt t="115655" x="7534275" y="4429125"/>
          <p14:tracePt t="115678" x="7534275" y="4410075"/>
          <p14:tracePt t="115693" x="7534275" y="4402138"/>
          <p14:tracePt t="115709" x="7534275" y="4392613"/>
          <p14:tracePt t="115716" x="7553325" y="4383088"/>
          <p14:tracePt t="115720" x="7553325" y="4373563"/>
          <p14:tracePt t="115726" x="7570788" y="4365625"/>
          <p14:tracePt t="115735" x="7589838" y="4356100"/>
          <p14:tracePt t="115750" x="7643813" y="4329113"/>
          <p14:tracePt t="115756" x="7662863" y="4319588"/>
          <p14:tracePt t="115767" x="7689850" y="4310063"/>
          <p14:tracePt t="115770" x="7716838" y="4300538"/>
          <p14:tracePt t="115784" x="7816850" y="4283075"/>
          <p14:tracePt t="115802" x="7908925" y="4273550"/>
          <p14:tracePt t="115817" x="7991475" y="4273550"/>
          <p14:tracePt t="115822" x="8018463" y="4273550"/>
          <p14:tracePt t="115831" x="8035925" y="4273550"/>
          <p14:tracePt t="115836" x="8064500" y="4273550"/>
          <p14:tracePt t="115841" x="8081963" y="4273550"/>
          <p14:tracePt t="115850" x="8101013" y="4273550"/>
          <p14:tracePt t="115866" x="8174038" y="4273550"/>
          <p14:tracePt t="115870" x="8201025" y="4273550"/>
          <p14:tracePt t="115885" x="8301038" y="4273550"/>
          <p14:tracePt t="115902" x="8410575" y="4273550"/>
          <p14:tracePt t="115915" x="8493125" y="4273550"/>
          <p14:tracePt t="115932" x="8556625" y="4273550"/>
          <p14:tracePt t="115935" x="8593138" y="4273550"/>
          <p14:tracePt t="115949" x="8629650" y="4273550"/>
          <p14:tracePt t="115966" x="8685213" y="4283075"/>
          <p14:tracePt t="115970" x="8702675" y="4283075"/>
          <p14:tracePt t="115983" x="8721725" y="4283075"/>
          <p14:tracePt t="115986" x="8739188" y="4283075"/>
          <p14:tracePt t="115992" x="8767763" y="4283075"/>
          <p14:tracePt t="116001" x="8785225" y="4283075"/>
          <p14:tracePt t="116016" x="8812213" y="4283075"/>
          <p14:tracePt t="116020" x="8831263" y="4283075"/>
          <p14:tracePt t="116032" x="8848725" y="4283075"/>
          <p14:tracePt t="116035" x="8885238" y="4283075"/>
          <p14:tracePt t="116050" x="8950325" y="4283075"/>
          <p14:tracePt t="116067" x="9059863" y="4283075"/>
          <p14:tracePt t="116071" x="9096375" y="4283075"/>
          <p14:tracePt t="116082" x="9132888" y="4283075"/>
          <p14:tracePt t="116086" x="9159875" y="4283075"/>
          <p14:tracePt t="116100" x="9215438" y="4283075"/>
          <p14:tracePt t="116115" x="9251950" y="4283075"/>
          <p14:tracePt t="116120" x="9278938" y="4283075"/>
          <p14:tracePt t="116132" x="9288463" y="4283075"/>
          <p14:tracePt t="116136" x="9305925" y="4283075"/>
          <p14:tracePt t="116142" x="9324975" y="4283075"/>
          <p14:tracePt t="116149" x="9332913" y="4283075"/>
          <p14:tracePt t="116167" x="9361488" y="4283075"/>
          <p14:tracePt t="116182" x="9398000" y="4283075"/>
          <p14:tracePt t="116187" x="9415463" y="4283075"/>
          <p14:tracePt t="116200" x="9451975" y="4283075"/>
          <p14:tracePt t="116216" x="9471025" y="4292600"/>
          <p14:tracePt t="116232" x="9498013" y="4292600"/>
          <p14:tracePt t="116237" x="9515475" y="4292600"/>
          <p14:tracePt t="116251" x="9551988" y="4300538"/>
          <p14:tracePt t="116272" x="9634538" y="4337050"/>
          <p14:tracePt t="116282" x="9644063" y="4337050"/>
          <p14:tracePt t="116286" x="9653588" y="4337050"/>
          <p14:tracePt t="116304" x="9671050" y="4337050"/>
          <p14:tracePt t="116322" x="9707563" y="4337050"/>
          <p14:tracePt t="116337" x="9717088" y="4337050"/>
          <p14:tracePt t="116350" x="9734550" y="4337050"/>
          <p14:tracePt t="116367" x="9744075" y="4337050"/>
          <p14:tracePt t="116381" x="9753600" y="4337050"/>
          <p14:tracePt t="116400" x="9763125" y="4337050"/>
          <p14:tracePt t="116419" x="9772650" y="4337050"/>
          <p14:tracePt t="116444" x="9780588" y="4337050"/>
          <p14:tracePt t="116482" x="9790113" y="4337050"/>
          <p14:tracePt t="116962" x="9799638" y="4346575"/>
          <p14:tracePt t="116968" x="9799638" y="4356100"/>
          <p14:tracePt t="116984" x="9799638" y="4373563"/>
          <p14:tracePt t="116992" x="9799638" y="4383088"/>
          <p14:tracePt t="116998" x="9799638" y="4392613"/>
          <p14:tracePt t="117004" x="9809163" y="4392613"/>
          <p14:tracePt t="117019" x="9809163" y="4410075"/>
          <p14:tracePt t="117025" x="9809163" y="4429125"/>
          <p14:tracePt t="117033" x="9809163" y="4438650"/>
          <p14:tracePt t="117050" x="9809163" y="4475163"/>
          <p14:tracePt t="117056" x="9809163" y="4502150"/>
          <p14:tracePt t="117060" x="9809163" y="4511675"/>
          <p14:tracePt t="117067" x="9809163" y="4519613"/>
          <p14:tracePt t="117077" x="9809163" y="4529138"/>
          <p14:tracePt t="117083" x="9809163" y="4548188"/>
          <p14:tracePt t="117103" x="9809163" y="4584700"/>
          <p14:tracePt t="117107" x="9809163" y="4592638"/>
          <p14:tracePt t="117114" x="9809163" y="4611688"/>
          <p14:tracePt t="117117" x="9809163" y="4621213"/>
          <p14:tracePt t="117134" x="9809163" y="4629150"/>
          <p14:tracePt t="117149" x="9809163" y="4657725"/>
          <p14:tracePt t="117154" x="9809163" y="4684713"/>
          <p14:tracePt t="117164" x="9809163" y="4694238"/>
          <p14:tracePt t="117184" x="9809163" y="4730750"/>
          <p14:tracePt t="117199" x="9809163" y="4767263"/>
          <p14:tracePt t="117215" x="9809163" y="4803775"/>
          <p14:tracePt t="117220" x="9809163" y="4830763"/>
          <p14:tracePt t="117229" x="9809163" y="4867275"/>
          <p14:tracePt t="117241" x="9809163" y="4884738"/>
          <p14:tracePt t="117250" x="9809163" y="4894263"/>
          <p14:tracePt t="117255" x="9809163" y="4903788"/>
          <p14:tracePt t="117266" x="9809163" y="4913313"/>
          <p14:tracePt t="117269" x="9809163" y="4922838"/>
          <p14:tracePt t="117283" x="9809163" y="4940300"/>
          <p14:tracePt t="117303" x="9809163" y="4959350"/>
          <p14:tracePt t="117316" x="9809163" y="4976813"/>
          <p14:tracePt t="117320" x="9809163" y="4986338"/>
          <p14:tracePt t="117333" x="9809163" y="4995863"/>
          <p14:tracePt t="117353" x="9817100" y="5022850"/>
          <p14:tracePt t="117365" x="9817100" y="5040313"/>
          <p14:tracePt t="117959" x="9817100" y="5049838"/>
          <p14:tracePt t="117972" x="9817100" y="5059363"/>
          <p14:tracePt t="117987" x="9817100" y="5068888"/>
          <p14:tracePt t="117994" x="9817100" y="5076825"/>
          <p14:tracePt t="118002" x="9817100" y="5086350"/>
          <p14:tracePt t="118016" x="9817100" y="5105400"/>
          <p14:tracePt t="118021" x="9817100" y="5113338"/>
          <p14:tracePt t="118032" x="9817100" y="5122863"/>
          <p14:tracePt t="118036" x="9817100" y="5132388"/>
          <p14:tracePt t="118048" x="9817100" y="5141913"/>
          <p14:tracePt t="118051" x="9817100" y="5149850"/>
          <p14:tracePt t="118065" x="9817100" y="5159375"/>
          <p14:tracePt t="118087" x="9809163" y="5168900"/>
          <p14:tracePt t="118102" x="9809163" y="5195888"/>
          <p14:tracePt t="118115" x="9809163" y="5205413"/>
          <p14:tracePt t="118132" x="9809163" y="5214938"/>
          <p14:tracePt t="118137" x="9809163" y="5222875"/>
          <p14:tracePt t="118148" x="9799638" y="5222875"/>
          <p14:tracePt t="118154" x="9799638" y="5232400"/>
          <p14:tracePt t="118159" x="9799638" y="5241925"/>
          <p14:tracePt t="118166" x="9799638" y="5251450"/>
          <p14:tracePt t="118176" x="9799638" y="5259388"/>
          <p14:tracePt t="118182" x="9790113" y="5278438"/>
          <p14:tracePt t="118197" x="9790113" y="5287963"/>
          <p14:tracePt t="118200" x="9790113" y="5295900"/>
          <p14:tracePt t="118216" x="9780588" y="5305425"/>
          <p14:tracePt t="118231" x="9780588" y="5324475"/>
          <p14:tracePt t="118248" x="9780588" y="5332413"/>
          <p14:tracePt t="118266" x="9780588" y="5341938"/>
          <p14:tracePt t="118282" x="9780588" y="5351463"/>
          <p14:tracePt t="118303" x="9780588" y="5368925"/>
          <p14:tracePt t="118310" x="9780588" y="5378450"/>
          <p14:tracePt t="118323" x="9780588" y="5387975"/>
          <p14:tracePt t="118339" x="9780588" y="5397500"/>
          <p14:tracePt t="118403" x="9780588" y="5405438"/>
          <p14:tracePt t="118439" x="9780588" y="5414963"/>
          <p14:tracePt t="118472" x="9780588" y="5424488"/>
          <p14:tracePt t="118483" x="9780588" y="5441950"/>
          <p14:tracePt t="118504" x="9780588" y="5451475"/>
          <p14:tracePt t="118511" x="9780588" y="5461000"/>
          <p14:tracePt t="118532" x="9780588" y="5470525"/>
          <p14:tracePt t="118539" x="9780588" y="5478463"/>
          <p14:tracePt t="118550" x="9780588" y="5487988"/>
          <p14:tracePt t="118554" x="9780588" y="5497513"/>
          <p14:tracePt t="118568" x="9780588" y="5514975"/>
          <p14:tracePt t="118584" x="9780588" y="5534025"/>
          <p14:tracePt t="118600" x="9780588" y="5561013"/>
          <p14:tracePt t="118604" x="9780588" y="5570538"/>
          <p14:tracePt t="118615" x="9780588" y="5580063"/>
          <p14:tracePt t="118633" x="9780588" y="5607050"/>
          <p14:tracePt t="118648" x="9780588" y="5616575"/>
          <p14:tracePt t="118677" x="9780588" y="5624513"/>
          <p14:tracePt t="118714" x="9780588" y="5634038"/>
          <p14:tracePt t="118742" x="9780588" y="5643563"/>
          <p14:tracePt t="118804" x="9780588" y="5653088"/>
          <p14:tracePt t="118834" x="9780588" y="5661025"/>
          <p14:tracePt t="118869" x="9780588" y="5680075"/>
          <p14:tracePt t="118890" x="9780588" y="5689600"/>
          <p14:tracePt t="118915" x="9780588" y="5697538"/>
          <p14:tracePt t="118953" x="9780588" y="5707063"/>
          <p14:tracePt t="118971" x="9780588" y="5716588"/>
          <p14:tracePt t="118992" x="9780588" y="5726113"/>
          <p14:tracePt t="119020" x="9780588" y="5734050"/>
          <p14:tracePt t="119056" x="9780588" y="5743575"/>
          <p14:tracePt t="119099" x="9780588" y="5753100"/>
          <p14:tracePt t="119667" x="9809163" y="5762625"/>
          <p14:tracePt t="119676" x="9845675" y="5770563"/>
          <p14:tracePt t="119683" x="9882188" y="5780088"/>
          <p14:tracePt t="119699" x="9926638" y="5789613"/>
          <p14:tracePt t="119702" x="9945688" y="5799138"/>
          <p14:tracePt t="119717" x="9972675" y="5799138"/>
          <p14:tracePt t="119749" x="9982200" y="5799138"/>
          <p14:tracePt t="119782" x="9991725" y="5799138"/>
          <p14:tracePt t="120392" x="9999663" y="5799138"/>
          <p14:tracePt t="120399" x="10018713" y="5799138"/>
          <p14:tracePt t="120414" x="10072688" y="5799138"/>
          <p14:tracePt t="120418" x="10128250" y="5789613"/>
          <p14:tracePt t="120432" x="10191750" y="5780088"/>
          <p14:tracePt t="120451" x="10228263" y="5780088"/>
          <p14:tracePt t="120466" x="10264775" y="5780088"/>
          <p14:tracePt t="120471" x="10274300" y="5780088"/>
          <p14:tracePt t="120477" x="10283825" y="5780088"/>
          <p14:tracePt t="120506" x="10291763" y="5780088"/>
          <p14:tracePt t="120534" x="10301288" y="5780088"/>
          <p14:tracePt t="120542" x="10310813" y="5780088"/>
          <p14:tracePt t="120554" x="10328275" y="5770563"/>
          <p14:tracePt t="120564" x="10337800" y="5770563"/>
          <p14:tracePt t="120582" x="10374313" y="5770563"/>
          <p14:tracePt t="120597" x="10401300" y="5762625"/>
          <p14:tracePt t="120614" x="10429875" y="5762625"/>
          <p14:tracePt t="120633" x="10456863" y="5762625"/>
          <p14:tracePt t="120638" x="10474325" y="5762625"/>
          <p14:tracePt t="120650" x="10520363" y="5762625"/>
          <p14:tracePt t="120664" x="10547350" y="5762625"/>
          <p14:tracePt t="120681" x="10575925" y="5762625"/>
          <p14:tracePt t="120698" x="10602913" y="5762625"/>
          <p14:tracePt t="120720" x="10612438" y="5762625"/>
          <p14:tracePt t="120735" x="10621963" y="5762625"/>
          <p14:tracePt t="120772" x="10629900" y="5762625"/>
          <p14:tracePt t="120807" x="10639425" y="5762625"/>
          <p14:tracePt t="121953" x="10621963" y="5670550"/>
          <p14:tracePt t="121964" x="10612438" y="5643563"/>
          <p14:tracePt t="121968" x="10612438" y="5624513"/>
          <p14:tracePt t="121982" x="10602913" y="5570538"/>
          <p14:tracePt t="121999" x="10602913" y="5551488"/>
          <p14:tracePt t="122003" x="10602913" y="5543550"/>
          <p14:tracePt t="122014" x="10602913" y="5534025"/>
          <p14:tracePt t="122018" x="10602913" y="5514975"/>
          <p14:tracePt t="122033" x="10602913" y="5507038"/>
          <p14:tracePt t="122036" x="10602913" y="5497513"/>
          <p14:tracePt t="122049" x="10602913" y="5487988"/>
          <p14:tracePt t="122069" x="10602913" y="5478463"/>
          <p14:tracePt t="122080" x="10602913" y="5461000"/>
          <p14:tracePt t="122084" x="10602913" y="5451475"/>
          <p14:tracePt t="122099" x="10593388" y="5414963"/>
          <p14:tracePt t="122114" x="10593388" y="5397500"/>
          <p14:tracePt t="122132" x="10575925" y="5332413"/>
          <p14:tracePt t="122136" x="10575925" y="5305425"/>
          <p14:tracePt t="122144" x="10556875" y="5287963"/>
          <p14:tracePt t="122154" x="10547350" y="5259388"/>
          <p14:tracePt t="122158" x="10539413" y="5214938"/>
          <p14:tracePt t="122165" x="10520363" y="5186363"/>
          <p14:tracePt t="122180" x="10502900" y="5132388"/>
          <p14:tracePt t="122183" x="10502900" y="5122863"/>
          <p14:tracePt t="122198" x="10493375" y="5105400"/>
          <p14:tracePt t="122219" x="10483850" y="5076825"/>
          <p14:tracePt t="122221" x="10466388" y="5068888"/>
          <p14:tracePt t="122226" x="10456863" y="5049838"/>
          <p14:tracePt t="122233" x="10447338" y="5032375"/>
          <p14:tracePt t="122242" x="10420350" y="5013325"/>
          <p14:tracePt t="122248" x="10401300" y="4995863"/>
          <p14:tracePt t="122255" x="10356850" y="4967288"/>
          <p14:tracePt t="122264" x="10328275" y="4940300"/>
          <p14:tracePt t="122280" x="10264775" y="4894263"/>
          <p14:tracePt t="122283" x="10210800" y="4857750"/>
          <p14:tracePt t="122298" x="10128250" y="4803775"/>
          <p14:tracePt t="122316" x="10091738" y="4757738"/>
          <p14:tracePt t="122337" x="10036175" y="4684713"/>
          <p14:tracePt t="122343" x="10018713" y="4665663"/>
          <p14:tracePt t="122352" x="10018713" y="4657725"/>
          <p14:tracePt t="122358" x="9982200" y="4621213"/>
          <p14:tracePt t="122367" x="9955213" y="4592638"/>
          <p14:tracePt t="122380" x="9845675" y="4502150"/>
          <p14:tracePt t="122384" x="9744075" y="4438650"/>
          <p14:tracePt t="122400" x="9525000" y="4356100"/>
          <p14:tracePt t="122421" x="9259888" y="4273550"/>
          <p14:tracePt t="122435" x="8996363" y="4219575"/>
          <p14:tracePt t="122446" x="8867775" y="4200525"/>
          <p14:tracePt t="122450" x="8739188" y="4191000"/>
          <p14:tracePt t="122455" x="8602663" y="4173538"/>
          <p14:tracePt t="122465" x="8475663" y="4164013"/>
          <p14:tracePt t="122480" x="8256588" y="4146550"/>
          <p14:tracePt t="122500" x="7991475" y="4137025"/>
          <p14:tracePt t="122506" x="7935913" y="4117975"/>
          <p14:tracePt t="122517" x="7908925" y="4117975"/>
          <p14:tracePt t="122531" x="7835900" y="4117975"/>
          <p14:tracePt t="122534" x="7816850" y="4117975"/>
          <p14:tracePt t="122549" x="7808913" y="4117975"/>
          <p14:tracePt t="122552" x="7799388" y="4117975"/>
          <p14:tracePt t="122569" x="7780338" y="4117975"/>
          <p14:tracePt t="122581" x="7762875" y="4117975"/>
          <p14:tracePt t="122585" x="7753350" y="4117975"/>
          <p14:tracePt t="122617" x="7743825" y="4117975"/>
          <p14:tracePt t="122631" x="7726363" y="4117975"/>
          <p14:tracePt t="122636" x="7716838" y="4117975"/>
          <p14:tracePt t="122642" x="7699375" y="4117975"/>
          <p14:tracePt t="122650" x="7670800" y="4117975"/>
          <p14:tracePt t="122659" x="7662863" y="4117975"/>
          <p14:tracePt t="122664" x="7643813" y="4117975"/>
          <p14:tracePt t="122681" x="7597775" y="4117975"/>
          <p14:tracePt t="122686" x="7561263" y="4117975"/>
          <p14:tracePt t="122696" x="7534275" y="4117975"/>
          <p14:tracePt t="122699" x="7497763" y="4117975"/>
          <p14:tracePt t="122714" x="7461250" y="4117975"/>
          <p14:tracePt t="122730" x="7415213" y="4117975"/>
          <p14:tracePt t="122736" x="7397750" y="4117975"/>
          <p14:tracePt t="122747" x="7388225" y="4117975"/>
          <p14:tracePt t="122751" x="7378700" y="4117975"/>
          <p14:tracePt t="122766" x="7361238" y="4117975"/>
          <p14:tracePt t="122786" x="7351713" y="4117975"/>
          <p14:tracePt t="122822" x="7334250" y="4117975"/>
          <p14:tracePt t="123248" x="7334250" y="4110038"/>
          <p14:tracePt t="123255" x="7334250" y="4090988"/>
          <p14:tracePt t="123281" x="7342188" y="4090988"/>
          <p14:tracePt t="123299" x="7342188" y="4081463"/>
          <p14:tracePt t="123304" x="7361238" y="4073525"/>
          <p14:tracePt t="123318" x="7361238" y="4064000"/>
          <p14:tracePt t="123332" x="7370763" y="4054475"/>
          <p14:tracePt t="123349" x="7370763" y="4037013"/>
          <p14:tracePt t="123364" x="7370763" y="4027488"/>
          <p14:tracePt t="123381" x="7378700" y="4017963"/>
          <p14:tracePt t="123398" x="7378700" y="4008438"/>
          <p14:tracePt t="123413" x="7378700" y="4000500"/>
          <p14:tracePt t="123417" x="7388225" y="4000500"/>
          <p14:tracePt t="123431" x="7388225" y="3990975"/>
          <p14:tracePt t="123449" x="7397750" y="3971925"/>
          <p14:tracePt t="123468" x="7407275" y="3971925"/>
          <p14:tracePt t="123482" x="7407275" y="3963988"/>
          <p14:tracePt t="123499" x="7415213" y="3963988"/>
          <p14:tracePt t="123503" x="7415213" y="3954463"/>
          <p14:tracePt t="123519" x="7415213" y="3935413"/>
          <p14:tracePt t="123532" x="7415213" y="3927475"/>
          <p14:tracePt t="123550" x="7434263" y="3917950"/>
          <p14:tracePt t="123555" x="7443788" y="3908425"/>
          <p14:tracePt t="123583" x="7451725" y="3908425"/>
          <p14:tracePt t="123590" x="7451725" y="3898900"/>
          <p14:tracePt t="123616" x="7461250" y="3898900"/>
          <p14:tracePt t="123622" x="7461250" y="3889375"/>
          <p14:tracePt t="123655" x="7470775" y="3881438"/>
          <p14:tracePt t="123678" x="7470775" y="3871913"/>
          <p14:tracePt t="123685" x="7480300" y="3871913"/>
          <p14:tracePt t="123715" x="7480300" y="3852863"/>
          <p14:tracePt t="123727" x="7488238" y="3852863"/>
          <p14:tracePt t="123733" x="7497763" y="3852863"/>
          <p14:tracePt t="123749" x="7543800" y="3835400"/>
          <p14:tracePt t="123765" x="7662863" y="3798888"/>
          <p14:tracePt t="123780" x="7845425" y="3779838"/>
          <p14:tracePt t="123784" x="7935913" y="3779838"/>
          <p14:tracePt t="123798" x="8091488" y="3779838"/>
          <p14:tracePt t="123814" x="8201025" y="3779838"/>
          <p14:tracePt t="123834" x="8374063" y="3779838"/>
          <p14:tracePt t="123848" x="8456613" y="3779838"/>
          <p14:tracePt t="123863" x="8575675" y="3798888"/>
          <p14:tracePt t="123880" x="8648700" y="3808413"/>
          <p14:tracePt t="123883" x="8675688" y="3808413"/>
          <p14:tracePt t="123898" x="8748713" y="3816350"/>
          <p14:tracePt t="123914" x="8821738" y="3825875"/>
          <p14:tracePt t="123929" x="8940800" y="3835400"/>
          <p14:tracePt t="123933" x="9013825" y="3852863"/>
          <p14:tracePt t="123948" x="9186863" y="3852863"/>
          <p14:tracePt t="123964" x="9369425" y="3852863"/>
          <p14:tracePt t="123981" x="9515475" y="3852863"/>
          <p14:tracePt t="123985" x="9644063" y="3852863"/>
          <p14:tracePt t="124000" x="9918700" y="3852863"/>
          <p14:tracePt t="124015" x="10191750" y="3889375"/>
          <p14:tracePt t="124019" x="10310813" y="3908425"/>
          <p14:tracePt t="124035" x="10510838" y="3935413"/>
          <p14:tracePt t="124042" x="10748963" y="3971925"/>
          <p14:tracePt t="124049" x="10841038" y="4000500"/>
          <p14:tracePt t="124065" x="11068050" y="4027488"/>
          <p14:tracePt t="124081" x="11206163" y="4044950"/>
          <p14:tracePt t="124084" x="11242675" y="4064000"/>
          <p14:tracePt t="124101" x="11398250" y="4081463"/>
          <p14:tracePt t="124108" x="11442700" y="4090988"/>
          <p14:tracePt t="124116" x="11479213" y="4110038"/>
          <p14:tracePt t="124120" x="11525250" y="4110038"/>
          <p14:tracePt t="124130" x="11552238" y="4117975"/>
          <p14:tracePt t="124134" x="11571288" y="4117975"/>
          <p14:tracePt t="124145" x="11598275" y="4117975"/>
          <p14:tracePt t="124151" x="11617325" y="4117975"/>
          <p14:tracePt t="124164" x="11644313" y="4117975"/>
          <p14:tracePt t="124184" x="11661775" y="4117975"/>
          <p14:tracePt t="124196" x="11671300" y="4117975"/>
          <p14:tracePt t="124215" x="11690350" y="4137025"/>
          <p14:tracePt t="124230" x="11698288" y="4137025"/>
          <p14:tracePt t="124246" x="11707813" y="4137025"/>
          <p14:tracePt t="124263" x="11717338" y="4137025"/>
          <p14:tracePt t="124301" x="11726863" y="4137025"/>
          <p14:tracePt t="124351" x="11726863" y="4154488"/>
          <p14:tracePt t="124357" x="11734800" y="4191000"/>
          <p14:tracePt t="124364" x="11744325" y="4227513"/>
          <p14:tracePt t="124386" x="11744325" y="4373563"/>
          <p14:tracePt t="124393" x="11734800" y="4456113"/>
          <p14:tracePt t="124402" x="11707813" y="4538663"/>
          <p14:tracePt t="124407" x="11671300" y="4702175"/>
          <p14:tracePt t="124416" x="11653838" y="4748213"/>
          <p14:tracePt t="124431" x="11598275" y="4867275"/>
          <p14:tracePt t="124452" x="11561763" y="4976813"/>
          <p14:tracePt t="124460" x="11552238" y="4995863"/>
          <p14:tracePt t="124472" x="11534775" y="5013325"/>
          <p14:tracePt t="124476" x="11525250" y="5032375"/>
          <p14:tracePt t="124485" x="11515725" y="5076825"/>
          <p14:tracePt t="124497" x="11515725" y="5086350"/>
          <p14:tracePt t="124501" x="11507788" y="5095875"/>
          <p14:tracePt t="124516" x="11498263" y="5149850"/>
          <p14:tracePt t="124534" x="11498263" y="5168900"/>
          <p14:tracePt t="124552" x="11479213" y="5205413"/>
          <p14:tracePt t="124558" x="11471275" y="5214938"/>
          <p14:tracePt t="124566" x="11471275" y="5251450"/>
          <p14:tracePt t="124574" x="11461750" y="5251450"/>
          <p14:tracePt t="124580" x="11461750" y="5259388"/>
          <p14:tracePt t="124597" x="11461750" y="5278438"/>
          <p14:tracePt t="124601" x="11442700" y="5287963"/>
          <p14:tracePt t="124613" x="11442700" y="5295900"/>
          <p14:tracePt t="124616" x="11442700" y="5305425"/>
          <p14:tracePt t="124632" x="11442700" y="5324475"/>
          <p14:tracePt t="124647" x="11442700" y="5332413"/>
          <p14:tracePt t="124663" x="11434763" y="5332413"/>
          <p14:tracePt t="124666" x="11434763" y="5341938"/>
          <p14:tracePt t="124680" x="11434763" y="5360988"/>
          <p14:tracePt t="124699" x="11434763" y="5368925"/>
          <p14:tracePt t="124713" x="11434763" y="5378450"/>
          <p14:tracePt t="124730" x="11425238" y="5387975"/>
          <p14:tracePt t="124746" x="11425238" y="5414963"/>
          <p14:tracePt t="124763" x="11415713" y="5434013"/>
          <p14:tracePt t="124781" x="11406188" y="5451475"/>
          <p14:tracePt t="124798" x="11406188" y="5470525"/>
          <p14:tracePt t="124801" x="11398250" y="5487988"/>
          <p14:tracePt t="124817" x="11398250" y="5497513"/>
          <p14:tracePt t="124834" x="11398250" y="5514975"/>
          <p14:tracePt t="124851" x="11388725" y="5543550"/>
          <p14:tracePt t="124863" x="11388725" y="5551488"/>
          <p14:tracePt t="124888" x="11379200" y="5570538"/>
          <p14:tracePt t="124897" x="11379200" y="5580063"/>
          <p14:tracePt t="124914" x="11379200" y="5588000"/>
          <p14:tracePt t="124931" x="11379200" y="5597525"/>
          <p14:tracePt t="124947" x="11379200" y="5607050"/>
          <p14:tracePt t="124964" x="11360150" y="5616575"/>
          <p14:tracePt t="124981" x="11360150" y="5624513"/>
          <p14:tracePt t="125001" x="11360150" y="5634038"/>
          <p14:tracePt t="125018" x="11360150" y="5653088"/>
          <p14:tracePt t="125024" x="11360150" y="5661025"/>
          <p14:tracePt t="125035" x="11360150" y="5670550"/>
          <p14:tracePt t="125039" x="11360150" y="5680075"/>
          <p14:tracePt t="125068" x="11352213" y="5689600"/>
          <p14:tracePt t="125082" x="11352213" y="5697538"/>
          <p14:tracePt t="125089" x="11352213" y="5707063"/>
          <p14:tracePt t="125103" x="11352213" y="5716588"/>
          <p14:tracePt t="125127" x="11352213" y="5734050"/>
          <p14:tracePt t="125141" x="11352213" y="5743575"/>
          <p14:tracePt t="125179" x="11352213" y="5753100"/>
          <p14:tracePt t="125211" x="11352213" y="5762625"/>
          <p14:tracePt t="125247" x="11352213" y="5770563"/>
          <p14:tracePt t="125283" x="11352213" y="5780088"/>
          <p14:tracePt t="125320" x="11352213" y="5789613"/>
          <p14:tracePt t="125387" x="11352213" y="5807075"/>
          <p14:tracePt t="125449" x="11352213" y="5816600"/>
          <p14:tracePt t="125600" x="11352213" y="5789613"/>
          <p14:tracePt t="125605" x="11352213" y="5753100"/>
          <p14:tracePt t="125614" x="11333163" y="5697538"/>
          <p14:tracePt t="125630" x="11323638" y="5543550"/>
          <p14:tracePt t="125633" x="11315700" y="5434013"/>
          <p14:tracePt t="125648" x="11296650" y="5259388"/>
          <p14:tracePt t="125664" x="11296650" y="5095875"/>
          <p14:tracePt t="125680" x="11296650" y="4986338"/>
          <p14:tracePt t="125685" x="11296650" y="4930775"/>
          <p14:tracePt t="125695" x="11296650" y="4903788"/>
          <p14:tracePt t="125698" x="11296650" y="4857750"/>
          <p14:tracePt t="125714" x="11296650" y="4803775"/>
          <p14:tracePt t="125719" x="11296650" y="4757738"/>
          <p14:tracePt t="125729" x="11296650" y="4721225"/>
          <p14:tracePt t="125746" x="11296650" y="4648200"/>
          <p14:tracePt t="125750" x="11296650" y="4575175"/>
          <p14:tracePt t="125765" x="11296650" y="4492625"/>
          <p14:tracePt t="125771" x="11296650" y="4446588"/>
          <p14:tracePt t="125788" x="11296650" y="4373563"/>
          <p14:tracePt t="125798" x="11296650" y="4365625"/>
          <p14:tracePt t="125800" x="11296650" y="4356100"/>
          <p14:tracePt t="125808" x="11296650" y="4337050"/>
          <p14:tracePt t="125814" x="11296650" y="4300538"/>
          <p14:tracePt t="125831" x="11306175" y="4273550"/>
          <p14:tracePt t="125850" x="11306175" y="4210050"/>
          <p14:tracePt t="125854" x="11306175" y="4191000"/>
          <p14:tracePt t="125864" x="11306175" y="4154488"/>
          <p14:tracePt t="125878" x="11315700" y="4100513"/>
          <p14:tracePt t="125897" x="11333163" y="4054475"/>
          <p14:tracePt t="125903" x="11333163" y="4017963"/>
          <p14:tracePt t="125918" x="11333163" y="4008438"/>
          <p14:tracePt t="125931" x="11333163" y="4000500"/>
          <p14:tracePt t="125947" x="11333163" y="3990975"/>
          <p14:tracePt t="125950" x="11333163" y="3981450"/>
          <p14:tracePt t="125972" x="11333163" y="3971925"/>
          <p14:tracePt t="126007" x="11333163" y="3963988"/>
          <p14:tracePt t="126166" x="11333163" y="3971925"/>
          <p14:tracePt t="126174" x="11342688" y="4008438"/>
          <p14:tracePt t="126181" x="11342688" y="4064000"/>
          <p14:tracePt t="126196" x="11342688" y="4173538"/>
          <p14:tracePt t="126213" x="11342688" y="4319588"/>
          <p14:tracePt t="126216" x="11333163" y="4419600"/>
          <p14:tracePt t="126230" x="11323638" y="4548188"/>
          <p14:tracePt t="126247" x="11306175" y="4657725"/>
          <p14:tracePt t="126253" x="11296650" y="4694238"/>
          <p14:tracePt t="126259" x="11296650" y="4730750"/>
          <p14:tracePt t="126269" x="11296650" y="4767263"/>
          <p14:tracePt t="126274" x="11287125" y="4794250"/>
          <p14:tracePt t="126280" x="11287125" y="4830763"/>
          <p14:tracePt t="126290" x="11287125" y="4867275"/>
          <p14:tracePt t="126296" x="11287125" y="4884738"/>
          <p14:tracePt t="126315" x="11279188" y="4949825"/>
          <p14:tracePt t="126330" x="11279188" y="4959350"/>
          <p14:tracePt t="126334" x="11269663" y="4967288"/>
          <p14:tracePt t="126347" x="11269663" y="4986338"/>
          <p14:tracePt t="126364" x="11269663" y="4995863"/>
          <p14:tracePt t="126367" x="11269663" y="5003800"/>
          <p14:tracePt t="126381" x="11269663" y="5022850"/>
          <p14:tracePt t="126398" x="11269663" y="5040313"/>
          <p14:tracePt t="126401" x="11269663" y="5049838"/>
          <p14:tracePt t="126416" x="11269663" y="5059363"/>
          <p14:tracePt t="126439" x="11269663" y="5068888"/>
          <p14:tracePt t="126467" x="11269663" y="5076825"/>
          <p14:tracePt t="126507" x="11269663" y="5086350"/>
          <p14:tracePt t="126539" x="11269663" y="5095875"/>
          <p14:tracePt t="126632" x="11260138" y="5095875"/>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950A90-5E2A-B5C7-A023-79F65293808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838B5AA-4EC3-5589-7B89-19D275F3617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356A9D6D-7779-40BE-D248-F13B6A076FD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DAEAB9E-D023-8F61-B53A-56FB737E4882}"/>
              </a:ext>
            </a:extLst>
          </p:cNvPr>
          <p:cNvSpPr txBox="1"/>
          <p:nvPr/>
        </p:nvSpPr>
        <p:spPr>
          <a:xfrm>
            <a:off x="1491916" y="1382286"/>
            <a:ext cx="7998593" cy="4093428"/>
          </a:xfrm>
          <a:prstGeom prst="rect">
            <a:avLst/>
          </a:prstGeom>
          <a:noFill/>
        </p:spPr>
        <p:txBody>
          <a:bodyPr wrap="square" rtlCol="0">
            <a:spAutoFit/>
          </a:bodyPr>
          <a:lstStyle/>
          <a:p>
            <a:pPr algn="ctr"/>
            <a:r>
              <a:rPr lang="en-US" sz="2000" b="1" dirty="0">
                <a:latin typeface="Alexandria"/>
                <a:cs typeface="Times New Roman" panose="02020603050405020304" pitchFamily="18" charset="0"/>
              </a:rPr>
              <a:t>Equilibrium Price</a:t>
            </a:r>
          </a:p>
          <a:p>
            <a:pPr algn="ctr"/>
            <a:endParaRPr lang="en-US" sz="2000" b="1"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The equilibrium price is the price at which the quantity demanded of a good or service is exactly equal to the quantity supplied. At this price, the market is said to be in balance, because there is no tendency for the price to change.</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Demand represents buyers, and supply represents sellers. In the market, these two groups interact to determine the price of a good and the quantity of the good that is sold. Because both the demand curve and the supply curve are graphed with price on the vertical axis and quantity on the horizontal axis, these two curves can be placed in the same graph, as is shown in Figure.</a:t>
            </a:r>
          </a:p>
        </p:txBody>
      </p:sp>
      <p:pic>
        <p:nvPicPr>
          <p:cNvPr id="6" name="Graphic 21">
            <a:extLst>
              <a:ext uri="{FF2B5EF4-FFF2-40B4-BE49-F238E27FC236}">
                <a16:creationId xmlns:a16="http://schemas.microsoft.com/office/drawing/2014/main" id="{988D29C7-46DB-A041-2A79-243D506B9F9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14" name="TextBox 13">
            <a:extLst>
              <a:ext uri="{FF2B5EF4-FFF2-40B4-BE49-F238E27FC236}">
                <a16:creationId xmlns:a16="http://schemas.microsoft.com/office/drawing/2014/main" id="{414A2E06-8F90-09DC-3233-08EFF754BE33}"/>
              </a:ext>
            </a:extLst>
          </p:cNvPr>
          <p:cNvSpPr txBox="1"/>
          <p:nvPr/>
        </p:nvSpPr>
        <p:spPr>
          <a:xfrm>
            <a:off x="5917966" y="6397674"/>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4207377581"/>
      </p:ext>
    </p:extLst>
  </p:cSld>
  <p:clrMapOvr>
    <a:masterClrMapping/>
  </p:clrMapOvr>
  <mc:AlternateContent xmlns:mc="http://schemas.openxmlformats.org/markup-compatibility/2006" xmlns:p14="http://schemas.microsoft.com/office/powerpoint/2010/main">
    <mc:Choice Requires="p14">
      <p:transition spd="slow" p14:dur="2000" advTm="79908"/>
    </mc:Choice>
    <mc:Fallback xmlns="">
      <p:transition spd="slow" advTm="7990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04DA99-E7BA-24A9-EADA-FE9AEB41D47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BAB038F-4BC0-F304-480C-4C1A0FEF423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305A91D7-3AD7-957F-345E-CF7011BE714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48C09B5-C4C7-665C-8754-9ED02F897BBF}"/>
              </a:ext>
            </a:extLst>
          </p:cNvPr>
          <p:cNvSpPr txBox="1"/>
          <p:nvPr/>
        </p:nvSpPr>
        <p:spPr>
          <a:xfrm>
            <a:off x="433137" y="1267237"/>
            <a:ext cx="6314173" cy="4093428"/>
          </a:xfrm>
          <a:prstGeom prst="rect">
            <a:avLst/>
          </a:prstGeom>
          <a:noFill/>
        </p:spPr>
        <p:txBody>
          <a:bodyPr wrap="square" rtlCol="0">
            <a:spAutoFit/>
          </a:bodyPr>
          <a:lstStyle/>
          <a:p>
            <a:pPr algn="just"/>
            <a:r>
              <a:rPr lang="en-US" sz="2000" dirty="0">
                <a:latin typeface="Alexandria"/>
                <a:cs typeface="Times New Roman" panose="02020603050405020304" pitchFamily="18" charset="0"/>
              </a:rPr>
              <a:t>In a market, buyers and sellers have different interests. Buyers prefer lower prices because they want to purchase more goods at a lower cost, while sellers prefer higher prices because higher prices increase their revenue. The equilibrium price represents a compromise between these two forces. It is determined by the interaction of demand and supply in the market.</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Graphically, the equilibrium price is found at the point where the demand curve intersects the supply curve. At this intersection point, the market clears, meaning that all goods produced are sold, and all consumers who are willing and able to buy at that price can do so.</a:t>
            </a:r>
          </a:p>
        </p:txBody>
      </p:sp>
      <p:pic>
        <p:nvPicPr>
          <p:cNvPr id="6" name="Graphic 21">
            <a:extLst>
              <a:ext uri="{FF2B5EF4-FFF2-40B4-BE49-F238E27FC236}">
                <a16:creationId xmlns:a16="http://schemas.microsoft.com/office/drawing/2014/main" id="{A03E25B9-9BEE-88AE-F1FB-F2F8F97BFA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14" name="TextBox 13">
            <a:extLst>
              <a:ext uri="{FF2B5EF4-FFF2-40B4-BE49-F238E27FC236}">
                <a16:creationId xmlns:a16="http://schemas.microsoft.com/office/drawing/2014/main" id="{71F7B8D1-1B15-5F65-033D-4CBA410F1F23}"/>
              </a:ext>
            </a:extLst>
          </p:cNvPr>
          <p:cNvSpPr txBox="1"/>
          <p:nvPr/>
        </p:nvSpPr>
        <p:spPr>
          <a:xfrm>
            <a:off x="5917966" y="6397674"/>
            <a:ext cx="6097604" cy="369332"/>
          </a:xfrm>
          <a:prstGeom prst="rect">
            <a:avLst/>
          </a:prstGeom>
          <a:noFill/>
        </p:spPr>
        <p:txBody>
          <a:bodyPr wrap="square">
            <a:spAutoFit/>
          </a:bodyPr>
          <a:lstStyle/>
          <a:p>
            <a:pPr algn="ctr"/>
            <a:r>
              <a:rPr lang="en-US" sz="1800" b="1" dirty="0"/>
              <a:t>https://midocean.edu.km</a:t>
            </a:r>
          </a:p>
        </p:txBody>
      </p:sp>
      <p:pic>
        <p:nvPicPr>
          <p:cNvPr id="4" name="Picture 3">
            <a:extLst>
              <a:ext uri="{FF2B5EF4-FFF2-40B4-BE49-F238E27FC236}">
                <a16:creationId xmlns:a16="http://schemas.microsoft.com/office/drawing/2014/main" id="{ED5E5866-7D3E-ED4C-3230-E818D7139076}"/>
              </a:ext>
            </a:extLst>
          </p:cNvPr>
          <p:cNvPicPr>
            <a:picLocks noChangeAspect="1"/>
          </p:cNvPicPr>
          <p:nvPr/>
        </p:nvPicPr>
        <p:blipFill>
          <a:blip r:embed="rId4"/>
          <a:stretch>
            <a:fillRect/>
          </a:stretch>
        </p:blipFill>
        <p:spPr>
          <a:xfrm>
            <a:off x="6920564" y="1312958"/>
            <a:ext cx="5095006" cy="3884598"/>
          </a:xfrm>
          <a:prstGeom prst="rect">
            <a:avLst/>
          </a:prstGeom>
        </p:spPr>
      </p:pic>
    </p:spTree>
    <p:extLst>
      <p:ext uri="{BB962C8B-B14F-4D97-AF65-F5344CB8AC3E}">
        <p14:creationId xmlns:p14="http://schemas.microsoft.com/office/powerpoint/2010/main" val="1046631123"/>
      </p:ext>
    </p:extLst>
  </p:cSld>
  <p:clrMapOvr>
    <a:masterClrMapping/>
  </p:clrMapOvr>
  <mc:AlternateContent xmlns:mc="http://schemas.openxmlformats.org/markup-compatibility/2006" xmlns:p14="http://schemas.microsoft.com/office/powerpoint/2010/main">
    <mc:Choice Requires="p14">
      <p:transition spd="slow" p14:dur="2000" advTm="127234"/>
    </mc:Choice>
    <mc:Fallback xmlns="">
      <p:transition spd="slow" advTm="127234"/>
    </mc:Fallback>
  </mc:AlternateContent>
  <p:extLst>
    <p:ext uri="{3A86A75C-4F4B-4683-9AE1-C65F6400EC91}">
      <p14:laserTraceLst xmlns:p14="http://schemas.microsoft.com/office/powerpoint/2010/main">
        <p14:tracePtLst>
          <p14:tracePt t="58086" x="3213100" y="6108700"/>
          <p14:tracePt t="58742" x="2392363" y="6529388"/>
          <p14:tracePt t="58754" x="2840038" y="6008688"/>
          <p14:tracePt t="58761" x="3195638" y="5680075"/>
          <p14:tracePt t="58768" x="4119563" y="5105400"/>
          <p14:tracePt t="58778" x="4419600" y="4894263"/>
          <p14:tracePt t="58796" x="5480050" y="4300538"/>
          <p14:tracePt t="58798" x="5918200" y="4064000"/>
          <p14:tracePt t="58813" x="7288213" y="3460750"/>
          <p14:tracePt t="58833" x="8794750" y="2995613"/>
          <p14:tracePt t="58845" x="9142413" y="2894013"/>
          <p14:tracePt t="58849" x="9634538" y="2720975"/>
          <p14:tracePt t="58863" x="9899650" y="2647950"/>
          <p14:tracePt t="58883" x="10174288" y="2528888"/>
          <p14:tracePt t="58893" x="10291763" y="2465388"/>
          <p14:tracePt t="58913" x="10410825" y="2419350"/>
          <p14:tracePt t="58919" x="10437813" y="2411413"/>
          <p14:tracePt t="58928" x="10456863" y="2401888"/>
          <p14:tracePt t="58933" x="10466388" y="2401888"/>
          <p14:tracePt t="58943" x="10474325" y="2401888"/>
          <p14:tracePt t="58947" x="10483850" y="2401888"/>
          <p14:tracePt t="58971" x="10493375" y="2401888"/>
          <p14:tracePt t="58999" x="10493375" y="2382838"/>
          <p14:tracePt t="59731" x="10510838" y="2374900"/>
          <p14:tracePt t="59740" x="10556875" y="2365375"/>
          <p14:tracePt t="59754" x="10675938" y="2338388"/>
          <p14:tracePt t="59761" x="10694988" y="2328863"/>
          <p14:tracePt t="59777" x="10775950" y="2309813"/>
          <p14:tracePt t="59781" x="10795000" y="2301875"/>
          <p14:tracePt t="59787" x="10841038" y="2273300"/>
          <p14:tracePt t="59796" x="10858500" y="2273300"/>
          <p14:tracePt t="59812" x="10885488" y="2255838"/>
          <p14:tracePt t="59831" x="10922000" y="2255838"/>
          <p14:tracePt t="59846" x="10941050" y="2246313"/>
          <p14:tracePt t="59852" x="10958513" y="2236788"/>
          <p14:tracePt t="59863" x="10968038" y="2236788"/>
          <p14:tracePt t="59867" x="10977563" y="2236788"/>
          <p14:tracePt t="59878" x="10987088" y="2236788"/>
          <p14:tracePt t="59881" x="10995025" y="2228850"/>
          <p14:tracePt t="59896" x="11023600" y="2219325"/>
          <p14:tracePt t="59912" x="11068050" y="2173288"/>
          <p14:tracePt t="59916" x="11104563" y="2155825"/>
          <p14:tracePt t="59926" x="11123613" y="2146300"/>
          <p14:tracePt t="59946" x="11206163" y="2119313"/>
          <p14:tracePt t="59968" x="11250613" y="2090738"/>
          <p14:tracePt t="59976" x="11260138" y="2082800"/>
          <p14:tracePt t="59990" x="11296650" y="2082800"/>
          <p14:tracePt t="60014" x="11306175" y="2073275"/>
          <p14:tracePt t="60041" x="11315700" y="2063750"/>
          <p14:tracePt t="60061" x="11323638" y="2063750"/>
          <p14:tracePt t="60068" x="11323638" y="2054225"/>
          <p14:tracePt t="60090" x="11333163" y="2054225"/>
          <p14:tracePt t="60106" x="11333163" y="2046288"/>
          <p14:tracePt t="60127" x="11342688" y="2046288"/>
          <p14:tracePt t="60140" x="11342688" y="2036763"/>
          <p14:tracePt t="60163" x="11352213" y="2036763"/>
          <p14:tracePt t="60212" x="11342688" y="2036763"/>
          <p14:tracePt t="60218" x="11315700" y="2036763"/>
          <p14:tracePt t="60228" x="11269663" y="2063750"/>
          <p14:tracePt t="60233" x="11242675" y="2082800"/>
          <p14:tracePt t="60247" x="11214100" y="2119313"/>
          <p14:tracePt t="60249" x="11177588" y="2136775"/>
          <p14:tracePt t="60263" x="11133138" y="2155825"/>
          <p14:tracePt t="60279" x="11096625" y="2182813"/>
          <p14:tracePt t="60282" x="11060113" y="2219325"/>
          <p14:tracePt t="60299" x="11023600" y="2246313"/>
          <p14:tracePt t="60307" x="11004550" y="2255838"/>
          <p14:tracePt t="60314" x="10958513" y="2273300"/>
          <p14:tracePt t="60322" x="10931525" y="2292350"/>
          <p14:tracePt t="60330" x="10914063" y="2309813"/>
          <p14:tracePt t="60343" x="10877550" y="2338388"/>
          <p14:tracePt t="60348" x="10841038" y="2346325"/>
          <p14:tracePt t="60362" x="10804525" y="2382838"/>
          <p14:tracePt t="60381" x="10758488" y="2411413"/>
          <p14:tracePt t="60388" x="10748963" y="2428875"/>
          <p14:tracePt t="60395" x="10712450" y="2465388"/>
          <p14:tracePt t="60399" x="10694988" y="2492375"/>
          <p14:tracePt t="60409" x="10648950" y="2511425"/>
          <p14:tracePt t="60417" x="10621963" y="2547938"/>
          <p14:tracePt t="60427" x="10575925" y="2584450"/>
          <p14:tracePt t="60454" x="10539413" y="2620963"/>
          <p14:tracePt t="60456" x="10539413" y="2630488"/>
          <p14:tracePt t="60461" x="10529888" y="2638425"/>
          <p14:tracePt t="60471" x="10529888" y="2647950"/>
          <p14:tracePt t="60481" x="10520363" y="2647950"/>
          <p14:tracePt t="60498" x="10520363" y="2657475"/>
          <p14:tracePt t="60512" x="10510838" y="2657475"/>
          <p14:tracePt t="60549" x="10502900" y="2657475"/>
          <p14:tracePt t="60592" x="10502900" y="2667000"/>
          <p14:tracePt t="60628" x="10493375" y="2667000"/>
          <p14:tracePt t="60634" x="10493375" y="2684463"/>
          <p14:tracePt t="60660" x="10483850" y="2684463"/>
          <p14:tracePt t="60671" x="10483850" y="2693988"/>
          <p14:tracePt t="60686" x="10474325" y="2693988"/>
          <p14:tracePt t="60693" x="10474325" y="2703513"/>
          <p14:tracePt t="60709" x="10466388" y="2711450"/>
          <p14:tracePt t="60714" x="10456863" y="2711450"/>
          <p14:tracePt t="60727" x="10437813" y="2730500"/>
          <p14:tracePt t="60748" x="10429875" y="2747963"/>
          <p14:tracePt t="60750" x="10410825" y="2767013"/>
          <p14:tracePt t="60761" x="10401300" y="2776538"/>
          <p14:tracePt t="60764" x="10393363" y="2776538"/>
          <p14:tracePt t="60779" x="10364788" y="2794000"/>
          <p14:tracePt t="60798" x="10320338" y="2820988"/>
          <p14:tracePt t="60801" x="10291763" y="2849563"/>
          <p14:tracePt t="60810" x="10255250" y="2876550"/>
          <p14:tracePt t="60813" x="10237788" y="2886075"/>
          <p14:tracePt t="60829" x="10191750" y="2913063"/>
          <p14:tracePt t="60843" x="10155238" y="2930525"/>
          <p14:tracePt t="60860" x="10128250" y="2959100"/>
          <p14:tracePt t="60865" x="10118725" y="2968625"/>
          <p14:tracePt t="60879" x="10101263" y="2986088"/>
          <p14:tracePt t="60895" x="10082213" y="3005138"/>
          <p14:tracePt t="60903" x="10072688" y="3005138"/>
          <p14:tracePt t="60912" x="10064750" y="3013075"/>
          <p14:tracePt t="60915" x="10055225" y="3022600"/>
          <p14:tracePt t="60924" x="10036175" y="3041650"/>
          <p14:tracePt t="60930" x="10028238" y="3041650"/>
          <p14:tracePt t="60945" x="10018713" y="3059113"/>
          <p14:tracePt t="60960" x="9991725" y="3078163"/>
          <p14:tracePt t="60963" x="9982200" y="3078163"/>
          <p14:tracePt t="60979" x="9945688" y="3095625"/>
          <p14:tracePt t="60987" x="9926638" y="3105150"/>
          <p14:tracePt t="60997" x="9918700" y="3122613"/>
          <p14:tracePt t="61002" x="9899650" y="3141663"/>
          <p14:tracePt t="61011" x="9890125" y="3151188"/>
          <p14:tracePt t="61015" x="9882188" y="3159125"/>
          <p14:tracePt t="61030" x="9836150" y="3195638"/>
          <p14:tracePt t="61045" x="9790113" y="3251200"/>
          <p14:tracePt t="61051" x="9753600" y="3268663"/>
          <p14:tracePt t="61060" x="9734550" y="3287713"/>
          <p14:tracePt t="61064" x="9726613" y="3297238"/>
          <p14:tracePt t="61079" x="9690100" y="3333750"/>
          <p14:tracePt t="61096" x="9644063" y="3370263"/>
          <p14:tracePt t="61117" x="9598025" y="3424238"/>
          <p14:tracePt t="61122" x="9561513" y="3451225"/>
          <p14:tracePt t="61128" x="9544050" y="3470275"/>
          <p14:tracePt t="61137" x="9525000" y="3487738"/>
          <p14:tracePt t="61145" x="9507538" y="3516313"/>
          <p14:tracePt t="61159" x="9451975" y="3560763"/>
          <p14:tracePt t="61179" x="9442450" y="3570288"/>
          <p14:tracePt t="61183" x="9424988" y="3597275"/>
          <p14:tracePt t="61195" x="9405938" y="3625850"/>
          <p14:tracePt t="61200" x="9378950" y="3633788"/>
          <p14:tracePt t="61211" x="9351963" y="3652838"/>
          <p14:tracePt t="61215" x="9332913" y="3670300"/>
          <p14:tracePt t="61231" x="9315450" y="3725863"/>
          <p14:tracePt t="61244" x="9296400" y="3735388"/>
          <p14:tracePt t="61261" x="9278938" y="3752850"/>
          <p14:tracePt t="61266" x="9269413" y="3762375"/>
          <p14:tracePt t="61276" x="9259888" y="3789363"/>
          <p14:tracePt t="61280" x="9251950" y="3798888"/>
          <p14:tracePt t="61295" x="9232900" y="3816350"/>
          <p14:tracePt t="61311" x="9223375" y="3825875"/>
          <p14:tracePt t="61316" x="9205913" y="3835400"/>
          <p14:tracePt t="61326" x="9196388" y="3844925"/>
          <p14:tracePt t="61330" x="9186863" y="3844925"/>
          <p14:tracePt t="61345" x="9186863" y="3862388"/>
          <p14:tracePt t="61361" x="9178925" y="3862388"/>
          <p14:tracePt t="61383" x="9169400" y="3871913"/>
          <p14:tracePt t="61410" x="9159875" y="3871913"/>
          <p14:tracePt t="61417" x="9159875" y="3881438"/>
          <p14:tracePt t="61483" x="9169400" y="3881438"/>
          <p14:tracePt t="61488" x="9186863" y="3881438"/>
          <p14:tracePt t="61495" x="9223375" y="3844925"/>
          <p14:tracePt t="61511" x="9315450" y="3779838"/>
          <p14:tracePt t="61527" x="9434513" y="3643313"/>
          <p14:tracePt t="61530" x="9498013" y="3579813"/>
          <p14:tracePt t="61546" x="9634538" y="3443288"/>
          <p14:tracePt t="61562" x="9753600" y="3324225"/>
          <p14:tracePt t="61583" x="9936163" y="3151188"/>
          <p14:tracePt t="61589" x="9972675" y="3122613"/>
          <p14:tracePt t="61595" x="10036175" y="3041650"/>
          <p14:tracePt t="61603" x="10055225" y="3005138"/>
          <p14:tracePt t="61611" x="10109200" y="2922588"/>
          <p14:tracePt t="61628" x="10201275" y="2803525"/>
          <p14:tracePt t="61647" x="10301288" y="2693988"/>
          <p14:tracePt t="61661" x="10383838" y="2574925"/>
          <p14:tracePt t="61680" x="10456863" y="2501900"/>
          <p14:tracePt t="61683" x="10474325" y="2465388"/>
          <p14:tracePt t="61697" x="10539413" y="2419350"/>
          <p14:tracePt t="61703" x="10547350" y="2411413"/>
          <p14:tracePt t="61711" x="10556875" y="2392363"/>
          <p14:tracePt t="61721" x="10575925" y="2355850"/>
          <p14:tracePt t="61728" x="10593388" y="2346325"/>
          <p14:tracePt t="61746" x="10621963" y="2319338"/>
          <p14:tracePt t="61749" x="10639425" y="2309813"/>
          <p14:tracePt t="61754" x="10648950" y="2282825"/>
          <p14:tracePt t="61762" x="10658475" y="2255838"/>
          <p14:tracePt t="61777" x="10694988" y="2228850"/>
          <p14:tracePt t="61783" x="10712450" y="2209800"/>
          <p14:tracePt t="61794" x="10731500" y="2192338"/>
          <p14:tracePt t="61798" x="10748963" y="2146300"/>
          <p14:tracePt t="61812" x="10795000" y="2109788"/>
          <p14:tracePt t="61833" x="10868025" y="2027238"/>
          <p14:tracePt t="61840" x="10931525" y="1990725"/>
          <p14:tracePt t="61847" x="10995025" y="1954213"/>
          <p14:tracePt t="61856" x="11041063" y="1927225"/>
          <p14:tracePt t="61862" x="11068050" y="1908175"/>
          <p14:tracePt t="61879" x="11133138" y="1890713"/>
          <p14:tracePt t="61892" x="11141075" y="1890713"/>
          <p14:tracePt t="61911" x="11150600" y="1890713"/>
          <p14:tracePt t="61955" x="11150600" y="1881188"/>
          <p14:tracePt t="62338" x="11050588" y="1871663"/>
          <p14:tracePt t="62351" x="10383838" y="1881188"/>
          <p14:tracePt t="62357" x="10218738" y="1908175"/>
          <p14:tracePt t="62363" x="10055225" y="1927225"/>
          <p14:tracePt t="62374" x="9882188" y="1973263"/>
          <p14:tracePt t="62380" x="9580563" y="2082800"/>
          <p14:tracePt t="62396" x="9296400" y="2219325"/>
          <p14:tracePt t="62410" x="9113838" y="2319338"/>
          <p14:tracePt t="62417" x="9013825" y="2374900"/>
          <p14:tracePt t="62426" x="8967788" y="2392363"/>
          <p14:tracePt t="62432" x="8877300" y="2438400"/>
          <p14:tracePt t="62436" x="8840788" y="2447925"/>
          <p14:tracePt t="62446" x="8821738" y="2455863"/>
          <p14:tracePt t="62459" x="8785225" y="2474913"/>
          <p14:tracePt t="62476" x="8775700" y="2474913"/>
          <p14:tracePt t="62481" x="8767763" y="2474913"/>
          <p14:tracePt t="62487" x="8758238" y="2474913"/>
          <p14:tracePt t="62501" x="8748713" y="2474913"/>
          <p14:tracePt t="62511" x="8748713" y="2484438"/>
          <p14:tracePt t="62537" x="8739188" y="2484438"/>
          <p14:tracePt t="62544" x="8731250" y="2484438"/>
          <p14:tracePt t="62562" x="8712200" y="2465388"/>
          <p14:tracePt t="62584" x="8639175" y="2382838"/>
          <p14:tracePt t="62590" x="8602663" y="2338388"/>
          <p14:tracePt t="62596" x="8593138" y="2319338"/>
          <p14:tracePt t="62601" x="8575675" y="2301875"/>
          <p14:tracePt t="62609" x="8566150" y="2282825"/>
          <p14:tracePt t="62626" x="8548688" y="2246313"/>
          <p14:tracePt t="62630" x="8502650" y="2219325"/>
          <p14:tracePt t="62644" x="8493125" y="2200275"/>
          <p14:tracePt t="62662" x="8466138" y="2163763"/>
          <p14:tracePt t="62672" x="8456613" y="2155825"/>
          <p14:tracePt t="62676" x="8439150" y="2136775"/>
          <p14:tracePt t="62680" x="8420100" y="2127250"/>
          <p14:tracePt t="62690" x="8402638" y="2109788"/>
          <p14:tracePt t="62697" x="8383588" y="2090738"/>
          <p14:tracePt t="62709" x="8347075" y="2073275"/>
          <p14:tracePt t="62726" x="8264525" y="2027238"/>
          <p14:tracePt t="62729" x="8237538" y="2017713"/>
          <p14:tracePt t="62747" x="8154988" y="1990725"/>
          <p14:tracePt t="62763" x="8064500" y="1963738"/>
          <p14:tracePt t="62767" x="8035925" y="1963738"/>
          <p14:tracePt t="62777" x="8018463" y="1954213"/>
          <p14:tracePt t="62780" x="7981950" y="1944688"/>
          <p14:tracePt t="62794" x="7926388" y="1927225"/>
          <p14:tracePt t="62812" x="7853363" y="1908175"/>
          <p14:tracePt t="62831" x="7780338" y="1871663"/>
          <p14:tracePt t="62845" x="7772400" y="1871663"/>
          <p14:tracePt t="62863" x="7753350" y="1862138"/>
          <p14:tracePt t="62877" x="7735888" y="1862138"/>
          <p14:tracePt t="62880" x="7726363" y="1862138"/>
          <p14:tracePt t="62896" x="7726363" y="1854200"/>
          <p14:tracePt t="62912" x="7707313" y="1854200"/>
          <p14:tracePt t="62941" x="7699375" y="1854200"/>
          <p14:tracePt t="62983" x="7762875" y="1854200"/>
          <p14:tracePt t="62990" x="7872413" y="1898650"/>
          <p14:tracePt t="62997" x="7954963" y="1954213"/>
          <p14:tracePt t="63013" x="8191500" y="2063750"/>
          <p14:tracePt t="63026" x="8383588" y="2136775"/>
          <p14:tracePt t="63047" x="8585200" y="2228850"/>
          <p14:tracePt t="63055" x="8648700" y="2265363"/>
          <p14:tracePt t="63065" x="8748713" y="2319338"/>
          <p14:tracePt t="63070" x="8831263" y="2374900"/>
          <p14:tracePt t="63076" x="8931275" y="2465388"/>
          <p14:tracePt t="63082" x="9013825" y="2520950"/>
          <p14:tracePt t="63093" x="9113838" y="2574925"/>
          <p14:tracePt t="63097" x="9186863" y="2638425"/>
          <p14:tracePt t="63109" x="9288463" y="2703513"/>
          <p14:tracePt t="63113" x="9332913" y="2747963"/>
          <p14:tracePt t="63120" x="9415463" y="2803525"/>
          <p14:tracePt t="63127" x="9461500" y="2840038"/>
          <p14:tracePt t="63148" x="9607550" y="2976563"/>
          <p14:tracePt t="63153" x="9661525" y="3022600"/>
          <p14:tracePt t="63161" x="9690100" y="3059113"/>
          <p14:tracePt t="63181" x="9772650" y="3122613"/>
          <p14:tracePt t="63193" x="9790113" y="3151188"/>
          <p14:tracePt t="63196" x="9826625" y="3178175"/>
          <p14:tracePt t="63210" x="9872663" y="3241675"/>
          <p14:tracePt t="63229" x="9918700" y="3314700"/>
          <p14:tracePt t="63243" x="9972675" y="3378200"/>
          <p14:tracePt t="63247" x="9991725" y="3397250"/>
          <p14:tracePt t="63261" x="10018713" y="3443288"/>
          <p14:tracePt t="63279" x="10072688" y="3487738"/>
          <p14:tracePt t="63293" x="10137775" y="3570288"/>
          <p14:tracePt t="63298" x="10182225" y="3597275"/>
          <p14:tracePt t="63303" x="10237788" y="3652838"/>
          <p14:tracePt t="63313" x="10264775" y="3679825"/>
          <p14:tracePt t="63329" x="10447338" y="3808413"/>
          <p14:tracePt t="63342" x="10639425" y="3954463"/>
          <p14:tracePt t="63347" x="10685463" y="3990975"/>
          <p14:tracePt t="63361" x="10795000" y="4090988"/>
          <p14:tracePt t="63377" x="10895013" y="4164013"/>
          <p14:tracePt t="63394" x="10931525" y="4200525"/>
          <p14:tracePt t="63397" x="10968038" y="4210050"/>
          <p14:tracePt t="63412" x="10987088" y="4227513"/>
          <p14:tracePt t="63419" x="10995025" y="4237038"/>
          <p14:tracePt t="63433" x="11004550" y="4246563"/>
          <p14:tracePt t="63443" x="11014075" y="4246563"/>
          <p14:tracePt t="63448" x="11014075" y="4256088"/>
          <p14:tracePt t="63470" x="11023600" y="4256088"/>
          <p14:tracePt t="63484" x="11023600" y="4264025"/>
          <p14:tracePt t="63500" x="11031538" y="4264025"/>
          <p14:tracePt t="63520" x="11031538" y="4273550"/>
          <p14:tracePt t="63576" x="11004550" y="4256088"/>
          <p14:tracePt t="63584" x="10977563" y="4227513"/>
          <p14:tracePt t="63592" x="10895013" y="4183063"/>
          <p14:tracePt t="63609" x="10702925" y="4044950"/>
          <p14:tracePt t="63613" x="10575925" y="3981450"/>
          <p14:tracePt t="63628" x="10356850" y="3852863"/>
          <p14:tracePt t="63643" x="10155238" y="3725863"/>
          <p14:tracePt t="63648" x="10018713" y="3652838"/>
          <p14:tracePt t="63659" x="9853613" y="3570288"/>
          <p14:tracePt t="63662" x="9698038" y="3497263"/>
          <p14:tracePt t="63677" x="9398000" y="3341688"/>
          <p14:tracePt t="63692" x="9215438" y="3205163"/>
          <p14:tracePt t="63710" x="8931275" y="3005138"/>
          <p14:tracePt t="63715" x="8775700" y="2913063"/>
          <p14:tracePt t="63719" x="8694738" y="2867025"/>
          <p14:tracePt t="63728" x="8629650" y="2830513"/>
          <p14:tracePt t="63736" x="8575675" y="2803525"/>
          <p14:tracePt t="63743" x="8520113" y="2767013"/>
          <p14:tracePt t="63760" x="8475663" y="2747963"/>
          <p14:tracePt t="63763" x="8447088" y="2730500"/>
          <p14:tracePt t="63780" x="8410575" y="2703513"/>
          <p14:tracePt t="63786" x="8374063" y="2674938"/>
          <p14:tracePt t="63794" x="8347075" y="2657475"/>
          <p14:tracePt t="63799" x="8329613" y="2647950"/>
          <p14:tracePt t="63809" x="8310563" y="2630488"/>
          <p14:tracePt t="63813" x="8301038" y="2620963"/>
          <p14:tracePt t="63822" x="8283575" y="2611438"/>
          <p14:tracePt t="63828" x="8237538" y="2593975"/>
          <p14:tracePt t="63846" x="8191500" y="2557463"/>
          <p14:tracePt t="63849" x="8154988" y="2528888"/>
          <p14:tracePt t="63858" x="8108950" y="2511425"/>
          <p14:tracePt t="63864" x="8064500" y="2484438"/>
          <p14:tracePt t="63878" x="8018463" y="2465388"/>
          <p14:tracePt t="63894" x="7999413" y="2455863"/>
          <p14:tracePt t="63910" x="7981950" y="2455863"/>
          <p14:tracePt t="63927" x="7972425" y="2455863"/>
          <p14:tracePt t="63975" x="7981950" y="2455863"/>
          <p14:tracePt t="63982" x="8054975" y="2455863"/>
          <p14:tracePt t="63993" x="8247063" y="2520950"/>
          <p14:tracePt t="64012" x="8447088" y="2630488"/>
          <p14:tracePt t="64017" x="8548688" y="2674938"/>
          <p14:tracePt t="64022" x="8804275" y="2820988"/>
          <p14:tracePt t="64030" x="8950325" y="2867025"/>
          <p14:tracePt t="64039" x="9086850" y="2913063"/>
          <p14:tracePt t="64046" x="9215438" y="2968625"/>
          <p14:tracePt t="64059" x="9378950" y="3068638"/>
          <p14:tracePt t="64064" x="9534525" y="3187700"/>
          <p14:tracePt t="64076" x="9653588" y="3260725"/>
          <p14:tracePt t="64079" x="9772650" y="3333750"/>
          <p14:tracePt t="64094" x="9936163" y="3443288"/>
          <p14:tracePt t="64108" x="10072688" y="3533775"/>
          <p14:tracePt t="64130" x="10145713" y="3589338"/>
          <p14:tracePt t="64133" x="10174288" y="3606800"/>
          <p14:tracePt t="64143" x="10255250" y="3679825"/>
          <p14:tracePt t="64159" x="10310813" y="3716338"/>
          <p14:tracePt t="64176" x="10374313" y="3771900"/>
          <p14:tracePt t="64180" x="10401300" y="3789363"/>
          <p14:tracePt t="64195" x="10447338" y="3808413"/>
          <p14:tracePt t="64211" x="10502900" y="3852863"/>
          <p14:tracePt t="64216" x="10520363" y="3862388"/>
          <p14:tracePt t="64226" x="10575925" y="3881438"/>
          <p14:tracePt t="64230" x="10593388" y="3898900"/>
          <p14:tracePt t="64246" x="10621963" y="3908425"/>
          <p14:tracePt t="64254" x="10629900" y="3917950"/>
          <p14:tracePt t="64265" x="10648950" y="3927475"/>
          <p14:tracePt t="64272" x="10658475" y="3944938"/>
          <p14:tracePt t="64280" x="10666413" y="3944938"/>
          <p14:tracePt t="64310" x="10675938" y="3954463"/>
          <p14:tracePt t="64381" x="10629900" y="3917950"/>
          <p14:tracePt t="64387" x="10547350" y="3844925"/>
          <p14:tracePt t="64395" x="10447338" y="3762375"/>
          <p14:tracePt t="64412" x="10283825" y="3633788"/>
          <p14:tracePt t="64428" x="10164763" y="3533775"/>
          <p14:tracePt t="64432" x="10118725" y="3479800"/>
          <p14:tracePt t="64444" x="9909175" y="3305175"/>
          <p14:tracePt t="64460" x="9726613" y="3151188"/>
          <p14:tracePt t="64477" x="9580563" y="3032125"/>
          <p14:tracePt t="64480" x="9544050" y="3005138"/>
          <p14:tracePt t="64496" x="9471025" y="2940050"/>
          <p14:tracePt t="64503" x="9442450" y="2922588"/>
          <p14:tracePt t="64511" x="9398000" y="2894013"/>
          <p14:tracePt t="64516" x="9361488" y="2849563"/>
          <p14:tracePt t="64526" x="9332913" y="2830513"/>
          <p14:tracePt t="64531" x="9288463" y="2794000"/>
          <p14:tracePt t="64541" x="9215438" y="2747963"/>
          <p14:tracePt t="64548" x="9169400" y="2720975"/>
          <p14:tracePt t="64561" x="9096375" y="2657475"/>
          <p14:tracePt t="64577" x="9013825" y="2601913"/>
          <p14:tracePt t="64582" x="8996363" y="2593975"/>
          <p14:tracePt t="64598" x="8950325" y="2565400"/>
          <p14:tracePt t="64610" x="8931275" y="2565400"/>
          <p14:tracePt t="64626" x="8913813" y="2565400"/>
          <p14:tracePt t="64646" x="8913813" y="2557463"/>
          <p14:tracePt t="64660" x="8904288" y="2557463"/>
          <p14:tracePt t="64727" x="8931275" y="2574925"/>
          <p14:tracePt t="64736" x="9004300" y="2611438"/>
          <p14:tracePt t="64750" x="9159875" y="2711450"/>
          <p14:tracePt t="64762" x="9269413" y="2820988"/>
          <p14:tracePt t="64768" x="9351963" y="2903538"/>
          <p14:tracePt t="64778" x="9461500" y="3041650"/>
          <p14:tracePt t="64781" x="9561513" y="3141663"/>
          <p14:tracePt t="64794" x="9698038" y="3268663"/>
          <p14:tracePt t="64798" x="9836150" y="3370263"/>
          <p14:tracePt t="64811" x="10064750" y="3560763"/>
          <p14:tracePt t="64830" x="10247313" y="3706813"/>
          <p14:tracePt t="64844" x="10502900" y="3898900"/>
          <p14:tracePt t="64847" x="10658475" y="3990975"/>
          <p14:tracePt t="64861" x="10841038" y="4090988"/>
          <p14:tracePt t="64878" x="10922000" y="4164013"/>
          <p14:tracePt t="64893" x="10958513" y="4183063"/>
          <p14:tracePt t="64896" x="10968038" y="4191000"/>
          <p14:tracePt t="64911" x="10987088" y="4191000"/>
          <p14:tracePt t="64927" x="10987088" y="4200525"/>
          <p14:tracePt t="64941" x="10995025" y="4200525"/>
          <p14:tracePt t="64987" x="10995025" y="4191000"/>
          <p14:tracePt t="64993" x="10922000" y="4137025"/>
          <p14:tracePt t="65010" x="10685463" y="3981450"/>
          <p14:tracePt t="65013" x="10602913" y="3908425"/>
          <p14:tracePt t="65028" x="10364788" y="3762375"/>
          <p14:tracePt t="65048" x="9707563" y="3378200"/>
          <p14:tracePt t="65062" x="9415463" y="3187700"/>
          <p14:tracePt t="65078" x="9178925" y="3013075"/>
          <p14:tracePt t="65100" x="8894763" y="2794000"/>
          <p14:tracePt t="65105" x="8812213" y="2740025"/>
          <p14:tracePt t="65112" x="8731250" y="2703513"/>
          <p14:tracePt t="65120" x="8648700" y="2657475"/>
          <p14:tracePt t="65127" x="8621713" y="2647950"/>
          <p14:tracePt t="65144" x="8585200" y="2630488"/>
          <p14:tracePt t="65162" x="8556625" y="2620963"/>
          <p14:tracePt t="65178" x="8529638" y="2620963"/>
          <p14:tracePt t="65235" x="8585200" y="2620963"/>
          <p14:tracePt t="65243" x="8675688" y="2647950"/>
          <p14:tracePt t="65248" x="8794750" y="2684463"/>
          <p14:tracePt t="65256" x="8913813" y="2747963"/>
          <p14:tracePt t="65262" x="9023350" y="2803525"/>
          <p14:tracePt t="65280" x="9186863" y="2930525"/>
          <p14:tracePt t="65288" x="9332913" y="3049588"/>
          <p14:tracePt t="65300" x="9461500" y="3141663"/>
          <p14:tracePt t="65311" x="9753600" y="3341688"/>
          <p14:tracePt t="65317" x="9799638" y="3378200"/>
          <p14:tracePt t="65328" x="9982200" y="3506788"/>
          <p14:tracePt t="65336" x="10028238" y="3543300"/>
          <p14:tracePt t="65343" x="10082213" y="3579813"/>
          <p14:tracePt t="65358" x="10210800" y="3679825"/>
          <p14:tracePt t="65363" x="10264775" y="3735388"/>
          <p14:tracePt t="65377" x="10328275" y="3789363"/>
          <p14:tracePt t="65395" x="10356850" y="3808413"/>
          <p14:tracePt t="65408" x="10364788" y="3825875"/>
          <p14:tracePt t="65464" x="10347325" y="3816350"/>
          <p14:tracePt t="65471" x="10310813" y="3798888"/>
          <p14:tracePt t="65478" x="10264775" y="3762375"/>
          <p14:tracePt t="65495" x="10137775" y="3679825"/>
          <p14:tracePt t="65510" x="9899650" y="3524250"/>
          <p14:tracePt t="65514" x="9753600" y="3451225"/>
          <p14:tracePt t="65528" x="9571038" y="3324225"/>
          <p14:tracePt t="65543" x="9398000" y="3187700"/>
          <p14:tracePt t="65550" x="9351963" y="3141663"/>
          <p14:tracePt t="65560" x="9296400" y="3086100"/>
          <p14:tracePt t="65564" x="9278938" y="3068638"/>
          <p14:tracePt t="65580" x="9232900" y="3013075"/>
          <p14:tracePt t="65588" x="9215438" y="3005138"/>
          <p14:tracePt t="65594" x="9205913" y="2995613"/>
          <p14:tracePt t="65599" x="9196388" y="2995613"/>
          <p14:tracePt t="65610" x="9186863" y="2995613"/>
          <p14:tracePt t="65614" x="9178925" y="2995613"/>
          <p14:tracePt t="65623" x="9159875" y="2995613"/>
          <p14:tracePt t="65672" x="9196388" y="3005138"/>
          <p14:tracePt t="65680" x="9332913" y="3095625"/>
          <p14:tracePt t="65694" x="9753600" y="3378200"/>
          <p14:tracePt t="65700" x="10082213" y="3552825"/>
          <p14:tracePt t="65709" x="10164763" y="3616325"/>
          <p14:tracePt t="65715" x="10283825" y="3689350"/>
          <p14:tracePt t="65725" x="10466388" y="3825875"/>
          <p14:tracePt t="65730" x="10621963" y="3954463"/>
          <p14:tracePt t="65746" x="10931525" y="4164013"/>
          <p14:tracePt t="65752" x="11050588" y="4256088"/>
          <p14:tracePt t="65762" x="11096625" y="4292600"/>
          <p14:tracePt t="65776" x="11160125" y="4356100"/>
          <p14:tracePt t="65779" x="11196638" y="4383088"/>
          <p14:tracePt t="65794" x="11214100" y="4402138"/>
          <p14:tracePt t="65816" x="11223625" y="4419600"/>
          <p14:tracePt t="65852" x="11214100" y="4410075"/>
          <p14:tracePt t="65860" x="11077575" y="4300538"/>
          <p14:tracePt t="65875" x="10447338" y="3917950"/>
          <p14:tracePt t="65879" x="10237788" y="3762375"/>
          <p14:tracePt t="65896" x="9471025" y="3360738"/>
          <p14:tracePt t="65905" x="9315450" y="3268663"/>
          <p14:tracePt t="65914" x="9169400" y="3159125"/>
          <p14:tracePt t="65918" x="8977313" y="3013075"/>
          <p14:tracePt t="65926" x="8775700" y="2849563"/>
          <p14:tracePt t="65930" x="8447088" y="2620963"/>
          <p14:tracePt t="65939" x="8356600" y="2538413"/>
          <p14:tracePt t="65947" x="8228013" y="2465388"/>
          <p14:tracePt t="65959" x="8091488" y="2346325"/>
          <p14:tracePt t="65966" x="8045450" y="2319338"/>
          <p14:tracePt t="65975" x="8035925" y="2292350"/>
          <p14:tracePt t="65995" x="8008938" y="2273300"/>
          <p14:tracePt t="66038" x="8183563" y="2401888"/>
          <p14:tracePt t="66046" x="8593138" y="2693988"/>
          <p14:tracePt t="66060" x="8921750" y="2949575"/>
          <p14:tracePt t="66077" x="9634538" y="3451225"/>
          <p14:tracePt t="66095" x="9982200" y="3643313"/>
          <p14:tracePt t="66110" x="10109200" y="3735388"/>
          <p14:tracePt t="66127" x="10174288" y="3798888"/>
          <p14:tracePt t="66139" x="10182225" y="3808413"/>
          <p14:tracePt t="66150" x="10191750" y="3825875"/>
          <p14:tracePt t="66176" x="10201275" y="3835400"/>
          <p14:tracePt t="66247" x="10191750" y="3835400"/>
          <p14:tracePt t="66255" x="10182225" y="3835400"/>
          <p14:tracePt t="66277" x="10182225" y="3825875"/>
          <p14:tracePt t="66282" x="10174288" y="3825875"/>
          <p14:tracePt t="66311" x="10174288" y="3816350"/>
          <p14:tracePt t="66318" x="10164763" y="3816350"/>
          <p14:tracePt t="66346" x="10164763" y="3808413"/>
          <p14:tracePt t="66355" x="10145713" y="3808413"/>
          <p14:tracePt t="66360" x="10137775" y="3798888"/>
          <p14:tracePt t="66376" x="10128250" y="3762375"/>
          <p14:tracePt t="66393" x="10101263" y="3743325"/>
          <p14:tracePt t="66397" x="10082213" y="3735388"/>
          <p14:tracePt t="66410" x="10055225" y="3725863"/>
          <p14:tracePt t="66425" x="10036175" y="3725863"/>
          <p14:tracePt t="66442" x="10036175" y="3716338"/>
          <p14:tracePt t="66446" x="10028238" y="3716338"/>
          <p14:tracePt t="66461" x="10018713" y="3716338"/>
          <p14:tracePt t="66478" x="10018713" y="3698875"/>
          <p14:tracePt t="66493" x="10009188" y="3698875"/>
          <p14:tracePt t="66511" x="9999663" y="3689350"/>
          <p14:tracePt t="66547" x="9999663" y="3670300"/>
          <p14:tracePt t="66555" x="9999663" y="3652838"/>
          <p14:tracePt t="66561" x="10018713" y="3633788"/>
          <p14:tracePt t="66576" x="10101263" y="3552825"/>
          <p14:tracePt t="66593" x="10210800" y="3424238"/>
          <p14:tracePt t="66611" x="10393363" y="3268663"/>
          <p14:tracePt t="66627" x="10483850" y="3178175"/>
          <p14:tracePt t="66647" x="10648950" y="3049588"/>
          <p14:tracePt t="66658" x="10675938" y="3013075"/>
          <p14:tracePt t="66662" x="10748963" y="2930525"/>
          <p14:tracePt t="66678" x="10841038" y="2803525"/>
          <p14:tracePt t="66683" x="10914063" y="2720975"/>
          <p14:tracePt t="66693" x="10931525" y="2638425"/>
          <p14:tracePt t="66712" x="11004550" y="2501900"/>
          <p14:tracePt t="66727" x="11023600" y="2428875"/>
          <p14:tracePt t="66745" x="11041063" y="2374900"/>
          <p14:tracePt t="66748" x="11050588" y="2346325"/>
          <p14:tracePt t="66759" x="11060113" y="2328863"/>
          <p14:tracePt t="66762" x="11068050" y="2319338"/>
          <p14:tracePt t="66777" x="11087100" y="2282825"/>
          <p14:tracePt t="66792" x="11096625" y="2265363"/>
          <p14:tracePt t="66798" x="11104563" y="2255838"/>
          <p14:tracePt t="66808" x="11114088" y="2228850"/>
          <p14:tracePt t="66828" x="11123613" y="2209800"/>
          <p14:tracePt t="66844" x="11141075" y="2182813"/>
          <p14:tracePt t="66860" x="11141075" y="2163763"/>
          <p14:tracePt t="66877" x="11141075" y="2155825"/>
          <p14:tracePt t="66911" x="11141075" y="2146300"/>
          <p14:tracePt t="66979" x="11133138" y="2146300"/>
          <p14:tracePt t="66985" x="11104563" y="2146300"/>
          <p14:tracePt t="66992" x="11060113" y="2146300"/>
          <p14:tracePt t="67011" x="10904538" y="2200275"/>
          <p14:tracePt t="67016" x="10731500" y="2273300"/>
          <p14:tracePt t="67027" x="10566400" y="2319338"/>
          <p14:tracePt t="67035" x="10337800" y="2392363"/>
          <p14:tracePt t="67045" x="10274300" y="2419350"/>
          <p14:tracePt t="67059" x="10109200" y="2511425"/>
          <p14:tracePt t="67064" x="10009188" y="2565400"/>
          <p14:tracePt t="67078" x="9744075" y="2703513"/>
          <p14:tracePt t="67093" x="9561513" y="2813050"/>
          <p14:tracePt t="67111" x="9434513" y="2903538"/>
          <p14:tracePt t="67114" x="9361488" y="2959100"/>
          <p14:tracePt t="67125" x="9315450" y="2995613"/>
          <p14:tracePt t="67128" x="9269413" y="3013075"/>
          <p14:tracePt t="67142" x="9178925" y="3086100"/>
          <p14:tracePt t="67158" x="9069388" y="3141663"/>
          <p14:tracePt t="67164" x="9040813" y="3178175"/>
          <p14:tracePt t="67175" x="8996363" y="3195638"/>
          <p14:tracePt t="67178" x="8959850" y="3224213"/>
          <p14:tracePt t="67192" x="8894763" y="3251200"/>
          <p14:tracePt t="67208" x="8848725" y="3278188"/>
          <p14:tracePt t="67225" x="8794750" y="3297238"/>
          <p14:tracePt t="67229" x="8775700" y="3305175"/>
          <p14:tracePt t="67244" x="8748713" y="3333750"/>
          <p14:tracePt t="67250" x="8739188" y="3351213"/>
          <p14:tracePt t="67259" x="8721725" y="3387725"/>
          <p14:tracePt t="67265" x="8712200" y="3406775"/>
          <p14:tracePt t="67276" x="8702675" y="3424238"/>
          <p14:tracePt t="67279" x="8675688" y="3451225"/>
          <p14:tracePt t="67294" x="8658225" y="3497263"/>
          <p14:tracePt t="67312" x="8639175" y="3533775"/>
          <p14:tracePt t="67317" x="8621713" y="3570288"/>
          <p14:tracePt t="67321" x="8612188" y="3579813"/>
          <p14:tracePt t="67328" x="8612188" y="3589338"/>
          <p14:tracePt t="67337" x="8602663" y="3589338"/>
          <p14:tracePt t="67343" x="8602663" y="3597275"/>
          <p14:tracePt t="67366" x="8602663" y="3625850"/>
          <p14:tracePt t="67383" x="8602663" y="3633788"/>
          <p14:tracePt t="67401" x="8602663" y="3643313"/>
          <p14:tracePt t="67446" x="8629650" y="3643313"/>
          <p14:tracePt t="67453" x="8731250" y="3606800"/>
          <p14:tracePt t="67465" x="8812213" y="3579813"/>
          <p14:tracePt t="67475" x="9096375" y="3443288"/>
          <p14:tracePt t="67479" x="9215438" y="3397250"/>
          <p14:tracePt t="67494" x="9361488" y="3324225"/>
          <p14:tracePt t="67510" x="9498013" y="3241675"/>
          <p14:tracePt t="67515" x="9571038" y="3187700"/>
          <p14:tracePt t="67525" x="9680575" y="3151188"/>
          <p14:tracePt t="67545" x="9909175" y="3013075"/>
          <p14:tracePt t="67552" x="9972675" y="2976563"/>
          <p14:tracePt t="67561" x="10036175" y="2940050"/>
          <p14:tracePt t="67575" x="10072688" y="2903538"/>
          <p14:tracePt t="67595" x="10201275" y="2813050"/>
          <p14:tracePt t="67611" x="10291763" y="2740025"/>
          <p14:tracePt t="67633" x="10437813" y="2630488"/>
          <p14:tracePt t="67638" x="10483850" y="2593975"/>
          <p14:tracePt t="67645" x="10502900" y="2574925"/>
          <p14:tracePt t="67654" x="10529888" y="2557463"/>
          <p14:tracePt t="67660" x="10547350" y="2538413"/>
          <p14:tracePt t="67678" x="10602913" y="2511425"/>
          <p14:tracePt t="67681" x="10621963" y="2474913"/>
          <p14:tracePt t="67692" x="10639425" y="2455863"/>
          <p14:tracePt t="67696" x="10658475" y="2438400"/>
          <p14:tracePt t="67708" x="10694988" y="2419350"/>
          <p14:tracePt t="67718" x="10739438" y="2355850"/>
          <p14:tracePt t="67727" x="10768013" y="2338388"/>
          <p14:tracePt t="67731" x="10795000" y="2319338"/>
          <p14:tracePt t="67741" x="10812463" y="2292350"/>
          <p14:tracePt t="67745" x="10831513" y="2273300"/>
          <p14:tracePt t="67761" x="10848975" y="2246313"/>
          <p14:tracePt t="67768" x="10877550" y="2228850"/>
          <p14:tracePt t="67777" x="10895013" y="2200275"/>
          <p14:tracePt t="67785" x="10904538" y="2182813"/>
          <p14:tracePt t="67793" x="10922000" y="2163763"/>
          <p14:tracePt t="67798" x="10931525" y="2155825"/>
          <p14:tracePt t="67802" x="10950575" y="2136775"/>
          <p14:tracePt t="67813" x="10968038" y="2119313"/>
          <p14:tracePt t="67827" x="11014075" y="2082800"/>
          <p14:tracePt t="67831" x="11050588" y="2054225"/>
          <p14:tracePt t="67842" x="11123613" y="2009775"/>
          <p14:tracePt t="67846" x="11141075" y="1990725"/>
          <p14:tracePt t="67860" x="11196638" y="1973263"/>
          <p14:tracePt t="67882" x="11306175" y="1927225"/>
          <p14:tracePt t="67891" x="11323638" y="1898650"/>
          <p14:tracePt t="67895" x="11352213" y="1890713"/>
          <p14:tracePt t="67911" x="11425238" y="1862138"/>
          <p14:tracePt t="67926" x="11498263" y="1844675"/>
          <p14:tracePt t="67942" x="11544300" y="1817688"/>
          <p14:tracePt t="67947" x="11588750" y="1798638"/>
          <p14:tracePt t="67959" x="11607800" y="1789113"/>
          <p14:tracePt t="67963" x="11625263" y="1781175"/>
          <p14:tracePt t="67969" x="11661775" y="1781175"/>
          <p14:tracePt t="67993" x="11690350" y="1781175"/>
          <p14:tracePt t="67997" x="11698288" y="1781175"/>
          <p14:tracePt t="68011" x="11707813" y="1781175"/>
          <p14:tracePt t="68018" x="11717338" y="1781175"/>
          <p14:tracePt t="68026" x="11726863" y="1781175"/>
          <p14:tracePt t="68040" x="11780838" y="1817688"/>
          <p14:tracePt t="68061" x="11817350" y="1881188"/>
          <p14:tracePt t="68065" x="11844338" y="1944688"/>
          <p14:tracePt t="68076" x="11872913" y="2063750"/>
          <p14:tracePt t="68092" x="11890375" y="2163763"/>
          <p14:tracePt t="68097" x="11890375" y="2192338"/>
          <p14:tracePt t="68107" x="11890375" y="2236788"/>
          <p14:tracePt t="68111" x="11890375" y="2265363"/>
          <p14:tracePt t="68126" x="11880850" y="2309813"/>
          <p14:tracePt t="68141" x="11863388" y="2346325"/>
          <p14:tracePt t="68146" x="11853863" y="2365375"/>
          <p14:tracePt t="68158" x="11836400" y="2382838"/>
          <p14:tracePt t="68161" x="11780838" y="2411413"/>
          <p14:tracePt t="68176" x="11598275" y="2465388"/>
          <p14:tracePt t="68191" x="11452225" y="2465388"/>
          <p14:tracePt t="68209" x="11296650" y="2401888"/>
          <p14:tracePt t="68212" x="11260138" y="2392363"/>
          <p14:tracePt t="68226" x="11177588" y="2365375"/>
          <p14:tracePt t="68244" x="11141075" y="2355850"/>
          <p14:tracePt t="68248" x="11133138" y="2355850"/>
          <p14:tracePt t="68258" x="11123613" y="2355850"/>
          <p14:tracePt t="68262" x="11104563" y="2338388"/>
          <p14:tracePt t="68277" x="11077575" y="2309813"/>
          <p14:tracePt t="68295" x="11068050" y="2273300"/>
          <p14:tracePt t="68309" x="11068050" y="2228850"/>
          <p14:tracePt t="68313" x="11068050" y="2209800"/>
          <p14:tracePt t="68328" x="11133138" y="2146300"/>
          <p14:tracePt t="68333" x="11196638" y="2119313"/>
          <p14:tracePt t="68343" x="11242675" y="2100263"/>
          <p14:tracePt t="68358" x="11379200" y="2063750"/>
          <p14:tracePt t="68362" x="11525250" y="2046288"/>
          <p14:tracePt t="68377" x="11726863" y="2046288"/>
          <p14:tracePt t="68385" x="11807825" y="2046288"/>
          <p14:tracePt t="68397" x="11863388" y="2046288"/>
          <p14:tracePt t="68408" x="11899900" y="2054225"/>
          <p14:tracePt t="68412" x="11909425" y="2054225"/>
          <p14:tracePt t="68427" x="11926888" y="2054225"/>
          <p14:tracePt t="68473" x="11926888" y="2073275"/>
          <p14:tracePt t="68480" x="11926888" y="2100263"/>
          <p14:tracePt t="68492" x="11880850" y="2209800"/>
          <p14:tracePt t="68498" x="11799888" y="2282825"/>
          <p14:tracePt t="68508" x="11661775" y="2355850"/>
          <p14:tracePt t="68513" x="11571288" y="2392363"/>
          <p14:tracePt t="68527" x="11388725" y="2447925"/>
          <p14:tracePt t="68546" x="11206163" y="2474913"/>
          <p14:tracePt t="68559" x="11104563" y="2474913"/>
          <p14:tracePt t="68563" x="11087100" y="2474913"/>
          <p14:tracePt t="68574" x="11077575" y="2474913"/>
          <p14:tracePt t="68577" x="11068050" y="2474913"/>
          <p14:tracePt t="68593" x="11060113" y="2474913"/>
          <p14:tracePt t="68608" x="11060113" y="2465388"/>
          <p14:tracePt t="68625" x="11068050" y="2392363"/>
          <p14:tracePt t="68627" x="11087100" y="2346325"/>
          <p14:tracePt t="68644" x="11187113" y="2246313"/>
          <p14:tracePt t="68650" x="11287125" y="2200275"/>
          <p14:tracePt t="68671" x="11425238" y="2155825"/>
          <p14:tracePt t="68675" x="11498263" y="2146300"/>
          <p14:tracePt t="68682" x="11588750" y="2146300"/>
          <p14:tracePt t="68692" x="11634788" y="2146300"/>
          <p14:tracePt t="68696" x="11661775" y="2155825"/>
          <p14:tracePt t="68712" x="11690350" y="2163763"/>
          <p14:tracePt t="68724" x="11698288" y="2163763"/>
          <p14:tracePt t="68728" x="11707813" y="2182813"/>
          <p14:tracePt t="68744" x="11717338" y="2236788"/>
          <p14:tracePt t="68764" x="11671300" y="2346325"/>
          <p14:tracePt t="68774" x="11434763" y="2492375"/>
          <p14:tracePt t="68779" x="11260138" y="2584450"/>
          <p14:tracePt t="68791" x="10804525" y="2820988"/>
          <p14:tracePt t="68811" x="10483850" y="2995613"/>
          <p14:tracePt t="68814" x="10364788" y="3068638"/>
          <p14:tracePt t="68831" x="10182225" y="3159125"/>
          <p14:tracePt t="68843" x="10118725" y="3205163"/>
          <p14:tracePt t="68859" x="10101263" y="3205163"/>
          <p14:tracePt t="68875" x="10091738" y="3214688"/>
          <p14:tracePt t="68878" x="10072688" y="3214688"/>
          <p14:tracePt t="68904" x="10072688" y="3224213"/>
          <p14:tracePt t="68924" x="10064750" y="3232150"/>
          <p14:tracePt t="68929" x="10064750" y="3241675"/>
          <p14:tracePt t="68938" x="10064750" y="3268663"/>
          <p14:tracePt t="68943" x="10064750" y="3324225"/>
          <p14:tracePt t="68959" x="10109200" y="3460750"/>
          <p14:tracePt t="68974" x="10145713" y="3579813"/>
          <p14:tracePt t="68994" x="10218738" y="3752850"/>
          <p14:tracePt t="69009" x="10264775" y="3844925"/>
          <p14:tracePt t="69026" x="10301288" y="3917950"/>
          <p14:tracePt t="69030" x="10337800" y="3963988"/>
          <p14:tracePt t="69045" x="10383838" y="4054475"/>
          <p14:tracePt t="69053" x="10401300" y="4081463"/>
          <p14:tracePt t="69064" x="10429875" y="4127500"/>
          <p14:tracePt t="69071" x="10437813" y="4146550"/>
          <p14:tracePt t="69077" x="10456863" y="4164013"/>
          <p14:tracePt t="69081" x="10466388" y="4183063"/>
          <p14:tracePt t="69094" x="10493375" y="4227513"/>
          <p14:tracePt t="69109" x="10520363" y="4237038"/>
          <p14:tracePt t="69126" x="10529888" y="4246563"/>
          <p14:tracePt t="69131" x="10539413" y="4256088"/>
          <p14:tracePt t="69152" x="10547350" y="4264025"/>
          <p14:tracePt t="69160" x="10556875" y="4273550"/>
          <p14:tracePt t="69176" x="10566400" y="4273550"/>
          <p14:tracePt t="69193" x="10575925" y="4283075"/>
          <p14:tracePt t="69209" x="10593388" y="4283075"/>
          <p14:tracePt t="69227" x="10602913" y="4300538"/>
          <p14:tracePt t="69253" x="10621963" y="4310063"/>
          <p14:tracePt t="69260" x="10629900" y="4310063"/>
          <p14:tracePt t="69277" x="10685463" y="4329113"/>
          <p14:tracePt t="69295" x="10795000" y="4329113"/>
          <p14:tracePt t="69303" x="10858500" y="4310063"/>
          <p14:tracePt t="69311" x="10922000" y="4273550"/>
          <p14:tracePt t="69321" x="10977563" y="4246563"/>
          <p14:tracePt t="69327" x="11041063" y="4227513"/>
          <p14:tracePt t="69342" x="11169650" y="4173538"/>
          <p14:tracePt t="69346" x="11214100" y="4137025"/>
          <p14:tracePt t="69357" x="11279188" y="4117975"/>
          <p14:tracePt t="69359" x="11315700" y="4110038"/>
          <p14:tracePt t="69378" x="11406188" y="4073525"/>
          <p14:tracePt t="69395" x="11515725" y="4027488"/>
          <p14:tracePt t="69407" x="11534775" y="4027488"/>
          <p14:tracePt t="69411" x="11552238" y="4027488"/>
          <p14:tracePt t="69425" x="11571288" y="4027488"/>
          <p14:tracePt t="69441" x="11598275" y="4027488"/>
          <p14:tracePt t="69461" x="11607800" y="4027488"/>
          <p14:tracePt t="69483" x="11625263" y="4027488"/>
          <p14:tracePt t="69491" x="11634788" y="4027488"/>
          <p14:tracePt t="69510" x="11661775" y="4064000"/>
          <p14:tracePt t="69526" x="11698288" y="4090988"/>
          <p14:tracePt t="69541" x="11717338" y="4100513"/>
          <p14:tracePt t="69558" x="11734800" y="4164013"/>
          <p14:tracePt t="69561" x="11744325" y="4191000"/>
          <p14:tracePt t="69574" x="11753850" y="4264025"/>
          <p14:tracePt t="69592" x="11753850" y="4310063"/>
          <p14:tracePt t="69597" x="11753850" y="4337050"/>
          <p14:tracePt t="69607" x="11753850" y="4356100"/>
          <p14:tracePt t="69611" x="11753850" y="4365625"/>
          <p14:tracePt t="69625" x="11753850" y="4383088"/>
          <p14:tracePt t="69641" x="11753850" y="4392613"/>
          <p14:tracePt t="69658" x="11744325" y="4419600"/>
          <p14:tracePt t="69662" x="11734800" y="4429125"/>
          <p14:tracePt t="69676" x="11671300" y="4456113"/>
          <p14:tracePt t="69694" x="11544300" y="4519613"/>
          <p14:tracePt t="69696" x="11471275" y="4548188"/>
          <p14:tracePt t="69707" x="11369675" y="4565650"/>
          <p14:tracePt t="69711" x="11223625" y="4592638"/>
          <p14:tracePt t="69727" x="11014075" y="4621213"/>
          <p14:tracePt t="69736" x="10922000" y="4621213"/>
          <p14:tracePt t="69749" x="10885488" y="4621213"/>
          <p14:tracePt t="69753" x="10804525" y="4621213"/>
          <p14:tracePt t="69763" x="10758488" y="4621213"/>
          <p14:tracePt t="69777" x="10731500" y="4611688"/>
          <p14:tracePt t="69780" x="10712450" y="4592638"/>
          <p14:tracePt t="69793" x="10675938" y="4575175"/>
          <p14:tracePt t="69811" x="10629900" y="4575175"/>
          <p14:tracePt t="69829" x="10612438" y="4565650"/>
          <p14:tracePt t="69833" x="10602913" y="4565650"/>
          <p14:tracePt t="69843" x="10602913" y="4538663"/>
          <p14:tracePt t="69858" x="10602913" y="4502150"/>
          <p14:tracePt t="69862" x="10612438" y="4475163"/>
          <p14:tracePt t="69869" x="10648950" y="4429125"/>
          <p14:tracePt t="69879" x="10731500" y="4337050"/>
          <p14:tracePt t="69884" x="10768013" y="4292600"/>
          <p14:tracePt t="69893" x="10885488" y="4219575"/>
          <p14:tracePt t="69908" x="11104563" y="4090988"/>
          <p14:tracePt t="69912" x="11206163" y="4037013"/>
          <p14:tracePt t="69928" x="11379200" y="3990975"/>
          <p14:tracePt t="69934" x="11434763" y="3981450"/>
          <p14:tracePt t="69943" x="11488738" y="3981450"/>
          <p14:tracePt t="69957" x="11588750" y="3981450"/>
          <p14:tracePt t="69979" x="11763375" y="3990975"/>
          <p14:tracePt t="69984" x="11780838" y="4000500"/>
          <p14:tracePt t="69992" x="11799888" y="4008438"/>
          <p14:tracePt t="70009" x="11826875" y="4054475"/>
          <p14:tracePt t="70028" x="11872913" y="4100513"/>
          <p14:tracePt t="70034" x="11880850" y="4127500"/>
          <p14:tracePt t="70043" x="11880850" y="4154488"/>
          <p14:tracePt t="70057" x="11880850" y="4191000"/>
          <p14:tracePt t="70074" x="11807825" y="4292600"/>
          <p14:tracePt t="70078" x="11744325" y="4329113"/>
          <p14:tracePt t="70092" x="11471275" y="4446588"/>
          <p14:tracePt t="70113" x="11060113" y="4548188"/>
          <p14:tracePt t="70124" x="10987088" y="4548188"/>
          <p14:tracePt t="70128" x="10895013" y="4548188"/>
          <p14:tracePt t="70141" x="10785475" y="4548188"/>
          <p14:tracePt t="70158" x="10739438" y="4529138"/>
          <p14:tracePt t="70163" x="10702925" y="4511675"/>
          <p14:tracePt t="70174" x="10685463" y="4492625"/>
          <p14:tracePt t="70177" x="10666413" y="4465638"/>
          <p14:tracePt t="70192" x="10639425" y="4392613"/>
          <p14:tracePt t="70208" x="10639425" y="4283075"/>
          <p14:tracePt t="70225" x="10675938" y="4154488"/>
          <p14:tracePt t="70228" x="10775950" y="4054475"/>
          <p14:tracePt t="70243" x="11041063" y="3852863"/>
          <p14:tracePt t="70249" x="11177588" y="3816350"/>
          <p14:tracePt t="70259" x="11306175" y="3779838"/>
          <p14:tracePt t="70263" x="11379200" y="3779838"/>
          <p14:tracePt t="70276" x="11434763" y="3779838"/>
          <p14:tracePt t="70280" x="11515725" y="3779838"/>
          <p14:tracePt t="70293" x="11571288" y="3798888"/>
          <p14:tracePt t="70313" x="11625263" y="3825875"/>
          <p14:tracePt t="70326" x="11644313" y="3862388"/>
          <p14:tracePt t="70329" x="11671300" y="3917950"/>
          <p14:tracePt t="70344" x="11698288" y="4054475"/>
          <p14:tracePt t="70361" x="11653838" y="4146550"/>
          <p14:tracePt t="70380" x="11398250" y="4356100"/>
          <p14:tracePt t="70392" x="11250613" y="4402138"/>
          <p14:tracePt t="70397" x="11114088" y="4446588"/>
          <p14:tracePt t="70407" x="10958513" y="4475163"/>
          <p14:tracePt t="70415" x="10914063" y="4492625"/>
          <p14:tracePt t="70425" x="10858500" y="4492625"/>
          <p14:tracePt t="70429" x="10831513" y="4492625"/>
          <p14:tracePt t="70441" x="10812463" y="4492625"/>
          <p14:tracePt t="70444" x="10795000" y="4492625"/>
          <p14:tracePt t="70460" x="10768013" y="4492625"/>
          <p14:tracePt t="70473" x="10758488" y="4492625"/>
          <p14:tracePt t="70492" x="10739438" y="4492625"/>
          <p14:tracePt t="70510" x="10739438" y="4483100"/>
          <p14:tracePt t="70530" x="10731500" y="4483100"/>
          <p14:tracePt t="70544" x="10731500" y="4475163"/>
          <p14:tracePt t="71549" x="10694988" y="4429125"/>
          <p14:tracePt t="71556" x="10658475" y="4402138"/>
          <p14:tracePt t="71563" x="10575925" y="4346575"/>
          <p14:tracePt t="71575" x="10547350" y="4319588"/>
          <p14:tracePt t="71581" x="10474325" y="4283075"/>
          <p14:tracePt t="71591" x="10447338" y="4264025"/>
          <p14:tracePt t="71595" x="10364788" y="4219575"/>
          <p14:tracePt t="71606" x="10320338" y="4191000"/>
          <p14:tracePt t="71611" x="10291763" y="4183063"/>
          <p14:tracePt t="71613" x="10255250" y="4173538"/>
          <p14:tracePt t="71622" x="10237788" y="4164013"/>
          <p14:tracePt t="71629" x="10210800" y="4154488"/>
          <p14:tracePt t="71641" x="10155238" y="4110038"/>
          <p14:tracePt t="71657" x="10118725" y="4081463"/>
          <p14:tracePt t="71674" x="10091738" y="4054475"/>
          <p14:tracePt t="71679" x="10082213" y="4037013"/>
          <p14:tracePt t="71686" x="10064750" y="4027488"/>
          <p14:tracePt t="71694" x="10055225" y="4017963"/>
          <p14:tracePt t="71702" x="10045700" y="4017963"/>
          <p14:tracePt t="71712" x="10036175" y="4008438"/>
          <p14:tracePt t="71716" x="10028238" y="4000500"/>
          <p14:tracePt t="71728" x="10018713" y="3990975"/>
          <p14:tracePt t="71730" x="9999663" y="3971925"/>
          <p14:tracePt t="71742" x="9972675" y="3935413"/>
          <p14:tracePt t="71759" x="9955213" y="3908425"/>
          <p14:tracePt t="71775" x="9945688" y="3881438"/>
          <p14:tracePt t="71779" x="9936163" y="3881438"/>
          <p14:tracePt t="71786" x="9926638" y="3862388"/>
          <p14:tracePt t="71794" x="9918700" y="3852863"/>
          <p14:tracePt t="71799" x="9909175" y="3844925"/>
          <p14:tracePt t="71809" x="9882188" y="3825875"/>
          <p14:tracePt t="71824" x="9863138" y="3816350"/>
          <p14:tracePt t="71828" x="9863138" y="3808413"/>
          <p14:tracePt t="71844" x="9845675" y="3798888"/>
          <p14:tracePt t="71849" x="9836150" y="3779838"/>
          <p14:tracePt t="71859" x="9826625" y="3771900"/>
          <p14:tracePt t="71876" x="9799638" y="3762375"/>
          <p14:tracePt t="71880" x="9799638" y="3752850"/>
          <p14:tracePt t="71888" x="9790113" y="3752850"/>
          <p14:tracePt t="71911" x="9780588" y="3735388"/>
          <p14:tracePt t="71916" x="9772650" y="3725863"/>
          <p14:tracePt t="71926" x="9763125" y="3725863"/>
          <p14:tracePt t="71940" x="9744075" y="3698875"/>
          <p14:tracePt t="71946" x="9726613" y="3679825"/>
          <p14:tracePt t="71950" x="9717088" y="3670300"/>
          <p14:tracePt t="71960" x="9707563" y="3662363"/>
          <p14:tracePt t="71973" x="9690100" y="3625850"/>
          <p14:tracePt t="71994" x="9671050" y="3589338"/>
          <p14:tracePt t="71998" x="9661525" y="3579813"/>
          <p14:tracePt t="72008" x="9634538" y="3560763"/>
          <p14:tracePt t="72030" x="9625013" y="3560763"/>
          <p14:tracePt t="72061" x="9617075" y="3560763"/>
          <p14:tracePt t="72073" x="9617075" y="3552825"/>
          <p14:tracePt t="72087" x="9617075" y="3543300"/>
          <p14:tracePt t="72101" x="9607550" y="3533775"/>
          <p14:tracePt t="72108" x="9607550" y="3516313"/>
          <p14:tracePt t="72124" x="9598025" y="3506788"/>
          <p14:tracePt t="72144" x="9580563" y="3487738"/>
          <p14:tracePt t="72151" x="9580563" y="3479800"/>
          <p14:tracePt t="72161" x="9561513" y="3470275"/>
          <p14:tracePt t="72175" x="9561513" y="3460750"/>
          <p14:tracePt t="72179" x="9561513" y="3451225"/>
          <p14:tracePt t="72202" x="9561513" y="3433763"/>
          <p14:tracePt t="72247" x="9561513" y="3424238"/>
          <p14:tracePt t="72261" x="9561513" y="3414713"/>
          <p14:tracePt t="72275" x="9561513" y="3406775"/>
          <p14:tracePt t="72291" x="9561513" y="3387725"/>
          <p14:tracePt t="72294" x="9561513" y="3378200"/>
          <p14:tracePt t="72316" x="9561513" y="3360738"/>
          <p14:tracePt t="72330" x="9561513" y="3351213"/>
          <p14:tracePt t="72344" x="9561513" y="3333750"/>
          <p14:tracePt t="72376" x="9561513" y="3324225"/>
          <p14:tracePt t="72439" x="9561513" y="3314700"/>
          <p14:tracePt t="72468" x="9561513" y="3305175"/>
          <p14:tracePt t="72489" x="9561513" y="3297238"/>
          <p14:tracePt t="72495" x="9561513" y="3278188"/>
          <p14:tracePt t="72510" x="9561513" y="3268663"/>
          <p14:tracePt t="72529" x="9561513" y="3260725"/>
          <p14:tracePt t="72545" x="9561513" y="3251200"/>
          <p14:tracePt t="72559" x="9598025" y="3224213"/>
          <p14:tracePt t="72574" x="9617075" y="3214688"/>
          <p14:tracePt t="72592" x="9625013" y="3214688"/>
          <p14:tracePt t="72596" x="9634538" y="3195638"/>
          <p14:tracePt t="72610" x="9653588" y="3195638"/>
          <p14:tracePt t="72612" x="9661525" y="3187700"/>
          <p14:tracePt t="72628" x="9671050" y="3187700"/>
          <p14:tracePt t="72647" x="9680575" y="3187700"/>
          <p14:tracePt t="72670" x="9690100" y="3187700"/>
          <p14:tracePt t="72747" x="9698038" y="3187700"/>
          <p14:tracePt t="72770" x="9707563" y="3187700"/>
          <p14:tracePt t="72785" x="9717088" y="3187700"/>
          <p14:tracePt t="72797" x="9734550" y="3187700"/>
          <p14:tracePt t="72833" x="9744075" y="3187700"/>
          <p14:tracePt t="72891" x="9744075" y="3205163"/>
          <p14:tracePt t="72897" x="9744075" y="3214688"/>
          <p14:tracePt t="72908" x="9744075" y="3224213"/>
          <p14:tracePt t="72911" x="9744075" y="3232150"/>
          <p14:tracePt t="72927" x="9744075" y="3241675"/>
          <p14:tracePt t="72941" x="9744075" y="3260725"/>
          <p14:tracePt t="72947" x="9744075" y="3268663"/>
          <p14:tracePt t="72956" x="9744075" y="3287713"/>
          <p14:tracePt t="72976" x="9726613" y="3305175"/>
          <p14:tracePt t="72993" x="9717088" y="3324225"/>
          <p14:tracePt t="73012" x="9707563" y="3333750"/>
          <p14:tracePt t="73026" x="9690100" y="3351213"/>
          <p14:tracePt t="73040" x="9680575" y="3370263"/>
          <p14:tracePt t="73057" x="9661525" y="3370263"/>
          <p14:tracePt t="73062" x="9644063" y="3370263"/>
          <p14:tracePt t="73073" x="9634538" y="3370263"/>
          <p14:tracePt t="73077" x="9625013" y="3378200"/>
          <p14:tracePt t="73091" x="9617075" y="3378200"/>
          <p14:tracePt t="73107" x="9598025" y="3378200"/>
          <p14:tracePt t="73112" x="9588500" y="3378200"/>
          <p14:tracePt t="73123" x="9561513" y="3378200"/>
          <p14:tracePt t="73127" x="9551988" y="3378200"/>
          <p14:tracePt t="73141" x="9544050" y="3378200"/>
          <p14:tracePt t="73157" x="9515475" y="3378200"/>
          <p14:tracePt t="73162" x="9498013" y="3378200"/>
          <p14:tracePt t="73173" x="9478963" y="3378200"/>
          <p14:tracePt t="73176" x="9471025" y="3378200"/>
          <p14:tracePt t="73191" x="9461500" y="3378200"/>
          <p14:tracePt t="73208" x="9451975" y="3378200"/>
          <p14:tracePt t="73223" x="9451975" y="3351213"/>
          <p14:tracePt t="73227" x="9451975" y="3341688"/>
          <p14:tracePt t="73242" x="9451975" y="3314700"/>
          <p14:tracePt t="73265" x="9451975" y="3297238"/>
          <p14:tracePt t="73275" x="9451975" y="3278188"/>
          <p14:tracePt t="73280" x="9451975" y="3268663"/>
          <p14:tracePt t="73284" x="9461500" y="3268663"/>
          <p14:tracePt t="73294" x="9461500" y="3260725"/>
          <p14:tracePt t="73309" x="9488488" y="3251200"/>
          <p14:tracePt t="73313" x="9498013" y="3251200"/>
          <p14:tracePt t="73328" x="9507538" y="3251200"/>
          <p14:tracePt t="73342" x="9515475" y="3241675"/>
          <p14:tracePt t="73363" x="9525000" y="3241675"/>
          <p14:tracePt t="73380" x="9534525" y="3241675"/>
          <p14:tracePt t="73391" x="9551988" y="3241675"/>
          <p14:tracePt t="73410" x="9580563" y="3241675"/>
          <p14:tracePt t="73424" x="9588500" y="3241675"/>
          <p14:tracePt t="73428" x="9598025" y="3241675"/>
          <p14:tracePt t="73443" x="9607550" y="3241675"/>
          <p14:tracePt t="73465" x="9617075" y="3241675"/>
          <p14:tracePt t="73478" x="9625013" y="3241675"/>
          <p14:tracePt t="73510" x="9625013" y="3251200"/>
          <p14:tracePt t="73517" x="9634538" y="3251200"/>
          <p14:tracePt t="73543" x="9634538" y="3260725"/>
          <p14:tracePt t="73550" x="9644063" y="3260725"/>
          <p14:tracePt t="73591" x="9653588" y="3268663"/>
          <p14:tracePt t="73600" x="9661525" y="3287713"/>
          <p14:tracePt t="73608" x="9671050" y="3297238"/>
          <p14:tracePt t="73625" x="9680575" y="3305175"/>
          <p14:tracePt t="73628" x="9680575" y="3314700"/>
          <p14:tracePt t="73643" x="9680575" y="3333750"/>
          <p14:tracePt t="73659" x="9680575" y="3351213"/>
          <p14:tracePt t="73664" x="9680575" y="3370263"/>
          <p14:tracePt t="73679" x="9680575" y="3378200"/>
          <p14:tracePt t="73694" x="9680575" y="3387725"/>
          <p14:tracePt t="73709" x="9680575" y="3406775"/>
          <p14:tracePt t="73726" x="9661525" y="3424238"/>
          <p14:tracePt t="73729" x="9653588" y="3424238"/>
          <p14:tracePt t="73741" x="9644063" y="3443288"/>
          <p14:tracePt t="73745" x="9634538" y="3451225"/>
          <p14:tracePt t="73758" x="9617075" y="3470275"/>
          <p14:tracePt t="73778" x="9598025" y="3487738"/>
          <p14:tracePt t="73781" x="9588500" y="3487738"/>
          <p14:tracePt t="73794" x="9580563" y="3487738"/>
          <p14:tracePt t="73807" x="9544050" y="3487738"/>
          <p14:tracePt t="73826" x="9525000" y="3487738"/>
          <p14:tracePt t="73841" x="9515475" y="3487738"/>
          <p14:tracePt t="73869" x="9507538" y="3479800"/>
          <p14:tracePt t="73877" x="9507538" y="3470275"/>
          <p14:tracePt t="73890" x="9507538" y="3451225"/>
          <p14:tracePt t="73896" x="9507538" y="3433763"/>
          <p14:tracePt t="73909" x="9507538" y="3424238"/>
          <p14:tracePt t="73924" x="9507538" y="3406775"/>
          <p14:tracePt t="73941" x="9507538" y="3378200"/>
          <p14:tracePt t="73956" x="9507538" y="3360738"/>
          <p14:tracePt t="73960" x="9507538" y="3351213"/>
          <p14:tracePt t="73980" x="9507538" y="3333750"/>
          <p14:tracePt t="73994" x="9507538" y="3324225"/>
          <p14:tracePt t="74024" x="9515475" y="3314700"/>
          <p14:tracePt t="74045" x="9525000" y="3314700"/>
          <p14:tracePt t="74068" x="9534525" y="3314700"/>
          <p14:tracePt t="74076" x="9544050" y="3314700"/>
          <p14:tracePt t="74097" x="9580563" y="3314700"/>
          <p14:tracePt t="74111" x="9588500" y="3314700"/>
          <p14:tracePt t="74145" x="9598025" y="3314700"/>
          <p14:tracePt t="74182" x="9607550" y="3314700"/>
          <p14:tracePt t="74218" x="9617075" y="3314700"/>
          <p14:tracePt t="74263" x="9625013" y="3314700"/>
          <p14:tracePt t="74375" x="9634538" y="3314700"/>
          <p14:tracePt t="74397" x="9644063" y="3314700"/>
          <p14:tracePt t="74406" x="9661525" y="3324225"/>
          <p14:tracePt t="74413" x="9690100" y="3351213"/>
          <p14:tracePt t="74424" x="9763125" y="3387725"/>
          <p14:tracePt t="74440" x="9817100" y="3424238"/>
          <p14:tracePt t="74457" x="9863138" y="3443288"/>
          <p14:tracePt t="74461" x="9872663" y="3451225"/>
          <p14:tracePt t="74472" x="9882188" y="3460750"/>
          <p14:tracePt t="74499" x="9882188" y="3470275"/>
          <p14:tracePt t="74505" x="9890125" y="3470275"/>
          <p14:tracePt t="74525" x="9899650" y="3479800"/>
          <p14:tracePt t="74527" x="9899650" y="3487738"/>
          <p14:tracePt t="74541" x="9918700" y="3506788"/>
          <p14:tracePt t="74556" x="9945688" y="3524250"/>
          <p14:tracePt t="74577" x="9972675" y="3552825"/>
          <p14:tracePt t="74586" x="9982200" y="3560763"/>
          <p14:tracePt t="74593" x="9991725" y="3570288"/>
          <p14:tracePt t="74597" x="9999663" y="3579813"/>
          <p14:tracePt t="74609" x="10018713" y="3589338"/>
          <p14:tracePt t="74626" x="10064750" y="3616325"/>
          <p14:tracePt t="74642" x="10109200" y="3625850"/>
          <p14:tracePt t="74647" x="10137775" y="3633788"/>
          <p14:tracePt t="74659" x="10155238" y="3652838"/>
          <p14:tracePt t="74662" x="10174288" y="3662363"/>
          <p14:tracePt t="74674" x="10182225" y="3662363"/>
          <p14:tracePt t="74676" x="10201275" y="3662363"/>
          <p14:tracePt t="74692" x="10210800" y="3662363"/>
          <p14:tracePt t="74713" x="10218738" y="3662363"/>
          <p14:tracePt t="74745" x="10218738" y="3670300"/>
          <p14:tracePt t="74824" x="10191750" y="3670300"/>
          <p14:tracePt t="74832" x="10155238" y="3633788"/>
          <p14:tracePt t="74839" x="10128250" y="3616325"/>
          <p14:tracePt t="74842" x="10082213" y="3579813"/>
          <p14:tracePt t="74858" x="10009188" y="3516313"/>
          <p14:tracePt t="74872" x="9926638" y="3470275"/>
          <p14:tracePt t="74889" x="9836150" y="3406775"/>
          <p14:tracePt t="74892" x="9790113" y="3370263"/>
          <p14:tracePt t="74907" x="9717088" y="3314700"/>
          <p14:tracePt t="74923" x="9617075" y="3241675"/>
          <p14:tracePt t="74939" x="9507538" y="3168650"/>
          <p14:tracePt t="74942" x="9478963" y="3151188"/>
          <p14:tracePt t="74956" x="9424988" y="3095625"/>
          <p14:tracePt t="74972" x="9361488" y="3022600"/>
          <p14:tracePt t="74989" x="9315450" y="2976563"/>
          <p14:tracePt t="74992" x="9296400" y="2949575"/>
          <p14:tracePt t="75007" x="9269413" y="2913063"/>
          <p14:tracePt t="75023" x="9251950" y="2894013"/>
          <p14:tracePt t="75027" x="9242425" y="2886075"/>
          <p14:tracePt t="75040" x="9223375" y="2857500"/>
          <p14:tracePt t="75044" x="9196388" y="2840038"/>
          <p14:tracePt t="75050" x="9178925" y="2820988"/>
          <p14:tracePt t="75065" x="9105900" y="2767013"/>
          <p14:tracePt t="75073" x="9069388" y="2757488"/>
          <p14:tracePt t="75090" x="9032875" y="2730500"/>
          <p14:tracePt t="75094" x="9004300" y="2720975"/>
          <p14:tracePt t="75108" x="8959850" y="2693988"/>
          <p14:tracePt t="75123" x="8921750" y="2684463"/>
          <p14:tracePt t="75143" x="8877300" y="2657475"/>
          <p14:tracePt t="75157" x="8848725" y="2647950"/>
          <p14:tracePt t="75176" x="8812213" y="2638425"/>
          <p14:tracePt t="75190" x="8775700" y="2601913"/>
          <p14:tracePt t="75194" x="8758238" y="2593975"/>
          <p14:tracePt t="75207" x="8702675" y="2565400"/>
          <p14:tracePt t="75224" x="8685213" y="2547938"/>
          <p14:tracePt t="75230" x="8675688" y="2547938"/>
          <p14:tracePt t="75239" x="8666163" y="2538413"/>
          <p14:tracePt t="75243" x="8658225" y="2538413"/>
          <p14:tracePt t="75257" x="8648700" y="2538413"/>
          <p14:tracePt t="75273" x="8639175" y="2538413"/>
          <p14:tracePt t="75359" x="8658225" y="2538413"/>
          <p14:tracePt t="75366" x="8702675" y="2557463"/>
          <p14:tracePt t="75374" x="8767763" y="2611438"/>
          <p14:tracePt t="75389" x="8894763" y="2684463"/>
          <p14:tracePt t="75394" x="8931275" y="2730500"/>
          <p14:tracePt t="75408" x="9023350" y="2794000"/>
          <p14:tracePt t="75424" x="9105900" y="2876550"/>
          <p14:tracePt t="75440" x="9205913" y="2976563"/>
          <p14:tracePt t="75444" x="9223375" y="3005138"/>
          <p14:tracePt t="75458" x="9278938" y="3086100"/>
          <p14:tracePt t="75473" x="9361488" y="3159125"/>
          <p14:tracePt t="75490" x="9415463" y="3260725"/>
          <p14:tracePt t="75494" x="9442450" y="3287713"/>
          <p14:tracePt t="75511" x="9525000" y="3406775"/>
          <p14:tracePt t="75517" x="9544050" y="3451225"/>
          <p14:tracePt t="75527" x="9617075" y="3506788"/>
          <p14:tracePt t="75534" x="9644063" y="3552825"/>
          <p14:tracePt t="75541" x="9680575" y="3579813"/>
          <p14:tracePt t="75558" x="9744075" y="3625850"/>
          <p14:tracePt t="75562" x="9763125" y="3652838"/>
          <p14:tracePt t="75567" x="9780588" y="3662363"/>
          <p14:tracePt t="75576" x="9809163" y="3670300"/>
          <p14:tracePt t="75592" x="9826625" y="3689350"/>
          <p14:tracePt t="75595" x="9845675" y="3706813"/>
          <p14:tracePt t="75607" x="9863138" y="3716338"/>
          <p14:tracePt t="75610" x="9882188" y="3725863"/>
          <p14:tracePt t="75624" x="9918700" y="3762375"/>
          <p14:tracePt t="75640" x="9955213" y="3789363"/>
          <p14:tracePt t="75660" x="10018713" y="3816350"/>
          <p14:tracePt t="75673" x="10028238" y="3844925"/>
          <p14:tracePt t="75689" x="10072688" y="3871913"/>
          <p14:tracePt t="75705" x="10109200" y="3889375"/>
          <p14:tracePt t="75709" x="10118725" y="3898900"/>
          <p14:tracePt t="75723" x="10118725" y="3908425"/>
          <p14:tracePt t="75726" x="10128250" y="3917950"/>
          <p14:tracePt t="75745" x="10137775" y="3917950"/>
          <p14:tracePt t="75761" x="10137775" y="3935413"/>
          <p14:tracePt t="75777" x="10145713" y="3935413"/>
          <p14:tracePt t="75792" x="10155238" y="3935413"/>
          <p14:tracePt t="75795" x="10155238" y="3944938"/>
          <p14:tracePt t="75825" x="10174288" y="3954463"/>
          <p14:tracePt t="75861" x="10182225" y="3954463"/>
          <p14:tracePt t="75908" x="10182225" y="3944938"/>
          <p14:tracePt t="75914" x="10182225" y="3927475"/>
          <p14:tracePt t="75927" x="10137775" y="3889375"/>
          <p14:tracePt t="75935" x="10118725" y="3852863"/>
          <p14:tracePt t="75945" x="10101263" y="3816350"/>
          <p14:tracePt t="75951" x="10045700" y="3743325"/>
          <p14:tracePt t="75956" x="10009188" y="3670300"/>
          <p14:tracePt t="75961" x="9982200" y="3643313"/>
          <p14:tracePt t="75971" x="9963150" y="3625850"/>
          <p14:tracePt t="75976" x="9936163" y="3606800"/>
          <p14:tracePt t="75986" x="9918700" y="3579813"/>
          <p14:tracePt t="75993" x="9909175" y="3570288"/>
          <p14:tracePt t="76013" x="9882188" y="3533775"/>
          <p14:tracePt t="76025" x="9826625" y="3479800"/>
          <p14:tracePt t="76033" x="9799638" y="3451225"/>
          <p14:tracePt t="76043" x="9780588" y="3443288"/>
          <p14:tracePt t="76057" x="9753600" y="3414713"/>
          <p14:tracePt t="76061" x="9744075" y="3414713"/>
          <p14:tracePt t="76075" x="9734550" y="3397250"/>
          <p14:tracePt t="76078" x="9726613" y="3397250"/>
          <p14:tracePt t="76084" x="9717088" y="3397250"/>
          <p14:tracePt t="76091" x="9707563" y="3397250"/>
          <p14:tracePt t="76108" x="9698038" y="3387725"/>
          <p14:tracePt t="76134" x="9698038" y="3378200"/>
          <p14:tracePt t="76148" x="9690100" y="3378200"/>
          <p14:tracePt t="76191" x="9671050" y="3370263"/>
          <p14:tracePt t="76314" x="9661525" y="3360738"/>
          <p14:tracePt t="77153" x="9671050" y="3351213"/>
          <p14:tracePt t="77159" x="9680575" y="3341688"/>
          <p14:tracePt t="77174" x="9690100" y="3341688"/>
          <p14:tracePt t="77189" x="9707563" y="3324225"/>
          <p14:tracePt t="77205" x="9734550" y="3305175"/>
          <p14:tracePt t="77210" x="9744075" y="3297238"/>
          <p14:tracePt t="77225" x="9763125" y="3278188"/>
          <p14:tracePt t="77239" x="9780588" y="3268663"/>
          <p14:tracePt t="77255" x="9799638" y="3260725"/>
          <p14:tracePt t="77259" x="9817100" y="3251200"/>
          <p14:tracePt t="77275" x="9826625" y="3232150"/>
          <p14:tracePt t="77291" x="9845675" y="3232150"/>
          <p14:tracePt t="77311" x="9863138" y="3214688"/>
          <p14:tracePt t="77332" x="9872663" y="3214688"/>
          <p14:tracePt t="77346" x="9882188" y="3214688"/>
          <p14:tracePt t="77357" x="9882188" y="3195638"/>
          <p14:tracePt t="77360" x="9890125" y="3195638"/>
          <p14:tracePt t="77375" x="9909175" y="3187700"/>
          <p14:tracePt t="77393" x="9926638" y="3168650"/>
          <p14:tracePt t="77406" x="9955213" y="3141663"/>
          <p14:tracePt t="77425" x="10009188" y="3105150"/>
          <p14:tracePt t="77442" x="10045700" y="3086100"/>
          <p14:tracePt t="77464" x="10118725" y="3059113"/>
          <p14:tracePt t="77474" x="10137775" y="3049588"/>
          <p14:tracePt t="77478" x="10201275" y="3032125"/>
          <p14:tracePt t="77482" x="10218738" y="3013075"/>
          <p14:tracePt t="77490" x="10247313" y="2995613"/>
          <p14:tracePt t="77505" x="10301288" y="2976563"/>
          <p14:tracePt t="77514" x="10320338" y="2968625"/>
          <p14:tracePt t="77531" x="10328275" y="2959100"/>
          <p14:tracePt t="77542" x="10337800" y="2959100"/>
          <p14:tracePt t="77551" x="10364788" y="2949575"/>
          <p14:tracePt t="77557" x="10383838" y="2940050"/>
          <p14:tracePt t="77562" x="10393363" y="2922588"/>
          <p14:tracePt t="77572" x="10410825" y="2913063"/>
          <p14:tracePt t="77576" x="10420350" y="2903538"/>
          <p14:tracePt t="77590" x="10447338" y="2886075"/>
          <p14:tracePt t="77608" x="10474325" y="2857500"/>
          <p14:tracePt t="77627" x="10520363" y="2803525"/>
          <p14:tracePt t="77632" x="10520363" y="2794000"/>
          <p14:tracePt t="77641" x="10539413" y="2776538"/>
          <p14:tracePt t="77659" x="10566400" y="2757488"/>
          <p14:tracePt t="77672" x="10575925" y="2730500"/>
          <p14:tracePt t="77675" x="10585450" y="2730500"/>
          <p14:tracePt t="77691" x="10602913" y="2711450"/>
          <p14:tracePt t="77698" x="10621963" y="2703513"/>
          <p14:tracePt t="77713" x="10639425" y="2684463"/>
          <p14:tracePt t="77723" x="10648950" y="2674938"/>
          <p14:tracePt t="77727" x="10658475" y="2667000"/>
          <p14:tracePt t="77741" x="10675938" y="2647950"/>
          <p14:tracePt t="77747" x="10685463" y="2647950"/>
          <p14:tracePt t="77757" x="10685463" y="2638425"/>
          <p14:tracePt t="77761" x="10685463" y="2630488"/>
          <p14:tracePt t="77771" x="10694988" y="2630488"/>
          <p14:tracePt t="77775" x="10721975" y="2611438"/>
          <p14:tracePt t="77793" x="10739438" y="2593975"/>
          <p14:tracePt t="77798" x="10748963" y="2593975"/>
          <p14:tracePt t="77807" x="10748963" y="2574925"/>
          <p14:tracePt t="77823" x="10768013" y="2557463"/>
          <p14:tracePt t="77839" x="10775950" y="2547938"/>
          <p14:tracePt t="77842" x="10775950" y="2538413"/>
          <p14:tracePt t="77856" x="10785475" y="2528888"/>
          <p14:tracePt t="77892" x="10804525" y="2528888"/>
          <p14:tracePt t="77971" x="10795000" y="2528888"/>
          <p14:tracePt t="77978" x="10768013" y="2528888"/>
          <p14:tracePt t="77988" x="10712450" y="2528888"/>
          <p14:tracePt t="77992" x="10629900" y="2538413"/>
          <p14:tracePt t="78006" x="10483850" y="2620963"/>
          <p14:tracePt t="78022" x="10328275" y="2703513"/>
          <p14:tracePt t="78030" x="10191750" y="2776538"/>
          <p14:tracePt t="78034" x="10091738" y="2830513"/>
          <p14:tracePt t="78041" x="9955213" y="2903538"/>
          <p14:tracePt t="78050" x="9890125" y="2949575"/>
          <p14:tracePt t="78058" x="9845675" y="2968625"/>
          <p14:tracePt t="78074" x="9753600" y="3041650"/>
          <p14:tracePt t="78077" x="9717088" y="3059113"/>
          <p14:tracePt t="78089" x="9698038" y="3078163"/>
          <p14:tracePt t="78093" x="9690100" y="3086100"/>
          <p14:tracePt t="78108" x="9671050" y="3105150"/>
          <p14:tracePt t="78113" x="9661525" y="3114675"/>
          <p14:tracePt t="78123" x="9644063" y="3122613"/>
          <p14:tracePt t="78139" x="9617075" y="3151188"/>
          <p14:tracePt t="78142" x="9598025" y="3159125"/>
          <p14:tracePt t="78156" x="9534525" y="3205163"/>
          <p14:tracePt t="78179" x="9434513" y="3278188"/>
          <p14:tracePt t="78193" x="9361488" y="3360738"/>
          <p14:tracePt t="78206" x="9296400" y="3414713"/>
          <p14:tracePt t="78223" x="9251950" y="3479800"/>
          <p14:tracePt t="78239" x="9215438" y="3524250"/>
          <p14:tracePt t="78242" x="9196388" y="3570288"/>
          <p14:tracePt t="78258" x="9169400" y="3606800"/>
          <p14:tracePt t="78265" x="9150350" y="3625850"/>
          <p14:tracePt t="78274" x="9132888" y="3643313"/>
          <p14:tracePt t="78279" x="9123363" y="3652838"/>
          <p14:tracePt t="78289" x="9113838" y="3662363"/>
          <p14:tracePt t="78292" x="9113838" y="3670300"/>
          <p14:tracePt t="78308" x="9096375" y="3689350"/>
          <p14:tracePt t="78325" x="9077325" y="3698875"/>
          <p14:tracePt t="78343" x="9077325" y="3716338"/>
          <p14:tracePt t="78357" x="9069388" y="3716338"/>
          <p14:tracePt t="78374" x="9069388" y="3725863"/>
          <p14:tracePt t="78393" x="9059863" y="3725863"/>
          <p14:tracePt t="78444" x="9096375" y="3689350"/>
          <p14:tracePt t="78451" x="9123363" y="3652838"/>
          <p14:tracePt t="78458" x="9223375" y="3589338"/>
          <p14:tracePt t="78473" x="9405938" y="3443288"/>
          <p14:tracePt t="78494" x="9607550" y="3333750"/>
          <p14:tracePt t="78501" x="9644063" y="3305175"/>
          <p14:tracePt t="78508" x="9661525" y="3297238"/>
          <p14:tracePt t="78517" x="9690100" y="3278188"/>
          <p14:tracePt t="78527" x="9698038" y="3268663"/>
          <p14:tracePt t="78541" x="9717088" y="3268663"/>
          <p14:tracePt t="78574" x="9717088" y="3260725"/>
          <p14:tracePt t="78580" x="9726613" y="3260725"/>
          <p14:tracePt t="78618" x="9734550" y="3260725"/>
          <p14:tracePt t="78654" x="9744075" y="3260725"/>
          <p14:tracePt t="78681" x="9753600" y="3260725"/>
          <p14:tracePt t="78724" x="9763125" y="3260725"/>
          <p14:tracePt t="78731" x="9772650" y="3260725"/>
          <p14:tracePt t="78750" x="9780588" y="3260725"/>
          <p14:tracePt t="78755" x="9790113" y="3260725"/>
          <p14:tracePt t="78773" x="9817100" y="3260725"/>
          <p14:tracePt t="78793" x="9845675" y="3297238"/>
          <p14:tracePt t="78796" x="9882188" y="3341688"/>
          <p14:tracePt t="78807" x="9890125" y="3370263"/>
          <p14:tracePt t="78810" x="9899650" y="3387725"/>
          <p14:tracePt t="78826" x="9926638" y="3460750"/>
          <p14:tracePt t="78832" x="9936163" y="3487738"/>
          <p14:tracePt t="78841" x="9963150" y="3524250"/>
          <p14:tracePt t="78856" x="10018713" y="3589338"/>
          <p14:tracePt t="78860" x="10036175" y="3633788"/>
          <p14:tracePt t="78874" x="10064750" y="3679825"/>
          <p14:tracePt t="78891" x="10128250" y="3743325"/>
          <p14:tracePt t="78911" x="10201275" y="3808413"/>
          <p14:tracePt t="78924" x="10228263" y="3835400"/>
          <p14:tracePt t="78942" x="10255250" y="3852863"/>
          <p14:tracePt t="78956" x="10264775" y="3871913"/>
          <p14:tracePt t="78974" x="10301288" y="3889375"/>
          <p14:tracePt t="78997" x="10310813" y="3898900"/>
          <p14:tracePt t="79005" x="10320338" y="3898900"/>
          <p14:tracePt t="79021" x="10337800" y="3917950"/>
          <p14:tracePt t="79026" x="10364788" y="3927475"/>
          <p14:tracePt t="79039" x="10401300" y="3944938"/>
          <p14:tracePt t="79056" x="10474325" y="3944938"/>
          <p14:tracePt t="79062" x="10493375" y="3944938"/>
          <p14:tracePt t="79077" x="10566400" y="3954463"/>
          <p14:tracePt t="79091" x="10585450" y="3963988"/>
          <p14:tracePt t="79094" x="10612438" y="3971925"/>
          <p14:tracePt t="79106" x="10658475" y="3990975"/>
          <p14:tracePt t="79122" x="10712450" y="4017963"/>
          <p14:tracePt t="79125" x="10721975" y="4017963"/>
          <p14:tracePt t="79141" x="10758488" y="4037013"/>
          <p14:tracePt t="79156" x="10768013" y="4037013"/>
          <p14:tracePt t="79172" x="10775950" y="4044950"/>
          <p14:tracePt t="79175" x="10785475" y="4044950"/>
          <p14:tracePt t="79206" x="10795000" y="4044950"/>
          <p14:tracePt t="79248" x="10804525" y="4044950"/>
          <p14:tracePt t="79323" x="10785475" y="4044950"/>
          <p14:tracePt t="79328" x="10758488" y="4044950"/>
          <p14:tracePt t="79340" x="10712450" y="4037013"/>
          <p14:tracePt t="79345" x="10685463" y="4027488"/>
          <p14:tracePt t="79358" x="10593388" y="3981450"/>
          <p14:tracePt t="79379" x="10474325" y="3927475"/>
          <p14:tracePt t="79385" x="10447338" y="3917950"/>
          <p14:tracePt t="79393" x="10420350" y="3889375"/>
          <p14:tracePt t="79398" x="10383838" y="3862388"/>
          <p14:tracePt t="79409" x="10364788" y="3852863"/>
          <p14:tracePt t="79421" x="10320338" y="3825875"/>
          <p14:tracePt t="79442" x="10247313" y="3771900"/>
          <p14:tracePt t="79459" x="10174288" y="3725863"/>
          <p14:tracePt t="79476" x="10091738" y="3662363"/>
          <p14:tracePt t="79488" x="10045700" y="3606800"/>
          <p14:tracePt t="79492" x="9991725" y="3543300"/>
          <p14:tracePt t="79497" x="9963150" y="3524250"/>
          <p14:tracePt t="79506" x="9936163" y="3497263"/>
          <p14:tracePt t="79521" x="9853613" y="3424238"/>
          <p14:tracePt t="79538" x="9809163" y="3370263"/>
          <p14:tracePt t="79543" x="9790113" y="3351213"/>
          <p14:tracePt t="79558" x="9753600" y="3324225"/>
          <p14:tracePt t="79573" x="9717088" y="3297238"/>
          <p14:tracePt t="79580" x="9707563" y="3287713"/>
          <p14:tracePt t="79584" x="9680575" y="3268663"/>
          <p14:tracePt t="79593" x="9671050" y="3260725"/>
          <p14:tracePt t="79607" x="9653588" y="3251200"/>
          <p14:tracePt t="79623" x="9617075" y="3232150"/>
          <p14:tracePt t="79640" x="9561513" y="3214688"/>
          <p14:tracePt t="79643" x="9551988" y="3214688"/>
          <p14:tracePt t="79656" x="9534525" y="3187700"/>
          <p14:tracePt t="79674" x="9498013" y="3168650"/>
          <p14:tracePt t="79692" x="9442450" y="3132138"/>
          <p14:tracePt t="79708" x="9378950" y="3078163"/>
          <p14:tracePt t="79725" x="9342438" y="3059113"/>
          <p14:tracePt t="79740" x="9296400" y="3032125"/>
          <p14:tracePt t="79748" x="9269413" y="3013075"/>
          <p14:tracePt t="79753" x="9251950" y="2986088"/>
          <p14:tracePt t="79763" x="9223375" y="2986088"/>
          <p14:tracePt t="79774" x="9205913" y="2976563"/>
          <p14:tracePt t="79777" x="9196388" y="2968625"/>
          <p14:tracePt t="79789" x="9186863" y="2959100"/>
          <p14:tracePt t="79792" x="9178925" y="2949575"/>
          <p14:tracePt t="79808" x="9123363" y="2922588"/>
          <p14:tracePt t="79814" x="9105900" y="2913063"/>
          <p14:tracePt t="79832" x="9059863" y="2867025"/>
          <p14:tracePt t="79839" x="9040813" y="2857500"/>
          <p14:tracePt t="79842" x="9032875" y="2849563"/>
          <p14:tracePt t="79856" x="9013825" y="2840038"/>
          <p14:tracePt t="79872" x="8996363" y="2840038"/>
          <p14:tracePt t="79888" x="8986838" y="2840038"/>
          <p14:tracePt t="79943" x="8977313" y="2840038"/>
          <p14:tracePt t="79966" x="8977313" y="2830513"/>
          <p14:tracePt t="79973" x="8959850" y="2830513"/>
          <p14:tracePt t="82262" x="8967788" y="2867025"/>
          <p14:tracePt t="82269" x="9013825" y="2995613"/>
          <p14:tracePt t="82277" x="9040813" y="3041650"/>
          <p14:tracePt t="82291" x="9105900" y="3251200"/>
          <p14:tracePt t="82311" x="9159875" y="3470275"/>
          <p14:tracePt t="82322" x="9186863" y="3560763"/>
          <p14:tracePt t="82325" x="9232900" y="3698875"/>
          <p14:tracePt t="82339" x="9259888" y="3789363"/>
          <p14:tracePt t="82344" x="9259888" y="3844925"/>
          <p14:tracePt t="82356" x="9269413" y="3981450"/>
          <p14:tracePt t="82376" x="9296400" y="4100513"/>
          <p14:tracePt t="82391" x="9305925" y="4210050"/>
          <p14:tracePt t="82406" x="9342438" y="4310063"/>
          <p14:tracePt t="82427" x="9351963" y="4429125"/>
          <p14:tracePt t="82437" x="9361488" y="4465638"/>
          <p14:tracePt t="82442" x="9369425" y="4483100"/>
          <p14:tracePt t="82455" x="9388475" y="4556125"/>
          <p14:tracePt t="82476" x="9405938" y="4611688"/>
          <p14:tracePt t="82487" x="9405938" y="4629150"/>
          <p14:tracePt t="82491" x="9424988" y="4657725"/>
          <p14:tracePt t="82504" x="9451975" y="4721225"/>
          <p14:tracePt t="82520" x="9488488" y="4840288"/>
          <p14:tracePt t="82540" x="9525000" y="4967288"/>
          <p14:tracePt t="82543" x="9534525" y="5068888"/>
          <p14:tracePt t="82550" x="9544050" y="5095875"/>
          <p14:tracePt t="82557" x="9571038" y="5141913"/>
          <p14:tracePt t="82566" x="9571038" y="5168900"/>
          <p14:tracePt t="82572" x="9571038" y="5186363"/>
          <p14:tracePt t="84343" x="9571038" y="5251450"/>
          <p14:tracePt t="84349" x="9580563" y="5351463"/>
          <p14:tracePt t="84357" x="9580563" y="5534025"/>
          <p14:tracePt t="84373" x="9580563" y="5753100"/>
          <p14:tracePt t="84380" x="9561513" y="5862638"/>
          <p14:tracePt t="84391" x="9551988" y="5954713"/>
          <p14:tracePt t="84395" x="9551988" y="6081713"/>
          <p14:tracePt t="84406" x="9551988" y="6173788"/>
          <p14:tracePt t="84409" x="9551988" y="6254750"/>
          <p14:tracePt t="84415" x="9544050" y="6291263"/>
          <p14:tracePt t="84422" x="9544050" y="6337300"/>
          <p14:tracePt t="84438" x="9544050" y="6419850"/>
          <p14:tracePt t="84456" x="9544050" y="6492875"/>
          <p14:tracePt t="84474" x="9544050" y="6519863"/>
          <p14:tracePt t="84492" x="9544050" y="6538913"/>
          <p14:tracePt t="84503" x="9544050" y="6546850"/>
          <p14:tracePt t="84507" x="9544050" y="6556375"/>
          <p14:tracePt t="84521" x="9544050" y="6575425"/>
          <p14:tracePt t="84557" x="9544050" y="6583363"/>
          <p14:tracePt t="84601" x="9544050" y="6592888"/>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105170-0A7F-5D9B-70B9-EA4CE4C2F74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1747EF5-045A-6F71-2AE0-9D80D31B3A1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AE9A50AC-FFF8-C7C6-93AE-58EF3D21E01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D65CF05-F2AB-00FA-3846-FE69B66B9D30}"/>
              </a:ext>
            </a:extLst>
          </p:cNvPr>
          <p:cNvSpPr txBox="1"/>
          <p:nvPr/>
        </p:nvSpPr>
        <p:spPr>
          <a:xfrm>
            <a:off x="760396" y="4883321"/>
            <a:ext cx="11020925" cy="1323439"/>
          </a:xfrm>
          <a:prstGeom prst="rect">
            <a:avLst/>
          </a:prstGeom>
          <a:noFill/>
        </p:spPr>
        <p:txBody>
          <a:bodyPr wrap="square" rtlCol="0">
            <a:spAutoFit/>
          </a:bodyPr>
          <a:lstStyle/>
          <a:p>
            <a:pPr algn="just"/>
            <a:r>
              <a:rPr lang="en-US" sz="2000" dirty="0">
                <a:latin typeface="Alexandria"/>
                <a:cs typeface="Times New Roman" panose="02020603050405020304" pitchFamily="18" charset="0"/>
              </a:rPr>
              <a:t>The point at which the supply and demand curves intersect is known as the equilibrium. At the equilibrium price, the quantity demanded will equal exactly the quantity supplied. There is no shortage or surplus of the product. In the example shown in Figure 3.5, when the price is $15, consumers want to purchase 30 pizzas and sellers want to make 30 pizzas available for purchase. The market is in balance.</a:t>
            </a:r>
          </a:p>
        </p:txBody>
      </p:sp>
      <p:pic>
        <p:nvPicPr>
          <p:cNvPr id="6" name="Graphic 21">
            <a:extLst>
              <a:ext uri="{FF2B5EF4-FFF2-40B4-BE49-F238E27FC236}">
                <a16:creationId xmlns:a16="http://schemas.microsoft.com/office/drawing/2014/main" id="{8775CF87-991B-CFFC-207B-B5193AEE654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14" name="TextBox 13">
            <a:extLst>
              <a:ext uri="{FF2B5EF4-FFF2-40B4-BE49-F238E27FC236}">
                <a16:creationId xmlns:a16="http://schemas.microsoft.com/office/drawing/2014/main" id="{F57F959E-3D73-3EF6-15D5-93CC2F977828}"/>
              </a:ext>
            </a:extLst>
          </p:cNvPr>
          <p:cNvSpPr txBox="1"/>
          <p:nvPr/>
        </p:nvSpPr>
        <p:spPr>
          <a:xfrm>
            <a:off x="5917966" y="6397674"/>
            <a:ext cx="6097604" cy="369332"/>
          </a:xfrm>
          <a:prstGeom prst="rect">
            <a:avLst/>
          </a:prstGeom>
          <a:noFill/>
        </p:spPr>
        <p:txBody>
          <a:bodyPr wrap="square">
            <a:spAutoFit/>
          </a:bodyPr>
          <a:lstStyle/>
          <a:p>
            <a:pPr algn="ctr"/>
            <a:r>
              <a:rPr lang="en-US" sz="1800" b="1" dirty="0"/>
              <a:t>https://midocean.edu.km</a:t>
            </a:r>
          </a:p>
        </p:txBody>
      </p:sp>
      <p:pic>
        <p:nvPicPr>
          <p:cNvPr id="4" name="Picture 3">
            <a:extLst>
              <a:ext uri="{FF2B5EF4-FFF2-40B4-BE49-F238E27FC236}">
                <a16:creationId xmlns:a16="http://schemas.microsoft.com/office/drawing/2014/main" id="{DFA0BFB9-43DC-0313-0DB9-9E3AC4979B0A}"/>
              </a:ext>
            </a:extLst>
          </p:cNvPr>
          <p:cNvPicPr>
            <a:picLocks noChangeAspect="1"/>
          </p:cNvPicPr>
          <p:nvPr/>
        </p:nvPicPr>
        <p:blipFill>
          <a:blip r:embed="rId4"/>
          <a:stretch>
            <a:fillRect/>
          </a:stretch>
        </p:blipFill>
        <p:spPr>
          <a:xfrm>
            <a:off x="1889760" y="976423"/>
            <a:ext cx="8412480" cy="3715984"/>
          </a:xfrm>
          <a:prstGeom prst="rect">
            <a:avLst/>
          </a:prstGeom>
        </p:spPr>
      </p:pic>
    </p:spTree>
    <p:extLst>
      <p:ext uri="{BB962C8B-B14F-4D97-AF65-F5344CB8AC3E}">
        <p14:creationId xmlns:p14="http://schemas.microsoft.com/office/powerpoint/2010/main" val="1701710731"/>
      </p:ext>
    </p:extLst>
  </p:cSld>
  <p:clrMapOvr>
    <a:masterClrMapping/>
  </p:clrMapOvr>
  <mc:AlternateContent xmlns:mc="http://schemas.openxmlformats.org/markup-compatibility/2006" xmlns:p14="http://schemas.microsoft.com/office/powerpoint/2010/main">
    <mc:Choice Requires="p14">
      <p:transition spd="slow" p14:dur="2000" advTm="102564"/>
    </mc:Choice>
    <mc:Fallback xmlns="">
      <p:transition spd="slow" advTm="102564"/>
    </mc:Fallback>
  </mc:AlternateContent>
  <p:extLst>
    <p:ext uri="{3A86A75C-4F4B-4683-9AE1-C65F6400EC91}">
      <p14:laserTraceLst xmlns:p14="http://schemas.microsoft.com/office/powerpoint/2010/main">
        <p14:tracePtLst>
          <p14:tracePt t="3513" x="9488488" y="6556375"/>
          <p14:tracePt t="3519" x="9398000" y="6446838"/>
          <p14:tracePt t="3535" x="9159875" y="6273800"/>
          <p14:tracePt t="3551" x="8885238" y="6100763"/>
          <p14:tracePt t="3555" x="8712200" y="6008688"/>
          <p14:tracePt t="3571" x="8410575" y="5853113"/>
          <p14:tracePt t="3578" x="8256588" y="5770563"/>
          <p14:tracePt t="3585" x="7962900" y="5580063"/>
          <p14:tracePt t="3590" x="7835900" y="5507038"/>
          <p14:tracePt t="3600" x="7699375" y="5434013"/>
          <p14:tracePt t="3604" x="7543800" y="5324475"/>
          <p14:tracePt t="3612" x="7342188" y="5222875"/>
          <p14:tracePt t="3619" x="7105650" y="5113338"/>
          <p14:tracePt t="3634" x="6867525" y="4995863"/>
          <p14:tracePt t="3651" x="6667500" y="4894263"/>
          <p14:tracePt t="3654" x="6594475" y="4857750"/>
          <p14:tracePt t="3669" x="6392863" y="4803775"/>
          <p14:tracePt t="3685" x="6329363" y="4784725"/>
          <p14:tracePt t="3702" x="6256338" y="4748213"/>
          <p14:tracePt t="3705" x="6219825" y="4748213"/>
          <p14:tracePt t="3719" x="6173788" y="4748213"/>
          <p14:tracePt t="3736" x="6127750" y="4738688"/>
          <p14:tracePt t="3753" x="6081713" y="4730750"/>
          <p14:tracePt t="3756" x="6045200" y="4721225"/>
          <p14:tracePt t="3769" x="6008688" y="4711700"/>
          <p14:tracePt t="3785" x="5954713" y="4694238"/>
          <p14:tracePt t="3790" x="5935663" y="4684713"/>
          <p14:tracePt t="3806" x="5881688" y="4648200"/>
          <p14:tracePt t="3814" x="5854700" y="4638675"/>
          <p14:tracePt t="3820" x="5826125" y="4621213"/>
          <p14:tracePt t="3825" x="5789613" y="4611688"/>
          <p14:tracePt t="3834" x="5772150" y="4592638"/>
          <p14:tracePt t="3850" x="5735638" y="4529138"/>
          <p14:tracePt t="3855" x="5716588" y="4511675"/>
          <p14:tracePt t="3866" x="5680075" y="4475163"/>
          <p14:tracePt t="3871" x="5662613" y="4429125"/>
          <p14:tracePt t="3884" x="5616575" y="4256088"/>
          <p14:tracePt t="3899" x="5561013" y="4017963"/>
          <p14:tracePt t="3916" x="5553075" y="3808413"/>
          <p14:tracePt t="3919" x="5553075" y="3716338"/>
          <p14:tracePt t="3936" x="5553075" y="3533775"/>
          <p14:tracePt t="3941" x="5580063" y="3414713"/>
          <p14:tracePt t="3950" x="5597525" y="3324225"/>
          <p14:tracePt t="3966" x="5616575" y="3205163"/>
          <p14:tracePt t="3970" x="5626100" y="3178175"/>
          <p14:tracePt t="3985" x="5643563" y="3105150"/>
          <p14:tracePt t="4003" x="5653088" y="3068638"/>
          <p14:tracePt t="4017" x="5662613" y="3049588"/>
          <p14:tracePt t="4021" x="5662613" y="3041650"/>
          <p14:tracePt t="4035" x="5689600" y="3022600"/>
          <p14:tracePt t="4041" x="5708650" y="3005138"/>
          <p14:tracePt t="4051" x="5726113" y="2995613"/>
          <p14:tracePt t="4066" x="5772150" y="2986088"/>
          <p14:tracePt t="4085" x="5818188" y="2976563"/>
          <p14:tracePt t="4103" x="5835650" y="2976563"/>
          <p14:tracePt t="4119" x="5872163" y="2976563"/>
          <p14:tracePt t="4136" x="5881688" y="2968625"/>
          <p14:tracePt t="4142" x="5899150" y="2968625"/>
          <p14:tracePt t="4151" x="5908675" y="2959100"/>
          <p14:tracePt t="4167" x="5954713" y="2930525"/>
          <p14:tracePt t="4171" x="5981700" y="2922588"/>
          <p14:tracePt t="4183" x="6018213" y="2913063"/>
          <p14:tracePt t="4187" x="6081713" y="2894013"/>
          <p14:tracePt t="4200" x="6210300" y="2876550"/>
          <p14:tracePt t="4217" x="6337300" y="2876550"/>
          <p14:tracePt t="4222" x="6392863" y="2876550"/>
          <p14:tracePt t="4232" x="6419850" y="2876550"/>
          <p14:tracePt t="4236" x="6438900" y="2876550"/>
          <p14:tracePt t="4252" x="6456363" y="2876550"/>
          <p14:tracePt t="4257" x="6465888" y="2876550"/>
          <p14:tracePt t="4286" x="6475413" y="2876550"/>
          <p14:tracePt t="4351" x="6483350" y="2876550"/>
          <p14:tracePt t="4382" x="6502400" y="2876550"/>
          <p14:tracePt t="4395" x="6502400" y="2886075"/>
          <p14:tracePt t="4418" x="6511925" y="2886075"/>
          <p14:tracePt t="4452" x="6521450" y="2886075"/>
          <p14:tracePt t="4538" x="6521450" y="2894013"/>
          <p14:tracePt t="4552" x="6521450" y="2903538"/>
          <p14:tracePt t="4559" x="6521450" y="2913063"/>
          <p14:tracePt t="4567" x="6521450" y="2940050"/>
          <p14:tracePt t="4589" x="6521450" y="2968625"/>
          <p14:tracePt t="4601" x="6521450" y="2986088"/>
          <p14:tracePt t="4612" x="6521450" y="3022600"/>
          <p14:tracePt t="4619" x="6521450" y="3049588"/>
          <p14:tracePt t="4624" x="6521450" y="3068638"/>
          <p14:tracePt t="4632" x="6521450" y="3086100"/>
          <p14:tracePt t="4638" x="6521450" y="3114675"/>
          <p14:tracePt t="4646" x="6511925" y="3132138"/>
          <p14:tracePt t="4652" x="6511925" y="3159125"/>
          <p14:tracePt t="4667" x="6511925" y="3224213"/>
          <p14:tracePt t="4682" x="6511925" y="3278188"/>
          <p14:tracePt t="4703" x="6483350" y="3360738"/>
          <p14:tracePt t="4727" x="6475413" y="3424238"/>
          <p14:tracePt t="4735" x="6475413" y="3443288"/>
          <p14:tracePt t="4741" x="6475413" y="3460750"/>
          <p14:tracePt t="4745" x="6475413" y="3470275"/>
          <p14:tracePt t="4752" x="6465888" y="3470275"/>
          <p14:tracePt t="4759" x="6465888" y="3487738"/>
          <p14:tracePt t="4768" x="6465888" y="3497263"/>
          <p14:tracePt t="4783" x="6465888" y="3516313"/>
          <p14:tracePt t="4788" x="6465888" y="3524250"/>
          <p14:tracePt t="4810" x="6465888" y="3533775"/>
          <p14:tracePt t="4825" x="6465888" y="3543300"/>
          <p14:tracePt t="4837" x="6465888" y="3552825"/>
          <p14:tracePt t="4847" x="6465888" y="3570288"/>
          <p14:tracePt t="4856" x="6465888" y="3579813"/>
          <p14:tracePt t="4860" x="6465888" y="3589338"/>
          <p14:tracePt t="4876" x="6465888" y="3597275"/>
          <p14:tracePt t="4883" x="6465888" y="3616325"/>
          <p14:tracePt t="4901" x="6465888" y="3662363"/>
          <p14:tracePt t="4904" x="6465888" y="3670300"/>
          <p14:tracePt t="4917" x="6465888" y="3689350"/>
          <p14:tracePt t="4935" x="6465888" y="3698875"/>
          <p14:tracePt t="4955" x="6465888" y="3762375"/>
          <p14:tracePt t="4967" x="6465888" y="3779838"/>
          <p14:tracePt t="4975" x="6475413" y="3852863"/>
          <p14:tracePt t="4983" x="6475413" y="3889375"/>
          <p14:tracePt t="4991" x="6475413" y="3917950"/>
          <p14:tracePt t="5000" x="6475413" y="3944938"/>
          <p14:tracePt t="5005" x="6475413" y="3963988"/>
          <p14:tracePt t="5016" x="6475413" y="3981450"/>
          <p14:tracePt t="5019" x="6475413" y="3990975"/>
          <p14:tracePt t="5034" x="6475413" y="4000500"/>
          <p14:tracePt t="5050" x="6475413" y="4027488"/>
          <p14:tracePt t="5056" x="6475413" y="4037013"/>
          <p14:tracePt t="5069" x="6475413" y="4044950"/>
          <p14:tracePt t="5098" x="6475413" y="4054475"/>
          <p14:tracePt t="5137" x="6475413" y="4064000"/>
          <p14:tracePt t="5851" x="6475413" y="4044950"/>
          <p14:tracePt t="5857" x="6465888" y="4000500"/>
          <p14:tracePt t="5868" x="6446838" y="3927475"/>
          <p14:tracePt t="5873" x="6438900" y="3898900"/>
          <p14:tracePt t="5891" x="6419850" y="3852863"/>
          <p14:tracePt t="5901" x="6419850" y="3816350"/>
          <p14:tracePt t="5922" x="6419850" y="3798888"/>
          <p14:tracePt t="5924" x="6419850" y="3779838"/>
          <p14:tracePt t="5930" x="6419850" y="3771900"/>
          <p14:tracePt t="5936" x="6419850" y="3762375"/>
          <p14:tracePt t="5946" x="6419850" y="3752850"/>
          <p14:tracePt t="5952" x="6419850" y="3743325"/>
          <p14:tracePt t="5969" x="6419850" y="3735388"/>
          <p14:tracePt t="5972" x="6419850" y="3725863"/>
          <p14:tracePt t="5985" x="6419850" y="3716338"/>
          <p14:tracePt t="5987" x="6419850" y="3698875"/>
          <p14:tracePt t="6001" x="6419850" y="3670300"/>
          <p14:tracePt t="6018" x="6419850" y="3643313"/>
          <p14:tracePt t="6033" x="6402388" y="3589338"/>
          <p14:tracePt t="6038" x="6392863" y="3560763"/>
          <p14:tracePt t="6047" x="6373813" y="3543300"/>
          <p14:tracePt t="6058" x="6365875" y="3506788"/>
          <p14:tracePt t="6074" x="6365875" y="3497263"/>
          <p14:tracePt t="6087" x="6365875" y="3487738"/>
          <p14:tracePt t="6102" x="6356350" y="3479800"/>
          <p14:tracePt t="6117" x="6356350" y="3470275"/>
          <p14:tracePt t="6133" x="6356350" y="3460750"/>
          <p14:tracePt t="6138" x="6356350" y="3433763"/>
          <p14:tracePt t="6156" x="6356350" y="3414713"/>
          <p14:tracePt t="6170" x="6356350" y="3378200"/>
          <p14:tracePt t="6184" x="6356350" y="3333750"/>
          <p14:tracePt t="6187" x="6356350" y="3314700"/>
          <p14:tracePt t="6203" x="6356350" y="3297238"/>
          <p14:tracePt t="6209" x="6356350" y="3287713"/>
          <p14:tracePt t="6218" x="6356350" y="3278188"/>
          <p14:tracePt t="6234" x="6392863" y="3232150"/>
          <p14:tracePt t="6250" x="6438900" y="3187700"/>
          <p14:tracePt t="6253" x="6465888" y="3141663"/>
          <p14:tracePt t="6259" x="6511925" y="3122613"/>
          <p14:tracePt t="6275" x="6594475" y="3068638"/>
          <p14:tracePt t="6284" x="6611938" y="3041650"/>
          <p14:tracePt t="6293" x="6638925" y="3013075"/>
          <p14:tracePt t="6299" x="6684963" y="2995613"/>
          <p14:tracePt t="6304" x="6704013" y="2976563"/>
          <p14:tracePt t="6309" x="6767513" y="2940050"/>
          <p14:tracePt t="6319" x="6813550" y="2903538"/>
          <p14:tracePt t="6334" x="6913563" y="2857500"/>
          <p14:tracePt t="6338" x="6977063" y="2830513"/>
          <p14:tracePt t="6350" x="7059613" y="2776538"/>
          <p14:tracePt t="6353" x="7123113" y="2747963"/>
          <p14:tracePt t="6368" x="7205663" y="2703513"/>
          <p14:tracePt t="6383" x="7251700" y="2647950"/>
          <p14:tracePt t="6403" x="7434263" y="2520950"/>
          <p14:tracePt t="6416" x="7507288" y="2474913"/>
          <p14:tracePt t="6432" x="7616825" y="2401888"/>
          <p14:tracePt t="6449" x="7735888" y="2346325"/>
          <p14:tracePt t="6453" x="7780338" y="2309813"/>
          <p14:tracePt t="6468" x="7908925" y="2246313"/>
          <p14:tracePt t="6486" x="7972425" y="2192338"/>
          <p14:tracePt t="6488" x="8027988" y="2163763"/>
          <p14:tracePt t="6499" x="8045450" y="2155825"/>
          <p14:tracePt t="6503" x="8072438" y="2146300"/>
          <p14:tracePt t="6515" x="8128000" y="2127250"/>
          <p14:tracePt t="6518" x="8147050" y="2119313"/>
          <p14:tracePt t="6536" x="8264525" y="2046288"/>
          <p14:tracePt t="6540" x="8283575" y="2036763"/>
          <p14:tracePt t="6549" x="8329613" y="2009775"/>
          <p14:tracePt t="6554" x="8374063" y="1973263"/>
          <p14:tracePt t="6566" x="8439150" y="1944688"/>
          <p14:tracePt t="6585" x="8502650" y="1898650"/>
          <p14:tracePt t="6602" x="8566150" y="1854200"/>
          <p14:tracePt t="6604" x="8602663" y="1825625"/>
          <p14:tracePt t="6618" x="8648700" y="1789113"/>
          <p14:tracePt t="6634" x="8739188" y="1744663"/>
          <p14:tracePt t="6650" x="8831263" y="1698625"/>
          <p14:tracePt t="6654" x="8858250" y="1689100"/>
          <p14:tracePt t="6668" x="8950325" y="1662113"/>
          <p14:tracePt t="6691" x="9004300" y="1635125"/>
          <p14:tracePt t="6699" x="9040813" y="1625600"/>
          <p14:tracePt t="6705" x="9059863" y="1625600"/>
          <p14:tracePt t="6713" x="9077325" y="1616075"/>
          <p14:tracePt t="6719" x="9105900" y="1616075"/>
          <p14:tracePt t="6733" x="9142413" y="1606550"/>
          <p14:tracePt t="6748" x="9205913" y="1598613"/>
          <p14:tracePt t="6765" x="9242425" y="1598613"/>
          <p14:tracePt t="6768" x="9259888" y="1598613"/>
          <p14:tracePt t="6783" x="9288463" y="1598613"/>
          <p14:tracePt t="6806" x="9324975" y="1589088"/>
          <p14:tracePt t="6820" x="9342438" y="1589088"/>
          <p14:tracePt t="6834" x="9361488" y="1589088"/>
          <p14:tracePt t="6837" x="9369425" y="1589088"/>
          <p14:tracePt t="6849" x="9378950" y="1589088"/>
          <p14:tracePt t="6865" x="9388475" y="1589088"/>
          <p14:tracePt t="6883" x="9398000" y="1589088"/>
          <p14:tracePt t="6917" x="9405938" y="1589088"/>
          <p14:tracePt t="6978" x="9415463" y="1589088"/>
          <p14:tracePt t="6991" x="9424988" y="1570038"/>
          <p14:tracePt t="6999" x="9434513" y="1570038"/>
          <p14:tracePt t="7016" x="9471025" y="1570038"/>
          <p14:tracePt t="7020" x="9507538" y="1570038"/>
          <p14:tracePt t="7027" x="9534525" y="1579563"/>
          <p14:tracePt t="7038" x="9588500" y="1579563"/>
          <p14:tracePt t="7046" x="9607550" y="1579563"/>
          <p14:tracePt t="7056" x="9634538" y="1579563"/>
          <p14:tracePt t="7063" x="9661525" y="1579563"/>
          <p14:tracePt t="7071" x="9680575" y="1579563"/>
          <p14:tracePt t="7083" x="9690100" y="1579563"/>
          <p14:tracePt t="7085" x="9698038" y="1579563"/>
          <p14:tracePt t="7107" x="9707563" y="1579563"/>
          <p14:tracePt t="7116" x="9717088" y="1579563"/>
          <p14:tracePt t="7136" x="9734550" y="1579563"/>
          <p14:tracePt t="7172" x="9744075" y="1579563"/>
          <p14:tracePt t="7179" x="9744075" y="1570038"/>
          <p14:tracePt t="7206" x="9753600" y="1570038"/>
          <p14:tracePt t="7214" x="9753600" y="1562100"/>
          <p14:tracePt t="7252" x="9753600" y="1552575"/>
          <p14:tracePt t="7387" x="9744075" y="1552575"/>
          <p14:tracePt t="7394" x="9726613" y="1552575"/>
          <p14:tracePt t="7402" x="9717088" y="1552575"/>
          <p14:tracePt t="7406" x="9707563" y="1552575"/>
          <p14:tracePt t="7421" x="9698038" y="1552575"/>
          <p14:tracePt t="7436" x="9690100" y="1552575"/>
          <p14:tracePt t="7455" x="9671050" y="1552575"/>
          <p14:tracePt t="7459" x="9661525" y="1562100"/>
          <p14:tracePt t="7465" x="9634538" y="1562100"/>
          <p14:tracePt t="7476" x="9625013" y="1579563"/>
          <p14:tracePt t="7482" x="9607550" y="1589088"/>
          <p14:tracePt t="7486" x="9580563" y="1598613"/>
          <p14:tracePt t="7501" x="9507538" y="1625600"/>
          <p14:tracePt t="7517" x="9434513" y="1643063"/>
          <p14:tracePt t="7538" x="9315450" y="1679575"/>
          <p14:tracePt t="7544" x="9288463" y="1679575"/>
          <p14:tracePt t="7551" x="9232900" y="1698625"/>
          <p14:tracePt t="7559" x="9205913" y="1708150"/>
          <p14:tracePt t="7566" x="9159875" y="1716088"/>
          <p14:tracePt t="7583" x="9086850" y="1735138"/>
          <p14:tracePt t="7587" x="9059863" y="1744663"/>
          <p14:tracePt t="7603" x="8967788" y="1789113"/>
          <p14:tracePt t="7612" x="8940800" y="1798638"/>
          <p14:tracePt t="7619" x="8894763" y="1808163"/>
          <p14:tracePt t="7623" x="8877300" y="1817688"/>
          <p14:tracePt t="7632" x="8848725" y="1825625"/>
          <p14:tracePt t="7651" x="8804275" y="1854200"/>
          <p14:tracePt t="7667" x="8767763" y="1881188"/>
          <p14:tracePt t="7683" x="8739188" y="1898650"/>
          <p14:tracePt t="7687" x="8731250" y="1908175"/>
          <p14:tracePt t="7702" x="8712200" y="1927225"/>
          <p14:tracePt t="7718" x="8694738" y="1944688"/>
          <p14:tracePt t="7733" x="8675688" y="1944688"/>
          <p14:tracePt t="7737" x="8666163" y="1963738"/>
          <p14:tracePt t="7749" x="8658225" y="1973263"/>
          <p14:tracePt t="7766" x="8629650" y="1981200"/>
          <p14:tracePt t="7787" x="8612188" y="2000250"/>
          <p14:tracePt t="7790" x="8602663" y="2000250"/>
          <p14:tracePt t="7801" x="8593138" y="2009775"/>
          <p14:tracePt t="7816" x="8556625" y="2017713"/>
          <p14:tracePt t="7833" x="8529638" y="2046288"/>
          <p14:tracePt t="7852" x="8502650" y="2054225"/>
          <p14:tracePt t="7868" x="8475663" y="2063750"/>
          <p14:tracePt t="7888" x="8439150" y="2082800"/>
          <p14:tracePt t="7899" x="8429625" y="2090738"/>
          <p14:tracePt t="7903" x="8420100" y="2090738"/>
          <p14:tracePt t="7917" x="8393113" y="2090738"/>
          <p14:tracePt t="7934" x="8374063" y="2100263"/>
          <p14:tracePt t="7950" x="8366125" y="2109788"/>
          <p14:tracePt t="7954" x="8356600" y="2109788"/>
          <p14:tracePt t="7965" x="8347075" y="2109788"/>
          <p14:tracePt t="7982" x="8310563" y="2136775"/>
          <p14:tracePt t="8000" x="8283575" y="2146300"/>
          <p14:tracePt t="8005" x="8264525" y="2155825"/>
          <p14:tracePt t="8019" x="8247063" y="2163763"/>
          <p14:tracePt t="8033" x="8191500" y="2182813"/>
          <p14:tracePt t="8049" x="8174038" y="2192338"/>
          <p14:tracePt t="8053" x="8154988" y="2200275"/>
          <p14:tracePt t="8067" x="8091488" y="2228850"/>
          <p14:tracePt t="8083" x="8018463" y="2246313"/>
          <p14:tracePt t="8098" x="7918450" y="2273300"/>
          <p14:tracePt t="8102" x="7872413" y="2282825"/>
          <p14:tracePt t="8118" x="7789863" y="2301875"/>
          <p14:tracePt t="8125" x="7753350" y="2328863"/>
          <p14:tracePt t="8140" x="7653338" y="2355850"/>
          <p14:tracePt t="8149" x="7607300" y="2382838"/>
          <p14:tracePt t="8153" x="7561263" y="2401888"/>
          <p14:tracePt t="8167" x="7434263" y="2465388"/>
          <p14:tracePt t="8183" x="7361238" y="2501900"/>
          <p14:tracePt t="8200" x="7251700" y="2557463"/>
          <p14:tracePt t="8205" x="7178675" y="2601913"/>
          <p14:tracePt t="8214" x="7142163" y="2620963"/>
          <p14:tracePt t="8220" x="7069138" y="2657475"/>
          <p14:tracePt t="8225" x="7040563" y="2684463"/>
          <p14:tracePt t="8233" x="7004050" y="2711450"/>
          <p14:tracePt t="8249" x="6886575" y="2767013"/>
          <p14:tracePt t="8268" x="6684963" y="2857500"/>
          <p14:tracePt t="8284" x="6557963" y="2903538"/>
          <p14:tracePt t="8304" x="6402388" y="2986088"/>
          <p14:tracePt t="8311" x="6365875" y="2995613"/>
          <p14:tracePt t="8322" x="6329363" y="3022600"/>
          <p14:tracePt t="8333" x="6264275" y="3078163"/>
          <p14:tracePt t="8349" x="6200775" y="3114675"/>
          <p14:tracePt t="8355" x="6154738" y="3151188"/>
          <p14:tracePt t="8363" x="6127750" y="3187700"/>
          <p14:tracePt t="8373" x="6091238" y="3214688"/>
          <p14:tracePt t="8377" x="6027738" y="3251200"/>
          <p14:tracePt t="8384" x="5991225" y="3305175"/>
          <p14:tracePt t="8393" x="5899150" y="3341688"/>
          <p14:tracePt t="8399" x="5881688" y="3351213"/>
          <p14:tracePt t="8416" x="5772150" y="3424238"/>
          <p14:tracePt t="8420" x="5753100" y="3433763"/>
          <p14:tracePt t="8426" x="5745163" y="3443288"/>
          <p14:tracePt t="8436" x="5735638" y="3451225"/>
          <p14:tracePt t="8450" x="5689600" y="3470275"/>
          <p14:tracePt t="8454" x="5670550" y="3497263"/>
          <p14:tracePt t="8465" x="5662613" y="3497263"/>
          <p14:tracePt t="8468" x="5662613" y="3506788"/>
          <p14:tracePt t="8485" x="5643563" y="3516313"/>
          <p14:tracePt t="8499" x="5634038" y="3516313"/>
          <p14:tracePt t="8515" x="5626100" y="3524250"/>
          <p14:tracePt t="8607" x="5653088" y="3524250"/>
          <p14:tracePt t="8613" x="5726113" y="3524250"/>
          <p14:tracePt t="8620" x="5799138" y="3524250"/>
          <p14:tracePt t="8634" x="5981700" y="3506788"/>
          <p14:tracePt t="8651" x="6118225" y="3497263"/>
          <p14:tracePt t="8670" x="6402388" y="3451225"/>
          <p14:tracePt t="8685" x="6694488" y="3443288"/>
          <p14:tracePt t="8701" x="6867525" y="3424238"/>
          <p14:tracePt t="8716" x="7013575" y="3424238"/>
          <p14:tracePt t="8720" x="7096125" y="3433763"/>
          <p14:tracePt t="8731" x="7150100" y="3433763"/>
          <p14:tracePt t="8734" x="7223125" y="3443288"/>
          <p14:tracePt t="8753" x="7324725" y="3470275"/>
          <p14:tracePt t="8770" x="7470775" y="3497263"/>
          <p14:tracePt t="8782" x="7516813" y="3497263"/>
          <p14:tracePt t="8785" x="7553325" y="3506788"/>
          <p14:tracePt t="8800" x="7580313" y="3524250"/>
          <p14:tracePt t="8815" x="7643813" y="3543300"/>
          <p14:tracePt t="8823" x="7680325" y="3570288"/>
          <p14:tracePt t="8836" x="7808913" y="3616325"/>
          <p14:tracePt t="8845" x="7872413" y="3643313"/>
          <p14:tracePt t="8856" x="7935913" y="3662363"/>
          <p14:tracePt t="8860" x="8008938" y="3706813"/>
          <p14:tracePt t="8868" x="8091488" y="3735388"/>
          <p14:tracePt t="8882" x="8264525" y="3789363"/>
          <p14:tracePt t="8885" x="8347075" y="3844925"/>
          <p14:tracePt t="8901" x="8539163" y="3908425"/>
          <p14:tracePt t="8917" x="8758238" y="4000500"/>
          <p14:tracePt t="8922" x="8867775" y="4027488"/>
          <p14:tracePt t="8937" x="8977313" y="4064000"/>
          <p14:tracePt t="8942" x="8996363" y="4073525"/>
          <p14:tracePt t="8958" x="9004300" y="4073525"/>
          <p14:tracePt t="8966" x="9013825" y="4073525"/>
          <p14:tracePt t="8983" x="9013825" y="4081463"/>
          <p14:tracePt t="9032" x="8986838" y="4073525"/>
          <p14:tracePt t="9037" x="8913813" y="4064000"/>
          <p14:tracePt t="9051" x="8739188" y="4000500"/>
          <p14:tracePt t="9068" x="8512175" y="3908425"/>
          <p14:tracePt t="9089" x="8118475" y="3689350"/>
          <p14:tracePt t="9096" x="7981950" y="3597275"/>
          <p14:tracePt t="9102" x="7881938" y="3533775"/>
          <p14:tracePt t="9108" x="7799388" y="3433763"/>
          <p14:tracePt t="9117" x="7699375" y="3351213"/>
          <p14:tracePt t="9131" x="7388225" y="3078163"/>
          <p14:tracePt t="9136" x="7232650" y="2949575"/>
          <p14:tracePt t="9148" x="7096125" y="2813050"/>
          <p14:tracePt t="9150" x="7004050" y="2740025"/>
          <p14:tracePt t="9166" x="6784975" y="2528888"/>
          <p14:tracePt t="9173" x="6684963" y="2455863"/>
          <p14:tracePt t="9184" x="6529388" y="2328863"/>
          <p14:tracePt t="9197" x="6329363" y="2219325"/>
          <p14:tracePt t="9201" x="6264275" y="2192338"/>
          <p14:tracePt t="9215" x="6146800" y="2146300"/>
          <p14:tracePt t="9231" x="6081713" y="2100263"/>
          <p14:tracePt t="9248" x="6008688" y="2082800"/>
          <p14:tracePt t="9252" x="5972175" y="2073275"/>
          <p14:tracePt t="9259" x="5927725" y="2054225"/>
          <p14:tracePt t="9266" x="5899150" y="2046288"/>
          <p14:tracePt t="9273" x="5862638" y="2036763"/>
          <p14:tracePt t="9281" x="5845175" y="2017713"/>
          <p14:tracePt t="9298" x="5772150" y="2000250"/>
          <p14:tracePt t="9302" x="5716588" y="1990725"/>
          <p14:tracePt t="9316" x="5626100" y="1963738"/>
          <p14:tracePt t="9337" x="5497513" y="1927225"/>
          <p14:tracePt t="9353" x="5451475" y="1927225"/>
          <p14:tracePt t="9361" x="5443538" y="1927225"/>
          <p14:tracePt t="9368" x="5407025" y="1898650"/>
          <p14:tracePt t="9916" x="5141913" y="1927225"/>
          <p14:tracePt t="9929" x="4776788" y="1917700"/>
          <p14:tracePt t="9938" x="4648200" y="1908175"/>
          <p14:tracePt t="9941" x="4465638" y="1871663"/>
          <p14:tracePt t="9950" x="4283075" y="1862138"/>
          <p14:tracePt t="9965" x="3971925" y="1781175"/>
          <p14:tracePt t="9969" x="3908425" y="1744663"/>
          <p14:tracePt t="9985" x="3671888" y="1643063"/>
          <p14:tracePt t="10001" x="3387725" y="1489075"/>
          <p14:tracePt t="10017" x="3205163" y="1379538"/>
          <p14:tracePt t="10020" x="3159125" y="1343025"/>
          <p14:tracePt t="10033" x="3059113" y="1270000"/>
          <p14:tracePt t="10049" x="2995613" y="1241425"/>
          <p14:tracePt t="10065" x="2968625" y="1214438"/>
          <p14:tracePt t="10069" x="2959100" y="1214438"/>
          <p14:tracePt t="10083" x="2949575" y="1204913"/>
          <p14:tracePt t="10100" x="2932113" y="1204913"/>
          <p14:tracePt t="10117" x="2932113" y="1196975"/>
          <p14:tracePt t="10142" x="2940050" y="1196975"/>
          <p14:tracePt t="10149" x="2995613" y="1196975"/>
          <p14:tracePt t="10166" x="3241675" y="1306513"/>
          <p14:tracePt t="10172" x="3379788" y="1360488"/>
          <p14:tracePt t="10177" x="3516313" y="1452563"/>
          <p14:tracePt t="10184" x="3589338" y="1489075"/>
          <p14:tracePt t="10193" x="3662363" y="1543050"/>
          <p14:tracePt t="10199" x="3762375" y="1616075"/>
          <p14:tracePt t="10214" x="4017963" y="1798638"/>
          <p14:tracePt t="10220" x="4146550" y="1890713"/>
          <p14:tracePt t="10231" x="4283075" y="1963738"/>
          <p14:tracePt t="10234" x="4383088" y="2036763"/>
          <p14:tracePt t="10252" x="4594225" y="2209800"/>
          <p14:tracePt t="10258" x="4711700" y="2309813"/>
          <p14:tracePt t="10268" x="4849813" y="2419350"/>
          <p14:tracePt t="10282" x="5086350" y="2593975"/>
          <p14:tracePt t="10285" x="5168900" y="2638425"/>
          <p14:tracePt t="10298" x="5297488" y="2711450"/>
          <p14:tracePt t="10314" x="5341938" y="2757488"/>
          <p14:tracePt t="10332" x="5378450" y="2794000"/>
          <p14:tracePt t="10337" x="5397500" y="2803525"/>
          <p14:tracePt t="10341" x="5407025" y="2813050"/>
          <p14:tracePt t="10350" x="5424488" y="2820988"/>
          <p14:tracePt t="10365" x="5470525" y="2840038"/>
          <p14:tracePt t="10381" x="5487988" y="2849563"/>
          <p14:tracePt t="10384" x="5507038" y="2849563"/>
          <p14:tracePt t="10400" x="5524500" y="2849563"/>
          <p14:tracePt t="10419" x="5570538" y="2849563"/>
          <p14:tracePt t="10423" x="5580063" y="2849563"/>
          <p14:tracePt t="10428" x="5597525" y="2849563"/>
          <p14:tracePt t="10435" x="5670550" y="2849563"/>
          <p14:tracePt t="10443" x="5689600" y="2849563"/>
          <p14:tracePt t="10449" x="5753100" y="2849563"/>
          <p14:tracePt t="10465" x="5826125" y="2867025"/>
          <p14:tracePt t="10481" x="5927725" y="2894013"/>
          <p14:tracePt t="10487" x="5981700" y="2903538"/>
          <p14:tracePt t="10496" x="6000750" y="2913063"/>
          <p14:tracePt t="10501" x="6027738" y="2922588"/>
          <p14:tracePt t="10506" x="6045200" y="2922588"/>
          <p14:tracePt t="10515" x="6081713" y="2930525"/>
          <p14:tracePt t="10531" x="6100763" y="2940050"/>
          <p14:tracePt t="10549" x="6137275" y="2949575"/>
          <p14:tracePt t="10567" x="6146800" y="2949575"/>
          <p14:tracePt t="10586" x="6164263" y="2949575"/>
          <p14:tracePt t="10621" x="6173788" y="2949575"/>
          <p14:tracePt t="10665" x="6183313" y="2949575"/>
          <p14:tracePt t="10672" x="6191250" y="2949575"/>
          <p14:tracePt t="10680" x="6210300" y="2949575"/>
          <p14:tracePt t="10700" x="6283325" y="2940050"/>
          <p14:tracePt t="10716" x="6356350" y="2940050"/>
          <p14:tracePt t="10738" x="6429375" y="2922588"/>
          <p14:tracePt t="10745" x="6456363" y="2922588"/>
          <p14:tracePt t="10753" x="6465888" y="2922588"/>
          <p14:tracePt t="10767" x="6475413" y="2922588"/>
          <p14:tracePt t="10794" x="6483350" y="2922588"/>
          <p14:tracePt t="10839" x="6492875" y="2922588"/>
          <p14:tracePt t="10916" x="6475413" y="2922588"/>
          <p14:tracePt t="10924" x="6456363" y="2922588"/>
          <p14:tracePt t="10934" x="6419850" y="2903538"/>
          <p14:tracePt t="10947" x="6365875" y="2876550"/>
          <p14:tracePt t="10951" x="6337300" y="2876550"/>
          <p14:tracePt t="10966" x="6310313" y="2876550"/>
          <p14:tracePt t="10982" x="6300788" y="2876550"/>
          <p14:tracePt t="10999" x="6292850" y="2876550"/>
          <p14:tracePt t="11004" x="6292850" y="2867025"/>
          <p14:tracePt t="11014" x="6283325" y="2867025"/>
          <p14:tracePt t="11023" x="6273800" y="2857500"/>
          <p14:tracePt t="11031" x="6273800" y="2840038"/>
          <p14:tracePt t="11047" x="6273800" y="2813050"/>
          <p14:tracePt t="11065" x="6273800" y="2767013"/>
          <p14:tracePt t="11067" x="6283325" y="2747963"/>
          <p14:tracePt t="11082" x="6283325" y="2730500"/>
          <p14:tracePt t="11098" x="6310313" y="2693988"/>
          <p14:tracePt t="11103" x="6329363" y="2684463"/>
          <p14:tracePt t="11117" x="6356350" y="2667000"/>
          <p14:tracePt t="11135" x="6373813" y="2657475"/>
          <p14:tracePt t="11149" x="6383338" y="2657475"/>
          <p14:tracePt t="11166" x="6392863" y="2657475"/>
          <p14:tracePt t="11183" x="6410325" y="2657475"/>
          <p14:tracePt t="11200" x="6419850" y="2657475"/>
          <p14:tracePt t="11219" x="6438900" y="2657475"/>
          <p14:tracePt t="11233" x="6456363" y="2674938"/>
          <p14:tracePt t="11253" x="6475413" y="2720975"/>
          <p14:tracePt t="11264" x="6475413" y="2730500"/>
          <p14:tracePt t="11267" x="6483350" y="2740025"/>
          <p14:tracePt t="11283" x="6483350" y="2776538"/>
          <p14:tracePt t="11298" x="6483350" y="2813050"/>
          <p14:tracePt t="11315" x="6483350" y="2830513"/>
          <p14:tracePt t="11317" x="6483350" y="2840038"/>
          <p14:tracePt t="11335" x="6438900" y="2894013"/>
          <p14:tracePt t="11348" x="6283325" y="2940050"/>
          <p14:tracePt t="11354" x="6200775" y="2949575"/>
          <p14:tracePt t="11364" x="6173788" y="2949575"/>
          <p14:tracePt t="11368" x="6118225" y="2949575"/>
          <p14:tracePt t="11382" x="6045200" y="2949575"/>
          <p14:tracePt t="11398" x="6018213" y="2949575"/>
          <p14:tracePt t="11414" x="6008688" y="2949575"/>
          <p14:tracePt t="11417" x="6000750" y="2949575"/>
          <p14:tracePt t="11432" x="5991225" y="2949575"/>
          <p14:tracePt t="11450" x="5991225" y="2930525"/>
          <p14:tracePt t="11457" x="5991225" y="2922588"/>
          <p14:tracePt t="11460" x="5991225" y="2886075"/>
          <p14:tracePt t="11469" x="5991225" y="2867025"/>
          <p14:tracePt t="11483" x="6000750" y="2830513"/>
          <p14:tracePt t="11497" x="6027738" y="2784475"/>
          <p14:tracePt t="11514" x="6091238" y="2757488"/>
          <p14:tracePt t="11518" x="6118225" y="2740025"/>
          <p14:tracePt t="11534" x="6183313" y="2703513"/>
          <p14:tracePt t="11552" x="6227763" y="2684463"/>
          <p14:tracePt t="11564" x="6300788" y="2684463"/>
          <p14:tracePt t="11570" x="6319838" y="2684463"/>
          <p14:tracePt t="11581" x="6337300" y="2684463"/>
          <p14:tracePt t="11584" x="6356350" y="2684463"/>
          <p14:tracePt t="11590" x="6373813" y="2684463"/>
          <p14:tracePt t="11606" x="6392863" y="2693988"/>
          <p14:tracePt t="11615" x="6410325" y="2711450"/>
          <p14:tracePt t="11622" x="6410325" y="2720975"/>
          <p14:tracePt t="11627" x="6429375" y="2740025"/>
          <p14:tracePt t="11634" x="6438900" y="2740025"/>
          <p14:tracePt t="11641" x="6465888" y="2757488"/>
          <p14:tracePt t="11650" x="6475413" y="2803525"/>
          <p14:tracePt t="11665" x="6492875" y="2840038"/>
          <p14:tracePt t="11669" x="6492875" y="2857500"/>
          <p14:tracePt t="11685" x="6492875" y="2913063"/>
          <p14:tracePt t="11692" x="6492875" y="2949575"/>
          <p14:tracePt t="11699" x="6492875" y="2968625"/>
          <p14:tracePt t="11705" x="6492875" y="2986088"/>
          <p14:tracePt t="11713" x="6483350" y="3013075"/>
          <p14:tracePt t="11722" x="6475413" y="3032125"/>
          <p14:tracePt t="11731" x="6446838" y="3049588"/>
          <p14:tracePt t="11734" x="6419850" y="3068638"/>
          <p14:tracePt t="11748" x="6365875" y="3105150"/>
          <p14:tracePt t="11764" x="6319838" y="3122613"/>
          <p14:tracePt t="11770" x="6300788" y="3122613"/>
          <p14:tracePt t="11781" x="6283325" y="3122613"/>
          <p14:tracePt t="11784" x="6256338" y="3122613"/>
          <p14:tracePt t="11799" x="6219825" y="3122613"/>
          <p14:tracePt t="11814" x="6164263" y="3068638"/>
          <p14:tracePt t="11819" x="6137275" y="3049588"/>
          <p14:tracePt t="11830" x="6118225" y="3005138"/>
          <p14:tracePt t="11834" x="6110288" y="2986088"/>
          <p14:tracePt t="11850" x="6110288" y="2930525"/>
          <p14:tracePt t="11856" x="6110288" y="2894013"/>
          <p14:tracePt t="11864" x="6110288" y="2867025"/>
          <p14:tracePt t="11881" x="6110288" y="2840038"/>
          <p14:tracePt t="11899" x="6110288" y="2830513"/>
          <p14:tracePt t="11922" x="6118225" y="2813050"/>
          <p14:tracePt t="11931" x="6146800" y="2794000"/>
          <p14:tracePt t="11936" x="6154738" y="2794000"/>
          <p14:tracePt t="11942" x="6173788" y="2784475"/>
          <p14:tracePt t="11950" x="6191250" y="2784475"/>
          <p14:tracePt t="11957" x="6210300" y="2784475"/>
          <p14:tracePt t="11965" x="6227763" y="2784475"/>
          <p14:tracePt t="11983" x="6264275" y="2813050"/>
          <p14:tracePt t="11988" x="6283325" y="2820988"/>
          <p14:tracePt t="11996" x="6292850" y="2830513"/>
          <p14:tracePt t="12004" x="6300788" y="2840038"/>
          <p14:tracePt t="12009" x="6300788" y="2849563"/>
          <p14:tracePt t="12018" x="6310313" y="2857500"/>
          <p14:tracePt t="12024" x="6329363" y="2857500"/>
          <p14:tracePt t="12028" x="6329363" y="2867025"/>
          <p14:tracePt t="12034" x="6337300" y="2867025"/>
          <p14:tracePt t="12043" x="6337300" y="2886075"/>
          <p14:tracePt t="12056" x="6337300" y="2894013"/>
          <p14:tracePt t="12065" x="6337300" y="2903538"/>
          <p14:tracePt t="12083" x="6337300" y="2922588"/>
          <p14:tracePt t="12101" x="6337300" y="2959100"/>
          <p14:tracePt t="12115" x="6283325" y="3013075"/>
          <p14:tracePt t="12132" x="6246813" y="3032125"/>
          <p14:tracePt t="12135" x="6219825" y="3041650"/>
          <p14:tracePt t="12147" x="6210300" y="3041650"/>
          <p14:tracePt t="12150" x="6191250" y="3041650"/>
          <p14:tracePt t="12165" x="6183313" y="3041650"/>
          <p14:tracePt t="12181" x="6164263" y="3041650"/>
          <p14:tracePt t="12185" x="6154738" y="3041650"/>
          <p14:tracePt t="12201" x="6146800" y="3041650"/>
          <p14:tracePt t="12217" x="6146800" y="3005138"/>
          <p14:tracePt t="12233" x="6146800" y="2976563"/>
          <p14:tracePt t="12237" x="6164263" y="2959100"/>
          <p14:tracePt t="12251" x="6219825" y="2903538"/>
          <p14:tracePt t="12267" x="6264275" y="2849563"/>
          <p14:tracePt t="12286" x="6329363" y="2813050"/>
          <p14:tracePt t="12297" x="6356350" y="2803525"/>
          <p14:tracePt t="12301" x="6365875" y="2803525"/>
          <p14:tracePt t="12315" x="6383338" y="2803525"/>
          <p14:tracePt t="12369" x="6392863" y="2803525"/>
          <p14:tracePt t="12459" x="6392863" y="2813050"/>
          <p14:tracePt t="12497" x="6392863" y="2820988"/>
          <p14:tracePt t="13126" x="6392863" y="2830513"/>
          <p14:tracePt t="13147" x="6392863" y="2840038"/>
          <p14:tracePt t="13171" x="6392863" y="2849563"/>
          <p14:tracePt t="13184" x="6402388" y="2849563"/>
          <p14:tracePt t="13198" x="6402388" y="2857500"/>
          <p14:tracePt t="13234" x="6402388" y="2876550"/>
          <p14:tracePt t="30767" x="6356350" y="2886075"/>
          <p14:tracePt t="30774" x="6264275" y="2894013"/>
          <p14:tracePt t="30780" x="6081713" y="2913063"/>
          <p14:tracePt t="30794" x="5753100" y="2913063"/>
          <p14:tracePt t="30811" x="5534025" y="2930525"/>
          <p14:tracePt t="30815" x="5451475" y="2930525"/>
          <p14:tracePt t="30827" x="5360988" y="2930525"/>
          <p14:tracePt t="30833" x="5214938" y="2930525"/>
          <p14:tracePt t="30844" x="5086350" y="2930525"/>
          <p14:tracePt t="30853" x="4903788" y="2922588"/>
          <p14:tracePt t="30862" x="4849813" y="2922588"/>
          <p14:tracePt t="30867" x="4794250" y="2922588"/>
          <p14:tracePt t="30875" x="4721225" y="2922588"/>
          <p14:tracePt t="30880" x="4638675" y="2913063"/>
          <p14:tracePt t="30894" x="4475163" y="2913063"/>
          <p14:tracePt t="30910" x="4273550" y="2913063"/>
          <p14:tracePt t="30927" x="4119563" y="2913063"/>
          <p14:tracePt t="30945" x="4000500" y="2913063"/>
          <p14:tracePt t="30960" x="3908425" y="2922588"/>
          <p14:tracePt t="30976" x="3835400" y="2922588"/>
          <p14:tracePt t="30982" x="3808413" y="2922588"/>
          <p14:tracePt t="30988" x="3771900" y="2922588"/>
          <p14:tracePt t="30994" x="3725863" y="2922588"/>
          <p14:tracePt t="31010" x="3643313" y="2922588"/>
          <p14:tracePt t="31025" x="3562350" y="2922588"/>
          <p14:tracePt t="31030" x="3533775" y="2922588"/>
          <p14:tracePt t="31042" x="3506788" y="2922588"/>
          <p14:tracePt t="31046" x="3489325" y="2922588"/>
          <p14:tracePt t="31059" x="3424238" y="2922588"/>
          <p14:tracePt t="31075" x="3370263" y="2903538"/>
          <p14:tracePt t="31080" x="3333750" y="2886075"/>
          <p14:tracePt t="31092" x="3306763" y="2886075"/>
          <p14:tracePt t="31095" x="3270250" y="2886075"/>
          <p14:tracePt t="31110" x="3151188" y="2867025"/>
          <p14:tracePt t="31126" x="3086100" y="2857500"/>
          <p14:tracePt t="31131" x="3068638" y="2857500"/>
          <p14:tracePt t="31142" x="3049588" y="2857500"/>
          <p14:tracePt t="31146" x="3041650" y="2857500"/>
          <p14:tracePt t="31162" x="3032125" y="2857500"/>
          <p14:tracePt t="31177" x="3013075" y="2857500"/>
          <p14:tracePt t="31192" x="3005138" y="2857500"/>
          <p14:tracePt t="31197" x="2995613" y="2857500"/>
          <p14:tracePt t="31218" x="2986088" y="2857500"/>
          <p14:tracePt t="31242" x="2976563" y="2857500"/>
          <p14:tracePt t="31250" x="2968625" y="2857500"/>
          <p14:tracePt t="31261" x="2949575" y="2857500"/>
          <p14:tracePt t="31276" x="2940050" y="2857500"/>
          <p14:tracePt t="31304" x="2932113" y="2857500"/>
          <p14:tracePt t="31340" x="2922588" y="2857500"/>
          <p14:tracePt t="31346" x="2913063" y="2857500"/>
          <p14:tracePt t="31359" x="2895600" y="2857500"/>
          <p14:tracePt t="31378" x="2886075" y="2857500"/>
          <p14:tracePt t="31412" x="2876550" y="2857500"/>
          <p14:tracePt t="31448" x="2867025" y="2857500"/>
          <p14:tracePt t="31544" x="2867025" y="2867025"/>
          <p14:tracePt t="31578" x="2867025" y="2876550"/>
          <p14:tracePt t="31598" x="2867025" y="2886075"/>
          <p14:tracePt t="31605" x="2876550" y="2886075"/>
          <p14:tracePt t="31614" x="2886075" y="2894013"/>
          <p14:tracePt t="31626" x="2932113" y="2903538"/>
          <p14:tracePt t="31643" x="3005138" y="2913063"/>
          <p14:tracePt t="31660" x="3041650" y="2913063"/>
          <p14:tracePt t="31663" x="3068638" y="2913063"/>
          <p14:tracePt t="31677" x="3151188" y="2913063"/>
          <p14:tracePt t="31697" x="3241675" y="2903538"/>
          <p14:tracePt t="31709" x="3270250" y="2894013"/>
          <p14:tracePt t="31713" x="3314700" y="2886075"/>
          <p14:tracePt t="31726" x="3387725" y="2857500"/>
          <p14:tracePt t="31743" x="3479800" y="2849563"/>
          <p14:tracePt t="31758" x="3635375" y="2840038"/>
          <p14:tracePt t="31777" x="3789363" y="2840038"/>
          <p14:tracePt t="31795" x="3881438" y="2840038"/>
          <p14:tracePt t="31798" x="3917950" y="2840038"/>
          <p14:tracePt t="31809" x="3954463" y="2840038"/>
          <p14:tracePt t="31813" x="4000500" y="2840038"/>
          <p14:tracePt t="31828" x="4127500" y="2830513"/>
          <p14:tracePt t="31845" x="4246563" y="2813050"/>
          <p14:tracePt t="31858" x="4329113" y="2813050"/>
          <p14:tracePt t="31863" x="4375150" y="2813050"/>
          <p14:tracePt t="31877" x="4456113" y="2813050"/>
          <p14:tracePt t="31893" x="4484688" y="2813050"/>
          <p14:tracePt t="31909" x="4557713" y="2813050"/>
          <p14:tracePt t="31913" x="4575175" y="2813050"/>
          <p14:tracePt t="31924" x="4594225" y="2813050"/>
          <p14:tracePt t="31927" x="4638675" y="2813050"/>
          <p14:tracePt t="31943" x="4694238" y="2820988"/>
          <p14:tracePt t="31960" x="4794250" y="2820988"/>
          <p14:tracePt t="31967" x="4813300" y="2820988"/>
          <p14:tracePt t="31977" x="4857750" y="2820988"/>
          <p14:tracePt t="31981" x="4876800" y="2820988"/>
          <p14:tracePt t="31992" x="4968875" y="2820988"/>
          <p14:tracePt t="32000" x="5005388" y="2820988"/>
          <p14:tracePt t="32009" x="5041900" y="2820988"/>
          <p14:tracePt t="32014" x="5068888" y="2820988"/>
          <p14:tracePt t="32028" x="5114925" y="2820988"/>
          <p14:tracePt t="32044" x="5168900" y="2820988"/>
          <p14:tracePt t="32061" x="5241925" y="2820988"/>
          <p14:tracePt t="32066" x="5260975" y="2820988"/>
          <p14:tracePt t="32075" x="5305425" y="2830513"/>
          <p14:tracePt t="32087" x="5314950" y="2830513"/>
          <p14:tracePt t="32095" x="5407025" y="2830513"/>
          <p14:tracePt t="32099" x="5443538" y="2830513"/>
          <p14:tracePt t="32109" x="5480050" y="2840038"/>
          <p14:tracePt t="32118" x="5497513" y="2849563"/>
          <p14:tracePt t="32125" x="5524500" y="2849563"/>
          <p14:tracePt t="32129" x="5553075" y="2849563"/>
          <p14:tracePt t="32135" x="5570538" y="2849563"/>
          <p14:tracePt t="32145" x="5589588" y="2867025"/>
          <p14:tracePt t="32162" x="5626100" y="2867025"/>
          <p14:tracePt t="32179" x="5680075" y="2867025"/>
          <p14:tracePt t="32193" x="5716588" y="2867025"/>
          <p14:tracePt t="32210" x="5762625" y="2867025"/>
          <p14:tracePt t="32226" x="5808663" y="2867025"/>
          <p14:tracePt t="32228" x="5845175" y="2867025"/>
          <p14:tracePt t="32245" x="5908675" y="2857500"/>
          <p14:tracePt t="32262" x="5954713" y="2857500"/>
          <p14:tracePt t="32265" x="5981700" y="2857500"/>
          <p14:tracePt t="32275" x="6027738" y="2857500"/>
          <p14:tracePt t="32279" x="6045200" y="2857500"/>
          <p14:tracePt t="32293" x="6100763" y="2857500"/>
          <p14:tracePt t="32311" x="6137275" y="2857500"/>
          <p14:tracePt t="32315" x="6154738" y="2857500"/>
          <p14:tracePt t="32322" x="6173788" y="2857500"/>
          <p14:tracePt t="32336" x="6210300" y="2857500"/>
          <p14:tracePt t="32352" x="6219825" y="2857500"/>
          <p14:tracePt t="32360" x="6227763" y="2857500"/>
          <p14:tracePt t="32375" x="6246813" y="2857500"/>
          <p14:tracePt t="32394" x="6273800" y="2857500"/>
          <p14:tracePt t="32411" x="6292850" y="2857500"/>
          <p14:tracePt t="32424" x="6300788" y="2857500"/>
          <p14:tracePt t="32443" x="6319838" y="2857500"/>
          <p14:tracePt t="32445" x="6329363" y="2857500"/>
          <p14:tracePt t="32459" x="6337300" y="2857500"/>
          <p14:tracePt t="32476" x="6365875" y="2857500"/>
          <p14:tracePt t="32480" x="6373813" y="2857500"/>
          <p14:tracePt t="32496" x="6392863" y="2857500"/>
          <p14:tracePt t="32512" x="6410325" y="2857500"/>
          <p14:tracePt t="32528" x="6419850" y="2857500"/>
          <p14:tracePt t="32545" x="6438900" y="2857500"/>
          <p14:tracePt t="32568" x="6446838" y="2857500"/>
          <p14:tracePt t="32581" x="6456363" y="2857500"/>
          <p14:tracePt t="32603" x="6465888" y="2857500"/>
          <p14:tracePt t="32610" x="6475413" y="2857500"/>
          <p14:tracePt t="32632" x="6483350" y="2857500"/>
          <p14:tracePt t="32660" x="6492875" y="2857500"/>
          <p14:tracePt t="33574" x="6492875" y="2867025"/>
          <p14:tracePt t="33580" x="6492875" y="2876550"/>
          <p14:tracePt t="33593" x="6492875" y="2894013"/>
          <p14:tracePt t="33608" x="6492875" y="2903538"/>
          <p14:tracePt t="33625" x="6492875" y="2930525"/>
          <p14:tracePt t="33628" x="6492875" y="2949575"/>
          <p14:tracePt t="33644" x="6492875" y="2976563"/>
          <p14:tracePt t="33652" x="6492875" y="2986088"/>
          <p14:tracePt t="33664" x="6492875" y="2995613"/>
          <p14:tracePt t="33674" x="6492875" y="3013075"/>
          <p14:tracePt t="33678" x="6492875" y="3022600"/>
          <p14:tracePt t="33694" x="6492875" y="3041650"/>
          <p14:tracePt t="33715" x="6492875" y="3049588"/>
          <p14:tracePt t="33731" x="6492875" y="3059113"/>
          <p14:tracePt t="33743" x="6492875" y="3068638"/>
          <p14:tracePt t="33760" x="6492875" y="3078163"/>
          <p14:tracePt t="33764" x="6492875" y="3095625"/>
          <p14:tracePt t="33776" x="6492875" y="3105150"/>
          <p14:tracePt t="33794" x="6492875" y="3114675"/>
          <p14:tracePt t="33802" x="6492875" y="3122613"/>
          <p14:tracePt t="33816" x="6492875" y="3141663"/>
          <p14:tracePt t="33825" x="6483350" y="3151188"/>
          <p14:tracePt t="33844" x="6483350" y="3168650"/>
          <p14:tracePt t="33847" x="6483350" y="3178175"/>
          <p14:tracePt t="33863" x="6475413" y="3195638"/>
          <p14:tracePt t="33876" x="6475413" y="3214688"/>
          <p14:tracePt t="33897" x="6465888" y="3232150"/>
          <p14:tracePt t="33902" x="6465888" y="3251200"/>
          <p14:tracePt t="33910" x="6465888" y="3260725"/>
          <p14:tracePt t="33924" x="6465888" y="3268663"/>
          <p14:tracePt t="33941" x="6465888" y="3278188"/>
          <p14:tracePt t="33945" x="6465888" y="3287713"/>
          <p14:tracePt t="33950" x="6465888" y="3297238"/>
          <p14:tracePt t="33959" x="6465888" y="3305175"/>
          <p14:tracePt t="33977" x="6465888" y="3324225"/>
          <p14:tracePt t="33994" x="6465888" y="3351213"/>
          <p14:tracePt t="34010" x="6465888" y="3370263"/>
          <p14:tracePt t="34027" x="6465888" y="3387725"/>
          <p14:tracePt t="34045" x="6465888" y="3414713"/>
          <p14:tracePt t="34053" x="6465888" y="3424238"/>
          <p14:tracePt t="34060" x="6465888" y="3433763"/>
          <p14:tracePt t="34069" x="6465888" y="3443288"/>
          <p14:tracePt t="34080" x="6465888" y="3451225"/>
          <p14:tracePt t="34091" x="6465888" y="3460750"/>
          <p14:tracePt t="34095" x="6465888" y="3470275"/>
          <p14:tracePt t="34123" x="6465888" y="3479800"/>
          <p14:tracePt t="34153" x="6465888" y="3497263"/>
          <p14:tracePt t="34196" x="6465888" y="3506788"/>
          <p14:tracePt t="34261" x="6465888" y="3487738"/>
          <p14:tracePt t="34266" x="6465888" y="3443288"/>
          <p14:tracePt t="34276" x="6465888" y="3424238"/>
          <p14:tracePt t="34296" x="6465888" y="3333750"/>
          <p14:tracePt t="34310" x="6465888" y="3278188"/>
          <p14:tracePt t="34320" x="6465888" y="3268663"/>
          <p14:tracePt t="34326" x="6465888" y="3251200"/>
          <p14:tracePt t="34332" x="6465888" y="3232150"/>
          <p14:tracePt t="34343" x="6465888" y="3214688"/>
          <p14:tracePt t="34346" x="6465888" y="3195638"/>
          <p14:tracePt t="34355" x="6465888" y="3178175"/>
          <p14:tracePt t="34370" x="6465888" y="3159125"/>
          <p14:tracePt t="34392" x="6465888" y="3151188"/>
          <p14:tracePt t="34425" x="6465888" y="3141663"/>
          <p14:tracePt t="34461" x="6465888" y="3132138"/>
          <p14:tracePt t="34491" x="6465888" y="3114675"/>
          <p14:tracePt t="34505" x="6465888" y="3105150"/>
          <p14:tracePt t="34513" x="6465888" y="3095625"/>
          <p14:tracePt t="34530" x="6465888" y="3086100"/>
          <p14:tracePt t="34568" x="6465888" y="3078163"/>
          <p14:tracePt t="34583" x="6465888" y="3068638"/>
          <p14:tracePt t="34608" x="6465888" y="3059113"/>
          <p14:tracePt t="34633" x="6465888" y="3049588"/>
          <p14:tracePt t="34663" x="6465888" y="3032125"/>
          <p14:tracePt t="34676" x="6465888" y="3022600"/>
          <p14:tracePt t="34684" x="6465888" y="3013075"/>
          <p14:tracePt t="34692" x="6465888" y="3005138"/>
          <p14:tracePt t="34697" x="6465888" y="2995613"/>
          <p14:tracePt t="34710" x="6465888" y="2986088"/>
          <p14:tracePt t="34712" x="6465888" y="2976563"/>
          <p14:tracePt t="34728" x="6465888" y="2959100"/>
          <p14:tracePt t="34748" x="6465888" y="2949575"/>
          <p14:tracePt t="34784" x="6465888" y="2940050"/>
          <p14:tracePt t="34826" x="6465888" y="2930525"/>
          <p14:tracePt t="34863" x="6465888" y="2922588"/>
          <p14:tracePt t="35035" x="6465888" y="2913063"/>
          <p14:tracePt t="35049" x="6456363" y="2913063"/>
          <p14:tracePt t="35059" x="6446838" y="2903538"/>
          <p14:tracePt t="35063" x="6446838" y="2894013"/>
          <p14:tracePt t="35074" x="6446838" y="2876550"/>
          <p14:tracePt t="35077" x="6438900" y="2876550"/>
          <p14:tracePt t="35093" x="6438900" y="2867025"/>
          <p14:tracePt t="35110" x="6419850" y="2867025"/>
          <p14:tracePt t="35127" x="6419850" y="2857500"/>
          <p14:tracePt t="35186" x="6419850" y="2849563"/>
          <p14:tracePt t="35252" x="6419850" y="2840038"/>
          <p14:tracePt t="36206" x="6419850" y="2857500"/>
          <p14:tracePt t="36213" x="6419850" y="2886075"/>
          <p14:tracePt t="36226" x="6419850" y="2959100"/>
          <p14:tracePt t="36244" x="6419850" y="3022600"/>
          <p14:tracePt t="36259" x="6419850" y="3086100"/>
          <p14:tracePt t="36264" x="6419850" y="3122613"/>
          <p14:tracePt t="36273" x="6419850" y="3141663"/>
          <p14:tracePt t="36284" x="6410325" y="3178175"/>
          <p14:tracePt t="36295" x="6410325" y="3195638"/>
          <p14:tracePt t="36299" x="6410325" y="3224213"/>
          <p14:tracePt t="36309" x="6410325" y="3241675"/>
          <p14:tracePt t="36326" x="6402388" y="3305175"/>
          <p14:tracePt t="36343" x="6402388" y="3351213"/>
          <p14:tracePt t="36357" x="6402388" y="3424238"/>
          <p14:tracePt t="36361" x="6402388" y="3443288"/>
          <p14:tracePt t="36376" x="6402388" y="3479800"/>
          <p14:tracePt t="36395" x="6402388" y="3524250"/>
          <p14:tracePt t="36414" x="6402388" y="3579813"/>
          <p14:tracePt t="36419" x="6402388" y="3606800"/>
          <p14:tracePt t="36426" x="6392863" y="3625850"/>
          <p14:tracePt t="36434" x="6392863" y="3643313"/>
          <p14:tracePt t="36442" x="6383338" y="3662363"/>
          <p14:tracePt t="36459" x="6383338" y="3706813"/>
          <p14:tracePt t="36463" x="6373813" y="3716338"/>
          <p14:tracePt t="36476" x="6373813" y="3762375"/>
          <p14:tracePt t="36494" x="6365875" y="3808413"/>
          <p14:tracePt t="36500" x="6365875" y="3825875"/>
          <p14:tracePt t="36505" x="6365875" y="3844925"/>
          <p14:tracePt t="36513" x="6365875" y="3871913"/>
          <p14:tracePt t="36524" x="6365875" y="3889375"/>
          <p14:tracePt t="36528" x="6365875" y="3908425"/>
          <p14:tracePt t="36535" x="6365875" y="3927475"/>
          <p14:tracePt t="36541" x="6365875" y="3935413"/>
          <p14:tracePt t="36560" x="6365875" y="3971925"/>
          <p14:tracePt t="36566" x="6365875" y="3981450"/>
          <p14:tracePt t="36576" x="6365875" y="3990975"/>
          <p14:tracePt t="36583" x="6365875" y="4000500"/>
          <p14:tracePt t="36586" x="6365875" y="4008438"/>
          <p14:tracePt t="36593" x="6365875" y="4027488"/>
          <p14:tracePt t="36610" x="6365875" y="4054475"/>
          <p14:tracePt t="36625" x="6365875" y="4064000"/>
          <p14:tracePt t="36642" x="6365875" y="4073525"/>
          <p14:tracePt t="36658" x="6365875" y="4081463"/>
          <p14:tracePt t="36678" x="6365875" y="4100513"/>
          <p14:tracePt t="36691" x="6365875" y="4127500"/>
          <p14:tracePt t="36710" x="6365875" y="4137025"/>
          <p14:tracePt t="36713" x="6365875" y="4146550"/>
          <p14:tracePt t="36728" x="6365875" y="4164013"/>
          <p14:tracePt t="36750" x="6365875" y="4173538"/>
          <p14:tracePt t="36758" x="6365875" y="4183063"/>
          <p14:tracePt t="36775" x="6365875" y="4191000"/>
          <p14:tracePt t="36777" x="6365875" y="4210050"/>
          <p14:tracePt t="36794" x="6365875" y="4246563"/>
          <p14:tracePt t="36802" x="6365875" y="4256088"/>
          <p14:tracePt t="36815" x="6373813" y="4264025"/>
          <p14:tracePt t="36821" x="6373813" y="4273550"/>
          <p14:tracePt t="36827" x="6373813" y="4300538"/>
          <p14:tracePt t="36830" x="6373813" y="4310063"/>
          <p14:tracePt t="36836" x="6373813" y="4319588"/>
          <p14:tracePt t="36842" x="6373813" y="4329113"/>
          <p14:tracePt t="36850" x="6373813" y="4337050"/>
          <p14:tracePt t="36865" x="6373813" y="4346575"/>
          <p14:tracePt t="36874" x="6373813" y="4356100"/>
          <p14:tracePt t="36878" x="6373813" y="4373563"/>
          <p14:tracePt t="36895" x="6383338" y="4392613"/>
          <p14:tracePt t="36900" x="6383338" y="4402138"/>
          <p14:tracePt t="36952" x="6383338" y="4410075"/>
          <p14:tracePt t="36989" x="6383338" y="4419600"/>
          <p14:tracePt t="37083" x="6392863" y="4402138"/>
          <p14:tracePt t="37097" x="6392863" y="4337050"/>
          <p14:tracePt t="37109" x="6383338" y="4219575"/>
          <p14:tracePt t="37123" x="6365875" y="4127500"/>
          <p14:tracePt t="37142" x="6365875" y="4073525"/>
          <p14:tracePt t="37145" x="6365875" y="4054475"/>
          <p14:tracePt t="37161" x="6365875" y="4008438"/>
          <p14:tracePt t="37181" x="6365875" y="3917950"/>
          <p14:tracePt t="37190" x="6365875" y="3889375"/>
          <p14:tracePt t="37194" x="6365875" y="3835400"/>
          <p14:tracePt t="37210" x="6365875" y="3752850"/>
          <p14:tracePt t="37215" x="6365875" y="3698875"/>
          <p14:tracePt t="37226" x="6365875" y="3643313"/>
          <p14:tracePt t="37229" x="6365875" y="3606800"/>
          <p14:tracePt t="37245" x="6365875" y="3570288"/>
          <p14:tracePt t="37253" x="6365875" y="3516313"/>
          <p14:tracePt t="37260" x="6365875" y="3487738"/>
          <p14:tracePt t="37267" x="6365875" y="3470275"/>
          <p14:tracePt t="37275" x="6365875" y="3443288"/>
          <p14:tracePt t="37290" x="6365875" y="3378200"/>
          <p14:tracePt t="37294" x="6365875" y="3351213"/>
          <p14:tracePt t="37310" x="6365875" y="3251200"/>
          <p14:tracePt t="37324" x="6365875" y="3195638"/>
          <p14:tracePt t="37341" x="6365875" y="3159125"/>
          <p14:tracePt t="37345" x="6365875" y="3151188"/>
          <p14:tracePt t="37358" x="6365875" y="3132138"/>
          <p14:tracePt t="37374" x="6365875" y="3114675"/>
          <p14:tracePt t="37390" x="6365875" y="3095625"/>
          <p14:tracePt t="37395" x="6365875" y="3078163"/>
          <p14:tracePt t="37411" x="6365875" y="3059113"/>
          <p14:tracePt t="37418" x="6365875" y="3041650"/>
          <p14:tracePt t="37426" x="6365875" y="3022600"/>
          <p14:tracePt t="37441" x="6365875" y="2995613"/>
          <p14:tracePt t="37445" x="6365875" y="2986088"/>
          <p14:tracePt t="37452" x="6365875" y="2976563"/>
          <p14:tracePt t="37474" x="6365875" y="2968625"/>
          <p14:tracePt t="37496" x="6365875" y="2959100"/>
          <p14:tracePt t="37518" x="6365875" y="2949575"/>
          <p14:tracePt t="37553" x="6365875" y="2940050"/>
          <p14:tracePt t="37656" x="6373813" y="2968625"/>
          <p14:tracePt t="37662" x="6383338" y="2995613"/>
          <p14:tracePt t="37675" x="6392863" y="3159125"/>
          <p14:tracePt t="37693" x="6392863" y="3287713"/>
          <p14:tracePt t="37697" x="6392863" y="3370263"/>
          <p14:tracePt t="37708" x="6392863" y="3460750"/>
          <p14:tracePt t="37711" x="6392863" y="3543300"/>
          <p14:tracePt t="37726" x="6392863" y="3689350"/>
          <p14:tracePt t="37743" x="6392863" y="3852863"/>
          <p14:tracePt t="37746" x="6392863" y="3889375"/>
          <p14:tracePt t="37757" x="6383338" y="3927475"/>
          <p14:tracePt t="37760" x="6383338" y="3971925"/>
          <p14:tracePt t="37777" x="6383338" y="4000500"/>
          <p14:tracePt t="37782" x="6383338" y="4054475"/>
          <p14:tracePt t="37792" x="6383338" y="4081463"/>
          <p14:tracePt t="37796" x="6383338" y="4117975"/>
          <p14:tracePt t="37808" x="6373813" y="4154488"/>
          <p14:tracePt t="37812" x="6373813" y="4183063"/>
          <p14:tracePt t="37826" x="6373813" y="4300538"/>
          <p14:tracePt t="37847" x="6373813" y="4373563"/>
          <p14:tracePt t="37858" x="6373813" y="4419600"/>
          <p14:tracePt t="37862" x="6373813" y="4438650"/>
          <p14:tracePt t="37876" x="6373813" y="4475163"/>
          <p14:tracePt t="37892" x="6373813" y="4483100"/>
          <p14:tracePt t="37908" x="6373813" y="4502150"/>
          <p14:tracePt t="37912" x="6373813" y="4511675"/>
          <p14:tracePt t="37948" x="6373813" y="4519613"/>
          <p14:tracePt t="37984" x="6373813" y="4529138"/>
          <p14:tracePt t="38063" x="6373813" y="4483100"/>
          <p14:tracePt t="38070" x="6373813" y="4419600"/>
          <p14:tracePt t="38077" x="6373813" y="4329113"/>
          <p14:tracePt t="38094" x="6373813" y="4183063"/>
          <p14:tracePt t="38098" x="6373813" y="4127500"/>
          <p14:tracePt t="38108" x="6392863" y="4027488"/>
          <p14:tracePt t="38112" x="6402388" y="3898900"/>
          <p14:tracePt t="38124" x="6419850" y="3825875"/>
          <p14:tracePt t="38126" x="6419850" y="3716338"/>
          <p14:tracePt t="38142" x="6419850" y="3606800"/>
          <p14:tracePt t="38157" x="6419850" y="3506788"/>
          <p14:tracePt t="38162" x="6419850" y="3479800"/>
          <p14:tracePt t="38174" x="6429375" y="3451225"/>
          <p14:tracePt t="38177" x="6429375" y="3406775"/>
          <p14:tracePt t="38192" x="6438900" y="3351213"/>
          <p14:tracePt t="38198" x="6446838" y="3314700"/>
          <p14:tracePt t="38208" x="6446838" y="3297238"/>
          <p14:tracePt t="38213" x="6446838" y="3251200"/>
          <p14:tracePt t="38227" x="6456363" y="3195638"/>
          <p14:tracePt t="38230" x="6456363" y="3159125"/>
          <p14:tracePt t="38245" x="6465888" y="3086100"/>
          <p14:tracePt t="38248" x="6465888" y="3041650"/>
          <p14:tracePt t="38258" x="6465888" y="3013075"/>
          <p14:tracePt t="38274" x="6465888" y="2986088"/>
          <p14:tracePt t="38278" x="6465888" y="2976563"/>
          <p14:tracePt t="38337" x="6465888" y="2968625"/>
          <p14:tracePt t="38416" x="6465888" y="2976563"/>
          <p14:tracePt t="38422" x="6465888" y="3005138"/>
          <p14:tracePt t="38428" x="6475413" y="3059113"/>
          <p14:tracePt t="38443" x="6475413" y="3224213"/>
          <p14:tracePt t="38458" x="6475413" y="3451225"/>
          <p14:tracePt t="38473" x="6456363" y="3771900"/>
          <p14:tracePt t="38478" x="6429375" y="3927475"/>
          <p14:tracePt t="38493" x="6419850" y="4146550"/>
          <p14:tracePt t="38510" x="6392863" y="4264025"/>
          <p14:tracePt t="38526" x="6383338" y="4383088"/>
          <p14:tracePt t="38529" x="6373813" y="4410075"/>
          <p14:tracePt t="38543" x="6373813" y="4456113"/>
          <p14:tracePt t="38558" x="6373813" y="4483100"/>
          <p14:tracePt t="38576" x="6373813" y="4511675"/>
          <p14:tracePt t="38590" x="6373813" y="4519613"/>
          <p14:tracePt t="38594" x="6373813" y="4529138"/>
          <p14:tracePt t="38608" x="6373813" y="4538663"/>
          <p14:tracePt t="38643" x="6373813" y="4548188"/>
          <p14:tracePt t="38758" x="6373813" y="4538663"/>
          <p14:tracePt t="38766" x="6373813" y="4519613"/>
          <p14:tracePt t="38774" x="6373813" y="4465638"/>
          <p14:tracePt t="38789" x="6373813" y="4419600"/>
          <p14:tracePt t="38793" x="6373813" y="4410075"/>
          <p14:tracePt t="38808" x="6373813" y="4392613"/>
          <p14:tracePt t="38811" x="6373813" y="4373563"/>
          <p14:tracePt t="38824" x="6373813" y="4319588"/>
          <p14:tracePt t="38844" x="6373813" y="4283075"/>
          <p14:tracePt t="38848" x="6373813" y="4273550"/>
          <p14:tracePt t="38856" x="6373813" y="4256088"/>
          <p14:tracePt t="38861" x="6373813" y="4227513"/>
          <p14:tracePt t="38868" x="6373813" y="4210050"/>
          <p14:tracePt t="38874" x="6373813" y="4191000"/>
          <p14:tracePt t="38890" x="6373813" y="4127500"/>
          <p14:tracePt t="38894" x="6373813" y="4073525"/>
          <p14:tracePt t="38909" x="6392863" y="3954463"/>
          <p14:tracePt t="38927" x="6392863" y="3908425"/>
          <p14:tracePt t="38937" x="6402388" y="3862388"/>
          <p14:tracePt t="38948" x="6402388" y="3844925"/>
          <p14:tracePt t="38958" x="6402388" y="3835400"/>
          <p14:tracePt t="38963" x="6402388" y="3825875"/>
          <p14:tracePt t="38975" x="6402388" y="3816350"/>
          <p14:tracePt t="39010" x="6402388" y="3808413"/>
          <p14:tracePt t="39153" x="6402388" y="3816350"/>
          <p14:tracePt t="39160" x="6429375" y="3871913"/>
          <p14:tracePt t="39177" x="6429375" y="4054475"/>
          <p14:tracePt t="39183" x="6429375" y="4110038"/>
          <p14:tracePt t="39191" x="6429375" y="4200525"/>
          <p14:tracePt t="39207" x="6429375" y="4346575"/>
          <p14:tracePt t="39211" x="6429375" y="4419600"/>
          <p14:tracePt t="39225" x="6419850" y="4483100"/>
          <p14:tracePt t="39240" x="6419850" y="4502150"/>
          <p14:tracePt t="39258" x="6419850" y="4519613"/>
          <p14:tracePt t="39261" x="6419850" y="4529138"/>
          <p14:tracePt t="39277" x="6419850" y="4538663"/>
          <p14:tracePt t="39298" x="6419850" y="4548188"/>
          <p14:tracePt t="63207" x="6402388" y="4538663"/>
          <p14:tracePt t="63217" x="6392863" y="4529138"/>
          <p14:tracePt t="63221" x="6383338" y="4529138"/>
          <p14:tracePt t="63235" x="6365875" y="4529138"/>
          <p14:tracePt t="63251" x="6356350" y="4519613"/>
          <p14:tracePt t="63279" x="6346825" y="4519613"/>
          <p14:tracePt t="63322" x="6346825" y="4511675"/>
          <p14:tracePt t="63335" x="6346825" y="4502150"/>
          <p14:tracePt t="63345" x="6346825" y="4492625"/>
          <p14:tracePt t="63356" x="6346825" y="4483100"/>
          <p14:tracePt t="63367" x="6346825" y="4465638"/>
          <p14:tracePt t="63386" x="6365875" y="4456113"/>
          <p14:tracePt t="63402" x="6373813" y="4446588"/>
          <p14:tracePt t="63418" x="6392863" y="4438650"/>
          <p14:tracePt t="63421" x="6402388" y="4438650"/>
          <p14:tracePt t="63435" x="6419850" y="4429125"/>
          <p14:tracePt t="63458" x="6429375" y="4419600"/>
          <p14:tracePt t="63467" x="6446838" y="4410075"/>
          <p14:tracePt t="63471" x="6456363" y="4410075"/>
          <p14:tracePt t="63483" x="6475413" y="4410075"/>
          <p14:tracePt t="63487" x="6483350" y="4410075"/>
          <p14:tracePt t="63501" x="6502400" y="4410075"/>
          <p14:tracePt t="63516" x="6538913" y="4419600"/>
          <p14:tracePt t="63533" x="6557963" y="4438650"/>
          <p14:tracePt t="63538" x="6565900" y="4438650"/>
          <p14:tracePt t="63542" x="6575425" y="4446588"/>
          <p14:tracePt t="63573" x="6594475" y="4446588"/>
          <p14:tracePt t="63580" x="6594475" y="4456113"/>
          <p14:tracePt t="63623" x="6594475" y="4475163"/>
          <p14:tracePt t="63632" x="6594475" y="4483100"/>
          <p14:tracePt t="63637" x="6594475" y="4492625"/>
          <p14:tracePt t="63651" x="6594475" y="4511675"/>
          <p14:tracePt t="63667" x="6584950" y="4519613"/>
          <p14:tracePt t="63672" x="6565900" y="4529138"/>
          <p14:tracePt t="63683" x="6557963" y="4538663"/>
          <p14:tracePt t="63687" x="6538913" y="4548188"/>
          <p14:tracePt t="63701" x="6511925" y="4565650"/>
          <p14:tracePt t="63717" x="6483350" y="4575175"/>
          <p14:tracePt t="63734" x="6475413" y="4575175"/>
          <p14:tracePt t="63738" x="6465888" y="4575175"/>
          <p14:tracePt t="63761" x="6456363" y="4575175"/>
          <p14:tracePt t="63795" x="6446838" y="4575175"/>
          <p14:tracePt t="63802" x="6438900" y="4575175"/>
          <p14:tracePt t="63820" x="6410325" y="4538663"/>
          <p14:tracePt t="63835" x="6392863" y="4502150"/>
          <p14:tracePt t="63838" x="6392863" y="4492625"/>
          <p14:tracePt t="63854" x="6392863" y="4483100"/>
          <p14:tracePt t="63859" x="6383338" y="4483100"/>
          <p14:tracePt t="63868" x="6383338" y="4465638"/>
          <p14:tracePt t="63888" x="6383338" y="4456113"/>
          <p14:tracePt t="63926" x="6383338" y="4446588"/>
          <p14:tracePt t="63960" x="6383338" y="4438650"/>
          <p14:tracePt t="63982" x="6392863" y="4429125"/>
          <p14:tracePt t="63987" x="6410325" y="4429125"/>
          <p14:tracePt t="64000" x="6429375" y="4429125"/>
          <p14:tracePt t="64003" x="6438900" y="4429125"/>
          <p14:tracePt t="64013" x="6456363" y="4429125"/>
          <p14:tracePt t="64024" x="6465888" y="4429125"/>
          <p14:tracePt t="64032" x="6475413" y="4429125"/>
          <p14:tracePt t="64050" x="6502400" y="4429125"/>
          <p14:tracePt t="64067" x="6511925" y="4429125"/>
          <p14:tracePt t="64103" x="6521450" y="4438650"/>
          <p14:tracePt t="64110" x="6521450" y="4446588"/>
          <p14:tracePt t="64118" x="6521450" y="4456113"/>
          <p14:tracePt t="64135" x="6521450" y="4483100"/>
          <p14:tracePt t="64138" x="6521450" y="4502150"/>
          <p14:tracePt t="64154" x="6521450" y="4529138"/>
          <p14:tracePt t="64161" x="6521450" y="4548188"/>
          <p14:tracePt t="64173" x="6521450" y="4556125"/>
          <p14:tracePt t="64178" x="6521450" y="4565650"/>
          <p14:tracePt t="64185" x="6521450" y="4575175"/>
          <p14:tracePt t="64189" x="6511925" y="4584700"/>
          <p14:tracePt t="64198" x="6492875" y="4592638"/>
          <p14:tracePt t="64206" x="6483350" y="4602163"/>
          <p14:tracePt t="64217" x="6465888" y="4629150"/>
          <p14:tracePt t="64236" x="6446838" y="4638675"/>
          <p14:tracePt t="64239" x="6438900" y="4638675"/>
          <p14:tracePt t="64253" x="6392863" y="4638675"/>
          <p14:tracePt t="64262" x="6373813" y="4638675"/>
          <p14:tracePt t="64272" x="6356350" y="4638675"/>
          <p14:tracePt t="64279" x="6329363" y="4638675"/>
          <p14:tracePt t="64291" x="6319838" y="4638675"/>
          <p14:tracePt t="64298" x="6300788" y="4638675"/>
          <p14:tracePt t="64303" x="6292850" y="4638675"/>
          <p14:tracePt t="64314" x="6283325" y="4638675"/>
          <p14:tracePt t="64321" x="6273800" y="4638675"/>
          <p14:tracePt t="64354" x="6264275" y="4638675"/>
          <p14:tracePt t="64377" x="6246813" y="4638675"/>
          <p14:tracePt t="64384" x="6246813" y="4621213"/>
          <p14:tracePt t="64401" x="6246813" y="4592638"/>
          <p14:tracePt t="64404" x="6246813" y="4575175"/>
          <p14:tracePt t="64418" x="6256338" y="4548188"/>
          <p14:tracePt t="64436" x="6273800" y="4519613"/>
          <p14:tracePt t="64439" x="6292850" y="4511675"/>
          <p14:tracePt t="64449" x="6310313" y="4483100"/>
          <p14:tracePt t="64470" x="6337300" y="4456113"/>
          <p14:tracePt t="64480" x="6365875" y="4438650"/>
          <p14:tracePt t="64491" x="6383338" y="4429125"/>
          <p14:tracePt t="64499" x="6402388" y="4429125"/>
          <p14:tracePt t="64505" x="6410325" y="4429125"/>
          <p14:tracePt t="64514" x="6419850" y="4429125"/>
          <p14:tracePt t="64520" x="6429375" y="4429125"/>
          <p14:tracePt t="64534" x="6446838" y="4429125"/>
          <p14:tracePt t="64552" x="6456363" y="4438650"/>
          <p14:tracePt t="64558" x="6456363" y="4456113"/>
          <p14:tracePt t="64567" x="6456363" y="4465638"/>
          <p14:tracePt t="64577" x="6456363" y="4511675"/>
          <p14:tracePt t="64586" x="6456363" y="4529138"/>
          <p14:tracePt t="64602" x="6456363" y="4556125"/>
          <p14:tracePt t="64619" x="6446838" y="4592638"/>
          <p14:tracePt t="64637" x="6419850" y="4629150"/>
          <p14:tracePt t="64641" x="6402388" y="4638675"/>
          <p14:tracePt t="64649" x="6383338" y="4648200"/>
          <p14:tracePt t="64669" x="6346825" y="4665663"/>
          <p14:tracePt t="64671" x="6310313" y="4675188"/>
          <p14:tracePt t="64684" x="6273800" y="4675188"/>
          <p14:tracePt t="64700" x="6227763" y="4675188"/>
          <p14:tracePt t="64705" x="6200775" y="4675188"/>
          <p14:tracePt t="64716" x="6183313" y="4675188"/>
          <p14:tracePt t="64720" x="6173788" y="4675188"/>
          <p14:tracePt t="64734" x="6164263" y="4675188"/>
          <p14:tracePt t="64751" x="6137275" y="4675188"/>
          <p14:tracePt t="64758" x="6127750" y="4657725"/>
          <p14:tracePt t="64768" x="6118225" y="4648200"/>
          <p14:tracePt t="64777" x="6118225" y="4638675"/>
          <p14:tracePt t="64781" x="6118225" y="4602163"/>
          <p14:tracePt t="64791" x="6118225" y="4565650"/>
          <p14:tracePt t="64801" x="6137275" y="4538663"/>
          <p14:tracePt t="64805" x="6173788" y="4519613"/>
          <p14:tracePt t="64816" x="6200775" y="4492625"/>
          <p14:tracePt t="64820" x="6246813" y="4456113"/>
          <p14:tracePt t="64835" x="6346825" y="4392613"/>
          <p14:tracePt t="64842" x="6383338" y="4383088"/>
          <p14:tracePt t="64857" x="6419850" y="4373563"/>
          <p14:tracePt t="64867" x="6438900" y="4373563"/>
          <p14:tracePt t="64871" x="6456363" y="4373563"/>
          <p14:tracePt t="64885" x="6483350" y="4373563"/>
          <p14:tracePt t="64903" x="6492875" y="4373563"/>
          <p14:tracePt t="64917" x="6511925" y="4383088"/>
          <p14:tracePt t="64921" x="6521450" y="4392613"/>
          <p14:tracePt t="64936" x="6548438" y="4438650"/>
          <p14:tracePt t="64951" x="6557963" y="4475163"/>
          <p14:tracePt t="64971" x="6557963" y="4519613"/>
          <p14:tracePt t="64986" x="6557963" y="4548188"/>
          <p14:tracePt t="64991" x="6557963" y="4556125"/>
          <p14:tracePt t="65001" x="6557963" y="4584700"/>
          <p14:tracePt t="65017" x="6557963" y="4602163"/>
          <p14:tracePt t="65021" x="6538913" y="4621213"/>
          <p14:tracePt t="65038" x="6492875" y="4648200"/>
          <p14:tracePt t="65050" x="6475413" y="4657725"/>
          <p14:tracePt t="65058" x="6410325" y="4684713"/>
          <p14:tracePt t="65072" x="6373813" y="4702175"/>
          <p14:tracePt t="65083" x="6346825" y="4711700"/>
          <p14:tracePt t="65086" x="6329363" y="4711700"/>
          <p14:tracePt t="65100" x="6310313" y="4711700"/>
          <p14:tracePt t="65116" x="6300788" y="4711700"/>
          <p14:tracePt t="65134" x="6273800" y="4711700"/>
          <p14:tracePt t="65137" x="6264275" y="4711700"/>
          <p14:tracePt t="65151" x="6246813" y="4711700"/>
          <p14:tracePt t="65166" x="6237288" y="4711700"/>
          <p14:tracePt t="65183" x="6237288" y="4702175"/>
          <p14:tracePt t="65186" x="6237288" y="4675188"/>
          <p14:tracePt t="65201" x="6237288" y="4638675"/>
          <p14:tracePt t="65218" x="6237288" y="4611688"/>
          <p14:tracePt t="65223" x="6237288" y="4602163"/>
          <p14:tracePt t="65232" x="6246813" y="4584700"/>
          <p14:tracePt t="65236" x="6264275" y="4556125"/>
          <p14:tracePt t="65251" x="6310313" y="4529138"/>
          <p14:tracePt t="65266" x="6337300" y="4502150"/>
          <p14:tracePt t="65272" x="6356350" y="4483100"/>
          <p14:tracePt t="65283" x="6383338" y="4475163"/>
          <p14:tracePt t="65287" x="6402388" y="4465638"/>
          <p14:tracePt t="65302" x="6438900" y="4446588"/>
          <p14:tracePt t="65308" x="6456363" y="4446588"/>
          <p14:tracePt t="65325" x="6475413" y="4446588"/>
          <p14:tracePt t="65333" x="6483350" y="4446588"/>
          <p14:tracePt t="65337" x="6492875" y="4456113"/>
          <p14:tracePt t="65353" x="6529388" y="4483100"/>
          <p14:tracePt t="65358" x="6548438" y="4492625"/>
          <p14:tracePt t="65368" x="6557963" y="4511675"/>
          <p14:tracePt t="65372" x="6565900" y="4519613"/>
          <p14:tracePt t="65383" x="6575425" y="4538663"/>
          <p14:tracePt t="65386" x="6575425" y="4548188"/>
          <p14:tracePt t="65401" x="6584950" y="4575175"/>
          <p14:tracePt t="65418" x="6584950" y="4592638"/>
          <p14:tracePt t="65434" x="6584950" y="4621213"/>
          <p14:tracePt t="65437" x="6584950" y="4629150"/>
          <p14:tracePt t="65452" x="6584950" y="4657725"/>
          <p14:tracePt t="65467" x="6565900" y="4684713"/>
          <p14:tracePt t="65473" x="6557963" y="4702175"/>
          <p14:tracePt t="65484" x="6538913" y="4711700"/>
          <p14:tracePt t="65490" x="6521450" y="4721225"/>
          <p14:tracePt t="65499" x="6502400" y="4730750"/>
          <p14:tracePt t="65504" x="6483350" y="4738688"/>
          <p14:tracePt t="65509" x="6465888" y="4757738"/>
          <p14:tracePt t="65519" x="6429375" y="4775200"/>
          <p14:tracePt t="65532" x="6383338" y="4784725"/>
          <p14:tracePt t="65548" x="6329363" y="4784725"/>
          <p14:tracePt t="65551" x="6300788" y="4775200"/>
          <p14:tracePt t="65568" x="6246813" y="4767263"/>
          <p14:tracePt t="65586" x="6210300" y="4721225"/>
          <p14:tracePt t="65591" x="6200775" y="4702175"/>
          <p14:tracePt t="65602" x="6191250" y="4684713"/>
          <p14:tracePt t="65612" x="6191250" y="4611688"/>
          <p14:tracePt t="65620" x="6191250" y="4592638"/>
          <p14:tracePt t="65623" x="6191250" y="4575175"/>
          <p14:tracePt t="65633" x="6200775" y="4548188"/>
          <p14:tracePt t="65638" x="6210300" y="4529138"/>
          <p14:tracePt t="65646" x="6227763" y="4511675"/>
          <p14:tracePt t="65653" x="6246813" y="4483100"/>
          <p14:tracePt t="65668" x="6300788" y="4446588"/>
          <p14:tracePt t="65692" x="6383338" y="4410075"/>
          <p14:tracePt t="65696" x="6402388" y="4402138"/>
          <p14:tracePt t="65702" x="6419850" y="4392613"/>
          <p14:tracePt t="65710" x="6438900" y="4392613"/>
          <p14:tracePt t="65725" x="6456363" y="4392613"/>
          <p14:tracePt t="65734" x="6475413" y="4392613"/>
          <p14:tracePt t="65737" x="6483350" y="4392613"/>
          <p14:tracePt t="65753" x="6502400" y="4392613"/>
          <p14:tracePt t="65767" x="6511925" y="4392613"/>
          <p14:tracePt t="65786" x="6529388" y="4410075"/>
          <p14:tracePt t="65801" x="6529388" y="4446588"/>
          <p14:tracePt t="65804" x="6529388" y="4465638"/>
          <p14:tracePt t="65818" x="6529388" y="4502150"/>
          <p14:tracePt t="65841" x="6465888" y="4592638"/>
          <p14:tracePt t="65856" x="6383338" y="4638675"/>
          <p14:tracePt t="65869" x="6300788" y="4675188"/>
          <p14:tracePt t="65885" x="6256338" y="4702175"/>
          <p14:tracePt t="65889" x="6237288" y="4702175"/>
          <p14:tracePt t="65899" x="6210300" y="4702175"/>
          <p14:tracePt t="65903" x="6200775" y="4702175"/>
          <p14:tracePt t="65915" x="6191250" y="4702175"/>
          <p14:tracePt t="65918" x="6183313" y="4702175"/>
          <p14:tracePt t="65934" x="6173788" y="4702175"/>
          <p14:tracePt t="65949" x="6154738" y="4702175"/>
          <p14:tracePt t="65953" x="6137275" y="4702175"/>
          <p14:tracePt t="65968" x="6127750" y="4702175"/>
          <p14:tracePt t="65971" x="6127750" y="4694238"/>
          <p14:tracePt t="65984" x="6127750" y="4648200"/>
          <p14:tracePt t="66000" x="6154738" y="4592638"/>
          <p14:tracePt t="66004" x="6164263" y="4556125"/>
          <p14:tracePt t="66017" x="6183313" y="4538663"/>
          <p14:tracePt t="66019" x="6191250" y="4519613"/>
          <p14:tracePt t="66034" x="6227763" y="4475163"/>
          <p14:tracePt t="66049" x="6300788" y="4419600"/>
          <p14:tracePt t="66066" x="6356350" y="4402138"/>
          <p14:tracePt t="66069" x="6373813" y="4392613"/>
          <p14:tracePt t="66076" x="6392863" y="4392613"/>
          <p14:tracePt t="66085" x="6410325" y="4392613"/>
          <p14:tracePt t="66101" x="6446838" y="4392613"/>
          <p14:tracePt t="66119" x="6475413" y="4410075"/>
          <p14:tracePt t="66134" x="6492875" y="4446588"/>
          <p14:tracePt t="66151" x="6492875" y="4475163"/>
          <p14:tracePt t="66156" x="6502400" y="4492625"/>
          <p14:tracePt t="66166" x="6502400" y="4502150"/>
          <p14:tracePt t="66169" x="6502400" y="4519613"/>
          <p14:tracePt t="66184" x="6502400" y="4556125"/>
          <p14:tracePt t="66201" x="6502400" y="4584700"/>
          <p14:tracePt t="66219" x="6492875" y="4629150"/>
          <p14:tracePt t="66234" x="6475413" y="4648200"/>
          <p14:tracePt t="66249" x="6446838" y="4675188"/>
          <p14:tracePt t="66255" x="6419850" y="4694238"/>
          <p14:tracePt t="66266" x="6392863" y="4730750"/>
          <p14:tracePt t="66271" x="6356350" y="4738688"/>
          <p14:tracePt t="66284" x="6310313" y="4757738"/>
          <p14:tracePt t="66291" x="6292850" y="4757738"/>
          <p14:tracePt t="66302" x="6273800" y="4757738"/>
          <p14:tracePt t="66316" x="6256338" y="4757738"/>
          <p14:tracePt t="66320" x="6246813" y="4757738"/>
          <p14:tracePt t="66335" x="6227763" y="4757738"/>
          <p14:tracePt t="66351" x="6200775" y="4730750"/>
          <p14:tracePt t="66370" x="6183313" y="4675188"/>
          <p14:tracePt t="66384" x="6200775" y="4592638"/>
          <p14:tracePt t="66401" x="6219825" y="4556125"/>
          <p14:tracePt t="66416" x="6237288" y="4511675"/>
          <p14:tracePt t="66420" x="6246813" y="4492625"/>
          <p14:tracePt t="66432" x="6273800" y="4475163"/>
          <p14:tracePt t="66435" x="6292850" y="4465638"/>
          <p14:tracePt t="66451" x="6346825" y="4438650"/>
          <p14:tracePt t="66455" x="6373813" y="4429125"/>
          <p14:tracePt t="66466" x="6392863" y="4429125"/>
          <p14:tracePt t="66485" x="6429375" y="4429125"/>
          <p14:tracePt t="66492" x="6446838" y="4429125"/>
          <p14:tracePt t="66516" x="6492875" y="4456113"/>
          <p14:tracePt t="66529" x="6511925" y="4465638"/>
          <p14:tracePt t="66536" x="6548438" y="4483100"/>
          <p14:tracePt t="66541" x="6584950" y="4538663"/>
          <p14:tracePt t="66550" x="6602413" y="4556125"/>
          <p14:tracePt t="66566" x="6630988" y="4584700"/>
          <p14:tracePt t="66571" x="6648450" y="4629150"/>
          <p14:tracePt t="66582" x="6657975" y="4629150"/>
          <p14:tracePt t="66586" x="6667500" y="4638675"/>
          <p14:tracePt t="66601" x="6694488" y="4675188"/>
          <p14:tracePt t="66616" x="6748463" y="4757738"/>
          <p14:tracePt t="66633" x="6777038" y="4784725"/>
          <p14:tracePt t="66636" x="6794500" y="4821238"/>
          <p14:tracePt t="66651" x="6850063" y="4857750"/>
          <p14:tracePt t="66655" x="6867525" y="4876800"/>
          <p14:tracePt t="66666" x="6886575" y="4894263"/>
          <p14:tracePt t="66687" x="6959600" y="4959350"/>
          <p14:tracePt t="66695" x="6977063" y="4967288"/>
          <p14:tracePt t="66701" x="6977063" y="4976813"/>
          <p14:tracePt t="66711" x="6986588" y="4986338"/>
          <p14:tracePt t="66718" x="7004050" y="5013325"/>
          <p14:tracePt t="66733" x="7059613" y="5032375"/>
          <p14:tracePt t="66737" x="7086600" y="5040313"/>
          <p14:tracePt t="66743" x="7105650" y="5049838"/>
          <p14:tracePt t="66752" x="7132638" y="5059363"/>
          <p14:tracePt t="66767" x="7150100" y="5068888"/>
          <p14:tracePt t="66785" x="7169150" y="5068888"/>
          <p14:tracePt t="66804" x="7178675" y="5068888"/>
          <p14:tracePt t="66818" x="7178675" y="5076825"/>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C7FE15-273C-00D6-02D8-63CE2875EA7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4A17A3E-852D-DDC5-9FA6-ABFDFFF11F2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DA016919-618E-197B-69AD-81AF932077B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71279A97-9113-E7A1-F0F5-E070D0BEFE4B}"/>
              </a:ext>
            </a:extLst>
          </p:cNvPr>
          <p:cNvSpPr txBox="1"/>
          <p:nvPr/>
        </p:nvSpPr>
        <p:spPr>
          <a:xfrm>
            <a:off x="500514" y="3227575"/>
            <a:ext cx="10857297" cy="3477875"/>
          </a:xfrm>
          <a:prstGeom prst="rect">
            <a:avLst/>
          </a:prstGeom>
          <a:noFill/>
        </p:spPr>
        <p:txBody>
          <a:bodyPr wrap="square" rtlCol="0">
            <a:spAutoFit/>
          </a:bodyPr>
          <a:lstStyle/>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A price higher than the equilibrium price will not be sustainable in a competitive marketplace. If the price of a pizza were $20, suppliers would make 40 pizzas available, but the quantity of pizzas demanded would be only 20 pizzas. This would be a surplus, or excess quantity supplied, of pizzas. Restaurant owners who see that they have 40 pizzas to sell but can only sell 20 of those pizzas will lower their prices to encourage more customers to purchase pizzas. At the same time, the restaurant owners will cut back on their pizza production. This process will drive the pizza price down from $20 toward the equilibrium price. The opposite would occur if the price of a pizza were only $5. Customers may want to purchase 50 pizzas, but restaurants would only want to sell 10 pizzas at the low price. Quantity demanded would exceed quantity supplied. At a price below the equilibrium price, a shortage would occur. Shortages drive prices up toward the equilibrium price.</a:t>
            </a:r>
          </a:p>
        </p:txBody>
      </p:sp>
      <p:pic>
        <p:nvPicPr>
          <p:cNvPr id="6" name="Graphic 21">
            <a:extLst>
              <a:ext uri="{FF2B5EF4-FFF2-40B4-BE49-F238E27FC236}">
                <a16:creationId xmlns:a16="http://schemas.microsoft.com/office/drawing/2014/main" id="{E5AC7650-4F7E-DAF8-38C5-001B510E92B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14" name="TextBox 13">
            <a:extLst>
              <a:ext uri="{FF2B5EF4-FFF2-40B4-BE49-F238E27FC236}">
                <a16:creationId xmlns:a16="http://schemas.microsoft.com/office/drawing/2014/main" id="{957740FC-1F31-B215-A7DA-2B294F3B178B}"/>
              </a:ext>
            </a:extLst>
          </p:cNvPr>
          <p:cNvSpPr txBox="1"/>
          <p:nvPr/>
        </p:nvSpPr>
        <p:spPr>
          <a:xfrm>
            <a:off x="5917966" y="6397674"/>
            <a:ext cx="6097604" cy="369332"/>
          </a:xfrm>
          <a:prstGeom prst="rect">
            <a:avLst/>
          </a:prstGeom>
          <a:noFill/>
        </p:spPr>
        <p:txBody>
          <a:bodyPr wrap="square">
            <a:spAutoFit/>
          </a:bodyPr>
          <a:lstStyle/>
          <a:p>
            <a:pPr algn="ctr"/>
            <a:r>
              <a:rPr lang="en-US" sz="1800" b="1" dirty="0"/>
              <a:t>https://midocean.edu.km</a:t>
            </a:r>
          </a:p>
        </p:txBody>
      </p:sp>
      <p:pic>
        <p:nvPicPr>
          <p:cNvPr id="4" name="Picture 3">
            <a:extLst>
              <a:ext uri="{FF2B5EF4-FFF2-40B4-BE49-F238E27FC236}">
                <a16:creationId xmlns:a16="http://schemas.microsoft.com/office/drawing/2014/main" id="{ECED0624-5BF2-9CE2-314A-9BBD5D1817C3}"/>
              </a:ext>
            </a:extLst>
          </p:cNvPr>
          <p:cNvPicPr>
            <a:picLocks noChangeAspect="1"/>
          </p:cNvPicPr>
          <p:nvPr/>
        </p:nvPicPr>
        <p:blipFill>
          <a:blip r:embed="rId4"/>
          <a:stretch>
            <a:fillRect/>
          </a:stretch>
        </p:blipFill>
        <p:spPr>
          <a:xfrm>
            <a:off x="2906829" y="779647"/>
            <a:ext cx="6217920" cy="2639727"/>
          </a:xfrm>
          <a:prstGeom prst="rect">
            <a:avLst/>
          </a:prstGeom>
        </p:spPr>
      </p:pic>
    </p:spTree>
    <p:extLst>
      <p:ext uri="{BB962C8B-B14F-4D97-AF65-F5344CB8AC3E}">
        <p14:creationId xmlns:p14="http://schemas.microsoft.com/office/powerpoint/2010/main" val="1408020044"/>
      </p:ext>
    </p:extLst>
  </p:cSld>
  <p:clrMapOvr>
    <a:masterClrMapping/>
  </p:clrMapOvr>
  <mc:AlternateContent xmlns:mc="http://schemas.openxmlformats.org/markup-compatibility/2006" xmlns:p14="http://schemas.microsoft.com/office/powerpoint/2010/main">
    <mc:Choice Requires="p14">
      <p:transition spd="slow" p14:dur="2000" advTm="228813"/>
    </mc:Choice>
    <mc:Fallback xmlns="">
      <p:transition spd="slow" advTm="228813"/>
    </mc:Fallback>
  </mc:AlternateContent>
  <p:extLst>
    <p:ext uri="{3A86A75C-4F4B-4683-9AE1-C65F6400EC91}">
      <p14:laserTraceLst xmlns:p14="http://schemas.microsoft.com/office/powerpoint/2010/main">
        <p14:tracePtLst>
          <p14:tracePt t="32543" x="3130550" y="6254750"/>
          <p14:tracePt t="33073" x="2100263" y="6429375"/>
          <p14:tracePt t="33085" x="2246313" y="6045200"/>
          <p14:tracePt t="33090" x="2365375" y="5770563"/>
          <p14:tracePt t="33095" x="2401888" y="5616575"/>
          <p14:tracePt t="33112" x="2520950" y="5368925"/>
          <p14:tracePt t="33126" x="2611438" y="5141913"/>
          <p14:tracePt t="33143" x="2713038" y="4922838"/>
          <p14:tracePt t="33146" x="2740025" y="4794250"/>
          <p14:tracePt t="33161" x="2822575" y="4565650"/>
          <p14:tracePt t="33178" x="2895600" y="4402138"/>
          <p14:tracePt t="33181" x="2940050" y="4337050"/>
          <p14:tracePt t="33194" x="2968625" y="4292600"/>
          <p14:tracePt t="33197" x="3005138" y="4210050"/>
          <p14:tracePt t="33211" x="3068638" y="4100513"/>
          <p14:tracePt t="33227" x="3114675" y="4008438"/>
          <p14:tracePt t="33247" x="3168650" y="3908425"/>
          <p14:tracePt t="33263" x="3195638" y="3844925"/>
          <p14:tracePt t="33283" x="3232150" y="3789363"/>
          <p14:tracePt t="33298" x="3278188" y="3725863"/>
          <p14:tracePt t="33304" x="3287713" y="3706813"/>
          <p14:tracePt t="33314" x="3297238" y="3698875"/>
          <p14:tracePt t="33329" x="3314700" y="3670300"/>
          <p14:tracePt t="33350" x="3351213" y="3616325"/>
          <p14:tracePt t="33355" x="3379788" y="3597275"/>
          <p14:tracePt t="33366" x="3406775" y="3533775"/>
          <p14:tracePt t="33379" x="3470275" y="3397250"/>
          <p14:tracePt t="33398" x="3562350" y="3178175"/>
          <p14:tracePt t="33414" x="3598863" y="3032125"/>
          <p14:tracePt t="33419" x="3625850" y="2976563"/>
          <p14:tracePt t="33429" x="3635375" y="2857500"/>
          <p14:tracePt t="33433" x="3635375" y="2840038"/>
          <p14:tracePt t="33444" x="3643313" y="2784475"/>
          <p14:tracePt t="33449" x="3662363" y="2730500"/>
          <p14:tracePt t="33464" x="3698875" y="2574925"/>
          <p14:tracePt t="33472" x="3725863" y="2492375"/>
          <p14:tracePt t="33479" x="3762375" y="2447925"/>
          <p14:tracePt t="33495" x="3808413" y="2338388"/>
          <p14:tracePt t="33499" x="3835400" y="2292350"/>
          <p14:tracePt t="33513" x="3890963" y="2200275"/>
          <p14:tracePt t="33529" x="3927475" y="2109788"/>
          <p14:tracePt t="33549" x="3971925" y="2017713"/>
          <p14:tracePt t="33564" x="3990975" y="1990725"/>
          <p14:tracePt t="33573" x="4000500" y="1990725"/>
          <p14:tracePt t="33579" x="4000500" y="1981200"/>
          <p14:tracePt t="33593" x="4008438" y="1954213"/>
          <p14:tracePt t="33610" x="4008438" y="1935163"/>
          <p14:tracePt t="33613" x="4017963" y="1927225"/>
          <p14:tracePt t="33629" x="4027488" y="1908175"/>
          <p14:tracePt t="33638" x="4027488" y="1898650"/>
          <p14:tracePt t="33644" x="4027488" y="1881188"/>
          <p14:tracePt t="33650" x="4037013" y="1862138"/>
          <p14:tracePt t="33656" x="4054475" y="1854200"/>
          <p14:tracePt t="33663" x="4054475" y="1844675"/>
          <p14:tracePt t="33671" x="4064000" y="1835150"/>
          <p14:tracePt t="33678" x="4064000" y="1825625"/>
          <p14:tracePt t="33711" x="4064000" y="1817688"/>
          <p14:tracePt t="33728" x="4064000" y="1798638"/>
          <p14:tracePt t="34703" x="4054475" y="1798638"/>
          <p14:tracePt t="34719" x="4054475" y="1808163"/>
          <p14:tracePt t="34745" x="4044950" y="1808163"/>
          <p14:tracePt t="34783" x="4037013" y="1808163"/>
          <p14:tracePt t="34848" x="4027488" y="1808163"/>
          <p14:tracePt t="34876" x="4017963" y="1808163"/>
          <p14:tracePt t="34898" x="4008438" y="1808163"/>
          <p14:tracePt t="34912" x="4000500" y="1808163"/>
          <p14:tracePt t="34943" x="3990975" y="1808163"/>
          <p14:tracePt t="34980" x="3981450" y="1808163"/>
          <p14:tracePt t="35012" x="3971925" y="1808163"/>
          <p14:tracePt t="35042" x="3963988" y="1808163"/>
          <p14:tracePt t="35082" x="3954463" y="1808163"/>
          <p14:tracePt t="42173" x="3963988" y="1808163"/>
          <p14:tracePt t="42194" x="3971925" y="1808163"/>
          <p14:tracePt t="42211" x="3981450" y="1808163"/>
          <p14:tracePt t="42217" x="3990975" y="1808163"/>
          <p14:tracePt t="42243" x="4000500" y="1808163"/>
          <p14:tracePt t="42289" x="4017963" y="1808163"/>
          <p14:tracePt t="42310" x="4027488" y="1808163"/>
          <p14:tracePt t="42326" x="4037013" y="1808163"/>
          <p14:tracePt t="42345" x="4044950" y="1808163"/>
          <p14:tracePt t="42367" x="4054475" y="1808163"/>
          <p14:tracePt t="42416" x="4064000" y="1808163"/>
          <p14:tracePt t="42440" x="4073525" y="1808163"/>
          <p14:tracePt t="42446" x="4083050" y="1808163"/>
          <p14:tracePt t="42460" x="4100513" y="1808163"/>
          <p14:tracePt t="42482" x="4110038" y="1808163"/>
          <p14:tracePt t="42519" x="4119563" y="1808163"/>
          <p14:tracePt t="42569" x="4127500" y="1808163"/>
          <p14:tracePt t="42582" x="4137025" y="1808163"/>
          <p14:tracePt t="42595" x="4146550" y="1808163"/>
          <p14:tracePt t="42620" x="4156075" y="1808163"/>
          <p14:tracePt t="42633" x="4183063" y="1817688"/>
          <p14:tracePt t="42661" x="4192588" y="1817688"/>
          <p14:tracePt t="42668" x="4200525" y="1817688"/>
          <p14:tracePt t="42676" x="4210050" y="1825625"/>
          <p14:tracePt t="42691" x="4229100" y="1825625"/>
          <p14:tracePt t="42700" x="4237038" y="1825625"/>
          <p14:tracePt t="42726" x="4265613" y="1835150"/>
          <p14:tracePt t="42733" x="4273550" y="1835150"/>
          <p14:tracePt t="42742" x="4292600" y="1844675"/>
          <p14:tracePt t="42745" x="4302125" y="1844675"/>
          <p14:tracePt t="42762" x="4302125" y="1854200"/>
          <p14:tracePt t="42776" x="4319588" y="1854200"/>
          <p14:tracePt t="42799" x="4356100" y="1862138"/>
          <p14:tracePt t="42805" x="4365625" y="1862138"/>
          <p14:tracePt t="42812" x="4375150" y="1862138"/>
          <p14:tracePt t="42820" x="4383088" y="1862138"/>
          <p14:tracePt t="42827" x="4402138" y="1862138"/>
          <p14:tracePt t="42843" x="4429125" y="1871663"/>
          <p14:tracePt t="42861" x="4448175" y="1871663"/>
          <p14:tracePt t="42878" x="4456113" y="1871663"/>
          <p14:tracePt t="42919" x="4465638" y="1871663"/>
          <p14:tracePt t="42945" x="4475163" y="1871663"/>
          <p14:tracePt t="42958" x="4484688" y="1871663"/>
          <p14:tracePt t="42967" x="4502150" y="1871663"/>
          <p14:tracePt t="42974" x="4511675" y="1871663"/>
          <p14:tracePt t="42993" x="4521200" y="1871663"/>
          <p14:tracePt t="42997" x="4529138" y="1871663"/>
          <p14:tracePt t="43012" x="4538663" y="1871663"/>
          <p14:tracePt t="43031" x="4557713" y="1890713"/>
          <p14:tracePt t="43048" x="4621213" y="1890713"/>
          <p14:tracePt t="43057" x="4648200" y="1890713"/>
          <p14:tracePt t="43061" x="4684713" y="1890713"/>
          <p14:tracePt t="43076" x="4803775" y="1890713"/>
          <p14:tracePt t="43092" x="4830763" y="1890713"/>
          <p14:tracePt t="43108" x="4876800" y="1890713"/>
          <p14:tracePt t="43128" x="4922838" y="1890713"/>
          <p14:tracePt t="43137" x="4932363" y="1890713"/>
          <p14:tracePt t="43150" x="4949825" y="1890713"/>
          <p14:tracePt t="43156" x="4968875" y="1890713"/>
          <p14:tracePt t="43161" x="4986338" y="1890713"/>
          <p14:tracePt t="43163" x="5005388" y="1890713"/>
          <p14:tracePt t="43177" x="5013325" y="1890713"/>
          <p14:tracePt t="43183" x="5022850" y="1890713"/>
          <p14:tracePt t="43193" x="5032375" y="1890713"/>
          <p14:tracePt t="43198" x="5041900" y="1890713"/>
          <p14:tracePt t="43208" x="5049838" y="1890713"/>
          <p14:tracePt t="43213" x="5078413" y="1890713"/>
          <p14:tracePt t="43227" x="5105400" y="1890713"/>
          <p14:tracePt t="43235" x="5122863" y="1890713"/>
          <p14:tracePt t="43242" x="5159375" y="1890713"/>
          <p14:tracePt t="43258" x="5241925" y="1890713"/>
          <p14:tracePt t="43277" x="5424488" y="1871663"/>
          <p14:tracePt t="43295" x="5461000" y="1871663"/>
          <p14:tracePt t="43302" x="5561013" y="1871663"/>
          <p14:tracePt t="43313" x="5607050" y="1871663"/>
          <p14:tracePt t="43317" x="5634038" y="1871663"/>
          <p14:tracePt t="43327" x="5689600" y="1871663"/>
          <p14:tracePt t="43335" x="5708650" y="1871663"/>
          <p14:tracePt t="43341" x="5753100" y="1871663"/>
          <p14:tracePt t="43360" x="5808663" y="1871663"/>
          <p14:tracePt t="43378" x="5954713" y="1862138"/>
          <p14:tracePt t="43393" x="6054725" y="1862138"/>
          <p14:tracePt t="43410" x="6146800" y="1862138"/>
          <p14:tracePt t="43431" x="6246813" y="1854200"/>
          <p14:tracePt t="43435" x="6292850" y="1835150"/>
          <p14:tracePt t="43442" x="6300788" y="1835150"/>
          <p14:tracePt t="43457" x="6365875" y="1825625"/>
          <p14:tracePt t="43463" x="6383338" y="1825625"/>
          <p14:tracePt t="43474" x="6402388" y="1817688"/>
          <p14:tracePt t="43479" x="6429375" y="1817688"/>
          <p14:tracePt t="43493" x="6492875" y="1808163"/>
          <p14:tracePt t="43510" x="6548438" y="1808163"/>
          <p14:tracePt t="43515" x="6575425" y="1808163"/>
          <p14:tracePt t="43525" x="6594475" y="1808163"/>
          <p14:tracePt t="43528" x="6621463" y="1808163"/>
          <p14:tracePt t="43545" x="6657975" y="1808163"/>
          <p14:tracePt t="43551" x="6675438" y="1808163"/>
          <p14:tracePt t="43560" x="6694488" y="1808163"/>
          <p14:tracePt t="43566" x="6721475" y="1808163"/>
          <p14:tracePt t="43576" x="6731000" y="1808163"/>
          <p14:tracePt t="43579" x="6757988" y="1798638"/>
          <p14:tracePt t="43593" x="6804025" y="1789113"/>
          <p14:tracePt t="43610" x="6831013" y="1781175"/>
          <p14:tracePt t="43625" x="6850063" y="1781175"/>
          <p14:tracePt t="43630" x="6867525" y="1781175"/>
          <p14:tracePt t="43637" x="6894513" y="1781175"/>
          <p14:tracePt t="43645" x="6904038" y="1781175"/>
          <p14:tracePt t="43659" x="6913563" y="1781175"/>
          <p14:tracePt t="43674" x="6923088" y="1781175"/>
          <p14:tracePt t="43680" x="6931025" y="1781175"/>
          <p14:tracePt t="43687" x="6940550" y="1781175"/>
          <p14:tracePt t="43695" x="6950075" y="1781175"/>
          <p14:tracePt t="43712" x="6967538" y="1781175"/>
          <p14:tracePt t="43728" x="6986588" y="1781175"/>
          <p14:tracePt t="43743" x="6996113" y="1781175"/>
          <p14:tracePt t="43776" x="7004050" y="1781175"/>
          <p14:tracePt t="43809" x="7013575" y="1781175"/>
          <p14:tracePt t="43825" x="7023100" y="1781175"/>
          <p14:tracePt t="43845" x="7032625" y="1781175"/>
          <p14:tracePt t="43867" x="7050088" y="1781175"/>
          <p14:tracePt t="43878" x="7059613" y="1781175"/>
          <p14:tracePt t="43882" x="7069138" y="1781175"/>
          <p14:tracePt t="43902" x="7077075" y="1771650"/>
          <p14:tracePt t="43909" x="7086600" y="1771650"/>
          <p14:tracePt t="43925" x="7096125" y="1771650"/>
          <p14:tracePt t="43941" x="7113588" y="1771650"/>
          <p14:tracePt t="43960" x="7132638" y="1771650"/>
          <p14:tracePt t="43976" x="7142163" y="1771650"/>
          <p14:tracePt t="44045" x="7150100" y="1771650"/>
          <p14:tracePt t="44827" x="7150100" y="1789113"/>
          <p14:tracePt t="44835" x="7142163" y="1808163"/>
          <p14:tracePt t="44840" x="7132638" y="1825625"/>
          <p14:tracePt t="44865" x="7113588" y="1890713"/>
          <p14:tracePt t="44879" x="7105650" y="1944688"/>
          <p14:tracePt t="44884" x="7105650" y="1973263"/>
          <p14:tracePt t="44893" x="7105650" y="1990725"/>
          <p14:tracePt t="44912" x="7086600" y="2054225"/>
          <p14:tracePt t="44924" x="7086600" y="2073275"/>
          <p14:tracePt t="44927" x="7086600" y="2100263"/>
          <p14:tracePt t="44942" x="7069138" y="2173288"/>
          <p14:tracePt t="44961" x="7069138" y="2219325"/>
          <p14:tracePt t="44978" x="7069138" y="2309813"/>
          <p14:tracePt t="44993" x="7069138" y="2355850"/>
          <p14:tracePt t="45010" x="7069138" y="2374900"/>
          <p14:tracePt t="45025" x="7059613" y="2382838"/>
          <p14:tracePt t="45028" x="7059613" y="2401888"/>
          <p14:tracePt t="45043" x="7059613" y="2447925"/>
          <p14:tracePt t="45061" x="7050088" y="2474913"/>
          <p14:tracePt t="45064" x="7050088" y="2492375"/>
          <p14:tracePt t="45075" x="7050088" y="2501900"/>
          <p14:tracePt t="45077" x="7050088" y="2511425"/>
          <p14:tracePt t="45093" x="7040563" y="2528888"/>
          <p14:tracePt t="45116" x="7040563" y="2565400"/>
          <p14:tracePt t="45124" x="7040563" y="2574925"/>
          <p14:tracePt t="45129" x="7040563" y="2584450"/>
          <p14:tracePt t="45139" x="7040563" y="2593975"/>
          <p14:tracePt t="45145" x="7040563" y="2601913"/>
          <p14:tracePt t="45161" x="7040563" y="2620963"/>
          <p14:tracePt t="45174" x="7040563" y="2638425"/>
          <p14:tracePt t="45193" x="7040563" y="2667000"/>
          <p14:tracePt t="45201" x="7040563" y="2693988"/>
          <p14:tracePt t="45209" x="7032625" y="2711450"/>
          <p14:tracePt t="45225" x="7023100" y="2747963"/>
          <p14:tracePt t="45229" x="7023100" y="2776538"/>
          <p14:tracePt t="45243" x="7013575" y="2803525"/>
          <p14:tracePt t="45260" x="7004050" y="2840038"/>
          <p14:tracePt t="45280" x="7004050" y="2886075"/>
          <p14:tracePt t="45292" x="7004050" y="2894013"/>
          <p14:tracePt t="45296" x="7004050" y="2913063"/>
          <p14:tracePt t="45308" x="7004050" y="2930525"/>
          <p14:tracePt t="45324" x="7004050" y="2959100"/>
          <p14:tracePt t="45344" x="7004050" y="2995613"/>
          <p14:tracePt t="45358" x="7004050" y="3032125"/>
          <p14:tracePt t="45374" x="7004050" y="3049588"/>
          <p14:tracePt t="45390" x="7004050" y="3059113"/>
          <p14:tracePt t="45394" x="7004050" y="3068638"/>
          <p14:tracePt t="45409" x="7004050" y="3086100"/>
          <p14:tracePt t="45423" x="7004050" y="3114675"/>
          <p14:tracePt t="45466" x="7004050" y="3122613"/>
          <p14:tracePt t="45483" x="7004050" y="3132138"/>
          <p14:tracePt t="45489" x="7004050" y="3141663"/>
          <p14:tracePt t="45497" x="7004050" y="3151188"/>
          <p14:tracePt t="45510" x="7004050" y="3168650"/>
          <p14:tracePt t="45553" x="7004050" y="3187700"/>
          <p14:tracePt t="45589" x="7004050" y="3195638"/>
          <p14:tracePt t="45610" x="7004050" y="3205163"/>
          <p14:tracePt t="45616" x="7004050" y="3214688"/>
          <p14:tracePt t="45645" x="7004050" y="3224213"/>
          <p14:tracePt t="45819" x="7004050" y="3214688"/>
          <p14:tracePt t="45825" x="7013575" y="3195638"/>
          <p14:tracePt t="45840" x="7023100" y="3132138"/>
          <p14:tracePt t="45857" x="7032625" y="3095625"/>
          <p14:tracePt t="45861" x="7032625" y="3032125"/>
          <p14:tracePt t="45875" x="7040563" y="2968625"/>
          <p14:tracePt t="45892" x="7050088" y="2922588"/>
          <p14:tracePt t="45899" x="7050088" y="2903538"/>
          <p14:tracePt t="45907" x="7069138" y="2876550"/>
          <p14:tracePt t="45918" x="7069138" y="2857500"/>
          <p14:tracePt t="45924" x="7096125" y="2794000"/>
          <p14:tracePt t="45934" x="7096125" y="2776538"/>
          <p14:tracePt t="45943" x="7096125" y="2757488"/>
          <p14:tracePt t="45957" x="7096125" y="2711450"/>
          <p14:tracePt t="45963" x="7105650" y="2674938"/>
          <p14:tracePt t="45969" x="7105650" y="2667000"/>
          <p14:tracePt t="45975" x="7105650" y="2647950"/>
          <p14:tracePt t="45984" x="7105650" y="2638425"/>
          <p14:tracePt t="45998" x="7105650" y="2611438"/>
          <p14:tracePt t="46004" x="7113588" y="2584450"/>
          <p14:tracePt t="46011" x="7113588" y="2574925"/>
          <p14:tracePt t="46019" x="7123113" y="2547938"/>
          <p14:tracePt t="46025" x="7123113" y="2538413"/>
          <p14:tracePt t="46043" x="7123113" y="2484438"/>
          <p14:tracePt t="46048" x="7123113" y="2474913"/>
          <p14:tracePt t="46057" x="7123113" y="2455863"/>
          <p14:tracePt t="46060" x="7123113" y="2447925"/>
          <p14:tracePt t="46077" x="7123113" y="2411413"/>
          <p14:tracePt t="46092" x="7132638" y="2382838"/>
          <p14:tracePt t="46107" x="7132638" y="2355850"/>
          <p14:tracePt t="46112" x="7132638" y="2338388"/>
          <p14:tracePt t="46124" x="7132638" y="2273300"/>
          <p14:tracePt t="46140" x="7132638" y="2236788"/>
          <p14:tracePt t="46159" x="7132638" y="2200275"/>
          <p14:tracePt t="46163" x="7132638" y="2182813"/>
          <p14:tracePt t="46174" x="7123113" y="2163763"/>
          <p14:tracePt t="46177" x="7123113" y="2155825"/>
          <p14:tracePt t="46190" x="7123113" y="2127250"/>
          <p14:tracePt t="46208" x="7113588" y="2100263"/>
          <p14:tracePt t="46213" x="7113588" y="2082800"/>
          <p14:tracePt t="46223" x="7113588" y="2073275"/>
          <p14:tracePt t="46227" x="7113588" y="2063750"/>
          <p14:tracePt t="46234" x="7113588" y="2054225"/>
          <p14:tracePt t="46245" x="7113588" y="2046288"/>
          <p14:tracePt t="46249" x="7113588" y="2036763"/>
          <p14:tracePt t="46258" x="7113588" y="2027238"/>
          <p14:tracePt t="46276" x="7113588" y="2009775"/>
          <p14:tracePt t="46290" x="7113588" y="2000250"/>
          <p14:tracePt t="46308" x="7113588" y="1973263"/>
          <p14:tracePt t="46313" x="7113588" y="1963738"/>
          <p14:tracePt t="46322" x="7113588" y="1954213"/>
          <p14:tracePt t="46341" x="7113588" y="1944688"/>
          <p14:tracePt t="46350" x="7113588" y="1935163"/>
          <p14:tracePt t="46357" x="7113588" y="1927225"/>
          <p14:tracePt t="46376" x="7113588" y="1898650"/>
          <p14:tracePt t="46399" x="7113588" y="1890713"/>
          <p14:tracePt t="46493" x="7113588" y="1881188"/>
          <p14:tracePt t="48550" x="7113588" y="1890713"/>
          <p14:tracePt t="48557" x="7113588" y="1908175"/>
          <p14:tracePt t="48574" x="7105650" y="1927225"/>
          <p14:tracePt t="48590" x="7096125" y="1944688"/>
          <p14:tracePt t="48607" x="7096125" y="1963738"/>
          <p14:tracePt t="48624" x="7096125" y="1990725"/>
          <p14:tracePt t="48640" x="7096125" y="2000250"/>
          <p14:tracePt t="48643" x="7096125" y="2009775"/>
          <p14:tracePt t="48656" x="7096125" y="2017713"/>
          <p14:tracePt t="48658" x="7096125" y="2027238"/>
          <p14:tracePt t="48673" x="7096125" y="2046288"/>
          <p14:tracePt t="48690" x="7096125" y="2063750"/>
          <p14:tracePt t="48706" x="7096125" y="2082800"/>
          <p14:tracePt t="48709" x="7096125" y="2109788"/>
          <p14:tracePt t="48723" x="7096125" y="2127250"/>
          <p14:tracePt t="48739" x="7096125" y="2136775"/>
          <p14:tracePt t="48756" x="7096125" y="2163763"/>
          <p14:tracePt t="48759" x="7096125" y="2173288"/>
          <p14:tracePt t="48776" x="7096125" y="2192338"/>
          <p14:tracePt t="48790" x="7096125" y="2200275"/>
          <p14:tracePt t="48794" x="7096125" y="2209800"/>
          <p14:tracePt t="48806" x="7096125" y="2219325"/>
          <p14:tracePt t="48809" x="7096125" y="2236788"/>
          <p14:tracePt t="48824" x="7096125" y="2265363"/>
          <p14:tracePt t="48840" x="7096125" y="2273300"/>
          <p14:tracePt t="48856" x="7096125" y="2292350"/>
          <p14:tracePt t="48860" x="7096125" y="2319338"/>
          <p14:tracePt t="48873" x="7096125" y="2355850"/>
          <p14:tracePt t="48889" x="7096125" y="2411413"/>
          <p14:tracePt t="48906" x="7096125" y="2455863"/>
          <p14:tracePt t="48912" x="7096125" y="2474913"/>
          <p14:tracePt t="48917" x="7096125" y="2511425"/>
          <p14:tracePt t="48928" x="7077075" y="2547938"/>
          <p14:tracePt t="48937" x="7077075" y="2565400"/>
          <p14:tracePt t="48942" x="7077075" y="2601913"/>
          <p14:tracePt t="48956" x="7077075" y="2638425"/>
          <p14:tracePt t="48961" x="7069138" y="2657475"/>
          <p14:tracePt t="48966" x="7069138" y="2674938"/>
          <p14:tracePt t="48973" x="7069138" y="2703513"/>
          <p14:tracePt t="48981" x="7069138" y="2711450"/>
          <p14:tracePt t="48992" x="7059613" y="2730500"/>
          <p14:tracePt t="49006" x="7059613" y="2757488"/>
          <p14:tracePt t="49013" x="7059613" y="2767013"/>
          <p14:tracePt t="49019" x="7059613" y="2784475"/>
          <p14:tracePt t="49024" x="7059613" y="2794000"/>
          <p14:tracePt t="49034" x="7059613" y="2813050"/>
          <p14:tracePt t="49040" x="7059613" y="2820988"/>
          <p14:tracePt t="49055" x="7059613" y="2849563"/>
          <p14:tracePt t="49060" x="7059613" y="2867025"/>
          <p14:tracePt t="49074" x="7059613" y="2903538"/>
          <p14:tracePt t="49089" x="7059613" y="2949575"/>
          <p14:tracePt t="49107" x="7050088" y="2986088"/>
          <p14:tracePt t="49109" x="7050088" y="3005138"/>
          <p14:tracePt t="49125" x="7050088" y="3022600"/>
          <p14:tracePt t="49142" x="7050088" y="3059113"/>
          <p14:tracePt t="49157" x="7040563" y="3068638"/>
          <p14:tracePt t="49160" x="7040563" y="3078163"/>
          <p14:tracePt t="49177" x="7040563" y="3105150"/>
          <p14:tracePt t="49182" x="7040563" y="3122613"/>
          <p14:tracePt t="49198" x="7040563" y="3141663"/>
          <p14:tracePt t="49210" x="7040563" y="3151188"/>
          <p14:tracePt t="49226" x="7040563" y="3159125"/>
          <p14:tracePt t="49254" x="7040563" y="3168650"/>
          <p14:tracePt t="49289" x="7040563" y="3178175"/>
          <p14:tracePt t="49326" x="7040563" y="3187700"/>
          <p14:tracePt t="49362" x="7040563" y="3195638"/>
          <p14:tracePt t="49986" x="7040563" y="3187700"/>
          <p14:tracePt t="49993" x="7040563" y="3178175"/>
          <p14:tracePt t="50007" x="7040563" y="3159125"/>
          <p14:tracePt t="50028" x="7040563" y="3151188"/>
          <p14:tracePt t="50057" x="7040563" y="3141663"/>
          <p14:tracePt t="50064" x="7040563" y="3132138"/>
          <p14:tracePt t="50073" x="7040563" y="3122613"/>
          <p14:tracePt t="50099" x="7040563" y="3114675"/>
          <p14:tracePt t="50143" x="7040563" y="3105150"/>
          <p14:tracePt t="50175" x="7040563" y="3095625"/>
          <p14:tracePt t="50201" x="7040563" y="3086100"/>
          <p14:tracePt t="50229" x="7040563" y="3078163"/>
          <p14:tracePt t="50265" x="7040563" y="3068638"/>
          <p14:tracePt t="50308" x="7040563" y="3049588"/>
          <p14:tracePt t="50410" x="7040563" y="3041650"/>
          <p14:tracePt t="50417" x="7032625" y="3041650"/>
          <p14:tracePt t="50454" x="7032625" y="3022600"/>
          <p14:tracePt t="50461" x="7032625" y="3005138"/>
          <p14:tracePt t="50473" x="7032625" y="2995613"/>
          <p14:tracePt t="50496" x="7032625" y="2959100"/>
          <p14:tracePt t="50511" x="7032625" y="2949575"/>
          <p14:tracePt t="50524" x="7032625" y="2940050"/>
          <p14:tracePt t="50593" x="7032625" y="2930525"/>
          <p14:tracePt t="50657" x="7032625" y="2922588"/>
          <p14:tracePt t="50762" x="7032625" y="2913063"/>
          <p14:tracePt t="50797" x="7032625" y="2903538"/>
          <p14:tracePt t="50819" x="7032625" y="2886075"/>
          <p14:tracePt t="50847" x="7032625" y="2876550"/>
          <p14:tracePt t="50868" x="7032625" y="2867025"/>
          <p14:tracePt t="50898" x="7032625" y="2857500"/>
          <p14:tracePt t="50926" x="7032625" y="2849563"/>
          <p14:tracePt t="50940" x="7032625" y="2840038"/>
          <p14:tracePt t="50948" x="7032625" y="2830513"/>
          <p14:tracePt t="50962" x="7032625" y="2813050"/>
          <p14:tracePt t="50978" x="7032625" y="2803525"/>
          <p14:tracePt t="51000" x="7032625" y="2794000"/>
          <p14:tracePt t="51012" x="7032625" y="2784475"/>
          <p14:tracePt t="51033" x="7032625" y="2776538"/>
          <p14:tracePt t="51058" x="7032625" y="2767013"/>
          <p14:tracePt t="51079" x="7032625" y="2757488"/>
          <p14:tracePt t="51088" x="7032625" y="2747963"/>
          <p14:tracePt t="51092" x="7032625" y="2720975"/>
          <p14:tracePt t="51099" x="7032625" y="2711450"/>
          <p14:tracePt t="51106" x="7032625" y="2703513"/>
          <p14:tracePt t="51123" x="7032625" y="2684463"/>
          <p14:tracePt t="51127" x="7032625" y="2674938"/>
          <p14:tracePt t="51142" x="7040563" y="2630488"/>
          <p14:tracePt t="51162" x="7040563" y="2565400"/>
          <p14:tracePt t="51172" x="7040563" y="2547938"/>
          <p14:tracePt t="51177" x="7040563" y="2538413"/>
          <p14:tracePt t="51192" x="7040563" y="2484438"/>
          <p14:tracePt t="51208" x="7050088" y="2419350"/>
          <p14:tracePt t="51228" x="7050088" y="2309813"/>
          <p14:tracePt t="51241" x="7050088" y="2301875"/>
          <p14:tracePt t="51245" x="7059613" y="2273300"/>
          <p14:tracePt t="51258" x="7059613" y="2246313"/>
          <p14:tracePt t="51280" x="7069138" y="2209800"/>
          <p14:tracePt t="51284" x="7069138" y="2200275"/>
          <p14:tracePt t="51291" x="7069138" y="2173288"/>
          <p14:tracePt t="51299" x="7069138" y="2163763"/>
          <p14:tracePt t="51313" x="7077075" y="2155825"/>
          <p14:tracePt t="51323" x="7077075" y="2146300"/>
          <p14:tracePt t="51342" x="7077075" y="2127250"/>
          <p14:tracePt t="51345" x="7077075" y="2119313"/>
          <p14:tracePt t="51356" x="7077075" y="2109788"/>
          <p14:tracePt t="51372" x="7105650" y="2090738"/>
          <p14:tracePt t="51388" x="7113588" y="2054225"/>
          <p14:tracePt t="51391" x="7113588" y="2036763"/>
          <p14:tracePt t="51406" x="7123113" y="1990725"/>
          <p14:tracePt t="51422" x="7123113" y="1973263"/>
          <p14:tracePt t="51428" x="7123113" y="1963738"/>
          <p14:tracePt t="51439" x="7123113" y="1954213"/>
          <p14:tracePt t="51443" x="7123113" y="1944688"/>
          <p14:tracePt t="51522" x="7123113" y="1935163"/>
          <p14:tracePt t="51544" x="7123113" y="1927225"/>
          <p14:tracePt t="52709" x="7123113" y="1917700"/>
          <p14:tracePt t="52742" x="7123113" y="1908175"/>
          <p14:tracePt t="52777" x="7123113" y="1898650"/>
          <p14:tracePt t="52829" x="7123113" y="1890713"/>
          <p14:tracePt t="52916" x="7123113" y="1881188"/>
          <p14:tracePt t="52936" x="7123113" y="1871663"/>
          <p14:tracePt t="52943" x="7123113" y="1862138"/>
          <p14:tracePt t="52964" x="7123113" y="1844675"/>
          <p14:tracePt t="52996" x="7123113" y="1835150"/>
          <p14:tracePt t="53087" x="7123113" y="1825625"/>
          <p14:tracePt t="53174" x="7113588" y="1825625"/>
          <p14:tracePt t="53203" x="7105650" y="1835150"/>
          <p14:tracePt t="53211" x="7105650" y="1854200"/>
          <p14:tracePt t="53225" x="7105650" y="1871663"/>
          <p14:tracePt t="53233" x="7096125" y="1881188"/>
          <p14:tracePt t="53244" x="7096125" y="1890713"/>
          <p14:tracePt t="53249" x="7096125" y="1898650"/>
          <p14:tracePt t="53255" x="7086600" y="1917700"/>
          <p14:tracePt t="53259" x="7086600" y="1927225"/>
          <p14:tracePt t="53273" x="7077075" y="1973263"/>
          <p14:tracePt t="53279" x="7069138" y="1990725"/>
          <p14:tracePt t="53288" x="7069138" y="2017713"/>
          <p14:tracePt t="53293" x="7069138" y="2036763"/>
          <p14:tracePt t="53308" x="7050088" y="2073275"/>
          <p14:tracePt t="53325" x="7050088" y="2109788"/>
          <p14:tracePt t="53330" x="7040563" y="2127250"/>
          <p14:tracePt t="53339" x="7040563" y="2146300"/>
          <p14:tracePt t="53343" x="7040563" y="2163763"/>
          <p14:tracePt t="53358" x="7032625" y="2200275"/>
          <p14:tracePt t="53377" x="7032625" y="2255838"/>
          <p14:tracePt t="53396" x="7023100" y="2338388"/>
          <p14:tracePt t="53407" x="7023100" y="2355850"/>
          <p14:tracePt t="53413" x="7023100" y="2382838"/>
          <p14:tracePt t="53422" x="7023100" y="2419350"/>
          <p14:tracePt t="53433" x="7023100" y="2438400"/>
          <p14:tracePt t="53439" x="7023100" y="2465388"/>
          <p14:tracePt t="53457" x="7023100" y="2520950"/>
          <p14:tracePt t="53474" x="7023100" y="2547938"/>
          <p14:tracePt t="53482" x="7023100" y="2565400"/>
          <p14:tracePt t="53488" x="7023100" y="2574925"/>
          <p14:tracePt t="53497" x="7023100" y="2593975"/>
          <p14:tracePt t="53509" x="7023100" y="2601913"/>
          <p14:tracePt t="53524" x="7023100" y="2620963"/>
          <p14:tracePt t="53537" x="7023100" y="2647950"/>
          <p14:tracePt t="53555" x="7023100" y="2657475"/>
          <p14:tracePt t="53558" x="7023100" y="2667000"/>
          <p14:tracePt t="53577" x="7023100" y="2693988"/>
          <p14:tracePt t="53599" x="7040563" y="2757488"/>
          <p14:tracePt t="53608" x="7040563" y="2776538"/>
          <p14:tracePt t="53612" x="7040563" y="2784475"/>
          <p14:tracePt t="53618" x="7040563" y="2794000"/>
          <p14:tracePt t="53632" x="7059613" y="2840038"/>
          <p14:tracePt t="53639" x="7059613" y="2849563"/>
          <p14:tracePt t="53655" x="7059613" y="2886075"/>
          <p14:tracePt t="53658" x="7059613" y="2894013"/>
          <p14:tracePt t="53674" x="7059613" y="2930525"/>
          <p14:tracePt t="53682" x="7059613" y="2949575"/>
          <p14:tracePt t="53690" x="7059613" y="2959100"/>
          <p14:tracePt t="53705" x="7059613" y="2968625"/>
          <p14:tracePt t="53710" x="7059613" y="2995613"/>
          <p14:tracePt t="53723" x="7059613" y="3022600"/>
          <p14:tracePt t="53741" x="7059613" y="3041650"/>
          <p14:tracePt t="53761" x="7059613" y="3078163"/>
          <p14:tracePt t="53767" x="7059613" y="3086100"/>
          <p14:tracePt t="53774" x="7059613" y="3095625"/>
          <p14:tracePt t="53781" x="7059613" y="3105150"/>
          <p14:tracePt t="53789" x="7059613" y="3114675"/>
          <p14:tracePt t="53806" x="7059613" y="3122613"/>
          <p14:tracePt t="53833" x="7059613" y="3132138"/>
          <p14:tracePt t="53868" x="7059613" y="3141663"/>
          <p14:tracePt t="53907" x="7059613" y="3159125"/>
          <p14:tracePt t="53940" x="7059613" y="3168650"/>
          <p14:tracePt t="54069" x="7069138" y="3168650"/>
          <p14:tracePt t="54078" x="7077075" y="3168650"/>
          <p14:tracePt t="54091" x="7096125" y="3122613"/>
          <p14:tracePt t="54107" x="7113588" y="3032125"/>
          <p14:tracePt t="54112" x="7113588" y="2995613"/>
          <p14:tracePt t="54122" x="7123113" y="2976563"/>
          <p14:tracePt t="54125" x="7123113" y="2922588"/>
          <p14:tracePt t="54140" x="7123113" y="2894013"/>
          <p14:tracePt t="54157" x="7123113" y="2876550"/>
          <p14:tracePt t="54171" x="7123113" y="2840038"/>
          <p14:tracePt t="54175" x="7123113" y="2820988"/>
          <p14:tracePt t="54192" x="7123113" y="2794000"/>
          <p14:tracePt t="54198" x="7123113" y="2784475"/>
          <p14:tracePt t="54208" x="7123113" y="2776538"/>
          <p14:tracePt t="54215" x="7123113" y="2767013"/>
          <p14:tracePt t="54220" x="7123113" y="2747963"/>
          <p14:tracePt t="54241" x="7123113" y="2703513"/>
          <p14:tracePt t="54257" x="7132638" y="2647950"/>
          <p14:tracePt t="54273" x="7132638" y="2574925"/>
          <p14:tracePt t="54276" x="7132638" y="2538413"/>
          <p14:tracePt t="54290" x="7132638" y="2465388"/>
          <p14:tracePt t="54307" x="7132638" y="2428875"/>
          <p14:tracePt t="54322" x="7132638" y="2411413"/>
          <p14:tracePt t="54340" x="7132638" y="2365375"/>
          <p14:tracePt t="54360" x="7132638" y="2346325"/>
          <p14:tracePt t="54372" x="7132638" y="2319338"/>
          <p14:tracePt t="54388" x="7132638" y="2282825"/>
          <p14:tracePt t="54392" x="7132638" y="2265363"/>
          <p14:tracePt t="54406" x="7132638" y="2228850"/>
          <p14:tracePt t="54423" x="7132638" y="2200275"/>
          <p14:tracePt t="54443" x="7132638" y="2182813"/>
          <p14:tracePt t="54455" x="7132638" y="2163763"/>
          <p14:tracePt t="54471" x="7132638" y="2146300"/>
          <p14:tracePt t="54488" x="7132638" y="2100263"/>
          <p14:tracePt t="54491" x="7132638" y="2082800"/>
          <p14:tracePt t="54505" x="7132638" y="2063750"/>
          <p14:tracePt t="54521" x="7132638" y="2046288"/>
          <p14:tracePt t="54541" x="7132638" y="2036763"/>
          <p14:tracePt t="54562" x="7132638" y="2027238"/>
          <p14:tracePt t="54571" x="7132638" y="2017713"/>
          <p14:tracePt t="54588" x="7132638" y="2000250"/>
          <p14:tracePt t="54591" x="7132638" y="1954213"/>
          <p14:tracePt t="54605" x="7132638" y="1944688"/>
          <p14:tracePt t="54608" x="7132638" y="1927225"/>
          <p14:tracePt t="54622" x="7132638" y="1917700"/>
          <p14:tracePt t="54637" x="7132638" y="1908175"/>
          <p14:tracePt t="54656" x="7132638" y="1881188"/>
          <p14:tracePt t="54693" x="7132638" y="1871663"/>
          <p14:tracePt t="55347" x="7105650" y="1871663"/>
          <p14:tracePt t="55357" x="7023100" y="1890713"/>
          <p14:tracePt t="55363" x="6996113" y="1908175"/>
          <p14:tracePt t="55368" x="6950075" y="1927225"/>
          <p14:tracePt t="55375" x="6850063" y="1981200"/>
          <p14:tracePt t="55384" x="6821488" y="2000250"/>
          <p14:tracePt t="55392" x="6777038" y="2017713"/>
          <p14:tracePt t="55405" x="6721475" y="2046288"/>
          <p14:tracePt t="55410" x="6704013" y="2054225"/>
          <p14:tracePt t="55424" x="6657975" y="2082800"/>
          <p14:tracePt t="55438" x="6638925" y="2090738"/>
          <p14:tracePt t="55458" x="6621463" y="2100263"/>
          <p14:tracePt t="55478" x="6575425" y="2109788"/>
          <p14:tracePt t="55483" x="6565900" y="2109788"/>
          <p14:tracePt t="55496" x="6557963" y="2109788"/>
          <p14:tracePt t="55504" x="6548438" y="2109788"/>
          <p14:tracePt t="55525" x="6529388" y="2109788"/>
          <p14:tracePt t="55529" x="6521450" y="2109788"/>
          <p14:tracePt t="55542" x="6502400" y="2109788"/>
          <p14:tracePt t="55546" x="6483350" y="2109788"/>
          <p14:tracePt t="55556" x="6475413" y="2109788"/>
          <p14:tracePt t="55572" x="6446838" y="2109788"/>
          <p14:tracePt t="55576" x="6419850" y="2109788"/>
          <p14:tracePt t="55592" x="6392863" y="2109788"/>
          <p14:tracePt t="55598" x="6373813" y="2109788"/>
          <p14:tracePt t="55608" x="6346825" y="2109788"/>
          <p14:tracePt t="55614" x="6319838" y="2109788"/>
          <p14:tracePt t="55620" x="6310313" y="2109788"/>
          <p14:tracePt t="55640" x="6237288" y="2109788"/>
          <p14:tracePt t="55656" x="6200775" y="2100263"/>
          <p14:tracePt t="55661" x="6183313" y="2090738"/>
          <p14:tracePt t="55671" x="6164263" y="2090738"/>
          <p14:tracePt t="55675" x="6137275" y="2073275"/>
          <p14:tracePt t="55689" x="6110288" y="2054225"/>
          <p14:tracePt t="55706" x="6073775" y="2036763"/>
          <p14:tracePt t="55721" x="6027738" y="2017713"/>
          <p14:tracePt t="55725" x="6018213" y="2009775"/>
          <p14:tracePt t="55740" x="6000750" y="2000250"/>
          <p14:tracePt t="55755" x="5981700" y="2000250"/>
          <p14:tracePt t="55772" x="5964238" y="1981200"/>
          <p14:tracePt t="55776" x="5954713" y="1981200"/>
          <p14:tracePt t="55791" x="5935663" y="1973263"/>
          <p14:tracePt t="55801" x="5927725" y="1963738"/>
          <p14:tracePt t="55806" x="5918200" y="1954213"/>
          <p14:tracePt t="55811" x="5908675" y="1954213"/>
          <p14:tracePt t="55819" x="5891213" y="1954213"/>
          <p14:tracePt t="55826" x="5872163" y="1944688"/>
          <p14:tracePt t="55837" x="5862638" y="1944688"/>
          <p14:tracePt t="55840" x="5845175" y="1935163"/>
          <p14:tracePt t="55855" x="5789613" y="1917700"/>
          <p14:tracePt t="55871" x="5753100" y="1908175"/>
          <p14:tracePt t="55887" x="5735638" y="1898650"/>
          <p14:tracePt t="55905" x="5680075" y="1890713"/>
          <p14:tracePt t="55921" x="5662613" y="1881188"/>
          <p14:tracePt t="55939" x="5653088" y="1881188"/>
          <p14:tracePt t="55941" x="5643563" y="1881188"/>
          <p14:tracePt t="55954" x="5616575" y="1881188"/>
          <p14:tracePt t="55971" x="5597525" y="1881188"/>
          <p14:tracePt t="55992" x="5561013" y="1871663"/>
          <p14:tracePt t="55998" x="5553075" y="1862138"/>
          <p14:tracePt t="56007" x="5534025" y="1862138"/>
          <p14:tracePt t="56021" x="5497513" y="1854200"/>
          <p14:tracePt t="56037" x="5470525" y="1844675"/>
          <p14:tracePt t="56041" x="5443538" y="1825625"/>
          <p14:tracePt t="56055" x="5407025" y="1817688"/>
          <p14:tracePt t="56071" x="5378450" y="1817688"/>
          <p14:tracePt t="56088" x="5360988" y="1808163"/>
          <p14:tracePt t="56091" x="5351463" y="1808163"/>
          <p14:tracePt t="56106" x="5334000" y="1798638"/>
          <p14:tracePt t="56120" x="5324475" y="1798638"/>
          <p14:tracePt t="56141" x="5297488" y="1789113"/>
          <p14:tracePt t="56160" x="5268913" y="1781175"/>
          <p14:tracePt t="56164" x="5260975" y="1781175"/>
          <p14:tracePt t="56172" x="5260975" y="1771650"/>
          <p14:tracePt t="56188" x="5241925" y="1771650"/>
          <p14:tracePt t="56192" x="5232400" y="1771650"/>
          <p14:tracePt t="56206" x="5214938" y="1771650"/>
          <p14:tracePt t="56222" x="5168900" y="1744663"/>
          <p14:tracePt t="56238" x="5159375" y="1735138"/>
          <p14:tracePt t="56241" x="5151438" y="1735138"/>
          <p14:tracePt t="56256" x="5132388" y="1735138"/>
          <p14:tracePt t="56272" x="5105400" y="1725613"/>
          <p14:tracePt t="56287" x="5095875" y="1725613"/>
          <p14:tracePt t="56321" x="5086350" y="1725613"/>
          <p14:tracePt t="56371" x="5078413" y="1725613"/>
          <p14:tracePt t="57225" x="5041900" y="1725613"/>
          <p14:tracePt t="57232" x="5013325" y="1735138"/>
          <p14:tracePt t="57240" x="4959350" y="1735138"/>
          <p14:tracePt t="57254" x="4895850" y="1735138"/>
          <p14:tracePt t="57269" x="4849813" y="1744663"/>
          <p14:tracePt t="57289" x="4803775" y="1752600"/>
          <p14:tracePt t="57292" x="4757738" y="1752600"/>
          <p14:tracePt t="57304" x="4703763" y="1752600"/>
          <p14:tracePt t="57320" x="4621213" y="1762125"/>
          <p14:tracePt t="57336" x="4548188" y="1771650"/>
          <p14:tracePt t="57339" x="4502150" y="1781175"/>
          <p14:tracePt t="57354" x="4419600" y="1798638"/>
          <p14:tracePt t="57370" x="4346575" y="1817688"/>
          <p14:tracePt t="57387" x="4310063" y="1817688"/>
          <p14:tracePt t="57390" x="4292600" y="1817688"/>
          <p14:tracePt t="57405" x="4246563" y="1817688"/>
          <p14:tracePt t="57421" x="4229100" y="1817688"/>
          <p14:tracePt t="57437" x="4219575" y="1817688"/>
          <p14:tracePt t="57440" x="4210050" y="1817688"/>
          <p14:tracePt t="57454" x="4192588" y="1817688"/>
          <p14:tracePt t="57470" x="4173538" y="1817688"/>
          <p14:tracePt t="57490" x="4164013" y="1817688"/>
          <p14:tracePt t="57503" x="4146550" y="1817688"/>
          <p14:tracePt t="57520" x="4127500" y="1817688"/>
          <p14:tracePt t="57538" x="4119563" y="1817688"/>
          <p14:tracePt t="57541" x="4100513" y="1817688"/>
          <p14:tracePt t="57556" x="4083050" y="1817688"/>
          <p14:tracePt t="57570" x="4054475" y="1817688"/>
          <p14:tracePt t="57586" x="4044950" y="1817688"/>
          <p14:tracePt t="57603" x="3990975" y="1817688"/>
          <p14:tracePt t="57605" x="3971925" y="1817688"/>
          <p14:tracePt t="57621" x="3927475" y="1817688"/>
          <p14:tracePt t="57636" x="3898900" y="1817688"/>
          <p14:tracePt t="57655" x="3862388" y="1817688"/>
          <p14:tracePt t="57671" x="3844925" y="1817688"/>
          <p14:tracePt t="57687" x="3825875" y="1817688"/>
          <p14:tracePt t="57705" x="3798888" y="1817688"/>
          <p14:tracePt t="57721" x="3789363" y="1817688"/>
          <p14:tracePt t="57737" x="3762375" y="1817688"/>
          <p14:tracePt t="57755" x="3735388" y="1817688"/>
          <p14:tracePt t="57771" x="3725863" y="1817688"/>
          <p14:tracePt t="57799" x="3716338" y="1817688"/>
          <p14:tracePt t="57835" x="3708400" y="1817688"/>
          <p14:tracePt t="57870" x="3698875" y="1817688"/>
          <p14:tracePt t="58028" x="3698875" y="1808163"/>
          <p14:tracePt t="58037" x="3708400" y="1808163"/>
          <p14:tracePt t="58057" x="3716338" y="1808163"/>
          <p14:tracePt t="58087" x="3725863" y="1808163"/>
          <p14:tracePt t="58100" x="3735388" y="1808163"/>
          <p14:tracePt t="58107" x="3744913" y="1808163"/>
          <p14:tracePt t="58121" x="3752850" y="1808163"/>
          <p14:tracePt t="58124" x="3771900" y="1808163"/>
          <p14:tracePt t="58137" x="3789363" y="1808163"/>
          <p14:tracePt t="58154" x="3798888" y="1808163"/>
          <p14:tracePt t="58157" x="3808413" y="1808163"/>
          <p14:tracePt t="58172" x="3817938" y="1808163"/>
          <p14:tracePt t="58187" x="3835400" y="1808163"/>
          <p14:tracePt t="58203" x="3844925" y="1808163"/>
          <p14:tracePt t="58219" x="3854450" y="1808163"/>
          <p14:tracePt t="58237" x="3881438" y="1808163"/>
          <p14:tracePt t="58255" x="3898900" y="1808163"/>
          <p14:tracePt t="58279" x="3908425" y="1808163"/>
          <p14:tracePt t="58288" x="3927475" y="1808163"/>
          <p14:tracePt t="58303" x="3954463" y="1808163"/>
          <p14:tracePt t="58320" x="3963988" y="1808163"/>
          <p14:tracePt t="58337" x="3971925" y="1808163"/>
          <p14:tracePt t="58354" x="3981450" y="1808163"/>
          <p14:tracePt t="58358" x="3990975" y="1808163"/>
          <p14:tracePt t="58370" x="4017963" y="1808163"/>
          <p14:tracePt t="58374" x="4027488" y="1808163"/>
          <p14:tracePt t="58388" x="4054475" y="1808163"/>
          <p14:tracePt t="58404" x="4064000" y="1817688"/>
          <p14:tracePt t="58409" x="4073525" y="1817688"/>
          <p14:tracePt t="58420" x="4090988" y="1825625"/>
          <p14:tracePt t="58424" x="4110038" y="1825625"/>
          <p14:tracePt t="58438" x="4127500" y="1825625"/>
          <p14:tracePt t="58454" x="4164013" y="1825625"/>
          <p14:tracePt t="58470" x="4210050" y="1835150"/>
          <p14:tracePt t="58473" x="4229100" y="1835150"/>
          <p14:tracePt t="58487" x="4273550" y="1844675"/>
          <p14:tracePt t="58503" x="4310063" y="1844675"/>
          <p14:tracePt t="58519" x="4346575" y="1844675"/>
          <p14:tracePt t="58537" x="4411663" y="1844675"/>
          <p14:tracePt t="58553" x="4456113" y="1844675"/>
          <p14:tracePt t="58570" x="4475163" y="1844675"/>
          <p14:tracePt t="58573" x="4484688" y="1844675"/>
          <p14:tracePt t="58588" x="4511675" y="1844675"/>
          <p14:tracePt t="58603" x="4548188" y="1854200"/>
          <p14:tracePt t="58620" x="4565650" y="1854200"/>
          <p14:tracePt t="58623" x="4575175" y="1854200"/>
          <p14:tracePt t="58638" x="4594225" y="1854200"/>
          <p14:tracePt t="58654" x="4621213" y="1854200"/>
          <p14:tracePt t="58670" x="4638675" y="1854200"/>
          <p14:tracePt t="58687" x="4657725" y="1854200"/>
          <p14:tracePt t="58706" x="4675188" y="1854200"/>
          <p14:tracePt t="58709" x="4684713" y="1854200"/>
          <p14:tracePt t="58732" x="4711700" y="1854200"/>
          <p14:tracePt t="58738" x="4721225" y="1854200"/>
          <p14:tracePt t="58753" x="4740275" y="1862138"/>
          <p14:tracePt t="58769" x="4767263" y="1862138"/>
          <p14:tracePt t="58786" x="4803775" y="1862138"/>
          <p14:tracePt t="58804" x="4849813" y="1862138"/>
          <p14:tracePt t="58820" x="4903788" y="1862138"/>
          <p14:tracePt t="58836" x="4940300" y="1862138"/>
          <p14:tracePt t="58839" x="4959350" y="1862138"/>
          <p14:tracePt t="58854" x="4986338" y="1862138"/>
          <p14:tracePt t="58870" x="4995863" y="1862138"/>
          <p14:tracePt t="58886" x="5022850" y="1862138"/>
          <p14:tracePt t="58903" x="5059363" y="1862138"/>
          <p14:tracePt t="58919" x="5068888" y="1871663"/>
          <p14:tracePt t="58936" x="5095875" y="1871663"/>
          <p14:tracePt t="58953" x="5141913" y="1871663"/>
          <p14:tracePt t="58969" x="5151438" y="1871663"/>
          <p14:tracePt t="58986" x="5168900" y="1871663"/>
          <p14:tracePt t="59005" x="5205413" y="1871663"/>
          <p14:tracePt t="59026" x="5214938" y="1881188"/>
          <p14:tracePt t="59036" x="5232400" y="1881188"/>
          <p14:tracePt t="59039" x="5251450" y="1881188"/>
          <p14:tracePt t="59054" x="5268913" y="1881188"/>
          <p14:tracePt t="59070" x="5278438" y="1881188"/>
          <p14:tracePt t="59087" x="5297488" y="1881188"/>
          <p14:tracePt t="59105" x="5314950" y="1881188"/>
          <p14:tracePt t="59119" x="5314950" y="1890713"/>
          <p14:tracePt t="59122" x="5324475" y="1890713"/>
          <p14:tracePt t="59125" x="5334000" y="1890713"/>
          <p14:tracePt t="59140" x="5341938" y="1890713"/>
          <p14:tracePt t="59154" x="5370513" y="1890713"/>
          <p14:tracePt t="59171" x="5387975" y="1890713"/>
          <p14:tracePt t="59187" x="5397500" y="1908175"/>
          <p14:tracePt t="59190" x="5407025" y="1908175"/>
          <p14:tracePt t="59204" x="5414963" y="1908175"/>
          <p14:tracePt t="59220" x="5443538" y="1908175"/>
          <p14:tracePt t="59237" x="5451475" y="1908175"/>
          <p14:tracePt t="59256" x="5461000" y="1908175"/>
          <p14:tracePt t="59292" x="5470525" y="1908175"/>
          <p14:tracePt t="59308" x="5480050" y="1908175"/>
          <p14:tracePt t="59321" x="5487988" y="1908175"/>
          <p14:tracePt t="59336" x="5497513" y="1908175"/>
          <p14:tracePt t="59356" x="5507038" y="1908175"/>
          <p14:tracePt t="59377" x="5516563" y="1908175"/>
          <p14:tracePt t="59406" x="5524500" y="1908175"/>
          <p14:tracePt t="59442" x="5534025" y="1908175"/>
          <p14:tracePt t="59480" x="5543550" y="1908175"/>
          <p14:tracePt t="59577" x="5553075" y="1908175"/>
          <p14:tracePt t="59894" x="5553075" y="1917700"/>
          <p14:tracePt t="59903" x="5553075" y="1935163"/>
          <p14:tracePt t="59909" x="5553075" y="1954213"/>
          <p14:tracePt t="59919" x="5553075" y="1963738"/>
          <p14:tracePt t="59922" x="5553075" y="1990725"/>
          <p14:tracePt t="59937" x="5553075" y="2017713"/>
          <p14:tracePt t="59953" x="5553075" y="2073275"/>
          <p14:tracePt t="59969" x="5543550" y="2119313"/>
          <p14:tracePt t="59972" x="5543550" y="2136775"/>
          <p14:tracePt t="59987" x="5534025" y="2182813"/>
          <p14:tracePt t="60002" x="5524500" y="2219325"/>
          <p14:tracePt t="60019" x="5487988" y="2282825"/>
          <p14:tracePt t="60023" x="5487988" y="2301875"/>
          <p14:tracePt t="60037" x="5487988" y="2319338"/>
          <p14:tracePt t="60052" x="5480050" y="2346325"/>
          <p14:tracePt t="60069" x="5480050" y="2365375"/>
          <p14:tracePt t="60073" x="5480050" y="2374900"/>
          <p14:tracePt t="60088" x="5480050" y="2392363"/>
          <p14:tracePt t="60103" x="5480050" y="2428875"/>
          <p14:tracePt t="60121" x="5480050" y="2474913"/>
          <p14:tracePt t="60124" x="5470525" y="2492375"/>
          <p14:tracePt t="60142" x="5470525" y="2538413"/>
          <p14:tracePt t="60163" x="5461000" y="2584450"/>
          <p14:tracePt t="60166" x="5461000" y="2593975"/>
          <p14:tracePt t="60174" x="5461000" y="2601913"/>
          <p14:tracePt t="60188" x="5461000" y="2647950"/>
          <p14:tracePt t="60203" x="5461000" y="2674938"/>
          <p14:tracePt t="60220" x="5461000" y="2720975"/>
          <p14:tracePt t="60224" x="5461000" y="2730500"/>
          <p14:tracePt t="60237" x="5461000" y="2740025"/>
          <p14:tracePt t="60239" x="5461000" y="2747963"/>
          <p14:tracePt t="60254" x="5461000" y="2784475"/>
          <p14:tracePt t="60269" x="5461000" y="2830513"/>
          <p14:tracePt t="60286" x="5461000" y="2857500"/>
          <p14:tracePt t="60289" x="5461000" y="2867025"/>
          <p14:tracePt t="60305" x="5461000" y="2894013"/>
          <p14:tracePt t="60320" x="5461000" y="2903538"/>
          <p14:tracePt t="60323" x="5461000" y="2913063"/>
          <p14:tracePt t="60339" x="5461000" y="2930525"/>
          <p14:tracePt t="60354" x="5461000" y="2940050"/>
          <p14:tracePt t="60370" x="5461000" y="2949575"/>
          <p14:tracePt t="60432" x="5461000" y="2968625"/>
          <p14:tracePt t="60439" x="5461000" y="2976563"/>
          <p14:tracePt t="60454" x="5461000" y="2995613"/>
          <p14:tracePt t="60471" x="5461000" y="3005138"/>
          <p14:tracePt t="60475" x="5461000" y="3022600"/>
          <p14:tracePt t="60486" x="5461000" y="3049588"/>
          <p14:tracePt t="60489" x="5461000" y="3059113"/>
          <p14:tracePt t="60504" x="5461000" y="3086100"/>
          <p14:tracePt t="60520" x="5461000" y="3105150"/>
          <p14:tracePt t="60524" x="5461000" y="3114675"/>
          <p14:tracePt t="60535" x="5461000" y="3132138"/>
          <p14:tracePt t="60539" x="5461000" y="3141663"/>
          <p14:tracePt t="60553" x="5461000" y="3159125"/>
          <p14:tracePt t="60570" x="5461000" y="3168650"/>
          <p14:tracePt t="60590" x="5461000" y="3178175"/>
          <p14:tracePt t="60632" x="5461000" y="3187700"/>
          <p14:tracePt t="60848" x="5461000" y="3141663"/>
          <p14:tracePt t="60855" x="5461000" y="3105150"/>
          <p14:tracePt t="60871" x="5461000" y="2959100"/>
          <p14:tracePt t="60887" x="5461000" y="2876550"/>
          <p14:tracePt t="60891" x="5461000" y="2857500"/>
          <p14:tracePt t="60905" x="5461000" y="2830513"/>
          <p14:tracePt t="60907" x="5461000" y="2813050"/>
          <p14:tracePt t="60921" x="5461000" y="2767013"/>
          <p14:tracePt t="60936" x="5461000" y="2730500"/>
          <p14:tracePt t="60952" x="5470525" y="2667000"/>
          <p14:tracePt t="60955" x="5470525" y="2647950"/>
          <p14:tracePt t="60970" x="5480050" y="2601913"/>
          <p14:tracePt t="60986" x="5480050" y="2584450"/>
          <p14:tracePt t="61002" x="5480050" y="2565400"/>
          <p14:tracePt t="61022" x="5487988" y="2511425"/>
          <p14:tracePt t="61029" x="5487988" y="2492375"/>
          <p14:tracePt t="61037" x="5487988" y="2484438"/>
          <p14:tracePt t="61041" x="5487988" y="2474913"/>
          <p14:tracePt t="61054" x="5487988" y="2465388"/>
          <p14:tracePt t="61070" x="5487988" y="2447925"/>
          <p14:tracePt t="61086" x="5487988" y="2419350"/>
          <p14:tracePt t="61104" x="5497513" y="2392363"/>
          <p14:tracePt t="61124" x="5516563" y="2365375"/>
          <p14:tracePt t="61129" x="5516563" y="2346325"/>
          <p14:tracePt t="61137" x="5524500" y="2338388"/>
          <p14:tracePt t="61154" x="5524500" y="2319338"/>
          <p14:tracePt t="61156" x="5524500" y="2309813"/>
          <p14:tracePt t="61171" x="5524500" y="2292350"/>
          <p14:tracePt t="61188" x="5534025" y="2282825"/>
          <p14:tracePt t="61192" x="5534025" y="2265363"/>
          <p14:tracePt t="61214" x="5534025" y="2255838"/>
          <p14:tracePt t="61289" x="5534025" y="2246313"/>
          <p14:tracePt t="61308" x="5534025" y="2236788"/>
          <p14:tracePt t="61315" x="5534025" y="2228850"/>
          <p14:tracePt t="61324" x="5534025" y="2209800"/>
          <p14:tracePt t="61339" x="5534025" y="2173288"/>
          <p14:tracePt t="61343" x="5543550" y="2155825"/>
          <p14:tracePt t="61353" x="5543550" y="2146300"/>
          <p14:tracePt t="61372" x="5543550" y="2073275"/>
          <p14:tracePt t="61382" x="5543550" y="2046288"/>
          <p14:tracePt t="61396" x="5543550" y="2017713"/>
          <p14:tracePt t="61408" x="5543550" y="1990725"/>
          <p14:tracePt t="61422" x="5543550" y="1973263"/>
          <p14:tracePt t="61437" x="5543550" y="1963738"/>
          <p14:tracePt t="61452" x="5543550" y="1954213"/>
          <p14:tracePt t="61482" x="5543550" y="1944688"/>
          <p14:tracePt t="61547" x="5543550" y="1935163"/>
          <p14:tracePt t="61555" x="5543550" y="1917700"/>
          <p14:tracePt t="61569" x="5543550" y="1898650"/>
          <p14:tracePt t="61575" x="5543550" y="1890713"/>
          <p14:tracePt t="61645" x="5543550" y="1881188"/>
          <p14:tracePt t="61682" x="5543550" y="1871663"/>
          <p14:tracePt t="61827" x="5543550" y="1890713"/>
          <p14:tracePt t="61842" x="5516563" y="1990725"/>
          <p14:tracePt t="61845" x="5497513" y="2063750"/>
          <p14:tracePt t="61854" x="5487988" y="2100263"/>
          <p14:tracePt t="61869" x="5470525" y="2182813"/>
          <p14:tracePt t="61874" x="5461000" y="2219325"/>
          <p14:tracePt t="61890" x="5443538" y="2319338"/>
          <p14:tracePt t="61900" x="5443538" y="2355850"/>
          <p14:tracePt t="61915" x="5424488" y="2428875"/>
          <p14:tracePt t="61925" x="5414963" y="2492375"/>
          <p14:tracePt t="61934" x="5414963" y="2511425"/>
          <p14:tracePt t="61940" x="5414963" y="2528888"/>
          <p14:tracePt t="61954" x="5387975" y="2557463"/>
          <p14:tracePt t="61970" x="5378450" y="2593975"/>
          <p14:tracePt t="61975" x="5378450" y="2601913"/>
          <p14:tracePt t="61986" x="5378450" y="2611438"/>
          <p14:tracePt t="62004" x="5378450" y="2647950"/>
          <p14:tracePt t="62019" x="5378450" y="2684463"/>
          <p14:tracePt t="62035" x="5378450" y="2720975"/>
          <p14:tracePt t="62040" x="5370513" y="2730500"/>
          <p14:tracePt t="62054" x="5360988" y="2794000"/>
          <p14:tracePt t="62071" x="5360988" y="2830513"/>
          <p14:tracePt t="62087" x="5360988" y="2886075"/>
          <p14:tracePt t="62090" x="5360988" y="2894013"/>
          <p14:tracePt t="62104" x="5360988" y="2922588"/>
          <p14:tracePt t="62120" x="5360988" y="2940050"/>
          <p14:tracePt t="62139" x="5360988" y="2968625"/>
          <p14:tracePt t="62154" x="5360988" y="2986088"/>
          <p14:tracePt t="62170" x="5360988" y="2995613"/>
          <p14:tracePt t="62187" x="5360988" y="3032125"/>
          <p14:tracePt t="62190" x="5360988" y="3041650"/>
          <p14:tracePt t="62205" x="5360988" y="3068638"/>
          <p14:tracePt t="62220" x="5360988" y="3086100"/>
          <p14:tracePt t="62236" x="5360988" y="3114675"/>
          <p14:tracePt t="62239" x="5360988" y="3122613"/>
          <p14:tracePt t="62254" x="5360988" y="3141663"/>
          <p14:tracePt t="62290" x="5360988" y="3151188"/>
          <p14:tracePt t="62304" x="5360988" y="3159125"/>
          <p14:tracePt t="62312" x="5360988" y="3168650"/>
          <p14:tracePt t="62321" x="5360988" y="3187700"/>
          <p14:tracePt t="62336" x="5360988" y="3205163"/>
          <p14:tracePt t="62397" x="5360988" y="3214688"/>
          <p14:tracePt t="62404" x="5370513" y="3214688"/>
          <p14:tracePt t="62434" x="5370513" y="3224213"/>
          <p14:tracePt t="62570" x="5378450" y="3224213"/>
          <p14:tracePt t="62586" x="5397500" y="3224213"/>
          <p14:tracePt t="62591" x="5407025" y="3214688"/>
          <p14:tracePt t="62602" x="5424488" y="3205163"/>
          <p14:tracePt t="62622" x="5434013" y="3195638"/>
          <p14:tracePt t="62630" x="5443538" y="3159125"/>
          <p14:tracePt t="62636" x="5451475" y="3151188"/>
          <p14:tracePt t="62644" x="5480050" y="3114675"/>
          <p14:tracePt t="62653" x="5487988" y="3105150"/>
          <p14:tracePt t="62656" x="5487988" y="3086100"/>
          <p14:tracePt t="62671" x="5497513" y="3068638"/>
          <p14:tracePt t="62686" x="5497513" y="3059113"/>
          <p14:tracePt t="62736" x="5497513" y="3041650"/>
          <p14:tracePt t="62742" x="5497513" y="3032125"/>
          <p14:tracePt t="62751" x="5507038" y="3005138"/>
          <p14:tracePt t="62768" x="5516563" y="2968625"/>
          <p14:tracePt t="62771" x="5516563" y="2949575"/>
          <p14:tracePt t="62786" x="5516563" y="2903538"/>
          <p14:tracePt t="62802" x="5516563" y="2867025"/>
          <p14:tracePt t="62821" x="5516563" y="2820988"/>
          <p14:tracePt t="62823" x="5516563" y="2794000"/>
          <p14:tracePt t="62828" x="5516563" y="2740025"/>
          <p14:tracePt t="62838" x="5516563" y="2693988"/>
          <p14:tracePt t="62853" x="5524500" y="2630488"/>
          <p14:tracePt t="62857" x="5524500" y="2557463"/>
          <p14:tracePt t="62868" x="5524500" y="2538413"/>
          <p14:tracePt t="62872" x="5534025" y="2484438"/>
          <p14:tracePt t="62887" x="5534025" y="2447925"/>
          <p14:tracePt t="62902" x="5534025" y="2401888"/>
          <p14:tracePt t="62920" x="5534025" y="2374900"/>
          <p14:tracePt t="62922" x="5534025" y="2365375"/>
          <p14:tracePt t="62936" x="5534025" y="2355850"/>
          <p14:tracePt t="62952" x="5543550" y="2338388"/>
          <p14:tracePt t="62968" x="5543550" y="2301875"/>
          <p14:tracePt t="62971" x="5543550" y="2292350"/>
          <p14:tracePt t="62986" x="5543550" y="2273300"/>
          <p14:tracePt t="63002" x="5543550" y="2255838"/>
          <p14:tracePt t="63019" x="5543550" y="2228850"/>
          <p14:tracePt t="63023" x="5543550" y="2219325"/>
          <p14:tracePt t="63044" x="5543550" y="2209800"/>
          <p14:tracePt t="63051" x="5543550" y="2192338"/>
          <p14:tracePt t="63068" x="5553075" y="2173288"/>
          <p14:tracePt t="63072" x="5553075" y="2163763"/>
          <p14:tracePt t="63086" x="5553075" y="2136775"/>
          <p14:tracePt t="63102" x="5553075" y="2127250"/>
          <p14:tracePt t="63121" x="5553075" y="2119313"/>
          <p14:tracePt t="63152" x="5553075" y="2109788"/>
          <p14:tracePt t="63187" x="5553075" y="2100263"/>
          <p14:tracePt t="63223" x="5553075" y="2090738"/>
          <p14:tracePt t="63265" x="5553075" y="2082800"/>
          <p14:tracePt t="63467" x="5553075" y="2090738"/>
          <p14:tracePt t="63756" x="5387975" y="2365375"/>
          <p14:tracePt t="63764" x="5059363" y="2813050"/>
          <p14:tracePt t="63772" x="4748213" y="3105150"/>
          <p14:tracePt t="63785" x="3689350" y="4356100"/>
          <p14:tracePt t="63790" x="3224213" y="4767263"/>
          <p14:tracePt t="63801" x="2520950" y="5597525"/>
          <p14:tracePt t="63805" x="2265363" y="5972175"/>
          <p14:tracePt t="63821" x="1598613" y="6648450"/>
          <p14:tracePt t="64952" x="0" y="0"/>
        </p14:tracePtLst>
        <p14:tracePtLst>
          <p14:tracePt t="159657" x="3276600" y="6197600"/>
          <p14:tracePt t="163530" x="2282825" y="6629400"/>
          <p14:tracePt t="163543" x="2338388" y="6446838"/>
          <p14:tracePt t="163561" x="2401888" y="6310313"/>
          <p14:tracePt t="163564" x="2428875" y="6264275"/>
          <p14:tracePt t="163575" x="2465388" y="6200775"/>
          <p14:tracePt t="163579" x="2501900" y="6137275"/>
          <p14:tracePt t="163594" x="2557463" y="6045200"/>
          <p14:tracePt t="163609" x="2620963" y="5935663"/>
          <p14:tracePt t="163636" x="2647950" y="5807075"/>
          <p14:tracePt t="163644" x="2684463" y="5734050"/>
          <p14:tracePt t="163650" x="2693988" y="5716588"/>
          <p14:tracePt t="163660" x="2703513" y="5689600"/>
          <p14:tracePt t="163674" x="2730500" y="5624513"/>
          <p14:tracePt t="163679" x="2740025" y="5607050"/>
          <p14:tracePt t="163690" x="2757488" y="5551488"/>
          <p14:tracePt t="163694" x="2767013" y="5470525"/>
          <p14:tracePt t="163717" x="2886075" y="5095875"/>
          <p14:tracePt t="163729" x="2976563" y="4775200"/>
          <p14:tracePt t="163741" x="3022600" y="4665663"/>
          <p14:tracePt t="163745" x="3068638" y="4511675"/>
          <p14:tracePt t="163759" x="3178175" y="4283075"/>
          <p14:tracePt t="163779" x="3343275" y="3954463"/>
          <p14:tracePt t="163795" x="3433763" y="3789363"/>
          <p14:tracePt t="163810" x="3562350" y="3606800"/>
          <p14:tracePt t="163830" x="3662363" y="3443288"/>
          <p14:tracePt t="163841" x="3679825" y="3387725"/>
          <p14:tracePt t="163845" x="3689350" y="3370263"/>
          <p14:tracePt t="163862" x="3725863" y="3260725"/>
          <p14:tracePt t="163882" x="3725863" y="3195638"/>
          <p14:tracePt t="163887" x="3725863" y="3187700"/>
          <p14:tracePt t="163894" x="3725863" y="3178175"/>
          <p14:tracePt t="163909" x="3725863" y="3141663"/>
          <p14:tracePt t="163926" x="3708400" y="3095625"/>
          <p14:tracePt t="164289" x="3708400" y="3086100"/>
          <p14:tracePt t="164295" x="3716338" y="3049588"/>
          <p14:tracePt t="164310" x="3725863" y="3013075"/>
          <p14:tracePt t="164325" x="3735388" y="2968625"/>
          <p14:tracePt t="164342" x="3735388" y="2949575"/>
          <p14:tracePt t="164345" x="3735388" y="2940050"/>
          <p14:tracePt t="164361" x="3735388" y="2913063"/>
          <p14:tracePt t="164376" x="3735388" y="2903538"/>
          <p14:tracePt t="164392" x="3735388" y="2894013"/>
          <p14:tracePt t="164410" x="3735388" y="2886075"/>
          <p14:tracePt t="164471" x="3735388" y="2876550"/>
          <p14:tracePt t="164562" x="3735388" y="2867025"/>
          <p14:tracePt t="164637" x="3735388" y="2857500"/>
          <p14:tracePt t="164670" x="3735388" y="2849563"/>
          <p14:tracePt t="164676" x="3744913" y="2849563"/>
          <p14:tracePt t="164706" x="3752850" y="2849563"/>
          <p14:tracePt t="164761" x="3752850" y="2830513"/>
          <p14:tracePt t="164768" x="3762375" y="2830513"/>
          <p14:tracePt t="164842" x="3762375" y="2820988"/>
          <p14:tracePt t="164859" x="3781425" y="2820988"/>
          <p14:tracePt t="164879" x="3789363" y="2820988"/>
          <p14:tracePt t="164899" x="3798888" y="2820988"/>
          <p14:tracePt t="164930" x="3808413" y="2820988"/>
          <p14:tracePt t="164964" x="3817938" y="2820988"/>
          <p14:tracePt t="164999" x="3825875" y="2820988"/>
          <p14:tracePt t="165050" x="3825875" y="2813050"/>
          <p14:tracePt t="165250" x="3825875" y="2803525"/>
          <p14:tracePt t="165401" x="3835400" y="2803525"/>
          <p14:tracePt t="173029" x="3871913" y="2803525"/>
          <p14:tracePt t="173038" x="3898900" y="2803525"/>
          <p14:tracePt t="173048" x="3990975" y="2803525"/>
          <p14:tracePt t="173057" x="4017963" y="2803525"/>
          <p14:tracePt t="173073" x="4100513" y="2803525"/>
          <p14:tracePt t="173079" x="4119563" y="2803525"/>
          <p14:tracePt t="173083" x="4173538" y="2794000"/>
          <p14:tracePt t="173090" x="4192588" y="2794000"/>
          <p14:tracePt t="173097" x="4210050" y="2794000"/>
          <p14:tracePt t="173105" x="4265613" y="2794000"/>
          <p14:tracePt t="173121" x="4319588" y="2794000"/>
          <p14:tracePt t="173127" x="4346575" y="2794000"/>
          <p14:tracePt t="173138" x="4392613" y="2794000"/>
          <p14:tracePt t="173142" x="4411663" y="2794000"/>
          <p14:tracePt t="173158" x="4456113" y="2794000"/>
          <p14:tracePt t="173163" x="4475163" y="2794000"/>
          <p14:tracePt t="173172" x="4484688" y="2794000"/>
          <p14:tracePt t="173192" x="4492625" y="2794000"/>
          <p14:tracePt t="173207" x="4521200" y="2794000"/>
          <p14:tracePt t="173223" x="4548188" y="2794000"/>
          <p14:tracePt t="173227" x="4565650" y="2794000"/>
          <p14:tracePt t="173239" x="4575175" y="2794000"/>
          <p14:tracePt t="173243" x="4594225" y="2794000"/>
          <p14:tracePt t="173248" x="4630738" y="2794000"/>
          <p14:tracePt t="173258" x="4648200" y="2794000"/>
          <p14:tracePt t="173272" x="4657725" y="2794000"/>
          <p14:tracePt t="173289" x="4703763" y="2794000"/>
          <p14:tracePt t="173292" x="4711700" y="2794000"/>
          <p14:tracePt t="173307" x="4730750" y="2794000"/>
          <p14:tracePt t="173327" x="4830763" y="2794000"/>
          <p14:tracePt t="173340" x="4849813" y="2794000"/>
          <p14:tracePt t="173343" x="4876800" y="2794000"/>
          <p14:tracePt t="173357" x="4949825" y="2794000"/>
          <p14:tracePt t="173379" x="5068888" y="2794000"/>
          <p14:tracePt t="173394" x="5122863" y="2794000"/>
          <p14:tracePt t="173409" x="5187950" y="2794000"/>
          <p14:tracePt t="173413" x="5214938" y="2794000"/>
          <p14:tracePt t="173422" x="5241925" y="2784475"/>
          <p14:tracePt t="173440" x="5278438" y="2784475"/>
          <p14:tracePt t="173443" x="5305425" y="2784475"/>
          <p14:tracePt t="173458" x="5341938" y="2784475"/>
          <p14:tracePt t="173472" x="5370513" y="2784475"/>
          <p14:tracePt t="173490" x="5414963" y="2776538"/>
          <p14:tracePt t="173494" x="5434013" y="2776538"/>
          <p14:tracePt t="173510" x="5487988" y="2757488"/>
          <p14:tracePt t="173517" x="5524500" y="2757488"/>
          <p14:tracePt t="173526" x="5553075" y="2757488"/>
          <p14:tracePt t="173531" x="5589588" y="2747963"/>
          <p14:tracePt t="173536" x="5634038" y="2747963"/>
          <p14:tracePt t="173543" x="5653088" y="2747963"/>
          <p14:tracePt t="173551" x="5689600" y="2747963"/>
          <p14:tracePt t="173558" x="5735638" y="2740025"/>
          <p14:tracePt t="173574" x="5818188" y="2740025"/>
          <p14:tracePt t="173590" x="5872163" y="2740025"/>
          <p14:tracePt t="173592" x="5899150" y="2740025"/>
          <p14:tracePt t="173610" x="5935663" y="2730500"/>
          <p14:tracePt t="173619" x="5954713" y="2730500"/>
          <p14:tracePt t="173626" x="5972175" y="2730500"/>
          <p14:tracePt t="173633" x="6000750" y="2730500"/>
          <p14:tracePt t="173638" x="6008688" y="2730500"/>
          <p14:tracePt t="173644" x="6027738" y="2720975"/>
          <p14:tracePt t="173654" x="6037263" y="2720975"/>
          <p14:tracePt t="173661" x="6073775" y="2720975"/>
          <p14:tracePt t="173673" x="6118225" y="2720975"/>
          <p14:tracePt t="173688" x="6146800" y="2703513"/>
          <p14:tracePt t="173705" x="6173788" y="2703513"/>
          <p14:tracePt t="173709" x="6183313" y="2703513"/>
          <p14:tracePt t="173716" x="6200775" y="2693988"/>
          <p14:tracePt t="173723" x="6219825" y="2693988"/>
          <p14:tracePt t="173729" x="6237288" y="2693988"/>
          <p14:tracePt t="173739" x="6273800" y="2684463"/>
          <p14:tracePt t="173744" x="6283325" y="2684463"/>
          <p14:tracePt t="173753" x="6300788" y="2684463"/>
          <p14:tracePt t="173759" x="6319838" y="2684463"/>
          <p14:tracePt t="173776" x="6346825" y="2684463"/>
          <p14:tracePt t="173795" x="6383338" y="2684463"/>
          <p14:tracePt t="173808" x="6410325" y="2684463"/>
          <p14:tracePt t="173822" x="6446838" y="2684463"/>
          <p14:tracePt t="173842" x="6475413" y="2684463"/>
          <p14:tracePt t="173856" x="6492875" y="2684463"/>
          <p14:tracePt t="173859" x="6511925" y="2674938"/>
          <p14:tracePt t="173873" x="6565900" y="2667000"/>
          <p14:tracePt t="173891" x="6611938" y="2667000"/>
          <p14:tracePt t="173896" x="6648450" y="2667000"/>
          <p14:tracePt t="173917" x="6721475" y="2667000"/>
          <p14:tracePt t="173925" x="6740525" y="2667000"/>
          <p14:tracePt t="173942" x="6777038" y="2667000"/>
          <p14:tracePt t="173955" x="6821488" y="2667000"/>
          <p14:tracePt t="173959" x="6858000" y="2667000"/>
          <p14:tracePt t="173974" x="6894513" y="2667000"/>
          <p14:tracePt t="173982" x="6923088" y="2667000"/>
          <p14:tracePt t="173991" x="6940550" y="2667000"/>
          <p14:tracePt t="173999" x="6959600" y="2667000"/>
          <p14:tracePt t="174006" x="6967538" y="2667000"/>
          <p14:tracePt t="174011" x="7004050" y="2667000"/>
          <p14:tracePt t="174019" x="7023100" y="2667000"/>
          <p14:tracePt t="174026" x="7023100" y="2674938"/>
          <p14:tracePt t="174040" x="7059613" y="2674938"/>
          <p14:tracePt t="174046" x="7105650" y="2684463"/>
          <p14:tracePt t="174056" x="7123113" y="2684463"/>
          <p14:tracePt t="174060" x="7150100" y="2693988"/>
          <p14:tracePt t="174075" x="7196138" y="2711450"/>
          <p14:tracePt t="174089" x="7251700" y="2720975"/>
          <p14:tracePt t="174106" x="7278688" y="2730500"/>
          <p14:tracePt t="174110" x="7296150" y="2730500"/>
          <p14:tracePt t="174124" x="7324725" y="2730500"/>
          <p14:tracePt t="174140" x="7351713" y="2730500"/>
          <p14:tracePt t="174160" x="7388225" y="2740025"/>
          <p14:tracePt t="174175" x="7415213" y="2740025"/>
          <p14:tracePt t="174190" x="7434263" y="2740025"/>
          <p14:tracePt t="174206" x="7451725" y="2740025"/>
          <p14:tracePt t="174210" x="7461250" y="2740025"/>
          <p14:tracePt t="174225" x="7480300" y="2747963"/>
          <p14:tracePt t="174231" x="7488238" y="2747963"/>
          <p14:tracePt t="174239" x="7497763" y="2747963"/>
          <p14:tracePt t="174255" x="7516813" y="2757488"/>
          <p14:tracePt t="174275" x="7561263" y="2767013"/>
          <p14:tracePt t="174289" x="7570788" y="2767013"/>
          <p14:tracePt t="174293" x="7589838" y="2767013"/>
          <p14:tracePt t="174305" x="7597775" y="2767013"/>
          <p14:tracePt t="174324" x="7634288" y="2767013"/>
          <p14:tracePt t="174339" x="7653338" y="2767013"/>
          <p14:tracePt t="174355" x="7670800" y="2767013"/>
          <p14:tracePt t="174372" x="7689850" y="2767013"/>
          <p14:tracePt t="174377" x="7707313" y="2767013"/>
          <p14:tracePt t="174385" x="7716838" y="2767013"/>
          <p14:tracePt t="174405" x="7726363" y="2767013"/>
          <p14:tracePt t="174418" x="7735888" y="2767013"/>
          <p14:tracePt t="174441" x="7743825" y="2767013"/>
          <p14:tracePt t="174456" x="7753350" y="2767013"/>
          <p14:tracePt t="174463" x="7762875" y="2767013"/>
          <p14:tracePt t="174477" x="7772400" y="2767013"/>
          <p14:tracePt t="174490" x="7780338" y="2767013"/>
          <p14:tracePt t="174512" x="7789863" y="2767013"/>
          <p14:tracePt t="174523" x="7799388" y="2767013"/>
          <p14:tracePt t="174549" x="7808913" y="2767013"/>
          <p14:tracePt t="174572" x="7816850" y="2767013"/>
          <p14:tracePt t="174599" x="7826375" y="2767013"/>
          <p14:tracePt t="174637" x="7835900" y="2767013"/>
          <p14:tracePt t="174649" x="7845425" y="2767013"/>
          <p14:tracePt t="174677" x="7862888" y="2767013"/>
          <p14:tracePt t="174715" x="7872413" y="2767013"/>
          <p14:tracePt t="175152" x="7872413" y="2794000"/>
          <p14:tracePt t="175162" x="7872413" y="2803525"/>
          <p14:tracePt t="175172" x="7872413" y="2830513"/>
          <p14:tracePt t="175193" x="7872413" y="2886075"/>
          <p14:tracePt t="175204" x="7872413" y="2903538"/>
          <p14:tracePt t="175207" x="7872413" y="2913063"/>
          <p14:tracePt t="175221" x="7872413" y="2930525"/>
          <p14:tracePt t="175238" x="7872413" y="2959100"/>
          <p14:tracePt t="175260" x="7872413" y="2968625"/>
          <p14:tracePt t="175282" x="7872413" y="2976563"/>
          <p14:tracePt t="175289" x="7872413" y="2986088"/>
          <p14:tracePt t="175309" x="7872413" y="2995613"/>
          <p14:tracePt t="175323" x="7872413" y="3005138"/>
          <p14:tracePt t="175343" x="7872413" y="3013075"/>
          <p14:tracePt t="175361" x="7853363" y="3022600"/>
          <p14:tracePt t="175365" x="7853363" y="3041650"/>
          <p14:tracePt t="175374" x="7853363" y="3049588"/>
          <p14:tracePt t="175390" x="7853363" y="3059113"/>
          <p14:tracePt t="175404" x="7853363" y="3068638"/>
          <p14:tracePt t="175423" x="7853363" y="3078163"/>
          <p14:tracePt t="175467" x="7853363" y="3086100"/>
          <p14:tracePt t="175503" x="7853363" y="3095625"/>
          <p14:tracePt t="175533" x="7853363" y="3105150"/>
          <p14:tracePt t="175567" x="7853363" y="3122613"/>
          <p14:tracePt t="175606" x="7853363" y="3132138"/>
          <p14:tracePt t="175732" x="7853363" y="3114675"/>
          <p14:tracePt t="175739" x="7845425" y="3105150"/>
          <p14:tracePt t="175756" x="7845425" y="3086100"/>
          <p14:tracePt t="175772" x="7845425" y="3078163"/>
          <p14:tracePt t="175775" x="7845425" y="3068638"/>
          <p14:tracePt t="175781" x="7835900" y="3049588"/>
          <p14:tracePt t="175789" x="7835900" y="3032125"/>
          <p14:tracePt t="175805" x="7835900" y="3013075"/>
          <p14:tracePt t="175825" x="7835900" y="3005138"/>
          <p14:tracePt t="175841" x="7835900" y="2995613"/>
          <p14:tracePt t="175855" x="7835900" y="2976563"/>
          <p14:tracePt t="175872" x="7835900" y="2968625"/>
          <p14:tracePt t="175875" x="7835900" y="2959100"/>
          <p14:tracePt t="175888" x="7835900" y="2949575"/>
          <p14:tracePt t="175906" x="7835900" y="2930525"/>
          <p14:tracePt t="175924" x="7826375" y="2886075"/>
          <p14:tracePt t="175939" x="7816850" y="2849563"/>
          <p14:tracePt t="175955" x="7816850" y="2840038"/>
          <p14:tracePt t="175971" x="7816850" y="2820988"/>
          <p14:tracePt t="175992" x="7816850" y="2813050"/>
          <p14:tracePt t="176007" x="7816850" y="2803525"/>
          <p14:tracePt t="176034" x="7816850" y="2794000"/>
          <p14:tracePt t="176073" x="7816850" y="2784475"/>
          <p14:tracePt t="176107" x="7816850" y="2776538"/>
          <p14:tracePt t="176278" x="7816850" y="2803525"/>
          <p14:tracePt t="176284" x="7816850" y="2830513"/>
          <p14:tracePt t="176291" x="7816850" y="2857500"/>
          <p14:tracePt t="176306" x="7816850" y="2913063"/>
          <p14:tracePt t="176311" x="7816850" y="2940050"/>
          <p14:tracePt t="176322" x="7816850" y="3013075"/>
          <p14:tracePt t="176341" x="7816850" y="3078163"/>
          <p14:tracePt t="176356" x="7816850" y="3114675"/>
          <p14:tracePt t="176374" x="7808913" y="3141663"/>
          <p14:tracePt t="176388" x="7799388" y="3168650"/>
          <p14:tracePt t="176392" x="7799388" y="3178175"/>
          <p14:tracePt t="176406" x="7799388" y="3195638"/>
          <p14:tracePt t="176424" x="7799388" y="3214688"/>
          <p14:tracePt t="176429" x="7799388" y="3224213"/>
          <p14:tracePt t="176456" x="7799388" y="3232150"/>
          <p14:tracePt t="176530" x="7799388" y="3241675"/>
          <p14:tracePt t="176650" x="7799388" y="3232150"/>
          <p14:tracePt t="176658" x="7799388" y="3195638"/>
          <p14:tracePt t="176663" x="7799388" y="3159125"/>
          <p14:tracePt t="176672" x="7799388" y="3141663"/>
          <p14:tracePt t="176689" x="7799388" y="3095625"/>
          <p14:tracePt t="176691" x="7799388" y="3049588"/>
          <p14:tracePt t="176707" x="7799388" y="3032125"/>
          <p14:tracePt t="176724" x="7799388" y="3005138"/>
          <p14:tracePt t="176738" x="7799388" y="2968625"/>
          <p14:tracePt t="176742" x="7799388" y="2959100"/>
          <p14:tracePt t="176756" x="7799388" y="2949575"/>
          <p14:tracePt t="176772" x="7799388" y="2940050"/>
          <p14:tracePt t="176793" x="7799388" y="2930525"/>
          <p14:tracePt t="176823" x="7799388" y="2922588"/>
          <p14:tracePt t="176858" x="7799388" y="2913063"/>
          <p14:tracePt t="176895" x="7799388" y="2903538"/>
          <p14:tracePt t="176930" x="7799388" y="2886075"/>
          <p14:tracePt t="177024" x="7799388" y="2876550"/>
          <p14:tracePt t="177060" x="7799388" y="2867025"/>
          <p14:tracePt t="177348" x="7799388" y="2876550"/>
          <p14:tracePt t="177362" x="7808913" y="2876550"/>
          <p14:tracePt t="177383" x="7808913" y="2894013"/>
          <p14:tracePt t="177404" x="7808913" y="2903538"/>
          <p14:tracePt t="177424" x="7808913" y="2913063"/>
          <p14:tracePt t="177432" x="7816850" y="2922588"/>
          <p14:tracePt t="177440" x="7816850" y="2930525"/>
          <p14:tracePt t="177455" x="7816850" y="2940050"/>
          <p14:tracePt t="177460" x="7826375" y="2949575"/>
          <p14:tracePt t="177470" x="7826375" y="2959100"/>
          <p14:tracePt t="177474" x="7826375" y="2976563"/>
          <p14:tracePt t="177490" x="7835900" y="3005138"/>
          <p14:tracePt t="177498" x="7835900" y="3022600"/>
          <p14:tracePt t="177513" x="7835900" y="3032125"/>
          <p14:tracePt t="177522" x="7835900" y="3041650"/>
          <p14:tracePt t="177527" x="7835900" y="3049588"/>
          <p14:tracePt t="177531" x="7835900" y="3068638"/>
          <p14:tracePt t="177541" x="7835900" y="3078163"/>
          <p14:tracePt t="177556" x="7835900" y="3086100"/>
          <p14:tracePt t="177560" x="7835900" y="3095625"/>
          <p14:tracePt t="177571" x="7835900" y="3105150"/>
          <p14:tracePt t="177574" x="7835900" y="3114675"/>
          <p14:tracePt t="177590" x="7835900" y="3122613"/>
          <p14:tracePt t="177611" x="7835900" y="3132138"/>
          <p14:tracePt t="177648" x="7835900" y="3141663"/>
          <p14:tracePt t="177686" x="7835900" y="3151188"/>
          <p14:tracePt t="177834" x="7835900" y="3132138"/>
          <p14:tracePt t="177840" x="7835900" y="3114675"/>
          <p14:tracePt t="177858" x="7835900" y="3068638"/>
          <p14:tracePt t="177877" x="7835900" y="2995613"/>
          <p14:tracePt t="177890" x="7835900" y="2986088"/>
          <p14:tracePt t="177893" x="7835900" y="2976563"/>
          <p14:tracePt t="177897" x="7835900" y="2968625"/>
          <p14:tracePt t="177921" x="7835900" y="2949575"/>
          <p14:tracePt t="177942" x="7835900" y="2940050"/>
          <p14:tracePt t="177964" x="7835900" y="2930525"/>
          <p14:tracePt t="177992" x="7835900" y="2922588"/>
          <p14:tracePt t="178038" x="7835900" y="2913063"/>
          <p14:tracePt t="178056" x="7835900" y="2903538"/>
          <p14:tracePt t="178072" x="7835900" y="2894013"/>
          <p14:tracePt t="178076" x="7835900" y="2886075"/>
          <p14:tracePt t="178114" x="7835900" y="2867025"/>
          <p14:tracePt t="178179" x="7835900" y="2857500"/>
          <p14:tracePt t="178264" x="7835900" y="2876550"/>
          <p14:tracePt t="178271" x="7826375" y="2903538"/>
          <p14:tracePt t="178288" x="7808913" y="2986088"/>
          <p14:tracePt t="178292" x="7808913" y="3005138"/>
          <p14:tracePt t="178307" x="7780338" y="3049588"/>
          <p14:tracePt t="178322" x="7753350" y="3105150"/>
          <p14:tracePt t="178339" x="7743825" y="3141663"/>
          <p14:tracePt t="178360" x="7735888" y="3159125"/>
          <p14:tracePt t="178363" x="7735888" y="3178175"/>
          <p14:tracePt t="178372" x="7735888" y="3187700"/>
          <p14:tracePt t="178392" x="7735888" y="3205163"/>
          <p14:tracePt t="178543" x="7735888" y="3187700"/>
          <p14:tracePt t="178550" x="7735888" y="3141663"/>
          <p14:tracePt t="178557" x="7735888" y="3114675"/>
          <p14:tracePt t="178571" x="7735888" y="3041650"/>
          <p14:tracePt t="178587" x="7735888" y="3005138"/>
          <p14:tracePt t="178603" x="7743825" y="2959100"/>
          <p14:tracePt t="178622" x="7743825" y="2922588"/>
          <p14:tracePt t="178624" x="7743825" y="2913063"/>
          <p14:tracePt t="178639" x="7743825" y="2903538"/>
          <p14:tracePt t="178653" x="7743825" y="2876550"/>
          <p14:tracePt t="178657" x="7743825" y="2867025"/>
          <p14:tracePt t="178673" x="7743825" y="2857500"/>
          <p14:tracePt t="178689" x="7743825" y="2849563"/>
          <p14:tracePt t="178704" x="7743825" y="2840038"/>
          <p14:tracePt t="178721" x="7743825" y="2830513"/>
          <p14:tracePt t="178753" x="7743825" y="2820988"/>
          <p14:tracePt t="179071" x="7743825" y="2813050"/>
          <p14:tracePt t="179083" x="7743825" y="2794000"/>
          <p14:tracePt t="179090" x="7743825" y="2784475"/>
          <p14:tracePt t="179106" x="7743825" y="2776538"/>
          <p14:tracePt t="179110" x="7743825" y="2767013"/>
          <p14:tracePt t="179121" x="7762875" y="2757488"/>
          <p14:tracePt t="179124" x="7762875" y="2747963"/>
          <p14:tracePt t="179140" x="7762875" y="2730500"/>
          <p14:tracePt t="179157" x="7762875" y="2711450"/>
          <p14:tracePt t="179171" x="7772400" y="2711450"/>
          <p14:tracePt t="179197" x="7772400" y="2703513"/>
          <p14:tracePt t="179226" x="7772400" y="2693988"/>
          <p14:tracePt t="179258" x="7772400" y="2684463"/>
          <p14:tracePt t="179333" x="7772400" y="2674938"/>
          <p14:tracePt t="179383" x="7780338" y="2674938"/>
          <p14:tracePt t="180467" x="7726363" y="2667000"/>
          <p14:tracePt t="180477" x="7670800" y="2667000"/>
          <p14:tracePt t="180488" x="7507288" y="2657475"/>
          <p14:tracePt t="180504" x="7334250" y="2638425"/>
          <p14:tracePt t="180509" x="7278688" y="2638425"/>
          <p14:tracePt t="180520" x="7223125" y="2638425"/>
          <p14:tracePt t="180524" x="7159625" y="2630488"/>
          <p14:tracePt t="180537" x="7069138" y="2620963"/>
          <p14:tracePt t="180557" x="6977063" y="2593975"/>
          <p14:tracePt t="180559" x="6940550" y="2593975"/>
          <p14:tracePt t="180574" x="6821488" y="2574925"/>
          <p14:tracePt t="180588" x="6757988" y="2557463"/>
          <p14:tracePt t="180606" x="6704013" y="2557463"/>
          <p14:tracePt t="180609" x="6684963" y="2557463"/>
          <p14:tracePt t="180619" x="6667500" y="2557463"/>
          <p14:tracePt t="180623" x="6638925" y="2557463"/>
          <p14:tracePt t="180638" x="6602413" y="2557463"/>
          <p14:tracePt t="180657" x="6565900" y="2557463"/>
          <p14:tracePt t="180674" x="6492875" y="2538413"/>
          <p14:tracePt t="180689" x="6446838" y="2538413"/>
          <p14:tracePt t="180695" x="6429375" y="2538413"/>
          <p14:tracePt t="180706" x="6392863" y="2528888"/>
          <p14:tracePt t="180710" x="6356350" y="2528888"/>
          <p14:tracePt t="180721" x="6337300" y="2528888"/>
          <p14:tracePt t="180724" x="6319838" y="2528888"/>
          <p14:tracePt t="180739" x="6264275" y="2528888"/>
          <p14:tracePt t="180754" x="6227763" y="2528888"/>
          <p14:tracePt t="180769" x="6200775" y="2528888"/>
          <p14:tracePt t="180790" x="6173788" y="2528888"/>
          <p14:tracePt t="180805" x="6146800" y="2528888"/>
          <p14:tracePt t="180820" x="6110288" y="2528888"/>
          <p14:tracePt t="180824" x="6081713" y="2528888"/>
          <p14:tracePt t="180839" x="6054725" y="2528888"/>
          <p14:tracePt t="180846" x="6027738" y="2528888"/>
          <p14:tracePt t="180855" x="5991225" y="2528888"/>
          <p14:tracePt t="180869" x="5945188" y="2528888"/>
          <p14:tracePt t="180886" x="5862638" y="2528888"/>
          <p14:tracePt t="180891" x="5818188" y="2528888"/>
          <p14:tracePt t="180904" x="5762625" y="2538413"/>
          <p14:tracePt t="180915" x="5643563" y="2547938"/>
          <p14:tracePt t="180929" x="5543550" y="2574925"/>
          <p14:tracePt t="180936" x="5516563" y="2584450"/>
          <p14:tracePt t="180940" x="5507038" y="2584450"/>
          <p14:tracePt t="180954" x="5461000" y="2593975"/>
          <p14:tracePt t="180969" x="5443538" y="2593975"/>
          <p14:tracePt t="180986" x="5424488" y="2601913"/>
          <p14:tracePt t="180990" x="5407025" y="2601913"/>
          <p14:tracePt t="180997" x="5397500" y="2601913"/>
          <p14:tracePt t="181008" x="5378450" y="2601913"/>
          <p14:tracePt t="181022" x="5351463" y="2601913"/>
          <p14:tracePt t="181027" x="5341938" y="2601913"/>
          <p14:tracePt t="181040" x="5334000" y="2601913"/>
          <p14:tracePt t="181053" x="5324475" y="2601913"/>
          <p14:tracePt t="181072" x="5314950" y="2601913"/>
          <p14:tracePt t="181090" x="5314950" y="2611438"/>
          <p14:tracePt t="181105" x="5297488" y="2611438"/>
          <p14:tracePt t="181125" x="5278438" y="2611438"/>
          <p14:tracePt t="181137" x="5268913" y="2611438"/>
          <p14:tracePt t="181140" x="5260975" y="2611438"/>
          <p14:tracePt t="181156" x="5224463" y="2630488"/>
          <p14:tracePt t="181161" x="5195888" y="2630488"/>
          <p14:tracePt t="181172" x="5178425" y="2630488"/>
          <p14:tracePt t="181178" x="5151438" y="2630488"/>
          <p14:tracePt t="181193" x="5086350" y="2630488"/>
          <p14:tracePt t="181204" x="5068888" y="2630488"/>
          <p14:tracePt t="181222" x="5041900" y="2630488"/>
          <p14:tracePt t="181237" x="5013325" y="2630488"/>
          <p14:tracePt t="181240" x="5005388" y="2630488"/>
          <p14:tracePt t="181254" x="4995863" y="2630488"/>
          <p14:tracePt t="181273" x="4976813" y="2630488"/>
          <p14:tracePt t="181288" x="4968875" y="2630488"/>
          <p14:tracePt t="181305" x="4959350" y="2630488"/>
          <p14:tracePt t="181322" x="4940300" y="2630488"/>
          <p14:tracePt t="181341" x="4932363" y="2630488"/>
          <p14:tracePt t="181355" x="4913313" y="2638425"/>
          <p14:tracePt t="181370" x="4895850" y="2647950"/>
          <p14:tracePt t="181387" x="4886325" y="2647950"/>
          <p14:tracePt t="181391" x="4867275" y="2647950"/>
          <p14:tracePt t="181415" x="4867275" y="2657475"/>
          <p14:tracePt t="181421" x="4857750" y="2657475"/>
          <p14:tracePt t="181450" x="4857750" y="2667000"/>
          <p14:tracePt t="181456" x="4849813" y="2667000"/>
          <p14:tracePt t="181493" x="4840288" y="2667000"/>
          <p14:tracePt t="181536" x="4830763" y="2667000"/>
          <p14:tracePt t="181557" x="4830763" y="2674938"/>
          <p14:tracePt t="181593" x="4821238" y="2674938"/>
          <p14:tracePt t="181631" x="4821238" y="2684463"/>
          <p14:tracePt t="181668" x="4821238" y="2693988"/>
          <p14:tracePt t="181687" x="4813300" y="2693988"/>
          <p14:tracePt t="181699" x="4813300" y="2703513"/>
          <p14:tracePt t="181752" x="4813300" y="2711450"/>
          <p14:tracePt t="181760" x="4803775" y="2730500"/>
          <p14:tracePt t="182275" x="4794250" y="2730500"/>
          <p14:tracePt t="182310" x="4784725" y="2730500"/>
          <p14:tracePt t="182374" x="4776788" y="2730500"/>
          <p14:tracePt t="182472" x="4767263" y="2730500"/>
          <p14:tracePt t="182499" x="4757738" y="2740025"/>
          <p14:tracePt t="182505" x="4748213" y="2740025"/>
          <p14:tracePt t="182519" x="4740275" y="2740025"/>
          <p14:tracePt t="182537" x="4711700" y="2740025"/>
          <p14:tracePt t="182541" x="4703763" y="2740025"/>
          <p14:tracePt t="182556" x="4694238" y="2747963"/>
          <p14:tracePt t="182563" x="4684713" y="2757488"/>
          <p14:tracePt t="182573" x="4675188" y="2757488"/>
          <p14:tracePt t="182586" x="4630738" y="2767013"/>
          <p14:tracePt t="182590" x="4611688" y="2767013"/>
          <p14:tracePt t="182603" x="4594225" y="2767013"/>
          <p14:tracePt t="182621" x="4575175" y="2767013"/>
          <p14:tracePt t="182629" x="4557713" y="2767013"/>
          <p14:tracePt t="182635" x="4548188" y="2767013"/>
          <p14:tracePt t="182641" x="4538663" y="2767013"/>
          <p14:tracePt t="182649" x="4529138" y="2767013"/>
          <p14:tracePt t="182655" x="4521200" y="2767013"/>
          <p14:tracePt t="182669" x="4502150" y="2767013"/>
          <p14:tracePt t="182675" x="4484688" y="2767013"/>
          <p14:tracePt t="182686" x="4465638" y="2767013"/>
          <p14:tracePt t="182689" x="4448175" y="2767013"/>
          <p14:tracePt t="182705" x="4429125" y="2767013"/>
          <p14:tracePt t="182722" x="4419600" y="2767013"/>
          <p14:tracePt t="182725" x="4411663" y="2767013"/>
          <p14:tracePt t="182735" x="4402138" y="2767013"/>
          <p14:tracePt t="182739" x="4383088" y="2767013"/>
          <p14:tracePt t="182755" x="4375150" y="2767013"/>
          <p14:tracePt t="182770" x="4356100" y="2767013"/>
          <p14:tracePt t="182788" x="4338638" y="2767013"/>
          <p14:tracePt t="182792" x="4329113" y="2767013"/>
          <p14:tracePt t="182804" x="4310063" y="2767013"/>
          <p14:tracePt t="182822" x="4292600" y="2767013"/>
          <p14:tracePt t="182842" x="4246563" y="2767013"/>
          <p14:tracePt t="182847" x="4229100" y="2767013"/>
          <p14:tracePt t="182856" x="4219575" y="2767013"/>
          <p14:tracePt t="182862" x="4200525" y="2767013"/>
          <p14:tracePt t="182871" x="4183063" y="2767013"/>
          <p14:tracePt t="182887" x="4156075" y="2767013"/>
          <p14:tracePt t="182891" x="4146550" y="2767013"/>
          <p14:tracePt t="182906" x="4119563" y="2767013"/>
          <p14:tracePt t="182926" x="4100513" y="2767013"/>
          <p14:tracePt t="182933" x="4090988" y="2767013"/>
          <p14:tracePt t="182943" x="4083050" y="2767013"/>
          <p14:tracePt t="182952" x="4073525" y="2767013"/>
          <p14:tracePt t="182955" x="4064000" y="2767013"/>
          <p14:tracePt t="182971" x="4037013" y="2767013"/>
          <p14:tracePt t="182978" x="4027488" y="2767013"/>
          <p14:tracePt t="182987" x="4008438" y="2767013"/>
          <p14:tracePt t="182999" x="4000500" y="2767013"/>
          <p14:tracePt t="183006" x="3963988" y="2767013"/>
          <p14:tracePt t="183021" x="3954463" y="2767013"/>
          <p14:tracePt t="183027" x="3944938" y="2767013"/>
          <p14:tracePt t="183035" x="3935413" y="2767013"/>
          <p14:tracePt t="183056" x="3908425" y="2767013"/>
          <p14:tracePt t="183074" x="3890963" y="2767013"/>
          <p14:tracePt t="183087" x="3871913" y="2767013"/>
          <p14:tracePt t="183105" x="3854450" y="2767013"/>
          <p14:tracePt t="183137" x="3844925" y="2767013"/>
          <p14:tracePt t="183149" x="3835400" y="2767013"/>
          <p14:tracePt t="183156" x="3825875" y="2767013"/>
          <p14:tracePt t="183170" x="3798888" y="2767013"/>
          <p14:tracePt t="183188" x="3789363" y="2767013"/>
          <p14:tracePt t="183204" x="3781425" y="2767013"/>
          <p14:tracePt t="183207" x="3771900" y="2767013"/>
          <p14:tracePt t="183221" x="3762375" y="2767013"/>
          <p14:tracePt t="183237" x="3752850" y="2767013"/>
          <p14:tracePt t="183257" x="3744913" y="2767013"/>
          <p14:tracePt t="183343" x="3762375" y="2767013"/>
          <p14:tracePt t="183353" x="3771900" y="2767013"/>
          <p14:tracePt t="183357" x="3789363" y="2767013"/>
          <p14:tracePt t="183364" x="3808413" y="2767013"/>
          <p14:tracePt t="183370" x="3835400" y="2767013"/>
          <p14:tracePt t="183387" x="3890963" y="2767013"/>
          <p14:tracePt t="183407" x="3990975" y="2767013"/>
          <p14:tracePt t="183421" x="4037013" y="2776538"/>
          <p14:tracePt t="183437" x="4073525" y="2776538"/>
          <p14:tracePt t="183459" x="4164013" y="2794000"/>
          <p14:tracePt t="183474" x="4192588" y="2794000"/>
          <p14:tracePt t="183487" x="4210050" y="2794000"/>
          <p14:tracePt t="183504" x="4229100" y="2794000"/>
          <p14:tracePt t="183524" x="4246563" y="2794000"/>
          <p14:tracePt t="183528" x="4256088" y="2794000"/>
          <p14:tracePt t="183536" x="4265613" y="2794000"/>
          <p14:tracePt t="183558" x="4283075" y="2794000"/>
          <p14:tracePt t="183569" x="4292600" y="2794000"/>
          <p14:tracePt t="183573" x="4302125" y="2794000"/>
          <p14:tracePt t="183587" x="4310063" y="2794000"/>
          <p14:tracePt t="183604" x="4319588" y="2794000"/>
          <p14:tracePt t="183621" x="4329113" y="2794000"/>
          <p14:tracePt t="183623" x="4338638" y="2794000"/>
          <p14:tracePt t="183636" x="4346575" y="2794000"/>
          <p14:tracePt t="183654" x="4375150" y="2794000"/>
          <p14:tracePt t="183670" x="4383088" y="2794000"/>
          <p14:tracePt t="183673" x="4392613" y="2794000"/>
          <p14:tracePt t="183688" x="4411663" y="2794000"/>
          <p14:tracePt t="183706" x="4438650" y="2794000"/>
          <p14:tracePt t="183724" x="4465638" y="2794000"/>
          <p14:tracePt t="183729" x="4475163" y="2794000"/>
          <p14:tracePt t="183753" x="4484688" y="2794000"/>
          <p14:tracePt t="183767" x="4492625" y="2794000"/>
          <p14:tracePt t="183781" x="4502150" y="2794000"/>
          <p14:tracePt t="183796" x="4511675" y="2794000"/>
          <p14:tracePt t="183806" x="4529138" y="2794000"/>
          <p14:tracePt t="183810" x="4538663" y="2794000"/>
          <p14:tracePt t="183820" x="4548188" y="2794000"/>
          <p14:tracePt t="183838" x="4557713" y="2794000"/>
          <p14:tracePt t="183854" x="4565650" y="2794000"/>
          <p14:tracePt t="183875" x="4575175" y="2794000"/>
          <p14:tracePt t="183888" x="4594225" y="2794000"/>
          <p14:tracePt t="183906" x="4621213" y="2794000"/>
          <p14:tracePt t="183920" x="4630738" y="2794000"/>
          <p14:tracePt t="183924" x="4638675" y="2794000"/>
          <p14:tracePt t="183937" x="4648200" y="2794000"/>
          <p14:tracePt t="183954" x="4657725" y="2794000"/>
          <p14:tracePt t="183974" x="4667250" y="2794000"/>
          <p14:tracePt t="184012" x="4675188" y="2794000"/>
          <p14:tracePt t="184370" x="4675188" y="2803525"/>
          <p14:tracePt t="184376" x="4675188" y="2820988"/>
          <p14:tracePt t="184386" x="4675188" y="2840038"/>
          <p14:tracePt t="184390" x="4675188" y="2849563"/>
          <p14:tracePt t="184405" x="4675188" y="2886075"/>
          <p14:tracePt t="184421" x="4648200" y="2940050"/>
          <p14:tracePt t="184436" x="4648200" y="2976563"/>
          <p14:tracePt t="184440" x="4638675" y="3005138"/>
          <p14:tracePt t="184454" x="4638675" y="3041650"/>
          <p14:tracePt t="184471" x="4630738" y="3068638"/>
          <p14:tracePt t="184487" x="4630738" y="3105150"/>
          <p14:tracePt t="184490" x="4621213" y="3114675"/>
          <p14:tracePt t="184505" x="4621213" y="3132138"/>
          <p14:tracePt t="184520" x="4621213" y="3151188"/>
          <p14:tracePt t="184537" x="4621213" y="3168650"/>
          <p14:tracePt t="184550" x="4621213" y="3187700"/>
          <p14:tracePt t="184557" x="4621213" y="3195638"/>
          <p14:tracePt t="184591" x="4621213" y="3205163"/>
          <p14:tracePt t="184599" x="4621213" y="3214688"/>
          <p14:tracePt t="184620" x="4621213" y="3224213"/>
          <p14:tracePt t="184641" x="4621213" y="3232150"/>
          <p14:tracePt t="184852" x="4621213" y="3214688"/>
          <p14:tracePt t="184857" x="4621213" y="3178175"/>
          <p14:tracePt t="184871" x="4621213" y="3122613"/>
          <p14:tracePt t="184888" x="4621213" y="3049588"/>
          <p14:tracePt t="184916" x="4621213" y="3005138"/>
          <p14:tracePt t="184924" x="4621213" y="2995613"/>
          <p14:tracePt t="184929" x="4621213" y="2986088"/>
          <p14:tracePt t="184938" x="4621213" y="2968625"/>
          <p14:tracePt t="184942" x="4621213" y="2959100"/>
          <p14:tracePt t="184964" x="4621213" y="2949575"/>
          <p14:tracePt t="184979" x="4621213" y="2940050"/>
          <p14:tracePt t="185008" x="4621213" y="2930525"/>
          <p14:tracePt t="185037" x="4621213" y="2922588"/>
          <p14:tracePt t="185057" x="4621213" y="2913063"/>
          <p14:tracePt t="185083" x="4621213" y="2903538"/>
          <p14:tracePt t="185102" x="4621213" y="2894013"/>
          <p14:tracePt t="185130" x="4621213" y="2886075"/>
          <p14:tracePt t="185171" x="4630738" y="2876550"/>
          <p14:tracePt t="185196" x="4630738" y="2867025"/>
          <p14:tracePt t="185206" x="4638675" y="2867025"/>
          <p14:tracePt t="185220" x="4638675" y="2857500"/>
          <p14:tracePt t="185237" x="4648200" y="2849563"/>
          <p14:tracePt t="185254" x="4657725" y="2840038"/>
          <p14:tracePt t="185276" x="4667250" y="2840038"/>
          <p14:tracePt t="185305" x="4667250" y="2830513"/>
          <p14:tracePt t="185338" x="4684713" y="2813050"/>
          <p14:tracePt t="185395" x="4684713" y="2803525"/>
          <p14:tracePt t="188760" x="4684713" y="2820988"/>
          <p14:tracePt t="188767" x="4703763" y="2876550"/>
          <p14:tracePt t="188788" x="4757738" y="3195638"/>
          <p14:tracePt t="188796" x="4757738" y="3268663"/>
          <p14:tracePt t="188803" x="4757738" y="3341688"/>
          <p14:tracePt t="188809" x="4757738" y="3406775"/>
          <p14:tracePt t="188819" x="4757738" y="3460750"/>
          <p14:tracePt t="188835" x="4757738" y="3570288"/>
          <p14:tracePt t="188838" x="4757738" y="3616325"/>
          <p14:tracePt t="188855" x="4757738" y="3670300"/>
          <p14:tracePt t="188862" x="4757738" y="3752850"/>
          <p14:tracePt t="188874" x="4757738" y="3808413"/>
          <p14:tracePt t="188883" x="4757738" y="3898900"/>
          <p14:tracePt t="188890" x="4757738" y="3971925"/>
          <p14:tracePt t="188895" x="4757738" y="4044950"/>
          <p14:tracePt t="188904" x="4757738" y="4081463"/>
          <p14:tracePt t="188921" x="4757738" y="4183063"/>
          <p14:tracePt t="188935" x="4757738" y="4256088"/>
          <p14:tracePt t="188938" x="4757738" y="4283075"/>
          <p14:tracePt t="188957" x="4757738" y="4356100"/>
          <p14:tracePt t="188976" x="4757738" y="4392613"/>
          <p14:tracePt t="188980" x="4757738" y="4446588"/>
          <p14:tracePt t="188989" x="4757738" y="4475163"/>
          <p14:tracePt t="188997" x="4757738" y="4492625"/>
          <p14:tracePt t="189002" x="4757738" y="4529138"/>
          <p14:tracePt t="189020" x="4757738" y="4548188"/>
          <p14:tracePt t="189036" x="4757738" y="4584700"/>
          <p14:tracePt t="189041" x="4757738" y="4602163"/>
          <p14:tracePt t="189045" x="4757738" y="4611688"/>
          <p14:tracePt t="189053" x="4757738" y="4629150"/>
          <p14:tracePt t="189061" x="4757738" y="4648200"/>
          <p14:tracePt t="189074" x="4757738" y="4657725"/>
          <p14:tracePt t="189085" x="4757738" y="4665663"/>
          <p14:tracePt t="189089" x="4757738" y="4684713"/>
          <p14:tracePt t="189103" x="4757738" y="4702175"/>
          <p14:tracePt t="201321" x="4757738" y="4638675"/>
          <p14:tracePt t="201329" x="4757738" y="4511675"/>
          <p14:tracePt t="201335" x="4757738" y="4446588"/>
          <p14:tracePt t="201349" x="4757738" y="4392613"/>
          <p14:tracePt t="201352" x="4757738" y="4337050"/>
          <p14:tracePt t="201367" x="4757738" y="4264025"/>
          <p14:tracePt t="201382" x="4757738" y="4219575"/>
          <p14:tracePt t="201386" x="4757738" y="4200525"/>
          <p14:tracePt t="201401" x="4757738" y="4173538"/>
          <p14:tracePt t="201416" x="4757738" y="4127500"/>
          <p14:tracePt t="201421" x="4757738" y="4090988"/>
          <p14:tracePt t="201432" x="4757738" y="4044950"/>
          <p14:tracePt t="201436" x="4757738" y="4027488"/>
          <p14:tracePt t="201450" x="4740275" y="3927475"/>
          <p14:tracePt t="201468" x="4740275" y="3844925"/>
          <p14:tracePt t="201483" x="4740275" y="3771900"/>
          <p14:tracePt t="201487" x="4730750" y="3743325"/>
          <p14:tracePt t="201498" x="4730750" y="3716338"/>
          <p14:tracePt t="201502" x="4730750" y="3679825"/>
          <p14:tracePt t="201515" x="4730750" y="3625850"/>
          <p14:tracePt t="201530" x="4721225" y="3579813"/>
          <p14:tracePt t="201536" x="4721225" y="3570288"/>
          <p14:tracePt t="201547" x="4721225" y="3560763"/>
          <p14:tracePt t="201550" x="4721225" y="3543300"/>
          <p14:tracePt t="201564" x="4721225" y="3533775"/>
          <p14:tracePt t="201587" x="4721225" y="3524250"/>
          <p14:tracePt t="201626" x="4721225" y="3516313"/>
          <p14:tracePt t="201638" x="4711700" y="3506788"/>
          <p14:tracePt t="201648" x="4711700" y="3497263"/>
          <p14:tracePt t="201651" x="4711700" y="3487738"/>
          <p14:tracePt t="201666" x="4711700" y="3470275"/>
          <p14:tracePt t="201674" x="4711700" y="3460750"/>
          <p14:tracePt t="201688" x="4711700" y="3443288"/>
          <p14:tracePt t="201709" x="4711700" y="3433763"/>
          <p14:tracePt t="201738" x="4711700" y="3424238"/>
          <p14:tracePt t="201774" x="4711700" y="3414713"/>
          <p14:tracePt t="201845" x="4711700" y="3406775"/>
          <p14:tracePt t="201868" x="4711700" y="3397250"/>
          <p14:tracePt t="201874" x="4703763" y="3397250"/>
          <p14:tracePt t="201883" x="4703763" y="3378200"/>
          <p14:tracePt t="201897" x="4703763" y="3370263"/>
          <p14:tracePt t="201916" x="4703763" y="3360738"/>
          <p14:tracePt t="201950" x="4703763" y="3351213"/>
          <p14:tracePt t="201956" x="4703763" y="3341688"/>
          <p14:tracePt t="201964" x="4703763" y="3333750"/>
          <p14:tracePt t="201982" x="4694238" y="3324225"/>
          <p14:tracePt t="201997" x="4684713" y="3297238"/>
          <p14:tracePt t="202031" x="4684713" y="3287713"/>
          <p14:tracePt t="202053" x="4667250" y="3278188"/>
          <p14:tracePt t="202091" x="4667250" y="3268663"/>
          <p14:tracePt t="202103" x="4657725" y="3268663"/>
          <p14:tracePt t="202111" x="4657725" y="3260725"/>
          <p14:tracePt t="202136" x="4657725" y="3251200"/>
          <p14:tracePt t="202162" x="4657725" y="3241675"/>
          <p14:tracePt t="202203" x="4648200" y="3232150"/>
          <p14:tracePt t="202349" x="4648200" y="3224213"/>
          <p14:tracePt t="204121" x="4648200" y="3214688"/>
          <p14:tracePt t="204157" x="4648200" y="3205163"/>
          <p14:tracePt t="204199" x="4648200" y="3195638"/>
          <p14:tracePt t="204271" x="4648200" y="3187700"/>
          <p14:tracePt t="204357" x="4648200" y="3178175"/>
          <p14:tracePt t="204429" x="4648200" y="3168650"/>
          <p14:tracePt t="204435" x="4657725" y="3168650"/>
          <p14:tracePt t="204449" x="4657725" y="3159125"/>
          <p14:tracePt t="204465" x="4657725" y="3141663"/>
          <p14:tracePt t="204480" x="4667250" y="3141663"/>
          <p14:tracePt t="204496" x="4667250" y="3132138"/>
          <p14:tracePt t="204514" x="4675188" y="3122613"/>
          <p14:tracePt t="204530" x="4675188" y="3114675"/>
          <p14:tracePt t="204551" x="4684713" y="3114675"/>
          <p14:tracePt t="204572" x="4684713" y="3105150"/>
          <p14:tracePt t="204600" x="4684713" y="3095625"/>
          <p14:tracePt t="204639" x="4684713" y="3086100"/>
          <p14:tracePt t="204759" x="4684713" y="3095625"/>
          <p14:tracePt t="204766" x="4684713" y="3105150"/>
          <p14:tracePt t="204781" x="4684713" y="3114675"/>
          <p14:tracePt t="204785" x="4684713" y="3132138"/>
          <p14:tracePt t="204797" x="4684713" y="3178175"/>
          <p14:tracePt t="204800" x="4684713" y="3195638"/>
          <p14:tracePt t="204815" x="4684713" y="3214688"/>
          <p14:tracePt t="204834" x="4684713" y="3232150"/>
          <p14:tracePt t="204847" x="4684713" y="3260725"/>
          <p14:tracePt t="204850" x="4684713" y="3268663"/>
          <p14:tracePt t="204862" x="4684713" y="3278188"/>
          <p14:tracePt t="204880" x="4684713" y="3305175"/>
          <p14:tracePt t="204886" x="4684713" y="3314700"/>
          <p14:tracePt t="204896" x="4684713" y="3324225"/>
          <p14:tracePt t="204903" x="4684713" y="3333750"/>
          <p14:tracePt t="204923" x="4684713" y="3341688"/>
          <p14:tracePt t="204931" x="4684713" y="3351213"/>
          <p14:tracePt t="204947" x="4694238" y="3370263"/>
          <p14:tracePt t="204951" x="4703763" y="3378200"/>
          <p14:tracePt t="204965" x="4740275" y="3397250"/>
          <p14:tracePt t="204980" x="4757738" y="3414713"/>
          <p14:tracePt t="204999" x="4784725" y="3424238"/>
          <p14:tracePt t="205003" x="4813300" y="3443288"/>
          <p14:tracePt t="205008" x="4867275" y="3451225"/>
          <p14:tracePt t="205015" x="4886325" y="3460750"/>
          <p14:tracePt t="205024" x="4949825" y="3497263"/>
          <p14:tracePt t="205030" x="5005388" y="3516313"/>
          <p14:tracePt t="205046" x="5105400" y="3543300"/>
          <p14:tracePt t="205063" x="5224463" y="3560763"/>
          <p14:tracePt t="205067" x="5268913" y="3579813"/>
          <p14:tracePt t="205072" x="5334000" y="3616325"/>
          <p14:tracePt t="205085" x="5397500" y="3625850"/>
          <p14:tracePt t="205096" x="5470525" y="3662363"/>
          <p14:tracePt t="205103" x="5553075" y="3670300"/>
          <p14:tracePt t="205109" x="5589588" y="3689350"/>
          <p14:tracePt t="205117" x="5689600" y="3725863"/>
          <p14:tracePt t="205125" x="5716588" y="3743325"/>
          <p14:tracePt t="205130" x="5799138" y="3752850"/>
          <p14:tracePt t="205146" x="5908675" y="3771900"/>
          <p14:tracePt t="205166" x="6045200" y="3808413"/>
          <p14:tracePt t="205181" x="6110288" y="3816350"/>
          <p14:tracePt t="205184" x="6146800" y="3825875"/>
          <p14:tracePt t="205189" x="6191250" y="3825875"/>
          <p14:tracePt t="205198" x="6237288" y="3852863"/>
          <p14:tracePt t="205201" x="6292850" y="3852863"/>
          <p14:tracePt t="205216" x="6410325" y="3852863"/>
          <p14:tracePt t="205231" x="6502400" y="3862388"/>
          <p14:tracePt t="205248" x="6584950" y="3862388"/>
          <p14:tracePt t="205269" x="6704013" y="3862388"/>
          <p14:tracePt t="205276" x="6721475" y="3862388"/>
          <p14:tracePt t="205285" x="6777038" y="3862388"/>
          <p14:tracePt t="205291" x="6804025" y="3862388"/>
          <p14:tracePt t="205298" x="6858000" y="3862388"/>
          <p14:tracePt t="205313" x="6940550" y="3871913"/>
          <p14:tracePt t="205316" x="6996113" y="3871913"/>
          <p14:tracePt t="205332" x="7096125" y="3871913"/>
          <p14:tracePt t="205347" x="7169150" y="3871913"/>
          <p14:tracePt t="205364" x="7223125" y="3871913"/>
          <p14:tracePt t="205368" x="7242175" y="3871913"/>
          <p14:tracePt t="205383" x="7278688" y="3871913"/>
          <p14:tracePt t="205400" x="7305675" y="3862388"/>
          <p14:tracePt t="205419" x="7334250" y="3844925"/>
          <p14:tracePt t="205426" x="7351713" y="3835400"/>
          <p14:tracePt t="205434" x="7361238" y="3835400"/>
          <p14:tracePt t="205440" x="7370763" y="3835400"/>
          <p14:tracePt t="205448" x="7378700" y="3835400"/>
          <p14:tracePt t="205464" x="7397750" y="3825875"/>
          <p14:tracePt t="205468" x="7407275" y="3816350"/>
          <p14:tracePt t="205483" x="7424738" y="3808413"/>
          <p14:tracePt t="205499" x="7461250" y="3789363"/>
          <p14:tracePt t="205514" x="7497763" y="3771900"/>
          <p14:tracePt t="205518" x="7516813" y="3771900"/>
          <p14:tracePt t="205533" x="7570788" y="3743325"/>
          <p14:tracePt t="205547" x="7607300" y="3735388"/>
          <p14:tracePt t="205564" x="7643813" y="3725863"/>
          <p14:tracePt t="205582" x="7680325" y="3716338"/>
          <p14:tracePt t="205597" x="7699375" y="3716338"/>
          <p14:tracePt t="205614" x="7726363" y="3716338"/>
          <p14:tracePt t="205630" x="7735888" y="3716338"/>
          <p14:tracePt t="205635" x="7743825" y="3706813"/>
          <p14:tracePt t="205664" x="7753350" y="3706813"/>
          <p14:tracePt t="205670" x="7753350" y="3698875"/>
          <p14:tracePt t="205683" x="7762875" y="3698875"/>
          <p14:tracePt t="205699" x="7772400" y="3689350"/>
          <p14:tracePt t="205714" x="7772400" y="3679825"/>
          <p14:tracePt t="205718" x="7780338" y="3679825"/>
          <p14:tracePt t="205739" x="7789863" y="3662363"/>
          <p14:tracePt t="205759" x="7808913" y="3643313"/>
          <p14:tracePt t="205766" x="7808913" y="3633788"/>
          <p14:tracePt t="205771" x="7816850" y="3625850"/>
          <p14:tracePt t="205780" x="7816850" y="3616325"/>
          <p14:tracePt t="205784" x="7826375" y="3606800"/>
          <p14:tracePt t="205791" x="7835900" y="3597275"/>
          <p14:tracePt t="205798" x="7835900" y="3589338"/>
          <p14:tracePt t="205814" x="7845425" y="3570288"/>
          <p14:tracePt t="205831" x="7853363" y="3552825"/>
          <p14:tracePt t="205839" x="7862888" y="3543300"/>
          <p14:tracePt t="205849" x="7862888" y="3533775"/>
          <p14:tracePt t="205866" x="7872413" y="3506788"/>
          <p14:tracePt t="205879" x="7872413" y="3487738"/>
          <p14:tracePt t="205885" x="7872413" y="3479800"/>
          <p14:tracePt t="205898" x="7872413" y="3470275"/>
          <p14:tracePt t="205906" x="7872413" y="3460750"/>
          <p14:tracePt t="205915" x="7872413" y="3451225"/>
          <p14:tracePt t="205923" x="7872413" y="3443288"/>
          <p14:tracePt t="205929" x="7872413" y="3433763"/>
          <p14:tracePt t="205935" x="7872413" y="3414713"/>
          <p14:tracePt t="205956" x="7872413" y="3406775"/>
          <p14:tracePt t="205965" x="7872413" y="3397250"/>
          <p14:tracePt t="205970" x="7881938" y="3387725"/>
          <p14:tracePt t="205986" x="7881938" y="3378200"/>
          <p14:tracePt t="206002" x="7881938" y="3370263"/>
          <p14:tracePt t="206006" x="7881938" y="3360738"/>
          <p14:tracePt t="206035" x="7889875" y="3360738"/>
          <p14:tracePt t="206042" x="7889875" y="3351213"/>
          <p14:tracePt t="206058" x="7889875" y="3341688"/>
          <p14:tracePt t="206079" x="7889875" y="3333750"/>
          <p14:tracePt t="206099" x="7889875" y="3324225"/>
          <p14:tracePt t="206117" x="7889875" y="3314700"/>
          <p14:tracePt t="206122" x="7889875" y="3305175"/>
          <p14:tracePt t="206158" x="7899400" y="3297238"/>
          <p14:tracePt t="206180" x="7899400" y="3278188"/>
          <p14:tracePt t="206199" x="7899400" y="3268663"/>
          <p14:tracePt t="206231" x="7899400" y="3260725"/>
          <p14:tracePt t="206257" x="7899400" y="3251200"/>
          <p14:tracePt t="206546" x="7881938" y="3251200"/>
          <p14:tracePt t="206551" x="7845425" y="3232150"/>
          <p14:tracePt t="206562" x="7808913" y="3232150"/>
          <p14:tracePt t="206566" x="7780338" y="3232150"/>
          <p14:tracePt t="206583" x="7716838" y="3232150"/>
          <p14:tracePt t="206597" x="7653338" y="3232150"/>
          <p14:tracePt t="206601" x="7634288" y="3232150"/>
          <p14:tracePt t="206613" x="7616825" y="3232150"/>
          <p14:tracePt t="206616" x="7589838" y="3232150"/>
          <p14:tracePt t="206630" x="7534275" y="3232150"/>
          <p14:tracePt t="206645" x="7461250" y="3232150"/>
          <p14:tracePt t="206667" x="7388225" y="3232150"/>
          <p14:tracePt t="206673" x="7342188" y="3232150"/>
          <p14:tracePt t="206683" x="7324725" y="3232150"/>
          <p14:tracePt t="206698" x="7288213" y="3232150"/>
          <p14:tracePt t="206716" x="7259638" y="3224213"/>
          <p14:tracePt t="206720" x="7242175" y="3224213"/>
          <p14:tracePt t="206731" x="7215188" y="3214688"/>
          <p14:tracePt t="206738" x="7196138" y="3205163"/>
          <p14:tracePt t="206747" x="7169150" y="3205163"/>
          <p14:tracePt t="206766" x="7113588" y="3178175"/>
          <p14:tracePt t="206782" x="7069138" y="3151188"/>
          <p14:tracePt t="206790" x="7050088" y="3141663"/>
          <p14:tracePt t="206798" x="7040563" y="3132138"/>
          <p14:tracePt t="206805" x="7032625" y="3122613"/>
          <p14:tracePt t="206810" x="7023100" y="3122613"/>
          <p14:tracePt t="206817" x="7004050" y="3114675"/>
          <p14:tracePt t="206825" x="6986588" y="3114675"/>
          <p14:tracePt t="206833" x="6977063" y="3105150"/>
          <p14:tracePt t="206847" x="6959600" y="3105150"/>
          <p14:tracePt t="206864" x="6940550" y="3078163"/>
          <p14:tracePt t="206868" x="6923088" y="3068638"/>
          <p14:tracePt t="206881" x="6850063" y="3049588"/>
          <p14:tracePt t="206905" x="6704013" y="3013075"/>
          <p14:tracePt t="206916" x="6648450" y="3005138"/>
          <p14:tracePt t="206924" x="6521450" y="2968625"/>
          <p14:tracePt t="206933" x="6475413" y="2959100"/>
          <p14:tracePt t="206939" x="6438900" y="2959100"/>
          <p14:tracePt t="206947" x="6410325" y="2949575"/>
          <p14:tracePt t="206964" x="6337300" y="2949575"/>
          <p14:tracePt t="206969" x="6310313" y="2940050"/>
          <p14:tracePt t="206977" x="6264275" y="2940050"/>
          <p14:tracePt t="206986" x="6183313" y="2940050"/>
          <p14:tracePt t="206998" x="6110288" y="2940050"/>
          <p14:tracePt t="207004" x="5964238" y="2940050"/>
          <p14:tracePt t="207014" x="5899150" y="2940050"/>
          <p14:tracePt t="207029" x="5799138" y="2940050"/>
          <p14:tracePt t="207032" x="5745163" y="2940050"/>
          <p14:tracePt t="207048" x="5643563" y="2940050"/>
          <p14:tracePt t="207063" x="5553075" y="2940050"/>
          <p14:tracePt t="207069" x="5507038" y="2940050"/>
          <p14:tracePt t="207077" x="5480050" y="2940050"/>
          <p14:tracePt t="207084" x="5451475" y="2940050"/>
          <p14:tracePt t="207089" x="5407025" y="2940050"/>
          <p14:tracePt t="207097" x="5378450" y="2940050"/>
          <p14:tracePt t="207112" x="5314950" y="2940050"/>
          <p14:tracePt t="207129" x="5260975" y="2940050"/>
          <p14:tracePt t="207134" x="5232400" y="2940050"/>
          <p14:tracePt t="207148" x="5187950" y="2940050"/>
          <p14:tracePt t="207157" x="5168900" y="2940050"/>
          <p14:tracePt t="207165" x="5159375" y="2940050"/>
          <p14:tracePt t="207170" x="5141913" y="2940050"/>
          <p14:tracePt t="207178" x="5114925" y="2940050"/>
          <p14:tracePt t="207184" x="5105400" y="2940050"/>
          <p14:tracePt t="207199" x="5049838" y="2940050"/>
          <p14:tracePt t="207218" x="4940300" y="2930525"/>
          <p14:tracePt t="207229" x="4903788" y="2930525"/>
          <p14:tracePt t="207232" x="4876800" y="2930525"/>
          <p14:tracePt t="207248" x="4840288" y="2930525"/>
          <p14:tracePt t="207254" x="4821238" y="2930525"/>
          <p14:tracePt t="207271" x="4803775" y="2930525"/>
          <p14:tracePt t="207283" x="4767263" y="2930525"/>
          <p14:tracePt t="207297" x="4740275" y="2930525"/>
          <p14:tracePt t="207318" x="4721225" y="2930525"/>
          <p14:tracePt t="207330" x="4711700" y="2930525"/>
          <p14:tracePt t="207333" x="4694238" y="2930525"/>
          <p14:tracePt t="207348" x="4675188" y="2940050"/>
          <p14:tracePt t="207365" x="4657725" y="2940050"/>
          <p14:tracePt t="207380" x="4657725" y="2949575"/>
          <p14:tracePt t="207385" x="4657725" y="2968625"/>
          <p14:tracePt t="207398" x="4657725" y="2976563"/>
          <p14:tracePt t="207412" x="4648200" y="2976563"/>
          <p14:tracePt t="207430" x="4648200" y="2986088"/>
          <p14:tracePt t="207446" x="4638675" y="2986088"/>
          <p14:tracePt t="207484" x="4630738" y="2986088"/>
          <p14:tracePt t="207491" x="4630738" y="2995613"/>
          <p14:tracePt t="207556" x="4630738" y="3005138"/>
          <p14:tracePt t="207607" x="4611688" y="3013075"/>
          <p14:tracePt t="207614" x="4602163" y="3059113"/>
          <p14:tracePt t="207629" x="4529138" y="3287713"/>
          <p14:tracePt t="207645" x="4429125" y="3698875"/>
          <p14:tracePt t="207648" x="4402138" y="3852863"/>
          <p14:tracePt t="207664" x="4319588" y="4256088"/>
          <p14:tracePt t="207674" x="4273550" y="4419600"/>
          <p14:tracePt t="207686" x="4210050" y="4794250"/>
          <p14:tracePt t="207699" x="4137025" y="5040313"/>
          <p14:tracePt t="207714" x="4083050" y="5232400"/>
          <p14:tracePt t="207734" x="4037013" y="5451475"/>
          <p14:tracePt t="207736" x="4000500" y="5551488"/>
          <p14:tracePt t="207749" x="3954463" y="5762625"/>
          <p14:tracePt t="207765" x="3927475" y="5918200"/>
          <p14:tracePt t="207780" x="3898900" y="6035675"/>
          <p14:tracePt t="207785" x="3854450" y="6100763"/>
          <p14:tracePt t="207798" x="3835400" y="6164263"/>
          <p14:tracePt t="207814" x="3817938" y="6200775"/>
          <p14:tracePt t="207837" x="3771900" y="6237288"/>
          <p14:tracePt t="208116" x="3679825" y="6383338"/>
          <p14:tracePt t="208122" x="3589338" y="6519863"/>
          <p14:tracePt t="208130" x="3516313" y="6638925"/>
          <p14:tracePt t="208923" x="0" y="0"/>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6024C8-3C90-5CCB-644F-36A8B86BCAD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1FD943E-52DE-26EC-ACA8-B51F9575B5E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E0EFEF9F-AB56-927F-9EB7-ADE12FA00019}"/>
              </a:ext>
            </a:extLst>
          </p:cNvPr>
          <p:cNvSpPr txBox="1"/>
          <p:nvPr/>
        </p:nvSpPr>
        <p:spPr>
          <a:xfrm>
            <a:off x="5389202" y="1408419"/>
            <a:ext cx="5079094" cy="646331"/>
          </a:xfrm>
          <a:prstGeom prst="rect">
            <a:avLst/>
          </a:prstGeom>
          <a:noFill/>
        </p:spPr>
        <p:txBody>
          <a:bodyPr wrap="square" rtlCol="0">
            <a:spAutoFit/>
          </a:bodyPr>
          <a:lstStyle/>
          <a:p>
            <a:r>
              <a:rPr lang="en-US" sz="3600" b="1" dirty="0">
                <a:solidFill>
                  <a:srgbClr val="00B0F0"/>
                </a:solidFill>
                <a:latin typeface="Alexandria"/>
                <a:cs typeface="Times New Roman" panose="02020603050405020304" pitchFamily="18" charset="0"/>
              </a:rPr>
              <a:t>Macroeconomics</a:t>
            </a:r>
          </a:p>
        </p:txBody>
      </p:sp>
      <p:sp>
        <p:nvSpPr>
          <p:cNvPr id="28" name="Rectangle 27">
            <a:extLst>
              <a:ext uri="{FF2B5EF4-FFF2-40B4-BE49-F238E27FC236}">
                <a16:creationId xmlns:a16="http://schemas.microsoft.com/office/drawing/2014/main" id="{03D10B0D-767D-7C9F-7642-74A5B282346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26C12E3-9590-546A-9392-503E5558983D}"/>
              </a:ext>
            </a:extLst>
          </p:cNvPr>
          <p:cNvSpPr/>
          <p:nvPr/>
        </p:nvSpPr>
        <p:spPr>
          <a:xfrm>
            <a:off x="739473" y="127235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EA059999-826D-DAD1-9AA3-D49584A40082}"/>
              </a:ext>
            </a:extLst>
          </p:cNvPr>
          <p:cNvSpPr txBox="1"/>
          <p:nvPr/>
        </p:nvSpPr>
        <p:spPr>
          <a:xfrm>
            <a:off x="789268" y="1313960"/>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F6AC5108-D02C-B524-DD3E-470D2350B081}"/>
              </a:ext>
            </a:extLst>
          </p:cNvPr>
          <p:cNvSpPr txBox="1"/>
          <p:nvPr/>
        </p:nvSpPr>
        <p:spPr>
          <a:xfrm>
            <a:off x="925223" y="1601812"/>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a:t>
            </a:r>
            <a:r>
              <a:rPr lang="ar-JO" sz="4400" b="1" dirty="0">
                <a:solidFill>
                  <a:schemeClr val="bg1"/>
                </a:solidFill>
                <a:latin typeface="Alexandria"/>
                <a:cs typeface="Times New Roman" panose="02020603050405020304" pitchFamily="18" charset="0"/>
              </a:rPr>
              <a:t>2</a:t>
            </a:r>
            <a:endParaRPr lang="en-US" sz="1200" b="1" dirty="0">
              <a:solidFill>
                <a:schemeClr val="bg1"/>
              </a:solidFill>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1F1274D7-2890-1174-9259-F76CB3A1EE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C03AC740-93CA-4CDF-2CDB-EB8CDDD23C97}"/>
              </a:ext>
            </a:extLst>
          </p:cNvPr>
          <p:cNvSpPr/>
          <p:nvPr/>
        </p:nvSpPr>
        <p:spPr>
          <a:xfrm>
            <a:off x="1880277" y="2371253"/>
            <a:ext cx="9163251" cy="3785652"/>
          </a:xfrm>
          <a:prstGeom prst="rect">
            <a:avLst/>
          </a:prstGeom>
          <a:noFill/>
        </p:spPr>
        <p:txBody>
          <a:bodyPr wrap="square">
            <a:spAutoFit/>
          </a:bodyPr>
          <a:lstStyle/>
          <a:p>
            <a:pPr algn="ctr"/>
            <a:r>
              <a:rPr lang="en-US" sz="2000" b="1" dirty="0">
                <a:latin typeface="Alexandria"/>
                <a:cs typeface="Times New Roman" panose="02020603050405020304" pitchFamily="18" charset="0"/>
              </a:rPr>
              <a:t>Inflation</a:t>
            </a:r>
          </a:p>
          <a:p>
            <a:pPr algn="just"/>
            <a:r>
              <a:rPr lang="en-US" sz="2000" dirty="0">
                <a:latin typeface="Alexandria"/>
                <a:cs typeface="Times New Roman" panose="02020603050405020304" pitchFamily="18" charset="0"/>
              </a:rPr>
              <a:t>Macroeconomics looks at the economy as a whole. It focuses on broad issues such as inflation, unemployment, and growth of production. Perhaps you have heard your parents talk about how much they paid for their first automobile. These conversations often turn to a discussion of how a dollar just doesn’t go as far as it used to. The reason for this is inflation, or a general increase in price levels. It is not that just the price of an automobile has increased. Over time, the prices of many other things, from the salt on your table to college tuition, have increased. Also, you were paid a higher hourly wage at your first job than your parents and grandparents were paid; the price of labor has risen. When economists talk about inflation, they are discussing this phenomenon of the price of many things rising. Instead of tracking the price of one particular item, they consider the price of purchasing a basket of goods.</a:t>
            </a:r>
          </a:p>
        </p:txBody>
      </p:sp>
      <p:sp>
        <p:nvSpPr>
          <p:cNvPr id="5" name="TextBox 4">
            <a:extLst>
              <a:ext uri="{FF2B5EF4-FFF2-40B4-BE49-F238E27FC236}">
                <a16:creationId xmlns:a16="http://schemas.microsoft.com/office/drawing/2014/main" id="{2414BE7A-CAE4-90F4-2642-696548C451D0}"/>
              </a:ext>
            </a:extLst>
          </p:cNvPr>
          <p:cNvSpPr txBox="1"/>
          <p:nvPr/>
        </p:nvSpPr>
        <p:spPr>
          <a:xfrm>
            <a:off x="6409280" y="6268582"/>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489228926"/>
      </p:ext>
    </p:extLst>
  </p:cSld>
  <p:clrMapOvr>
    <a:masterClrMapping/>
  </p:clrMapOvr>
  <mc:AlternateContent xmlns:mc="http://schemas.openxmlformats.org/markup-compatibility/2006" xmlns:p14="http://schemas.microsoft.com/office/powerpoint/2010/main">
    <mc:Choice Requires="p14">
      <p:transition spd="slow" p14:dur="2000" advTm="163351"/>
    </mc:Choice>
    <mc:Fallback xmlns="">
      <p:transition spd="slow" advTm="16335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1A10CD-DE07-05E5-BFF6-4610242452A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1DA566A-82A2-39CB-2FD0-34E57C0A977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E83F508E-CE05-DACB-8564-A83C14DFDB2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F49E6BB6-6422-4627-C6E8-7F7063B066E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5" name="TextBox 4">
            <a:extLst>
              <a:ext uri="{FF2B5EF4-FFF2-40B4-BE49-F238E27FC236}">
                <a16:creationId xmlns:a16="http://schemas.microsoft.com/office/drawing/2014/main" id="{51DD9B0E-5AC7-4E2A-EF7A-26A9112A35D4}"/>
              </a:ext>
            </a:extLst>
          </p:cNvPr>
          <p:cNvSpPr txBox="1"/>
          <p:nvPr/>
        </p:nvSpPr>
        <p:spPr>
          <a:xfrm>
            <a:off x="6409280" y="6213882"/>
            <a:ext cx="6097604" cy="369332"/>
          </a:xfrm>
          <a:prstGeom prst="rect">
            <a:avLst/>
          </a:prstGeom>
          <a:noFill/>
        </p:spPr>
        <p:txBody>
          <a:bodyPr wrap="square">
            <a:spAutoFit/>
          </a:bodyPr>
          <a:lstStyle/>
          <a:p>
            <a:pPr algn="ctr"/>
            <a:r>
              <a:rPr lang="en-US" sz="1800" b="1" dirty="0"/>
              <a:t>https://midocean.edu.km</a:t>
            </a:r>
          </a:p>
        </p:txBody>
      </p:sp>
      <p:pic>
        <p:nvPicPr>
          <p:cNvPr id="4" name="Picture 3">
            <a:extLst>
              <a:ext uri="{FF2B5EF4-FFF2-40B4-BE49-F238E27FC236}">
                <a16:creationId xmlns:a16="http://schemas.microsoft.com/office/drawing/2014/main" id="{5D8B3888-1A6F-F17C-96C9-2A4BD30AF18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39898" y="1179559"/>
            <a:ext cx="8462575" cy="4498882"/>
          </a:xfrm>
          <a:prstGeom prst="rect">
            <a:avLst/>
          </a:prstGeom>
        </p:spPr>
      </p:pic>
    </p:spTree>
    <p:extLst>
      <p:ext uri="{BB962C8B-B14F-4D97-AF65-F5344CB8AC3E}">
        <p14:creationId xmlns:p14="http://schemas.microsoft.com/office/powerpoint/2010/main" val="2917852625"/>
      </p:ext>
    </p:extLst>
  </p:cSld>
  <p:clrMapOvr>
    <a:masterClrMapping/>
  </p:clrMapOvr>
  <mc:AlternateContent xmlns:mc="http://schemas.openxmlformats.org/markup-compatibility/2006" xmlns:p14="http://schemas.microsoft.com/office/powerpoint/2010/main">
    <mc:Choice Requires="p14">
      <p:transition spd="slow" p14:dur="2000" advTm="4192"/>
    </mc:Choice>
    <mc:Fallback xmlns="">
      <p:transition spd="slow" advTm="419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119311-2855-1BEC-2672-7A44FD95E99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BF98D35-64AE-E7A9-77EE-23FED6332BE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D3ED4A5-9860-9A33-FB50-730439208D0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AD7F522-F435-6F1C-D826-47DE3926C259}"/>
              </a:ext>
            </a:extLst>
          </p:cNvPr>
          <p:cNvSpPr txBox="1"/>
          <p:nvPr/>
        </p:nvSpPr>
        <p:spPr>
          <a:xfrm>
            <a:off x="1318661" y="972028"/>
            <a:ext cx="9432758" cy="5016758"/>
          </a:xfrm>
          <a:prstGeom prst="rect">
            <a:avLst/>
          </a:prstGeom>
          <a:noFill/>
        </p:spPr>
        <p:txBody>
          <a:bodyPr wrap="square" rtlCol="0">
            <a:spAutoFit/>
          </a:bodyPr>
          <a:lstStyle/>
          <a:p>
            <a:pPr algn="just"/>
            <a:r>
              <a:rPr lang="en-US" sz="2000" b="1" dirty="0">
                <a:latin typeface="Alexandria"/>
                <a:cs typeface="Times New Roman" panose="02020603050405020304" pitchFamily="18" charset="0"/>
              </a:rPr>
              <a:t>How is Inflation Measured</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Inflation is measured by tracking changes in the general price level of goods and services over time using price indices. The most commonly used measure is the Consumer Price Index (CPI), which calculates the average change in prices paid by consumers for a fixed basket of goods and services, such as food, housing, transportation, and healthcare. The percentage change in the CPI over a specific period represents the inflation rate. Another important measure is the Producer Price Index (PPI), which captures price changes from the perspective of producers and reflects cost pressures earlier in the production process.</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In addition, economists use the GDP Deflator to measure inflation across the entire economy. Unlike the CPI, the GDP deflator includes all domestically produced goods and services and allows the basket of goods to change over time. Each of these measures serves a distinct purpose: CPI is widely used for cost-of-living adjustments and monetary policy analysis, PPI helps anticipate future consumer inflation, and the GDP deflator provides a broad view of inflationary trends in overall economic activity.</a:t>
            </a:r>
          </a:p>
        </p:txBody>
      </p:sp>
      <p:pic>
        <p:nvPicPr>
          <p:cNvPr id="6" name="Graphic 21">
            <a:extLst>
              <a:ext uri="{FF2B5EF4-FFF2-40B4-BE49-F238E27FC236}">
                <a16:creationId xmlns:a16="http://schemas.microsoft.com/office/drawing/2014/main" id="{205C9F50-AF90-B515-040A-B77BE33D5D2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5" name="TextBox 4">
            <a:extLst>
              <a:ext uri="{FF2B5EF4-FFF2-40B4-BE49-F238E27FC236}">
                <a16:creationId xmlns:a16="http://schemas.microsoft.com/office/drawing/2014/main" id="{3E68D879-8E9B-F428-AD65-BC296B0551DB}"/>
              </a:ext>
            </a:extLst>
          </p:cNvPr>
          <p:cNvSpPr txBox="1"/>
          <p:nvPr/>
        </p:nvSpPr>
        <p:spPr>
          <a:xfrm>
            <a:off x="6409280" y="6213882"/>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1893170410"/>
      </p:ext>
    </p:extLst>
  </p:cSld>
  <p:clrMapOvr>
    <a:masterClrMapping/>
  </p:clrMapOvr>
  <mc:AlternateContent xmlns:mc="http://schemas.openxmlformats.org/markup-compatibility/2006" xmlns:p14="http://schemas.microsoft.com/office/powerpoint/2010/main">
    <mc:Choice Requires="p14">
      <p:transition spd="slow" p14:dur="2000" advTm="144485"/>
    </mc:Choice>
    <mc:Fallback xmlns="">
      <p:transition spd="slow" advTm="14448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DF20FA-2ECE-F0C8-EF0D-D531C22D648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F2284A2-D647-28FD-2D2C-FAC60A73948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77951BF-E204-F82B-9F3C-77A5E4C7581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A836E05-E528-0591-B13F-B742C9088FBB}"/>
              </a:ext>
            </a:extLst>
          </p:cNvPr>
          <p:cNvSpPr txBox="1"/>
          <p:nvPr/>
        </p:nvSpPr>
        <p:spPr>
          <a:xfrm>
            <a:off x="742394" y="912037"/>
            <a:ext cx="10490288" cy="5016758"/>
          </a:xfrm>
          <a:prstGeom prst="rect">
            <a:avLst/>
          </a:prstGeom>
          <a:noFill/>
        </p:spPr>
        <p:txBody>
          <a:bodyPr wrap="square" rtlCol="0">
            <a:spAutoFit/>
          </a:bodyPr>
          <a:lstStyle/>
          <a:p>
            <a:pPr algn="ctr"/>
            <a:r>
              <a:rPr lang="en-US" sz="2000" b="1" dirty="0">
                <a:latin typeface="Alexandria"/>
                <a:cs typeface="Times New Roman" panose="02020603050405020304" pitchFamily="18" charset="0"/>
              </a:rPr>
              <a:t>Unemployment</a:t>
            </a:r>
          </a:p>
          <a:p>
            <a:pPr algn="just"/>
            <a:r>
              <a:rPr lang="en-US" sz="2000" dirty="0">
                <a:latin typeface="Alexandria"/>
                <a:cs typeface="Times New Roman" panose="02020603050405020304" pitchFamily="18" charset="0"/>
              </a:rPr>
              <a:t>Unemployment is a measure of people who are not working. For the individuals who find themselves without a job, unemployment causes financial hardship. From a macroeconomics standpoint, unemployment means that society has labor resources that are not being fully utilized. Not everyone who is without a job is unemployed. To be considered unemployed, a person must be (1) jobless, (2) actively seeking work, and (3) able to take a job. The official unemployment rate is the percentage of the labor force that is unemployed. It is calculated as:</a:t>
            </a:r>
          </a:p>
          <a:p>
            <a:pPr algn="just"/>
            <a:endParaRPr lang="en-US" sz="2000" dirty="0">
              <a:latin typeface="Alexandria"/>
              <a:cs typeface="Times New Roman" panose="02020603050405020304" pitchFamily="18" charset="0"/>
            </a:endParaRPr>
          </a:p>
          <a:p>
            <a:pPr algn="just"/>
            <a:endParaRPr lang="en-US" sz="2000" dirty="0">
              <a:latin typeface="Alexandria"/>
              <a:cs typeface="Times New Roman" panose="02020603050405020304" pitchFamily="18" charset="0"/>
            </a:endParaRPr>
          </a:p>
          <a:p>
            <a:pPr algn="just"/>
            <a:endParaRPr lang="en-US" sz="2000" dirty="0">
              <a:latin typeface="Alexandria"/>
              <a:cs typeface="Times New Roman" panose="02020603050405020304" pitchFamily="18" charset="0"/>
            </a:endParaRP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 Note that the unemployment rate is calculated as the percentage of the labor force that is unemployed, rather than the percent of the total population. Only those who are currently employed or who meet the definition of being unemployed are counted in the labor force. In other words, someone who is retired or a stay-at-home parent and is not seeking employment is not counted as unemployed and is not part of the labor force.</a:t>
            </a:r>
          </a:p>
        </p:txBody>
      </p:sp>
      <p:pic>
        <p:nvPicPr>
          <p:cNvPr id="6" name="Graphic 21">
            <a:extLst>
              <a:ext uri="{FF2B5EF4-FFF2-40B4-BE49-F238E27FC236}">
                <a16:creationId xmlns:a16="http://schemas.microsoft.com/office/drawing/2014/main" id="{DE04F8AF-F3B2-23C0-7433-F413218AC55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5" name="Picture 4">
            <a:extLst>
              <a:ext uri="{FF2B5EF4-FFF2-40B4-BE49-F238E27FC236}">
                <a16:creationId xmlns:a16="http://schemas.microsoft.com/office/drawing/2014/main" id="{1CF2B50C-974F-5081-B5E6-3DBB7B10AC32}"/>
              </a:ext>
            </a:extLst>
          </p:cNvPr>
          <p:cNvPicPr>
            <a:picLocks noChangeAspect="1"/>
          </p:cNvPicPr>
          <p:nvPr/>
        </p:nvPicPr>
        <p:blipFill>
          <a:blip r:embed="rId4"/>
          <a:stretch>
            <a:fillRect/>
          </a:stretch>
        </p:blipFill>
        <p:spPr>
          <a:xfrm>
            <a:off x="2752825" y="3142745"/>
            <a:ext cx="5342021" cy="1082745"/>
          </a:xfrm>
          <a:prstGeom prst="rect">
            <a:avLst/>
          </a:prstGeom>
        </p:spPr>
      </p:pic>
      <p:sp>
        <p:nvSpPr>
          <p:cNvPr id="8" name="TextBox 7">
            <a:extLst>
              <a:ext uri="{FF2B5EF4-FFF2-40B4-BE49-F238E27FC236}">
                <a16:creationId xmlns:a16="http://schemas.microsoft.com/office/drawing/2014/main" id="{97B6A9C9-FE37-F52C-9A36-817C9A2D25E5}"/>
              </a:ext>
            </a:extLst>
          </p:cNvPr>
          <p:cNvSpPr txBox="1"/>
          <p:nvPr/>
        </p:nvSpPr>
        <p:spPr>
          <a:xfrm>
            <a:off x="6225138" y="6204447"/>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2920362173"/>
      </p:ext>
    </p:extLst>
  </p:cSld>
  <p:clrMapOvr>
    <a:masterClrMapping/>
  </p:clrMapOvr>
  <mc:AlternateContent xmlns:mc="http://schemas.openxmlformats.org/markup-compatibility/2006" xmlns:p14="http://schemas.microsoft.com/office/powerpoint/2010/main">
    <mc:Choice Requires="p14">
      <p:transition spd="slow" p14:dur="2000" advTm="161496"/>
    </mc:Choice>
    <mc:Fallback xmlns="">
      <p:transition spd="slow" advTm="16149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ED43DB-1C56-65AD-B402-45EEFAA5190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2ABA59B-AF7A-7AFA-4710-1EA9D74A164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3F976B3B-35F8-5650-AE7C-B10D4DF2407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46BF4DA4-9544-8CF4-3B87-ED80466E8FA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8" name="TextBox 7">
            <a:extLst>
              <a:ext uri="{FF2B5EF4-FFF2-40B4-BE49-F238E27FC236}">
                <a16:creationId xmlns:a16="http://schemas.microsoft.com/office/drawing/2014/main" id="{95A8D8A4-2F89-3BBB-B32E-FFD7F7A83E9C}"/>
              </a:ext>
            </a:extLst>
          </p:cNvPr>
          <p:cNvSpPr txBox="1"/>
          <p:nvPr/>
        </p:nvSpPr>
        <p:spPr>
          <a:xfrm>
            <a:off x="6225138" y="6204447"/>
            <a:ext cx="6097604" cy="369332"/>
          </a:xfrm>
          <a:prstGeom prst="rect">
            <a:avLst/>
          </a:prstGeom>
          <a:noFill/>
        </p:spPr>
        <p:txBody>
          <a:bodyPr wrap="square">
            <a:spAutoFit/>
          </a:bodyPr>
          <a:lstStyle/>
          <a:p>
            <a:pPr algn="ctr"/>
            <a:r>
              <a:rPr lang="en-US" sz="1800" b="1" dirty="0"/>
              <a:t>https://midocean.edu.km</a:t>
            </a:r>
          </a:p>
        </p:txBody>
      </p:sp>
      <p:pic>
        <p:nvPicPr>
          <p:cNvPr id="4" name="Picture 3">
            <a:extLst>
              <a:ext uri="{FF2B5EF4-FFF2-40B4-BE49-F238E27FC236}">
                <a16:creationId xmlns:a16="http://schemas.microsoft.com/office/drawing/2014/main" id="{E148B676-602C-D857-A1CB-CC2B1B63E84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86552" y="1251284"/>
            <a:ext cx="8949155" cy="4141269"/>
          </a:xfrm>
          <a:prstGeom prst="rect">
            <a:avLst/>
          </a:prstGeom>
        </p:spPr>
      </p:pic>
    </p:spTree>
    <p:extLst>
      <p:ext uri="{BB962C8B-B14F-4D97-AF65-F5344CB8AC3E}">
        <p14:creationId xmlns:p14="http://schemas.microsoft.com/office/powerpoint/2010/main" val="539305327"/>
      </p:ext>
    </p:extLst>
  </p:cSld>
  <p:clrMapOvr>
    <a:masterClrMapping/>
  </p:clrMapOvr>
  <mc:AlternateContent xmlns:mc="http://schemas.openxmlformats.org/markup-compatibility/2006" xmlns:p14="http://schemas.microsoft.com/office/powerpoint/2010/main">
    <mc:Choice Requires="p14">
      <p:transition spd="slow" p14:dur="2000" advTm="4286"/>
    </mc:Choice>
    <mc:Fallback xmlns="">
      <p:transition spd="slow" advTm="428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BA9E7B-750A-122E-8FAF-387BC199647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6D44395-BF43-53DC-3DB6-0751E97056F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69576FE2-84CD-C235-C571-3D0CD85809B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20696B40-2030-E47B-F32D-A8A21BFAD25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8CAC71E5-C5E2-6079-A286-FA2BFD02AF75}"/>
              </a:ext>
            </a:extLst>
          </p:cNvPr>
          <p:cNvSpPr/>
          <p:nvPr/>
        </p:nvSpPr>
        <p:spPr>
          <a:xfrm>
            <a:off x="2524263" y="302359"/>
            <a:ext cx="8624679" cy="6555641"/>
          </a:xfrm>
          <a:prstGeom prst="rect">
            <a:avLst/>
          </a:prstGeom>
          <a:noFill/>
        </p:spPr>
        <p:txBody>
          <a:bodyPr wrap="square">
            <a:spAutoFit/>
          </a:bodyPr>
          <a:lstStyle/>
          <a:p>
            <a:pPr algn="just"/>
            <a:endParaRPr lang="en-US" sz="2000" dirty="0">
              <a:latin typeface="Alexandria"/>
              <a:cs typeface="Times New Roman" panose="02020603050405020304" pitchFamily="18" charset="0"/>
            </a:endParaRP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Consider the following data for an economy:</a:t>
            </a:r>
          </a:p>
          <a:p>
            <a:pPr algn="just"/>
            <a:r>
              <a:rPr lang="en-US" sz="2000" dirty="0">
                <a:latin typeface="Alexandria"/>
                <a:cs typeface="Times New Roman" panose="02020603050405020304" pitchFamily="18" charset="0"/>
              </a:rPr>
              <a:t>Total working-age population (16+): 1,000,000</a:t>
            </a:r>
          </a:p>
          <a:p>
            <a:pPr algn="just"/>
            <a:r>
              <a:rPr lang="en-US" sz="2000" dirty="0">
                <a:latin typeface="Alexandria"/>
                <a:cs typeface="Times New Roman" panose="02020603050405020304" pitchFamily="18" charset="0"/>
              </a:rPr>
              <a:t>Employed persons: 580,000</a:t>
            </a:r>
          </a:p>
          <a:p>
            <a:pPr algn="just"/>
            <a:r>
              <a:rPr lang="en-US" sz="2000" dirty="0">
                <a:latin typeface="Alexandria"/>
                <a:cs typeface="Times New Roman" panose="02020603050405020304" pitchFamily="18" charset="0"/>
              </a:rPr>
              <a:t>Unemployed persons actively seeking work: 70,000</a:t>
            </a:r>
          </a:p>
          <a:p>
            <a:pPr algn="just"/>
            <a:r>
              <a:rPr lang="en-US" sz="2000" dirty="0">
                <a:latin typeface="Alexandria"/>
                <a:cs typeface="Times New Roman" panose="02020603050405020304" pitchFamily="18" charset="0"/>
              </a:rPr>
              <a:t>Discouraged workers (not actively seeking work): 50,000</a:t>
            </a:r>
          </a:p>
          <a:p>
            <a:pPr algn="just"/>
            <a:r>
              <a:rPr lang="en-US" sz="2000" dirty="0">
                <a:latin typeface="Alexandria"/>
                <a:cs typeface="Times New Roman" panose="02020603050405020304" pitchFamily="18" charset="0"/>
              </a:rPr>
              <a:t>Retired, students, and others not seeking work: 300,000</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Step 1: Define the Labor Force</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According to standard economic definitions, the labor force includes only employed and unemployed persons who are actively seeking work. Discouraged workers are excluded.</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Labor Force = Employed + Unemployed (actively seeking)</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Labor Force = 580,000 + 70,000</a:t>
            </a:r>
          </a:p>
          <a:p>
            <a:pPr algn="just"/>
            <a:r>
              <a:rPr lang="en-US" sz="2000" dirty="0">
                <a:latin typeface="Alexandria"/>
                <a:cs typeface="Times New Roman" panose="02020603050405020304" pitchFamily="18" charset="0"/>
              </a:rPr>
              <a:t>Labor Force = 650,000</a:t>
            </a:r>
          </a:p>
          <a:p>
            <a:pPr algn="just"/>
            <a:endParaRPr lang="en-US" sz="2000" dirty="0">
              <a:latin typeface="Alexandria"/>
              <a:cs typeface="Times New Roman" panose="02020603050405020304" pitchFamily="18" charset="0"/>
            </a:endParaRPr>
          </a:p>
          <a:p>
            <a:pPr algn="just"/>
            <a:endParaRPr lang="en-US" sz="2000" dirty="0">
              <a:latin typeface="Alexandria"/>
              <a:cs typeface="Times New Roman" panose="02020603050405020304" pitchFamily="18" charset="0"/>
            </a:endParaRPr>
          </a:p>
        </p:txBody>
      </p:sp>
      <p:sp>
        <p:nvSpPr>
          <p:cNvPr id="5" name="TextBox 4">
            <a:extLst>
              <a:ext uri="{FF2B5EF4-FFF2-40B4-BE49-F238E27FC236}">
                <a16:creationId xmlns:a16="http://schemas.microsoft.com/office/drawing/2014/main" id="{294C806F-1342-9E43-4DD6-E9E8BA88FB6F}"/>
              </a:ext>
            </a:extLst>
          </p:cNvPr>
          <p:cNvSpPr txBox="1"/>
          <p:nvPr/>
        </p:nvSpPr>
        <p:spPr>
          <a:xfrm>
            <a:off x="6409280" y="6268582"/>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1908165404"/>
      </p:ext>
    </p:extLst>
  </p:cSld>
  <p:clrMapOvr>
    <a:masterClrMapping/>
  </p:clrMapOvr>
  <mc:AlternateContent xmlns:mc="http://schemas.openxmlformats.org/markup-compatibility/2006" xmlns:p14="http://schemas.microsoft.com/office/powerpoint/2010/main">
    <mc:Choice Requires="p14">
      <p:transition spd="slow" p14:dur="2000" advTm="118976"/>
    </mc:Choice>
    <mc:Fallback xmlns="">
      <p:transition spd="slow" advTm="11897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FB3D16-F150-003A-749D-0FE1CE92465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57A1E5D-7B00-F650-6BAC-9DE4517A2F2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D338075-F107-61F4-31CC-94810603BC0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E2953F0F-988C-ECF9-D99F-B289693D511E}"/>
              </a:ext>
            </a:extLst>
          </p:cNvPr>
          <p:cNvSpPr/>
          <p:nvPr/>
        </p:nvSpPr>
        <p:spPr>
          <a:xfrm>
            <a:off x="739473" y="127235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943D8738-61B1-09FD-7A01-B85F22E66B4A}"/>
              </a:ext>
            </a:extLst>
          </p:cNvPr>
          <p:cNvSpPr txBox="1"/>
          <p:nvPr/>
        </p:nvSpPr>
        <p:spPr>
          <a:xfrm>
            <a:off x="789268" y="1313960"/>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5B2B87E8-A9E2-5F1C-B944-432EE2061E16}"/>
              </a:ext>
            </a:extLst>
          </p:cNvPr>
          <p:cNvSpPr txBox="1"/>
          <p:nvPr/>
        </p:nvSpPr>
        <p:spPr>
          <a:xfrm>
            <a:off x="925223" y="1601812"/>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a:t>
            </a:r>
            <a:r>
              <a:rPr lang="ar-JO" sz="4400" b="1" dirty="0">
                <a:solidFill>
                  <a:schemeClr val="bg1"/>
                </a:solidFill>
                <a:latin typeface="Alexandria"/>
                <a:cs typeface="Times New Roman" panose="02020603050405020304" pitchFamily="18" charset="0"/>
              </a:rPr>
              <a:t>2</a:t>
            </a:r>
            <a:endParaRPr lang="en-US" sz="1200" b="1" dirty="0">
              <a:solidFill>
                <a:schemeClr val="bg1"/>
              </a:solidFill>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A6DD24A8-ECCD-CDE9-5C15-CD350F47BF3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D9E2B95E-C0F6-B9E1-E96F-7D437A3A5410}"/>
              </a:ext>
            </a:extLst>
          </p:cNvPr>
          <p:cNvSpPr/>
          <p:nvPr/>
        </p:nvSpPr>
        <p:spPr>
          <a:xfrm>
            <a:off x="2115823" y="1346274"/>
            <a:ext cx="9070174" cy="5016758"/>
          </a:xfrm>
          <a:prstGeom prst="rect">
            <a:avLst/>
          </a:prstGeom>
          <a:noFill/>
        </p:spPr>
        <p:txBody>
          <a:bodyPr wrap="square">
            <a:spAutoFit/>
          </a:bodyPr>
          <a:lstStyle/>
          <a:p>
            <a:pPr algn="just"/>
            <a:r>
              <a:rPr lang="en-US" sz="2000" dirty="0">
                <a:latin typeface="Alexandria"/>
                <a:cs typeface="Times New Roman" panose="02020603050405020304" pitchFamily="18" charset="0"/>
              </a:rPr>
              <a:t>Step 2: Calculate the Unemployment Rate</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Unemployment Rate</a:t>
            </a:r>
          </a:p>
          <a:p>
            <a:pPr algn="just"/>
            <a:r>
              <a:rPr lang="en-US" sz="2000" dirty="0">
                <a:latin typeface="Alexandria"/>
                <a:cs typeface="Times New Roman" panose="02020603050405020304" pitchFamily="18" charset="0"/>
              </a:rPr>
              <a:t>= (Number of Unemployed ÷ Labor Force) × 100</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Unemployment Rate</a:t>
            </a:r>
          </a:p>
          <a:p>
            <a:pPr algn="just"/>
            <a:r>
              <a:rPr lang="en-US" sz="2000" dirty="0">
                <a:latin typeface="Alexandria"/>
                <a:cs typeface="Times New Roman" panose="02020603050405020304" pitchFamily="18" charset="0"/>
              </a:rPr>
              <a:t>= (70,000 ÷ 650,000) × 100</a:t>
            </a:r>
          </a:p>
          <a:p>
            <a:pPr algn="just"/>
            <a:r>
              <a:rPr lang="en-US" sz="2000" dirty="0">
                <a:latin typeface="Alexandria"/>
                <a:cs typeface="Times New Roman" panose="02020603050405020304" pitchFamily="18" charset="0"/>
              </a:rPr>
              <a:t>= 10.77%</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Step 3: Interpretation (Graduate-Level Insight)</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The official unemployment rate of 10.77% reflects labor market conditions only among active participants. However, the presence of a large number of discouraged workers suggests that the official unemployment rate may understate labor market weakness. If discouraged workers were included, the measured unemployment rate would be significantly higher.</a:t>
            </a:r>
          </a:p>
        </p:txBody>
      </p:sp>
      <p:sp>
        <p:nvSpPr>
          <p:cNvPr id="5" name="TextBox 4">
            <a:extLst>
              <a:ext uri="{FF2B5EF4-FFF2-40B4-BE49-F238E27FC236}">
                <a16:creationId xmlns:a16="http://schemas.microsoft.com/office/drawing/2014/main" id="{27B47412-742D-6827-5E47-C6D515464BC0}"/>
              </a:ext>
            </a:extLst>
          </p:cNvPr>
          <p:cNvSpPr txBox="1"/>
          <p:nvPr/>
        </p:nvSpPr>
        <p:spPr>
          <a:xfrm>
            <a:off x="6409280" y="6268582"/>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2395614931"/>
      </p:ext>
    </p:extLst>
  </p:cSld>
  <p:clrMapOvr>
    <a:masterClrMapping/>
  </p:clrMapOvr>
  <mc:AlternateContent xmlns:mc="http://schemas.openxmlformats.org/markup-compatibility/2006" xmlns:p14="http://schemas.microsoft.com/office/powerpoint/2010/main">
    <mc:Choice Requires="p14">
      <p:transition spd="slow" p14:dur="2000" advTm="155185"/>
    </mc:Choice>
    <mc:Fallback xmlns="">
      <p:transition spd="slow" advTm="155185"/>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16EF6A-64CA-D88A-C2C4-AC5DF379BC9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F691652-52A8-DB1A-AA36-E7F0260FDF9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D703D361-9C72-34F6-8CEF-1475D0744880}"/>
              </a:ext>
            </a:extLst>
          </p:cNvPr>
          <p:cNvSpPr txBox="1"/>
          <p:nvPr/>
        </p:nvSpPr>
        <p:spPr>
          <a:xfrm>
            <a:off x="4648586" y="1860693"/>
            <a:ext cx="6618191" cy="400110"/>
          </a:xfrm>
          <a:prstGeom prst="rect">
            <a:avLst/>
          </a:prstGeom>
          <a:noFill/>
        </p:spPr>
        <p:txBody>
          <a:bodyPr wrap="square" rtlCol="0">
            <a:spAutoFit/>
          </a:bodyPr>
          <a:lstStyle/>
          <a:p>
            <a:r>
              <a:rPr lang="en-US" sz="2000" b="1" dirty="0">
                <a:latin typeface="Alexandria"/>
                <a:cs typeface="Times New Roman" panose="02020603050405020304" pitchFamily="18" charset="0"/>
              </a:rPr>
              <a:t>Gross domestic product (GDP)</a:t>
            </a:r>
          </a:p>
        </p:txBody>
      </p:sp>
      <p:sp>
        <p:nvSpPr>
          <p:cNvPr id="28" name="Rectangle 27">
            <a:extLst>
              <a:ext uri="{FF2B5EF4-FFF2-40B4-BE49-F238E27FC236}">
                <a16:creationId xmlns:a16="http://schemas.microsoft.com/office/drawing/2014/main" id="{A765842F-E294-744E-7C3B-56E22CDD02E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D88A003C-4489-F941-ADE6-0483EE440A4D}"/>
              </a:ext>
            </a:extLst>
          </p:cNvPr>
          <p:cNvSpPr/>
          <p:nvPr/>
        </p:nvSpPr>
        <p:spPr>
          <a:xfrm>
            <a:off x="739473" y="127235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B24E70B-6928-AF79-FCCC-CCE5DDBCFF43}"/>
              </a:ext>
            </a:extLst>
          </p:cNvPr>
          <p:cNvSpPr txBox="1"/>
          <p:nvPr/>
        </p:nvSpPr>
        <p:spPr>
          <a:xfrm>
            <a:off x="789268" y="1313960"/>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59CC05B6-29DB-93E6-7810-62D1134816C3}"/>
              </a:ext>
            </a:extLst>
          </p:cNvPr>
          <p:cNvSpPr txBox="1"/>
          <p:nvPr/>
        </p:nvSpPr>
        <p:spPr>
          <a:xfrm>
            <a:off x="925223" y="1601812"/>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a:t>
            </a:r>
            <a:r>
              <a:rPr lang="ar-JO" sz="4400" b="1" dirty="0">
                <a:solidFill>
                  <a:schemeClr val="bg1"/>
                </a:solidFill>
                <a:latin typeface="Alexandria"/>
                <a:cs typeface="Times New Roman" panose="02020603050405020304" pitchFamily="18" charset="0"/>
              </a:rPr>
              <a:t>2</a:t>
            </a:r>
            <a:endParaRPr lang="en-US" sz="1200" b="1" dirty="0">
              <a:solidFill>
                <a:schemeClr val="bg1"/>
              </a:solidFill>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A5B6DD6F-2810-1C52-F1FE-20341042757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EC6FBF76-AF98-EF97-F894-3DA8D151D23F}"/>
              </a:ext>
            </a:extLst>
          </p:cNvPr>
          <p:cNvSpPr/>
          <p:nvPr/>
        </p:nvSpPr>
        <p:spPr>
          <a:xfrm>
            <a:off x="2021305" y="2342602"/>
            <a:ext cx="9070174" cy="3477875"/>
          </a:xfrm>
          <a:prstGeom prst="rect">
            <a:avLst/>
          </a:prstGeom>
          <a:noFill/>
        </p:spPr>
        <p:txBody>
          <a:bodyPr wrap="square">
            <a:spAutoFit/>
          </a:bodyPr>
          <a:lstStyle/>
          <a:p>
            <a:pPr algn="just"/>
            <a:r>
              <a:rPr lang="en-US" sz="2000" dirty="0">
                <a:latin typeface="Alexandria"/>
                <a:cs typeface="Times New Roman" panose="02020603050405020304" pitchFamily="18" charset="0"/>
              </a:rPr>
              <a:t>Gross Domestic Product (GDP) is one of the most important indicators used to measure the economic performance of a country. GDP represents the total monetary value of all final goods and services produced within a country’s borders during a specific period of time, usually a year or a quarter. It reflects the size of an economy and gives a general picture of how well the economy is performing. In simple terms, GDP answers the question: How much value did a country produce?</a:t>
            </a:r>
          </a:p>
          <a:p>
            <a:pPr algn="just"/>
            <a:r>
              <a:rPr lang="en-US" sz="2000" dirty="0">
                <a:latin typeface="Alexandria"/>
                <a:cs typeface="Times New Roman" panose="02020603050405020304" pitchFamily="18" charset="0"/>
              </a:rPr>
              <a:t>GDP includes only final goods and services, meaning items sold to the final consumer. Intermediate goods (used to produce other goods) are excluded to avoid double counting. It also includes production by both domestic and foreign companies as long as the production takes place within the country.</a:t>
            </a:r>
          </a:p>
          <a:p>
            <a:pPr algn="just"/>
            <a:endParaRPr lang="en-US" sz="2000" dirty="0">
              <a:latin typeface="Alexandria"/>
              <a:cs typeface="Times New Roman" panose="02020603050405020304" pitchFamily="18" charset="0"/>
            </a:endParaRPr>
          </a:p>
        </p:txBody>
      </p:sp>
      <p:sp>
        <p:nvSpPr>
          <p:cNvPr id="5" name="TextBox 4">
            <a:extLst>
              <a:ext uri="{FF2B5EF4-FFF2-40B4-BE49-F238E27FC236}">
                <a16:creationId xmlns:a16="http://schemas.microsoft.com/office/drawing/2014/main" id="{9404D45C-44EC-18A1-A00D-E0C32E950EAA}"/>
              </a:ext>
            </a:extLst>
          </p:cNvPr>
          <p:cNvSpPr txBox="1"/>
          <p:nvPr/>
        </p:nvSpPr>
        <p:spPr>
          <a:xfrm>
            <a:off x="6409280" y="6268582"/>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3224239669"/>
      </p:ext>
    </p:extLst>
  </p:cSld>
  <p:clrMapOvr>
    <a:masterClrMapping/>
  </p:clrMapOvr>
  <mc:AlternateContent xmlns:mc="http://schemas.openxmlformats.org/markup-compatibility/2006" xmlns:p14="http://schemas.microsoft.com/office/powerpoint/2010/main">
    <mc:Choice Requires="p14">
      <p:transition spd="slow" p14:dur="2000" advTm="134812"/>
    </mc:Choice>
    <mc:Fallback xmlns="">
      <p:transition spd="slow" advTm="13481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07F578-F26A-7BBF-1735-EBA5C2FA9C4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D6D0961-841F-32D0-A80A-A572581067D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67BE37A1-4443-39B3-C506-4BAF8226FDC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F5F8E64C-6723-8A5A-D97B-A1638F9C492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5" name="TextBox 4">
            <a:extLst>
              <a:ext uri="{FF2B5EF4-FFF2-40B4-BE49-F238E27FC236}">
                <a16:creationId xmlns:a16="http://schemas.microsoft.com/office/drawing/2014/main" id="{22D2CCFF-7317-A113-DC7A-6F9C3E18F6F5}"/>
              </a:ext>
            </a:extLst>
          </p:cNvPr>
          <p:cNvSpPr txBox="1"/>
          <p:nvPr/>
        </p:nvSpPr>
        <p:spPr>
          <a:xfrm>
            <a:off x="6409280" y="6213882"/>
            <a:ext cx="6097604" cy="369332"/>
          </a:xfrm>
          <a:prstGeom prst="rect">
            <a:avLst/>
          </a:prstGeom>
          <a:noFill/>
        </p:spPr>
        <p:txBody>
          <a:bodyPr wrap="square">
            <a:spAutoFit/>
          </a:bodyPr>
          <a:lstStyle/>
          <a:p>
            <a:pPr algn="ctr"/>
            <a:r>
              <a:rPr lang="en-US" sz="1800" b="1" dirty="0"/>
              <a:t>https://midocean.edu.km</a:t>
            </a:r>
          </a:p>
        </p:txBody>
      </p:sp>
      <p:pic>
        <p:nvPicPr>
          <p:cNvPr id="4" name="Picture 3">
            <a:extLst>
              <a:ext uri="{FF2B5EF4-FFF2-40B4-BE49-F238E27FC236}">
                <a16:creationId xmlns:a16="http://schemas.microsoft.com/office/drawing/2014/main" id="{1B4A32CC-6365-0506-72FF-9E57862E967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67000" y="1167337"/>
            <a:ext cx="6858000" cy="4218000"/>
          </a:xfrm>
          <a:prstGeom prst="rect">
            <a:avLst/>
          </a:prstGeom>
        </p:spPr>
      </p:pic>
    </p:spTree>
    <p:extLst>
      <p:ext uri="{BB962C8B-B14F-4D97-AF65-F5344CB8AC3E}">
        <p14:creationId xmlns:p14="http://schemas.microsoft.com/office/powerpoint/2010/main" val="1810046615"/>
      </p:ext>
    </p:extLst>
  </p:cSld>
  <p:clrMapOvr>
    <a:masterClrMapping/>
  </p:clrMapOvr>
  <mc:AlternateContent xmlns:mc="http://schemas.openxmlformats.org/markup-compatibility/2006" xmlns:p14="http://schemas.microsoft.com/office/powerpoint/2010/main">
    <mc:Choice Requires="p14">
      <p:transition spd="slow" p14:dur="2000" advTm="2918"/>
    </mc:Choice>
    <mc:Fallback xmlns="">
      <p:transition spd="slow" advTm="291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8F1CF8-342E-1875-7AD4-20955F580F6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CEC4430-5A86-9EF5-F311-9E4EDFB1F1A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A2AAFA0-3EFF-0DF7-6B24-E05954F8ED4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CE8BEE1-72DB-52D2-F93A-2B588421A4BD}"/>
              </a:ext>
            </a:extLst>
          </p:cNvPr>
          <p:cNvSpPr txBox="1"/>
          <p:nvPr/>
        </p:nvSpPr>
        <p:spPr>
          <a:xfrm>
            <a:off x="1318661" y="972028"/>
            <a:ext cx="9432758" cy="4093428"/>
          </a:xfrm>
          <a:prstGeom prst="rect">
            <a:avLst/>
          </a:prstGeom>
          <a:noFill/>
        </p:spPr>
        <p:txBody>
          <a:bodyPr wrap="square" rtlCol="0">
            <a:spAutoFit/>
          </a:bodyPr>
          <a:lstStyle/>
          <a:p>
            <a:pPr algn="just"/>
            <a:r>
              <a:rPr lang="en-US" sz="2000" b="1" dirty="0">
                <a:latin typeface="Alexandria"/>
                <a:cs typeface="Times New Roman" panose="02020603050405020304" pitchFamily="18" charset="0"/>
              </a:rPr>
              <a:t>There are three main ways to calculate GDP:</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-Production (Output) Approach</a:t>
            </a:r>
          </a:p>
          <a:p>
            <a:pPr algn="just"/>
            <a:r>
              <a:rPr lang="en-US" sz="2000" dirty="0">
                <a:latin typeface="Alexandria"/>
                <a:cs typeface="Times New Roman" panose="02020603050405020304" pitchFamily="18" charset="0"/>
              </a:rPr>
              <a:t>GDP is calculated by adding the value added at each stage of production across all sectors of the economy such as agriculture, industry, and services.</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-Income Approach</a:t>
            </a:r>
          </a:p>
          <a:p>
            <a:pPr algn="just"/>
            <a:r>
              <a:rPr lang="en-US" sz="2000" dirty="0">
                <a:latin typeface="Alexandria"/>
                <a:cs typeface="Times New Roman" panose="02020603050405020304" pitchFamily="18" charset="0"/>
              </a:rPr>
              <a:t>GDP is calculated by summing all incomes earned in the economy, including wages, rents, interest, and profits.</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-Expenditure Approach (the most common)</a:t>
            </a:r>
          </a:p>
          <a:p>
            <a:pPr algn="just"/>
            <a:r>
              <a:rPr lang="en-US" sz="2000" dirty="0">
                <a:latin typeface="Alexandria"/>
                <a:cs typeface="Times New Roman" panose="02020603050405020304" pitchFamily="18" charset="0"/>
              </a:rPr>
              <a:t>GDP = Consumption + Investment + Government Spending + (Exports - Imports)</a:t>
            </a:r>
          </a:p>
          <a:p>
            <a:pPr algn="just"/>
            <a:r>
              <a:rPr lang="en-US" sz="2000" dirty="0">
                <a:latin typeface="Alexandria"/>
                <a:cs typeface="Times New Roman" panose="02020603050405020304" pitchFamily="18" charset="0"/>
              </a:rPr>
              <a:t>This approach looks at total spending on final goods and services.</a:t>
            </a:r>
          </a:p>
        </p:txBody>
      </p:sp>
      <p:pic>
        <p:nvPicPr>
          <p:cNvPr id="6" name="Graphic 21">
            <a:extLst>
              <a:ext uri="{FF2B5EF4-FFF2-40B4-BE49-F238E27FC236}">
                <a16:creationId xmlns:a16="http://schemas.microsoft.com/office/drawing/2014/main" id="{7CAC6255-ACDE-0088-739C-DBFC786B473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5" name="TextBox 4">
            <a:extLst>
              <a:ext uri="{FF2B5EF4-FFF2-40B4-BE49-F238E27FC236}">
                <a16:creationId xmlns:a16="http://schemas.microsoft.com/office/drawing/2014/main" id="{1E0E21EA-E89D-549D-0E42-3F6A6BD3E73B}"/>
              </a:ext>
            </a:extLst>
          </p:cNvPr>
          <p:cNvSpPr txBox="1"/>
          <p:nvPr/>
        </p:nvSpPr>
        <p:spPr>
          <a:xfrm>
            <a:off x="6409280" y="6213882"/>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582143312"/>
      </p:ext>
    </p:extLst>
  </p:cSld>
  <p:clrMapOvr>
    <a:masterClrMapping/>
  </p:clrMapOvr>
  <mc:AlternateContent xmlns:mc="http://schemas.openxmlformats.org/markup-compatibility/2006" xmlns:p14="http://schemas.microsoft.com/office/powerpoint/2010/main">
    <mc:Choice Requires="p14">
      <p:transition spd="slow" p14:dur="2000" advTm="108113"/>
    </mc:Choice>
    <mc:Fallback xmlns="">
      <p:transition spd="slow" advTm="10811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387F88-F532-C9AC-9BE3-7351D47531A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B3641EA-5E04-8960-FF19-86E459EEDA8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1E95918-151D-BB74-52BC-EA34B16383B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2362978-F7CE-84BC-1969-BD8246640D66}"/>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5EB325AB-FAD5-DB5B-9915-2272A395D43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C85DB201-9D93-77FA-834E-77CCB01D84ED}"/>
              </a:ext>
            </a:extLst>
          </p:cNvPr>
          <p:cNvSpPr/>
          <p:nvPr/>
        </p:nvSpPr>
        <p:spPr>
          <a:xfrm>
            <a:off x="539015" y="1060177"/>
            <a:ext cx="10809171" cy="5016758"/>
          </a:xfrm>
          <a:prstGeom prst="rect">
            <a:avLst/>
          </a:prstGeom>
          <a:noFill/>
        </p:spPr>
        <p:txBody>
          <a:bodyPr wrap="square">
            <a:spAutoFit/>
          </a:bodyPr>
          <a:lstStyle/>
          <a:p>
            <a:pPr algn="just"/>
            <a:r>
              <a:rPr lang="en-US" sz="2000" b="1" dirty="0">
                <a:latin typeface="Alexandria"/>
                <a:cs typeface="Times New Roman" panose="02020603050405020304" pitchFamily="18" charset="0"/>
              </a:rPr>
              <a:t>Types of GDP</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 Nominal GDP measures output using current prices and does not adjust for inflation.</a:t>
            </a:r>
          </a:p>
          <a:p>
            <a:pPr algn="just"/>
            <a:r>
              <a:rPr lang="en-US" sz="2000" dirty="0">
                <a:latin typeface="Alexandria"/>
                <a:cs typeface="Times New Roman" panose="02020603050405020304" pitchFamily="18" charset="0"/>
              </a:rPr>
              <a:t>- Real GDP adjusts for inflation and shows the true growth in production.</a:t>
            </a:r>
          </a:p>
          <a:p>
            <a:pPr algn="just"/>
            <a:r>
              <a:rPr lang="en-US" sz="2000" dirty="0">
                <a:latin typeface="Alexandria"/>
                <a:cs typeface="Times New Roman" panose="02020603050405020304" pitchFamily="18" charset="0"/>
              </a:rPr>
              <a:t>- GDP per capita divides GDP by population and is often used as an indicator of average living standards.</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Why GDP is important</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GDP helps governments and policymakers:</a:t>
            </a:r>
          </a:p>
          <a:p>
            <a:pPr algn="just"/>
            <a:r>
              <a:rPr lang="en-US" sz="2000" dirty="0">
                <a:latin typeface="Alexandria"/>
                <a:cs typeface="Times New Roman" panose="02020603050405020304" pitchFamily="18" charset="0"/>
              </a:rPr>
              <a:t>-Assess economic growth or recession</a:t>
            </a:r>
          </a:p>
          <a:p>
            <a:pPr algn="just"/>
            <a:r>
              <a:rPr lang="en-US" sz="2000" dirty="0">
                <a:latin typeface="Alexandria"/>
                <a:cs typeface="Times New Roman" panose="02020603050405020304" pitchFamily="18" charset="0"/>
              </a:rPr>
              <a:t>-Compare economic performance across countries</a:t>
            </a:r>
          </a:p>
          <a:p>
            <a:pPr algn="just"/>
            <a:r>
              <a:rPr lang="en-US" sz="2000" dirty="0">
                <a:latin typeface="Alexandria"/>
                <a:cs typeface="Times New Roman" panose="02020603050405020304" pitchFamily="18" charset="0"/>
              </a:rPr>
              <a:t>-Design fiscal and monetary policies</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However, GDP has limitations. It does not measure income distribution, quality of life, environmental damage, or informal economic activities. Therefore, it shows economic size, not overall well-being.</a:t>
            </a:r>
          </a:p>
        </p:txBody>
      </p:sp>
      <p:sp>
        <p:nvSpPr>
          <p:cNvPr id="5" name="TextBox 4">
            <a:extLst>
              <a:ext uri="{FF2B5EF4-FFF2-40B4-BE49-F238E27FC236}">
                <a16:creationId xmlns:a16="http://schemas.microsoft.com/office/drawing/2014/main" id="{2BA6592E-349D-49B5-C827-77D3FAC35D13}"/>
              </a:ext>
            </a:extLst>
          </p:cNvPr>
          <p:cNvSpPr txBox="1"/>
          <p:nvPr/>
        </p:nvSpPr>
        <p:spPr>
          <a:xfrm>
            <a:off x="6409280" y="6268582"/>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2914991730"/>
      </p:ext>
    </p:extLst>
  </p:cSld>
  <p:clrMapOvr>
    <a:masterClrMapping/>
  </p:clrMapOvr>
  <mc:AlternateContent xmlns:mc="http://schemas.openxmlformats.org/markup-compatibility/2006" xmlns:p14="http://schemas.microsoft.com/office/powerpoint/2010/main">
    <mc:Choice Requires="p14">
      <p:transition spd="slow" p14:dur="2000" advTm="157429"/>
    </mc:Choice>
    <mc:Fallback xmlns="">
      <p:transition spd="slow" advTm="157429"/>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6E46ED-E376-9B8B-1B44-70D2B8E2DDD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4DF5417-3211-1A0E-8A60-B43B5F88142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B99F557-D631-FDEB-421B-A5B2B727DFB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4431DCB-53E7-F21D-4D92-BCDE759FA21D}"/>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0F3869FC-B434-391A-D4A2-EFA3CCE2518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A0B0CB0E-7D70-A61C-8CD3-CD9A6E371CBC}"/>
              </a:ext>
            </a:extLst>
          </p:cNvPr>
          <p:cNvSpPr/>
          <p:nvPr/>
        </p:nvSpPr>
        <p:spPr>
          <a:xfrm>
            <a:off x="539015" y="1060177"/>
            <a:ext cx="10809171" cy="4401205"/>
          </a:xfrm>
          <a:prstGeom prst="rect">
            <a:avLst/>
          </a:prstGeom>
          <a:noFill/>
        </p:spPr>
        <p:txBody>
          <a:bodyPr wrap="square">
            <a:spAutoFit/>
          </a:bodyPr>
          <a:lstStyle/>
          <a:p>
            <a:pPr algn="just"/>
            <a:r>
              <a:rPr lang="en-US" sz="2000" b="1" dirty="0">
                <a:latin typeface="Alexandria"/>
                <a:cs typeface="Times New Roman" panose="02020603050405020304" pitchFamily="18" charset="0"/>
              </a:rPr>
              <a:t>Fiscal Policy</a:t>
            </a:r>
          </a:p>
          <a:p>
            <a:pPr algn="just"/>
            <a:endParaRPr lang="en-US" sz="2000" b="1"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Fiscal policy refers to the use of government spending, taxation, and borrowing decisions to influence the overall performance of an economy. It is one of the primary tools used by governments to achieve macroeconomic objectives such as economic growth, price stability, full employment, and income redistribution.</a:t>
            </a:r>
          </a:p>
          <a:p>
            <a:pPr algn="just"/>
            <a:r>
              <a:rPr lang="en-US" sz="2000" dirty="0">
                <a:latin typeface="Alexandria"/>
                <a:cs typeface="Times New Roman" panose="02020603050405020304" pitchFamily="18" charset="0"/>
              </a:rPr>
              <a:t> fiscal policy is analyzed not only as a stabilization tool but also as a mechanism that interacts with political institutions, public debt dynamics, and long-term economic sustainability. Governments implement fiscal policy through two main components: public expenditure and taxation.</a:t>
            </a:r>
          </a:p>
          <a:p>
            <a:pPr algn="just"/>
            <a:r>
              <a:rPr lang="en-US" sz="2000" dirty="0">
                <a:latin typeface="Alexandria"/>
                <a:cs typeface="Times New Roman" panose="02020603050405020304" pitchFamily="18" charset="0"/>
              </a:rPr>
              <a:t>Public expenditure includes government spending on goods and services such as education, healthcare, infrastructure, defense, and social welfare programs. An increase in government spending can stimulate aggregate demand, especially during periods of economic recession, by injecting additional income into the economy. However, excessive or inefficient spending may lead to budget deficits and rising public debt.</a:t>
            </a:r>
          </a:p>
        </p:txBody>
      </p:sp>
      <p:sp>
        <p:nvSpPr>
          <p:cNvPr id="5" name="TextBox 4">
            <a:extLst>
              <a:ext uri="{FF2B5EF4-FFF2-40B4-BE49-F238E27FC236}">
                <a16:creationId xmlns:a16="http://schemas.microsoft.com/office/drawing/2014/main" id="{586E202F-5652-ACE2-29B4-E5D08783740D}"/>
              </a:ext>
            </a:extLst>
          </p:cNvPr>
          <p:cNvSpPr txBox="1"/>
          <p:nvPr/>
        </p:nvSpPr>
        <p:spPr>
          <a:xfrm>
            <a:off x="6409280" y="6268582"/>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420664019"/>
      </p:ext>
    </p:extLst>
  </p:cSld>
  <p:clrMapOvr>
    <a:masterClrMapping/>
  </p:clrMapOvr>
  <mc:AlternateContent xmlns:mc="http://schemas.openxmlformats.org/markup-compatibility/2006" xmlns:p14="http://schemas.microsoft.com/office/powerpoint/2010/main">
    <mc:Choice Requires="p14">
      <p:transition spd="slow" p14:dur="2000" advTm="104883"/>
    </mc:Choice>
    <mc:Fallback xmlns="">
      <p:transition spd="slow" advTm="10488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7C23D4-5185-C441-F600-EA7BF3B4C3D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AEE0373-1145-DE93-6845-3655494AB1A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70F3CEC7-E3E6-8F0A-C478-AB85B60008F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FE02D49-3D82-89E7-1ACB-A12887084FDB}"/>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40AF506C-B227-8A01-349D-6364B89E963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A3CE2C95-D61A-D293-F6EB-9EC5AEC95AD5}"/>
              </a:ext>
            </a:extLst>
          </p:cNvPr>
          <p:cNvSpPr/>
          <p:nvPr/>
        </p:nvSpPr>
        <p:spPr>
          <a:xfrm>
            <a:off x="539015" y="1060177"/>
            <a:ext cx="10809171" cy="5324535"/>
          </a:xfrm>
          <a:prstGeom prst="rect">
            <a:avLst/>
          </a:prstGeom>
          <a:noFill/>
        </p:spPr>
        <p:txBody>
          <a:bodyPr wrap="square">
            <a:spAutoFit/>
          </a:bodyPr>
          <a:lstStyle/>
          <a:p>
            <a:pPr algn="just"/>
            <a:r>
              <a:rPr lang="en-US" sz="2000" dirty="0">
                <a:latin typeface="Alexandria"/>
                <a:cs typeface="Times New Roman" panose="02020603050405020304" pitchFamily="18" charset="0"/>
              </a:rPr>
              <a:t>Taxation, on the other hand, serves as a source of government revenue and a tool for influencing economic behavior. Changes in tax rates can affect consumption, saving, investment, and labor supply. For example, tax cuts may increase disposable income and stimulate consumption, while higher taxes can reduce inflationary pressures during periods of economic overheating.</a:t>
            </a:r>
          </a:p>
          <a:p>
            <a:pPr algn="just"/>
            <a:r>
              <a:rPr lang="en-US" sz="2000" dirty="0">
                <a:latin typeface="Alexandria"/>
                <a:cs typeface="Times New Roman" panose="02020603050405020304" pitchFamily="18" charset="0"/>
              </a:rPr>
              <a:t>Fiscal policy can be classified into expansionary and contractionary fiscal policy. Expansionary fiscal policy involves increasing government spending or reducing taxes to boost economic activity during a recession. Contractionary fiscal policy, in contrast, aims to reduce inflation and budget deficits by decreasing public spending or increasing taxes during periods of economic expansion.</a:t>
            </a:r>
          </a:p>
          <a:p>
            <a:pPr algn="just"/>
            <a:r>
              <a:rPr lang="en-US" sz="2000" dirty="0">
                <a:latin typeface="Alexandria"/>
                <a:cs typeface="Times New Roman" panose="02020603050405020304" pitchFamily="18" charset="0"/>
              </a:rPr>
              <a:t>A key distinction in fiscal policy analysis is between discretionary fiscal policy and automatic stabilizers. Discretionary fiscal policy refers to deliberate government actions, such as stimulus packages or tax reforms, that require legislative approval. Automatic stabilizers, such as progressive income taxes and unemployment benefits, operate without new government intervention and help smooth economic fluctuations by automatically increasing government spending or reducing tax revenue during downturns.</a:t>
            </a:r>
          </a:p>
          <a:p>
            <a:pPr algn="just"/>
            <a:r>
              <a:rPr lang="en-US" sz="2000" dirty="0">
                <a:latin typeface="Alexandria"/>
                <a:cs typeface="Times New Roman" panose="02020603050405020304" pitchFamily="18" charset="0"/>
              </a:rPr>
              <a:t>In conclusion, fiscal policy plays a crucial role in macroeconomic management. While it can be a powerful tool for stabilizing the economy and promoting growth, its success depends on careful design, sound fiscal discipline, and long-term strategic planning.</a:t>
            </a:r>
          </a:p>
        </p:txBody>
      </p:sp>
      <p:sp>
        <p:nvSpPr>
          <p:cNvPr id="5" name="TextBox 4">
            <a:extLst>
              <a:ext uri="{FF2B5EF4-FFF2-40B4-BE49-F238E27FC236}">
                <a16:creationId xmlns:a16="http://schemas.microsoft.com/office/drawing/2014/main" id="{E79F507F-3331-6E8A-7CC5-4CD7F6DA3DF9}"/>
              </a:ext>
            </a:extLst>
          </p:cNvPr>
          <p:cNvSpPr txBox="1"/>
          <p:nvPr/>
        </p:nvSpPr>
        <p:spPr>
          <a:xfrm>
            <a:off x="6409280" y="6268582"/>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118340962"/>
      </p:ext>
    </p:extLst>
  </p:cSld>
  <p:clrMapOvr>
    <a:masterClrMapping/>
  </p:clrMapOvr>
  <mc:AlternateContent xmlns:mc="http://schemas.openxmlformats.org/markup-compatibility/2006" xmlns:p14="http://schemas.microsoft.com/office/powerpoint/2010/main">
    <mc:Choice Requires="p14">
      <p:transition spd="slow" p14:dur="2000" advTm="162081"/>
    </mc:Choice>
    <mc:Fallback xmlns="">
      <p:transition spd="slow" advTm="16208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D459A1-2468-3A8E-2859-1F818061266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C9BFCAD-A2FD-9325-6B32-85AD88115AB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1F06A5AD-E16B-3AC2-8EC9-120B38C8B95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BD3D684-F4B8-74A2-A374-BCC40F8AB0AE}"/>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E083637E-0947-BC4C-4F7D-0574655AD98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031E4F05-3623-C667-BB95-F56EB1850AFA}"/>
              </a:ext>
            </a:extLst>
          </p:cNvPr>
          <p:cNvSpPr/>
          <p:nvPr/>
        </p:nvSpPr>
        <p:spPr>
          <a:xfrm>
            <a:off x="539015" y="1060177"/>
            <a:ext cx="10809171" cy="5016758"/>
          </a:xfrm>
          <a:prstGeom prst="rect">
            <a:avLst/>
          </a:prstGeom>
          <a:noFill/>
        </p:spPr>
        <p:txBody>
          <a:bodyPr wrap="square">
            <a:spAutoFit/>
          </a:bodyPr>
          <a:lstStyle/>
          <a:p>
            <a:pPr algn="just"/>
            <a:r>
              <a:rPr lang="en-US" sz="2000" b="1" dirty="0">
                <a:latin typeface="Alexandria"/>
                <a:cs typeface="Times New Roman" panose="02020603050405020304" pitchFamily="18" charset="0"/>
              </a:rPr>
              <a:t>Monetary Policy</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Monetary policy refers to the actions undertaken by a country’s central bank to control money supply and credit conditions in order to achieve macroeconomic objectives such as price stability, economic growth, and financial stability. Unlike fiscal policy, which is implemented by governments, monetary policy is usually conducted by an independent central bank.</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monetary policy is analyzed as a complex framework that involves expectations, financial markets, transmission mechanisms, and institutional credibility. The primary goal of modern monetary policy is price stability, which is often operationalized through targeting low and stable inflation.</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Central banks use several instruments to implement monetary policy. The most important tools include policy interest rates, open market operations, and reserve requirements. By adjusting interest rates, the central bank influences borrowing costs, consumption, investment, and overall aggregate demand. Lower interest rates tend to stimulate economic activity, while higher rates are used to control inflationary pressures.</a:t>
            </a:r>
          </a:p>
        </p:txBody>
      </p:sp>
      <p:sp>
        <p:nvSpPr>
          <p:cNvPr id="5" name="TextBox 4">
            <a:extLst>
              <a:ext uri="{FF2B5EF4-FFF2-40B4-BE49-F238E27FC236}">
                <a16:creationId xmlns:a16="http://schemas.microsoft.com/office/drawing/2014/main" id="{6A0EDEF6-38BF-7F61-0E30-CFA49C4C0864}"/>
              </a:ext>
            </a:extLst>
          </p:cNvPr>
          <p:cNvSpPr txBox="1"/>
          <p:nvPr/>
        </p:nvSpPr>
        <p:spPr>
          <a:xfrm>
            <a:off x="6409280" y="6268582"/>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1673789106"/>
      </p:ext>
    </p:extLst>
  </p:cSld>
  <p:clrMapOvr>
    <a:masterClrMapping/>
  </p:clrMapOvr>
  <mc:AlternateContent xmlns:mc="http://schemas.openxmlformats.org/markup-compatibility/2006" xmlns:p14="http://schemas.microsoft.com/office/powerpoint/2010/main">
    <mc:Choice Requires="p14">
      <p:transition spd="slow" p14:dur="2000" advTm="110852"/>
    </mc:Choice>
    <mc:Fallback xmlns="">
      <p:transition spd="slow" advTm="11085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522A4C-1059-AA95-1260-B1722CF854CC}"/>
            </a:ext>
          </a:extLst>
        </p:cNvPr>
        <p:cNvGrpSpPr/>
        <p:nvPr/>
      </p:nvGrpSpPr>
      <p:grpSpPr>
        <a:xfrm>
          <a:off x="0" y="0"/>
          <a:ext cx="0" cy="0"/>
          <a:chOff x="0" y="0"/>
          <a:chExt cx="0" cy="0"/>
        </a:xfrm>
      </p:grpSpPr>
      <p:sp>
        <p:nvSpPr>
          <p:cNvPr id="28" name="Rectangle 27">
            <a:extLst>
              <a:ext uri="{FF2B5EF4-FFF2-40B4-BE49-F238E27FC236}">
                <a16:creationId xmlns:a16="http://schemas.microsoft.com/office/drawing/2014/main" id="{D64D22C6-7E39-280B-3629-F4D2E7C5F07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6BC75656-5E3C-1364-2536-75E4AC228CB7}"/>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D7ECD2F9-3059-E22A-E72F-1C4ED5D72AD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B962BF3E-B04D-CED8-EF42-1FF4B2A2B1B4}"/>
              </a:ext>
            </a:extLst>
          </p:cNvPr>
          <p:cNvSpPr/>
          <p:nvPr/>
        </p:nvSpPr>
        <p:spPr>
          <a:xfrm>
            <a:off x="895476" y="899652"/>
            <a:ext cx="9519385" cy="5324535"/>
          </a:xfrm>
          <a:prstGeom prst="rect">
            <a:avLst/>
          </a:prstGeom>
          <a:noFill/>
        </p:spPr>
        <p:txBody>
          <a:bodyPr wrap="square">
            <a:spAutoFit/>
          </a:bodyPr>
          <a:lstStyle/>
          <a:p>
            <a:pPr algn="just"/>
            <a:r>
              <a:rPr lang="en-US" sz="2000" dirty="0">
                <a:latin typeface="Alexandria"/>
                <a:cs typeface="Times New Roman" panose="02020603050405020304" pitchFamily="18" charset="0"/>
              </a:rPr>
              <a:t>Monetary policy can be classified into expansionary and contractionary monetary policy. Expansionary monetary policy is adopted during periods of economic slowdown or recession and involves lowering interest rates or increasing money supply to encourage lending and investment. Contractionary monetary policy, in contrast, is used during periods of high inflation and aims to reduce money supply or raise interest rates to slow down economic activity.</a:t>
            </a:r>
            <a:endParaRPr lang="ar-JO" sz="2000" dirty="0">
              <a:latin typeface="Alexandria"/>
              <a:cs typeface="Times New Roman" panose="02020603050405020304" pitchFamily="18" charset="0"/>
            </a:endParaRP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An important aspect of monetary policy analysis at the graduate level is the monetary transmission mechanism, which explains how policy decisions affect the real economy. These channels include the interest rate channel, credit channel, exchange rate channel, and expectations channel. The effectiveness of monetary policy depends on how efficiently these channels operate within the financial system.</a:t>
            </a:r>
            <a:endParaRPr lang="ar-JO" sz="2000" dirty="0">
              <a:latin typeface="Alexandria"/>
              <a:cs typeface="Times New Roman" panose="02020603050405020304" pitchFamily="18" charset="0"/>
            </a:endParaRP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In recent decades, central banks have increasingly relied on monetary policy rules, such as inflation targeting, to enhance transparency and credibility. Clear communication and forward guidance have become essential tools for managing market expectations and reducing uncertainty.</a:t>
            </a:r>
          </a:p>
        </p:txBody>
      </p:sp>
      <p:sp>
        <p:nvSpPr>
          <p:cNvPr id="5" name="TextBox 4">
            <a:extLst>
              <a:ext uri="{FF2B5EF4-FFF2-40B4-BE49-F238E27FC236}">
                <a16:creationId xmlns:a16="http://schemas.microsoft.com/office/drawing/2014/main" id="{6F99E7F7-AD9C-0735-1AE1-ED2981B1DAE4}"/>
              </a:ext>
            </a:extLst>
          </p:cNvPr>
          <p:cNvSpPr txBox="1"/>
          <p:nvPr/>
        </p:nvSpPr>
        <p:spPr>
          <a:xfrm>
            <a:off x="6409280" y="6268582"/>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2640367477"/>
      </p:ext>
    </p:extLst>
  </p:cSld>
  <p:clrMapOvr>
    <a:masterClrMapping/>
  </p:clrMapOvr>
  <mc:AlternateContent xmlns:mc="http://schemas.openxmlformats.org/markup-compatibility/2006" xmlns:p14="http://schemas.microsoft.com/office/powerpoint/2010/main">
    <mc:Choice Requires="p14">
      <p:transition spd="slow" p14:dur="2000" advTm="119946"/>
    </mc:Choice>
    <mc:Fallback xmlns="">
      <p:transition spd="slow" advTm="11994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45C845-B261-D409-4C91-CD342B5BC28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AE1A96F-28DA-5806-3E63-0E73F202520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532251D1-1654-D6B6-0915-E6184C38A72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3F3B54C-6F87-48A3-A9D4-3F8DD87F081C}"/>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FE101C8D-EAA5-1CE4-2687-9A22A37A3C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4F98B66C-0646-2232-973E-41FD148DA0D8}"/>
              </a:ext>
            </a:extLst>
          </p:cNvPr>
          <p:cNvSpPr/>
          <p:nvPr/>
        </p:nvSpPr>
        <p:spPr>
          <a:xfrm>
            <a:off x="2000450" y="1842649"/>
            <a:ext cx="8191099" cy="2862322"/>
          </a:xfrm>
          <a:prstGeom prst="rect">
            <a:avLst/>
          </a:prstGeom>
          <a:noFill/>
        </p:spPr>
        <p:txBody>
          <a:bodyPr wrap="square">
            <a:spAutoFit/>
          </a:bodyPr>
          <a:lstStyle/>
          <a:p>
            <a:pPr algn="just"/>
            <a:r>
              <a:rPr lang="en-US" sz="2000" dirty="0">
                <a:latin typeface="Alexandria"/>
                <a:cs typeface="Times New Roman" panose="02020603050405020304" pitchFamily="18" charset="0"/>
              </a:rPr>
              <a:t>However, monetary policy also faces limitations. Time lags, uncertainty about economic conditions, weak transmission channels, and the zero lower bound on interest rates can reduce its effectiveness. Furthermore, excessive reliance on monetary policy may contribute to financial imbalances and asset price bubbles.</a:t>
            </a:r>
          </a:p>
          <a:p>
            <a:pPr algn="just"/>
            <a:r>
              <a:rPr lang="en-US" sz="2000" dirty="0">
                <a:latin typeface="Alexandria"/>
                <a:cs typeface="Times New Roman" panose="02020603050405020304" pitchFamily="18" charset="0"/>
              </a:rPr>
              <a:t>monetary policy plays a vital role in macroeconomic management. For graduate students, understanding monetary policy requires not only knowledge of its tools and objectives but also a deep analysis of its interaction with financial markets, expectations, and fiscal policy.</a:t>
            </a:r>
          </a:p>
        </p:txBody>
      </p:sp>
      <p:sp>
        <p:nvSpPr>
          <p:cNvPr id="5" name="TextBox 4">
            <a:extLst>
              <a:ext uri="{FF2B5EF4-FFF2-40B4-BE49-F238E27FC236}">
                <a16:creationId xmlns:a16="http://schemas.microsoft.com/office/drawing/2014/main" id="{FD11D940-CD2F-2818-44F8-9B01734E5423}"/>
              </a:ext>
            </a:extLst>
          </p:cNvPr>
          <p:cNvSpPr txBox="1"/>
          <p:nvPr/>
        </p:nvSpPr>
        <p:spPr>
          <a:xfrm>
            <a:off x="6409280" y="6268582"/>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277542231"/>
      </p:ext>
    </p:extLst>
  </p:cSld>
  <p:clrMapOvr>
    <a:masterClrMapping/>
  </p:clrMapOvr>
  <mc:AlternateContent xmlns:mc="http://schemas.openxmlformats.org/markup-compatibility/2006" xmlns:p14="http://schemas.microsoft.com/office/powerpoint/2010/main">
    <mc:Choice Requires="p14">
      <p:transition spd="slow" p14:dur="2000" advTm="68492"/>
    </mc:Choice>
    <mc:Fallback xmlns="">
      <p:transition spd="slow" advTm="6849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F4102A-6C2D-CF34-A95C-C10AD9051EC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5D57CF9-67CC-1F0F-8678-C70155B3DFF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CC51DB46-80DC-5BA5-394F-E6C668DD10E9}"/>
              </a:ext>
            </a:extLst>
          </p:cNvPr>
          <p:cNvSpPr txBox="1"/>
          <p:nvPr/>
        </p:nvSpPr>
        <p:spPr>
          <a:xfrm>
            <a:off x="2530425" y="1404853"/>
            <a:ext cx="8402269" cy="584775"/>
          </a:xfrm>
          <a:prstGeom prst="rect">
            <a:avLst/>
          </a:prstGeom>
          <a:noFill/>
        </p:spPr>
        <p:txBody>
          <a:bodyPr wrap="square" rtlCol="0">
            <a:spAutoFit/>
          </a:bodyPr>
          <a:lstStyle/>
          <a:p>
            <a:r>
              <a:rPr lang="en-US" sz="3200" b="1" dirty="0">
                <a:solidFill>
                  <a:srgbClr val="00B0F0"/>
                </a:solidFill>
                <a:latin typeface="Alexandria"/>
                <a:cs typeface="Times New Roman" panose="02020603050405020304" pitchFamily="18" charset="0"/>
              </a:rPr>
              <a:t>Business Cycles and Economic Activity</a:t>
            </a:r>
          </a:p>
        </p:txBody>
      </p:sp>
      <p:sp>
        <p:nvSpPr>
          <p:cNvPr id="28" name="Rectangle 27">
            <a:extLst>
              <a:ext uri="{FF2B5EF4-FFF2-40B4-BE49-F238E27FC236}">
                <a16:creationId xmlns:a16="http://schemas.microsoft.com/office/drawing/2014/main" id="{1A79692A-C7CA-6A8E-6ECF-D99C37D850B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B4701C87-3F84-C69D-9983-6CCF2608E25E}"/>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2" name="Rectangle 31">
            <a:extLst>
              <a:ext uri="{FF2B5EF4-FFF2-40B4-BE49-F238E27FC236}">
                <a16:creationId xmlns:a16="http://schemas.microsoft.com/office/drawing/2014/main" id="{33CAF713-6A53-402D-982C-B7DE3696C18D}"/>
              </a:ext>
            </a:extLst>
          </p:cNvPr>
          <p:cNvSpPr/>
          <p:nvPr/>
        </p:nvSpPr>
        <p:spPr>
          <a:xfrm>
            <a:off x="739473" y="127235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B5EDD080-A3C0-33D7-4CBE-811517365448}"/>
              </a:ext>
            </a:extLst>
          </p:cNvPr>
          <p:cNvSpPr txBox="1"/>
          <p:nvPr/>
        </p:nvSpPr>
        <p:spPr>
          <a:xfrm>
            <a:off x="789268" y="1313960"/>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70100119-3FDB-2CCC-3651-8B4E7BE81C15}"/>
              </a:ext>
            </a:extLst>
          </p:cNvPr>
          <p:cNvSpPr txBox="1"/>
          <p:nvPr/>
        </p:nvSpPr>
        <p:spPr>
          <a:xfrm>
            <a:off x="925223" y="1601812"/>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a:t>
            </a:r>
            <a:r>
              <a:rPr lang="ar-JO" sz="4400" b="1" dirty="0">
                <a:solidFill>
                  <a:schemeClr val="bg1"/>
                </a:solidFill>
                <a:latin typeface="Alexandria"/>
                <a:cs typeface="Times New Roman" panose="02020603050405020304" pitchFamily="18" charset="0"/>
              </a:rPr>
              <a:t>2</a:t>
            </a:r>
            <a:endParaRPr lang="en-US" sz="1200" b="1" dirty="0">
              <a:solidFill>
                <a:schemeClr val="bg1"/>
              </a:solidFill>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57A38B51-8FBD-C8C3-A516-E56FE99B713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82201D18-92C1-9676-B048-206F90FAA425}"/>
              </a:ext>
            </a:extLst>
          </p:cNvPr>
          <p:cNvSpPr/>
          <p:nvPr/>
        </p:nvSpPr>
        <p:spPr>
          <a:xfrm>
            <a:off x="789268" y="2260803"/>
            <a:ext cx="10322161" cy="3785652"/>
          </a:xfrm>
          <a:prstGeom prst="rect">
            <a:avLst/>
          </a:prstGeom>
          <a:noFill/>
        </p:spPr>
        <p:txBody>
          <a:bodyPr wrap="square">
            <a:spAutoFit/>
          </a:bodyPr>
          <a:lstStyle/>
          <a:p>
            <a:pPr algn="just"/>
            <a:r>
              <a:rPr lang="en-US" sz="2000" dirty="0">
                <a:latin typeface="Alexandria"/>
                <a:cs typeface="Times New Roman" panose="02020603050405020304" pitchFamily="18" charset="0"/>
              </a:rPr>
              <a:t>Stages of the Business Cycle</a:t>
            </a:r>
          </a:p>
          <a:p>
            <a:pPr algn="just"/>
            <a:r>
              <a:rPr lang="en-US" sz="2000" dirty="0">
                <a:latin typeface="Alexandria"/>
                <a:cs typeface="Times New Roman" panose="02020603050405020304" pitchFamily="18" charset="0"/>
              </a:rPr>
              <a:t>The business cycle consists of a period of economic expansion followed by a period of economic contraction. During the period of economic expansion, GDP rises. Employment expands as businesses produce more; conversely, unemployment falls. Other measures of economic growth may include increased new business starts and new home construction. The economy is said to be “heating up.” As the expansion continues, inflation often becomes a concern. Fast-paced economic expansion is not sustainable. Eventually, growth slows and unemployment rises. The economy has moved from expansion to contraction when this occurs. The point at which the business cycle turns from expansion to contraction is known as the peak. The point at which the contraction ends and the economy begins to expand again is known as the trough. The length of one business cycle is measured by the time from one trough to the trough of the next cycle, as shown in Figure</a:t>
            </a:r>
          </a:p>
        </p:txBody>
      </p:sp>
      <p:sp>
        <p:nvSpPr>
          <p:cNvPr id="5" name="TextBox 4">
            <a:extLst>
              <a:ext uri="{FF2B5EF4-FFF2-40B4-BE49-F238E27FC236}">
                <a16:creationId xmlns:a16="http://schemas.microsoft.com/office/drawing/2014/main" id="{C6D7D1B2-F7DE-71A6-EFEA-139F1DAD84CA}"/>
              </a:ext>
            </a:extLst>
          </p:cNvPr>
          <p:cNvSpPr txBox="1"/>
          <p:nvPr/>
        </p:nvSpPr>
        <p:spPr>
          <a:xfrm>
            <a:off x="6409280" y="6268582"/>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1096299457"/>
      </p:ext>
    </p:extLst>
  </p:cSld>
  <p:clrMapOvr>
    <a:masterClrMapping/>
  </p:clrMapOvr>
  <mc:AlternateContent xmlns:mc="http://schemas.openxmlformats.org/markup-compatibility/2006" xmlns:p14="http://schemas.microsoft.com/office/powerpoint/2010/main">
    <mc:Choice Requires="p14">
      <p:transition spd="slow" p14:dur="2000" advTm="108003"/>
    </mc:Choice>
    <mc:Fallback xmlns="">
      <p:transition spd="slow" advTm="10800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3241B7-B1C2-D360-4AFF-2340E8EA0B1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034FAD0-DF89-1FBC-E6FE-B6439812F37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AC657B9B-CFCA-CDC6-ED12-F66F5116CCB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834ACF12-CF6B-E0BD-EC95-F92649C78F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5" name="TextBox 4">
            <a:extLst>
              <a:ext uri="{FF2B5EF4-FFF2-40B4-BE49-F238E27FC236}">
                <a16:creationId xmlns:a16="http://schemas.microsoft.com/office/drawing/2014/main" id="{7529E7C7-34FF-4969-B10F-96BFBAB217E6}"/>
              </a:ext>
            </a:extLst>
          </p:cNvPr>
          <p:cNvSpPr txBox="1"/>
          <p:nvPr/>
        </p:nvSpPr>
        <p:spPr>
          <a:xfrm>
            <a:off x="6409280" y="6213882"/>
            <a:ext cx="6097604" cy="369332"/>
          </a:xfrm>
          <a:prstGeom prst="rect">
            <a:avLst/>
          </a:prstGeom>
          <a:noFill/>
        </p:spPr>
        <p:txBody>
          <a:bodyPr wrap="square">
            <a:spAutoFit/>
          </a:bodyPr>
          <a:lstStyle/>
          <a:p>
            <a:pPr algn="ctr"/>
            <a:r>
              <a:rPr lang="en-US" sz="1800" b="1" dirty="0"/>
              <a:t>https://midocean.edu.km</a:t>
            </a:r>
          </a:p>
        </p:txBody>
      </p:sp>
      <p:pic>
        <p:nvPicPr>
          <p:cNvPr id="4" name="Picture 3">
            <a:extLst>
              <a:ext uri="{FF2B5EF4-FFF2-40B4-BE49-F238E27FC236}">
                <a16:creationId xmlns:a16="http://schemas.microsoft.com/office/drawing/2014/main" id="{35F4BDFA-FAE5-B14E-D45A-0D6483DC14AB}"/>
              </a:ext>
            </a:extLst>
          </p:cNvPr>
          <p:cNvPicPr>
            <a:picLocks noChangeAspect="1"/>
          </p:cNvPicPr>
          <p:nvPr/>
        </p:nvPicPr>
        <p:blipFill>
          <a:blip r:embed="rId4"/>
          <a:stretch>
            <a:fillRect/>
          </a:stretch>
        </p:blipFill>
        <p:spPr>
          <a:xfrm>
            <a:off x="2188998" y="1715000"/>
            <a:ext cx="8440564" cy="3876408"/>
          </a:xfrm>
          <a:prstGeom prst="rect">
            <a:avLst/>
          </a:prstGeom>
        </p:spPr>
      </p:pic>
    </p:spTree>
    <p:extLst>
      <p:ext uri="{BB962C8B-B14F-4D97-AF65-F5344CB8AC3E}">
        <p14:creationId xmlns:p14="http://schemas.microsoft.com/office/powerpoint/2010/main" val="922274523"/>
      </p:ext>
    </p:extLst>
  </p:cSld>
  <p:clrMapOvr>
    <a:masterClrMapping/>
  </p:clrMapOvr>
  <mc:AlternateContent xmlns:mc="http://schemas.openxmlformats.org/markup-compatibility/2006" xmlns:p14="http://schemas.microsoft.com/office/powerpoint/2010/main">
    <mc:Choice Requires="p14">
      <p:transition spd="slow" p14:dur="2000" advTm="95249"/>
    </mc:Choice>
    <mc:Fallback xmlns="">
      <p:transition spd="slow" advTm="95249"/>
    </mc:Fallback>
  </mc:AlternateContent>
  <p:extLst>
    <p:ext uri="{3A86A75C-4F4B-4683-9AE1-C65F6400EC91}">
      <p14:laserTraceLst xmlns:p14="http://schemas.microsoft.com/office/powerpoint/2010/main">
        <p14:tracePtLst>
          <p14:tracePt t="20027" x="401638" y="2940050"/>
          <p14:tracePt t="20031" x="538163" y="3013075"/>
          <p14:tracePt t="20039" x="693738" y="3122613"/>
          <p14:tracePt t="20042" x="831850" y="3214688"/>
          <p14:tracePt t="20058" x="1397000" y="3670300"/>
          <p14:tracePt t="20075" x="1698625" y="3816350"/>
          <p14:tracePt t="20078" x="1835150" y="3908425"/>
          <p14:tracePt t="20089" x="2017713" y="4044950"/>
          <p14:tracePt t="20092" x="2200275" y="4164013"/>
          <p14:tracePt t="20107" x="2530475" y="4319588"/>
          <p14:tracePt t="20113" x="2603500" y="4337050"/>
          <p14:tracePt t="20123" x="2684463" y="4365625"/>
          <p14:tracePt t="20143" x="2849563" y="4465638"/>
          <p14:tracePt t="20146" x="2913063" y="4483100"/>
          <p14:tracePt t="20154" x="2986088" y="4511675"/>
          <p14:tracePt t="20161" x="3022600" y="4519613"/>
          <p14:tracePt t="20166" x="3078163" y="4519613"/>
          <p14:tracePt t="20179" x="3114675" y="4529138"/>
          <p14:tracePt t="20190" x="3132138" y="4529138"/>
          <p14:tracePt t="20210" x="3141663" y="4529138"/>
          <p14:tracePt t="20226" x="3159125" y="4529138"/>
          <p14:tracePt t="20853" x="3151188" y="4519613"/>
          <p14:tracePt t="20860" x="3132138" y="4502150"/>
          <p14:tracePt t="20874" x="3095625" y="4465638"/>
          <p14:tracePt t="20890" x="3068638" y="4465638"/>
          <p14:tracePt t="20895" x="3059113" y="4465638"/>
          <p14:tracePt t="20908" x="3049588" y="4465638"/>
          <p14:tracePt t="20925" x="3041650" y="4446588"/>
          <p14:tracePt t="20941" x="3041650" y="4438650"/>
          <p14:tracePt t="20945" x="3041650" y="4429125"/>
          <p14:tracePt t="20967" x="3041650" y="4419600"/>
          <p14:tracePt t="20974" x="3041650" y="4410075"/>
          <p14:tracePt t="20996" x="3041650" y="4402138"/>
          <p14:tracePt t="21032" x="3041650" y="4392613"/>
          <p14:tracePt t="21040" x="3041650" y="4383088"/>
          <p14:tracePt t="21047" x="3041650" y="4365625"/>
          <p14:tracePt t="21056" x="3041650" y="4346575"/>
          <p14:tracePt t="21060" x="3041650" y="4337050"/>
          <p14:tracePt t="21075" x="3041650" y="4329113"/>
          <p14:tracePt t="21090" x="3041650" y="4319588"/>
          <p14:tracePt t="21107" x="3041650" y="4300538"/>
          <p14:tracePt t="21114" x="3041650" y="4283075"/>
          <p14:tracePt t="21121" x="3041650" y="4273550"/>
          <p14:tracePt t="21126" x="3041650" y="4264025"/>
          <p14:tracePt t="21134" x="3041650" y="4256088"/>
          <p14:tracePt t="21141" x="3041650" y="4246563"/>
          <p14:tracePt t="21159" x="3041650" y="4219575"/>
          <p14:tracePt t="21162" x="3049588" y="4191000"/>
          <p14:tracePt t="21175" x="3049588" y="4183063"/>
          <p14:tracePt t="21189" x="3049588" y="4173538"/>
          <p14:tracePt t="21229" x="3068638" y="4164013"/>
          <p14:tracePt t="21239" x="3105150" y="4164013"/>
          <p14:tracePt t="21244" x="3114675" y="4164013"/>
          <p14:tracePt t="21249" x="3122613" y="4164013"/>
          <p14:tracePt t="21259" x="3132138" y="4164013"/>
          <p14:tracePt t="21273" x="3151188" y="4164013"/>
          <p14:tracePt t="21277" x="3159125" y="4164013"/>
          <p14:tracePt t="21291" x="3178175" y="4173538"/>
          <p14:tracePt t="21315" x="3187700" y="4173538"/>
          <p14:tracePt t="21329" x="3187700" y="4183063"/>
          <p14:tracePt t="21343" x="3195638" y="4183063"/>
          <p14:tracePt t="21376" x="3195638" y="4191000"/>
          <p14:tracePt t="21389" x="3205163" y="4191000"/>
          <p14:tracePt t="21429" x="3214688" y="4210050"/>
          <p14:tracePt t="21757" x="3214688" y="4219575"/>
          <p14:tracePt t="21770" x="3214688" y="4227513"/>
          <p14:tracePt t="21775" x="3214688" y="4237038"/>
          <p14:tracePt t="21791" x="3214688" y="4256088"/>
          <p14:tracePt t="21798" x="3214688" y="4264025"/>
          <p14:tracePt t="21807" x="3214688" y="4273550"/>
          <p14:tracePt t="21823" x="3214688" y="4283075"/>
          <p14:tracePt t="21827" x="3214688" y="4300538"/>
          <p14:tracePt t="21840" x="3205163" y="4319588"/>
          <p14:tracePt t="21858" x="3195638" y="4337050"/>
          <p14:tracePt t="21866" x="3187700" y="4337050"/>
          <p14:tracePt t="21878" x="3168650" y="4346575"/>
          <p14:tracePt t="21883" x="3151188" y="4365625"/>
          <p14:tracePt t="21891" x="3151188" y="4373563"/>
          <p14:tracePt t="21899" x="3141663" y="4383088"/>
          <p14:tracePt t="21907" x="3122613" y="4383088"/>
          <p14:tracePt t="21924" x="3095625" y="4392613"/>
          <p14:tracePt t="21927" x="3086100" y="4392613"/>
          <p14:tracePt t="21945" x="3068638" y="4392613"/>
          <p14:tracePt t="21963" x="3049588" y="4392613"/>
          <p14:tracePt t="21973" x="3041650" y="4392613"/>
          <p14:tracePt t="21977" x="3022600" y="4392613"/>
          <p14:tracePt t="21990" x="3013075" y="4392613"/>
          <p14:tracePt t="22008" x="2986088" y="4392613"/>
          <p14:tracePt t="22025" x="2968625" y="4392613"/>
          <p14:tracePt t="22029" x="2959100" y="4392613"/>
          <p14:tracePt t="22040" x="2940050" y="4392613"/>
          <p14:tracePt t="22059" x="2922588" y="4392613"/>
          <p14:tracePt t="22075" x="2913063" y="4392613"/>
          <p14:tracePt t="22096" x="2895600" y="4373563"/>
          <p14:tracePt t="22112" x="2895600" y="4365625"/>
          <p14:tracePt t="22119" x="2886075" y="4365625"/>
          <p14:tracePt t="22129" x="2867025" y="4356100"/>
          <p14:tracePt t="22144" x="2867025" y="4346575"/>
          <p14:tracePt t="22167" x="2859088" y="4346575"/>
          <p14:tracePt t="22177" x="2859088" y="4337050"/>
          <p14:tracePt t="22209" x="2859088" y="4329113"/>
          <p14:tracePt t="22252" x="2859088" y="4319588"/>
          <p14:tracePt t="22290" x="2859088" y="4310063"/>
          <p14:tracePt t="22512" x="2849563" y="4310063"/>
          <p14:tracePt t="22541" x="2840038" y="4310063"/>
          <p14:tracePt t="22580" x="2830513" y="4310063"/>
          <p14:tracePt t="24174" x="2830513" y="4319588"/>
          <p14:tracePt t="24181" x="2830513" y="4329113"/>
          <p14:tracePt t="24190" x="2830513" y="4337050"/>
          <p14:tracePt t="24205" x="2830513" y="4346575"/>
          <p14:tracePt t="24208" x="2822575" y="4356100"/>
          <p14:tracePt t="24226" x="2822575" y="4373563"/>
          <p14:tracePt t="24233" x="2822575" y="4383088"/>
          <p14:tracePt t="24241" x="2813050" y="4392613"/>
          <p14:tracePt t="24246" x="2813050" y="4402138"/>
          <p14:tracePt t="24261" x="2813050" y="4410075"/>
          <p14:tracePt t="24272" x="2813050" y="4419600"/>
          <p14:tracePt t="24275" x="2813050" y="4429125"/>
          <p14:tracePt t="24289" x="2803525" y="4446588"/>
          <p14:tracePt t="24305" x="2803525" y="4465638"/>
          <p14:tracePt t="24312" x="2786063" y="4475163"/>
          <p14:tracePt t="24325" x="2776538" y="4502150"/>
          <p14:tracePt t="24339" x="2776538" y="4529138"/>
          <p14:tracePt t="24358" x="2776538" y="4548188"/>
          <p14:tracePt t="24363" x="2776538" y="4556125"/>
          <p14:tracePt t="32324" x="2794000" y="4556125"/>
          <p14:tracePt t="32331" x="2813050" y="4556125"/>
          <p14:tracePt t="32337" x="2830513" y="4556125"/>
          <p14:tracePt t="32353" x="2876550" y="4556125"/>
          <p14:tracePt t="32357" x="2895600" y="4556125"/>
          <p14:tracePt t="32373" x="2903538" y="4556125"/>
          <p14:tracePt t="32390" x="2959100" y="4538663"/>
          <p14:tracePt t="32404" x="2995613" y="4519613"/>
          <p14:tracePt t="32408" x="3005138" y="4519613"/>
          <p14:tracePt t="32422" x="3022600" y="4502150"/>
          <p14:tracePt t="32437" x="3059113" y="4465638"/>
          <p14:tracePt t="32455" x="3086100" y="4438650"/>
          <p14:tracePt t="32458" x="3095625" y="4429125"/>
          <p14:tracePt t="32473" x="3105150" y="4419600"/>
          <p14:tracePt t="32488" x="3122613" y="4410075"/>
          <p14:tracePt t="32503" x="3122613" y="4392613"/>
          <p14:tracePt t="32522" x="3132138" y="4383088"/>
          <p14:tracePt t="32538" x="3132138" y="4373563"/>
          <p14:tracePt t="32556" x="3141663" y="4373563"/>
          <p14:tracePt t="32570" x="3141663" y="4365625"/>
          <p14:tracePt t="32573" x="3151188" y="4365625"/>
          <p14:tracePt t="32599" x="3159125" y="4356100"/>
          <p14:tracePt t="32620" x="3168650" y="4356100"/>
          <p14:tracePt t="32624" x="3178175" y="4346575"/>
          <p14:tracePt t="32656" x="3187700" y="4346575"/>
          <p14:tracePt t="32664" x="3195638" y="4337050"/>
          <p14:tracePt t="32677" x="3224213" y="4329113"/>
          <p14:tracePt t="32682" x="3232150" y="4310063"/>
          <p14:tracePt t="32689" x="3241675" y="4300538"/>
          <p14:tracePt t="32707" x="3251200" y="4300538"/>
          <p14:tracePt t="32720" x="3260725" y="4292600"/>
          <p14:tracePt t="32725" x="3270250" y="4292600"/>
          <p14:tracePt t="32740" x="3278188" y="4292600"/>
          <p14:tracePt t="32747" x="3297238" y="4292600"/>
          <p14:tracePt t="32754" x="3306763" y="4292600"/>
          <p14:tracePt t="32773" x="3306763" y="4283075"/>
          <p14:tracePt t="32779" x="3314700" y="4283075"/>
          <p14:tracePt t="32792" x="3324225" y="4283075"/>
          <p14:tracePt t="32801" x="3333750" y="4283075"/>
          <p14:tracePt t="32808" x="3343275" y="4273550"/>
          <p14:tracePt t="32822" x="3360738" y="4264025"/>
          <p14:tracePt t="32837" x="3387725" y="4256088"/>
          <p14:tracePt t="32841" x="3406775" y="4246563"/>
          <p14:tracePt t="32861" x="3424238" y="4246563"/>
          <p14:tracePt t="32873" x="3443288" y="4246563"/>
          <p14:tracePt t="32886" x="3470275" y="4219575"/>
          <p14:tracePt t="32903" x="3489325" y="4219575"/>
          <p14:tracePt t="32907" x="3497263" y="4219575"/>
          <p14:tracePt t="32928" x="3506788" y="4219575"/>
          <p14:tracePt t="32938" x="3506788" y="4210050"/>
          <p14:tracePt t="32944" x="3516313" y="4210050"/>
          <p14:tracePt t="32965" x="3525838" y="4210050"/>
          <p14:tracePt t="32972" x="3525838" y="4200525"/>
          <p14:tracePt t="32987" x="3533775" y="4200525"/>
          <p14:tracePt t="33023" x="3543300" y="4200525"/>
          <p14:tracePt t="33044" x="3543300" y="4191000"/>
          <p14:tracePt t="33658" x="3552825" y="4183063"/>
          <p14:tracePt t="33665" x="3562350" y="4173538"/>
          <p14:tracePt t="33672" x="3570288" y="4173538"/>
          <p14:tracePt t="33688" x="3579813" y="4164013"/>
          <p14:tracePt t="33704" x="3589338" y="4164013"/>
          <p14:tracePt t="33721" x="3598863" y="4154488"/>
          <p14:tracePt t="33737" x="3625850" y="4146550"/>
          <p14:tracePt t="33756" x="3643313" y="4127500"/>
          <p14:tracePt t="33772" x="3652838" y="4127500"/>
          <p14:tracePt t="33787" x="3662363" y="4110038"/>
          <p14:tracePt t="33803" x="3671888" y="4110038"/>
          <p14:tracePt t="33819" x="3679825" y="4100513"/>
          <p14:tracePt t="33838" x="3689350" y="4090988"/>
          <p14:tracePt t="33854" x="3708400" y="4090988"/>
          <p14:tracePt t="33869" x="3708400" y="4081463"/>
          <p14:tracePt t="33889" x="3716338" y="4081463"/>
          <p14:tracePt t="33906" x="3725863" y="4081463"/>
          <p14:tracePt t="33924" x="3735388" y="4081463"/>
          <p14:tracePt t="33936" x="3735388" y="4073525"/>
          <p14:tracePt t="33939" x="3744913" y="4073525"/>
          <p14:tracePt t="33954" x="3744913" y="4064000"/>
          <p14:tracePt t="33970" x="3762375" y="4054475"/>
          <p14:tracePt t="33989" x="3762375" y="4044950"/>
          <p14:tracePt t="34004" x="3781425" y="4037013"/>
          <p14:tracePt t="34022" x="3798888" y="4017963"/>
          <p14:tracePt t="34039" x="3808413" y="4008438"/>
          <p14:tracePt t="34056" x="3817938" y="4008438"/>
          <p14:tracePt t="34072" x="3825875" y="4000500"/>
          <p14:tracePt t="34087" x="3835400" y="4000500"/>
          <p14:tracePt t="34121" x="3835400" y="3990975"/>
          <p14:tracePt t="34149" x="3844925" y="3990975"/>
          <p14:tracePt t="34164" x="3844925" y="3981450"/>
          <p14:tracePt t="34691" x="3854450" y="3963988"/>
          <p14:tracePt t="34696" x="3862388" y="3944938"/>
          <p14:tracePt t="34705" x="3890963" y="3917950"/>
          <p14:tracePt t="34721" x="3917950" y="3835400"/>
          <p14:tracePt t="34736" x="3944938" y="3808413"/>
          <p14:tracePt t="34741" x="3971925" y="3752850"/>
          <p14:tracePt t="34756" x="3981450" y="3725863"/>
          <p14:tracePt t="34774" x="4008438" y="3689350"/>
          <p14:tracePt t="34791" x="4044950" y="3606800"/>
          <p14:tracePt t="34806" x="4064000" y="3560763"/>
          <p14:tracePt t="34820" x="4083050" y="3533775"/>
          <p14:tracePt t="34839" x="4110038" y="3497263"/>
          <p14:tracePt t="34856" x="4137025" y="3451225"/>
          <p14:tracePt t="34870" x="4146550" y="3433763"/>
          <p14:tracePt t="34887" x="4164013" y="3414713"/>
          <p14:tracePt t="34903" x="4173538" y="3387725"/>
          <p14:tracePt t="34906" x="4183063" y="3378200"/>
          <p14:tracePt t="34921" x="4183063" y="3360738"/>
          <p14:tracePt t="34938" x="4183063" y="3333750"/>
          <p14:tracePt t="34953" x="4183063" y="3297238"/>
          <p14:tracePt t="35470" x="4237038" y="3260725"/>
          <p14:tracePt t="35477" x="4265613" y="3224213"/>
          <p14:tracePt t="35487" x="4292600" y="3205163"/>
          <p14:tracePt t="35493" x="4319588" y="3178175"/>
          <p14:tracePt t="35508" x="4356100" y="3132138"/>
          <p14:tracePt t="35516" x="4383088" y="3114675"/>
          <p14:tracePt t="35523" x="4411663" y="3086100"/>
          <p14:tracePt t="35528" x="4429125" y="3049588"/>
          <p14:tracePt t="35539" x="4448175" y="3032125"/>
          <p14:tracePt t="35552" x="4465638" y="2986088"/>
          <p14:tracePt t="35557" x="4484688" y="2949575"/>
          <p14:tracePt t="35568" x="4492625" y="2949575"/>
          <p14:tracePt t="35571" x="4492625" y="2940050"/>
          <p14:tracePt t="35587" x="4492625" y="2930525"/>
          <p14:tracePt t="35603" x="4502150" y="2913063"/>
          <p14:tracePt t="35611" x="4511675" y="2913063"/>
          <p14:tracePt t="35622" x="4521200" y="2903538"/>
          <p14:tracePt t="35636" x="4529138" y="2886075"/>
          <p14:tracePt t="35653" x="4538663" y="2886075"/>
          <p14:tracePt t="35658" x="4548188" y="2876550"/>
          <p14:tracePt t="35672" x="4565650" y="2867025"/>
          <p14:tracePt t="35689" x="4584700" y="2849563"/>
          <p14:tracePt t="35697" x="4594225" y="2840038"/>
          <p14:tracePt t="35709" x="4602163" y="2830513"/>
          <p14:tracePt t="35718" x="4611688" y="2820988"/>
          <p14:tracePt t="35727" x="4630738" y="2813050"/>
          <p14:tracePt t="35737" x="4648200" y="2813050"/>
          <p14:tracePt t="35754" x="4648200" y="2803525"/>
          <p14:tracePt t="35769" x="4657725" y="2803525"/>
          <p14:tracePt t="35789" x="4657725" y="2794000"/>
          <p14:tracePt t="35804" x="4667250" y="2794000"/>
          <p14:tracePt t="35819" x="4667250" y="2784475"/>
          <p14:tracePt t="35836" x="4675188" y="2784475"/>
          <p14:tracePt t="37370" x="4648200" y="2803525"/>
          <p14:tracePt t="37377" x="4602163" y="2849563"/>
          <p14:tracePt t="37386" x="4575175" y="2886075"/>
          <p14:tracePt t="37401" x="4492625" y="2949575"/>
          <p14:tracePt t="37405" x="4438650" y="3005138"/>
          <p14:tracePt t="37420" x="4402138" y="3041650"/>
          <p14:tracePt t="37436" x="4375150" y="3059113"/>
          <p14:tracePt t="37452" x="4338638" y="3078163"/>
          <p14:tracePt t="37456" x="4329113" y="3095625"/>
          <p14:tracePt t="37470" x="4319588" y="3114675"/>
          <p14:tracePt t="37487" x="4265613" y="3132138"/>
          <p14:tracePt t="37502" x="4246563" y="3141663"/>
          <p14:tracePt t="37519" x="4219575" y="3187700"/>
          <p14:tracePt t="37521" x="4210050" y="3187700"/>
          <p14:tracePt t="37536" x="4173538" y="3214688"/>
          <p14:tracePt t="37552" x="4156075" y="3232150"/>
          <p14:tracePt t="37570" x="4137025" y="3251200"/>
          <p14:tracePt t="37573" x="4137025" y="3268663"/>
          <p14:tracePt t="37589" x="4127500" y="3278188"/>
          <p14:tracePt t="37604" x="4119563" y="3278188"/>
          <p14:tracePt t="37608" x="4119563" y="3287713"/>
          <p14:tracePt t="37639" x="4100513" y="3287713"/>
          <p14:tracePt t="37644" x="4100513" y="3297238"/>
          <p14:tracePt t="37688" x="4090988" y="3297238"/>
          <p14:tracePt t="37702" x="4090988" y="3305175"/>
          <p14:tracePt t="37798" x="4110038" y="3287713"/>
          <p14:tracePt t="37806" x="4127500" y="3232150"/>
          <p14:tracePt t="37822" x="4164013" y="3195638"/>
          <p14:tracePt t="37840" x="4219575" y="3114675"/>
          <p14:tracePt t="37847" x="4229100" y="3105150"/>
          <p14:tracePt t="37854" x="4237038" y="3086100"/>
          <p14:tracePt t="37861" x="4237038" y="3078163"/>
          <p14:tracePt t="37870" x="4246563" y="3068638"/>
          <p14:tracePt t="37885" x="4256088" y="3049588"/>
          <p14:tracePt t="37907" x="4256088" y="3041650"/>
          <p14:tracePt t="37913" x="4265613" y="3041650"/>
          <p14:tracePt t="37949" x="4273550" y="3041650"/>
          <p14:tracePt t="37979" x="4273550" y="3032125"/>
          <p14:tracePt t="38051" x="4256088" y="3049588"/>
          <p14:tracePt t="38058" x="4237038" y="3078163"/>
          <p14:tracePt t="38071" x="4173538" y="3132138"/>
          <p14:tracePt t="38078" x="4137025" y="3178175"/>
          <p14:tracePt t="38086" x="4127500" y="3195638"/>
          <p14:tracePt t="38103" x="4110038" y="3205163"/>
          <p14:tracePt t="38108" x="4090988" y="3214688"/>
          <p14:tracePt t="38113" x="4083050" y="3224213"/>
          <p14:tracePt t="38122" x="4083050" y="3232150"/>
          <p14:tracePt t="38140" x="4073525" y="3260725"/>
          <p14:tracePt t="38147" x="4064000" y="3268663"/>
          <p14:tracePt t="38153" x="4054475" y="3268663"/>
          <p14:tracePt t="38157" x="4054475" y="3278188"/>
          <p14:tracePt t="38173" x="4044950" y="3287713"/>
          <p14:tracePt t="38189" x="4044950" y="3297238"/>
          <p14:tracePt t="38202" x="4037013" y="3297238"/>
          <p14:tracePt t="38218" x="4037013" y="3305175"/>
          <p14:tracePt t="38273" x="4044950" y="3297238"/>
          <p14:tracePt t="38280" x="4064000" y="3278188"/>
          <p14:tracePt t="38287" x="4100513" y="3232150"/>
          <p14:tracePt t="38302" x="4137025" y="3195638"/>
          <p14:tracePt t="38318" x="4164013" y="3168650"/>
          <p14:tracePt t="38335" x="4183063" y="3141663"/>
          <p14:tracePt t="38338" x="4183063" y="3132138"/>
          <p14:tracePt t="38352" x="4192588" y="3132138"/>
          <p14:tracePt t="38370" x="4192588" y="3122613"/>
          <p14:tracePt t="38431" x="4183063" y="3122613"/>
          <p14:tracePt t="38438" x="4173538" y="3151188"/>
          <p14:tracePt t="38453" x="4146550" y="3187700"/>
          <p14:tracePt t="38471" x="4137025" y="3205163"/>
          <p14:tracePt t="38487" x="4110038" y="3224213"/>
          <p14:tracePt t="38490" x="4100513" y="3232150"/>
          <p14:tracePt t="38504" x="4090988" y="3251200"/>
          <p14:tracePt t="38519" x="4083050" y="3268663"/>
          <p14:tracePt t="38547" x="4073525" y="3268663"/>
          <p14:tracePt t="38554" x="4073525" y="3278188"/>
          <p14:tracePt t="38569" x="4073525" y="3287713"/>
          <p14:tracePt t="38587" x="4064000" y="3287713"/>
          <p14:tracePt t="38636" x="4064000" y="3297238"/>
          <p14:tracePt t="38678" x="4064000" y="3287713"/>
          <p14:tracePt t="38685" x="4073525" y="3268663"/>
          <p14:tracePt t="38708" x="4090988" y="3224213"/>
          <p14:tracePt t="38715" x="4110038" y="3205163"/>
          <p14:tracePt t="38723" x="4137025" y="3178175"/>
          <p14:tracePt t="38737" x="4146550" y="3159125"/>
          <p14:tracePt t="38757" x="4156075" y="3122613"/>
          <p14:tracePt t="38793" x="4156075" y="3114675"/>
          <p14:tracePt t="38870" x="4156075" y="3122613"/>
          <p14:tracePt t="38879" x="4119563" y="3178175"/>
          <p14:tracePt t="38889" x="4110038" y="3205163"/>
          <p14:tracePt t="38903" x="4083050" y="3260725"/>
          <p14:tracePt t="38918" x="4064000" y="3287713"/>
          <p14:tracePt t="38923" x="4054475" y="3297238"/>
          <p14:tracePt t="38933" x="4044950" y="3305175"/>
          <p14:tracePt t="38940" x="4027488" y="3314700"/>
          <p14:tracePt t="38955" x="4027488" y="3341688"/>
          <p14:tracePt t="38959" x="4017963" y="3341688"/>
          <p14:tracePt t="39002" x="4017963" y="3351213"/>
          <p14:tracePt t="40196" x="4008438" y="3351213"/>
          <p14:tracePt t="40204" x="4000500" y="3341688"/>
          <p14:tracePt t="40219" x="3981450" y="3333750"/>
          <p14:tracePt t="40223" x="3971925" y="3324225"/>
          <p14:tracePt t="40237" x="3954463" y="3324225"/>
          <p14:tracePt t="40252" x="3944938" y="3305175"/>
          <p14:tracePt t="40271" x="3935413" y="3278188"/>
          <p14:tracePt t="40284" x="3935413" y="3232150"/>
          <p14:tracePt t="40288" x="3935413" y="3214688"/>
          <p14:tracePt t="40302" x="3935413" y="3168650"/>
          <p14:tracePt t="40318" x="3963988" y="3141663"/>
          <p14:tracePt t="40340" x="4017963" y="3068638"/>
          <p14:tracePt t="40349" x="4037013" y="3049588"/>
          <p14:tracePt t="40358" x="4064000" y="3032125"/>
          <p14:tracePt t="40362" x="4083050" y="3022600"/>
          <p14:tracePt t="40368" x="4100513" y="3013075"/>
          <p14:tracePt t="40383" x="4127500" y="3013075"/>
          <p14:tracePt t="40391" x="4146550" y="3013075"/>
          <p14:tracePt t="40400" x="4156075" y="3013075"/>
          <p14:tracePt t="40403" x="4164013" y="3013075"/>
          <p14:tracePt t="40419" x="4192588" y="3013075"/>
          <p14:tracePt t="40428" x="4210050" y="3013075"/>
          <p14:tracePt t="40439" x="4219575" y="3013075"/>
          <p14:tracePt t="40451" x="4229100" y="3013075"/>
          <p14:tracePt t="40456" x="4246563" y="3032125"/>
          <p14:tracePt t="40470" x="4319588" y="3151188"/>
          <p14:tracePt t="40485" x="4329113" y="3297238"/>
          <p14:tracePt t="40506" x="4329113" y="3451225"/>
          <p14:tracePt t="40512" x="4329113" y="3460750"/>
          <p14:tracePt t="40521" x="4329113" y="3479800"/>
          <p14:tracePt t="40537" x="4329113" y="3487738"/>
          <p14:tracePt t="40542" x="4329113" y="3497263"/>
          <p14:tracePt t="40554" x="4329113" y="3506788"/>
          <p14:tracePt t="40556" x="4329113" y="3516313"/>
          <p14:tracePt t="40566" x="4329113" y="3533775"/>
          <p14:tracePt t="40570" x="4292600" y="3543300"/>
          <p14:tracePt t="40585" x="4173538" y="3560763"/>
          <p14:tracePt t="40601" x="4100513" y="3560763"/>
          <p14:tracePt t="40605" x="4044950" y="3560763"/>
          <p14:tracePt t="40617" x="4000500" y="3552825"/>
          <p14:tracePt t="40621" x="3971925" y="3543300"/>
          <p14:tracePt t="40635" x="3917950" y="3516313"/>
          <p14:tracePt t="40650" x="3871913" y="3487738"/>
          <p14:tracePt t="40667" x="3844925" y="3479800"/>
          <p14:tracePt t="40671" x="3844925" y="3470275"/>
          <p14:tracePt t="40686" x="3825875" y="3443288"/>
          <p14:tracePt t="40692" x="3817938" y="3433763"/>
          <p14:tracePt t="40699" x="3817938" y="3414713"/>
          <p14:tracePt t="40720" x="3817938" y="3360738"/>
          <p14:tracePt t="40724" x="3817938" y="3341688"/>
          <p14:tracePt t="40737" x="3871913" y="3287713"/>
          <p14:tracePt t="40757" x="3944938" y="3232150"/>
          <p14:tracePt t="40760" x="3971925" y="3224213"/>
          <p14:tracePt t="40774" x="4037013" y="3205163"/>
          <p14:tracePt t="40783" x="4054475" y="3195638"/>
          <p14:tracePt t="40788" x="4110038" y="3187700"/>
          <p14:tracePt t="40796" x="4137025" y="3178175"/>
          <p14:tracePt t="40803" x="4173538" y="3178175"/>
          <p14:tracePt t="40817" x="4219575" y="3178175"/>
          <p14:tracePt t="40838" x="4246563" y="3178175"/>
          <p14:tracePt t="40853" x="4265613" y="3178175"/>
          <p14:tracePt t="40869" x="4273550" y="3178175"/>
          <p14:tracePt t="40873" x="4292600" y="3178175"/>
          <p14:tracePt t="40887" x="4319588" y="3224213"/>
          <p14:tracePt t="40902" x="4329113" y="3341688"/>
          <p14:tracePt t="40912" x="4329113" y="3397250"/>
          <p14:tracePt t="40923" x="4329113" y="3460750"/>
          <p14:tracePt t="40935" x="4329113" y="3487738"/>
          <p14:tracePt t="40938" x="4329113" y="3516313"/>
          <p14:tracePt t="40952" x="4302125" y="3579813"/>
          <p14:tracePt t="40968" x="4265613" y="3616325"/>
          <p14:tracePt t="40989" x="4156075" y="3706813"/>
          <p14:tracePt t="41001" x="4119563" y="3716338"/>
          <p14:tracePt t="41004" x="4090988" y="3725863"/>
          <p14:tracePt t="41009" x="4054475" y="3725863"/>
          <p14:tracePt t="41019" x="4017963" y="3725863"/>
          <p14:tracePt t="41024" x="4000500" y="3725863"/>
          <p14:tracePt t="41035" x="3971925" y="3716338"/>
          <p14:tracePt t="41039" x="3954463" y="3689350"/>
          <p14:tracePt t="41053" x="3898900" y="3616325"/>
          <p14:tracePt t="41071" x="3854450" y="3552825"/>
          <p14:tracePt t="41086" x="3844925" y="3524250"/>
          <p14:tracePt t="41090" x="3844925" y="3506788"/>
          <p14:tracePt t="41105" x="3844925" y="3487738"/>
          <p14:tracePt t="41119" x="3844925" y="3460750"/>
          <p14:tracePt t="41134" x="3844925" y="3424238"/>
          <p14:tracePt t="41140" x="3844925" y="3414713"/>
          <p14:tracePt t="41151" x="3844925" y="3397250"/>
          <p14:tracePt t="41157" x="3854450" y="3378200"/>
          <p14:tracePt t="41162" x="3898900" y="3351213"/>
          <p14:tracePt t="41170" x="3963988" y="3314700"/>
          <p14:tracePt t="41176" x="3990975" y="3297238"/>
          <p14:tracePt t="41184" x="4027488" y="3278188"/>
          <p14:tracePt t="41201" x="4127500" y="3241675"/>
          <p14:tracePt t="41204" x="4156075" y="3241675"/>
          <p14:tracePt t="41221" x="4229100" y="3241675"/>
          <p14:tracePt t="41229" x="4246563" y="3251200"/>
          <p14:tracePt t="41239" x="4273550" y="3260725"/>
          <p14:tracePt t="41243" x="4310063" y="3268663"/>
          <p14:tracePt t="41248" x="4338638" y="3297238"/>
          <p14:tracePt t="41255" x="4356100" y="3305175"/>
          <p14:tracePt t="41263" x="4375150" y="3314700"/>
          <p14:tracePt t="41272" x="4383088" y="3324225"/>
          <p14:tracePt t="41285" x="4419600" y="3351213"/>
          <p14:tracePt t="41301" x="4438650" y="3397250"/>
          <p14:tracePt t="41318" x="4438650" y="3433763"/>
          <p14:tracePt t="41323" x="4438650" y="3460750"/>
          <p14:tracePt t="41331" x="4429125" y="3497263"/>
          <p14:tracePt t="41343" x="4419600" y="3524250"/>
          <p14:tracePt t="41354" x="4346575" y="3597275"/>
          <p14:tracePt t="41361" x="4302125" y="3633788"/>
          <p14:tracePt t="41367" x="4237038" y="3689350"/>
          <p14:tracePt t="41372" x="4173538" y="3725863"/>
          <p14:tracePt t="41382" x="4090988" y="3771900"/>
          <p14:tracePt t="41403" x="3971925" y="3816350"/>
          <p14:tracePt t="41407" x="3954463" y="3816350"/>
          <p14:tracePt t="41416" x="3917950" y="3816350"/>
          <p14:tracePt t="41437" x="3844925" y="3789363"/>
          <p14:tracePt t="41443" x="3789363" y="3706813"/>
          <p14:tracePt t="41452" x="3762375" y="3625850"/>
          <p14:tracePt t="41469" x="3725863" y="3433763"/>
          <p14:tracePt t="41472" x="3725863" y="3324225"/>
          <p14:tracePt t="41484" x="3725863" y="3268663"/>
          <p14:tracePt t="41488" x="3725863" y="3241675"/>
          <p14:tracePt t="41498" x="3725863" y="3224213"/>
          <p14:tracePt t="41511" x="3725863" y="3178175"/>
          <p14:tracePt t="41523" x="3744913" y="3141663"/>
          <p14:tracePt t="41537" x="3844925" y="3078163"/>
          <p14:tracePt t="41553" x="3981450" y="3059113"/>
          <p14:tracePt t="41558" x="4054475" y="3059113"/>
          <p14:tracePt t="41569" x="4100513" y="3059113"/>
          <p14:tracePt t="41572" x="4127500" y="3059113"/>
          <p14:tracePt t="41586" x="4183063" y="3059113"/>
          <p14:tracePt t="41591" x="4200525" y="3068638"/>
          <p14:tracePt t="41598" x="4273550" y="3086100"/>
          <p14:tracePt t="41604" x="4338638" y="3105150"/>
          <p14:tracePt t="41609" x="4375150" y="3105150"/>
          <p14:tracePt t="41619" x="4392613" y="3114675"/>
          <p14:tracePt t="41634" x="4438650" y="3122613"/>
          <p14:tracePt t="41638" x="4448175" y="3122613"/>
          <p14:tracePt t="41661" x="4465638" y="3122613"/>
          <p14:tracePt t="41677" x="4465638" y="3132138"/>
          <p14:tracePt t="41700" x="4465638" y="3187700"/>
          <p14:tracePt t="41707" x="4456113" y="3214688"/>
          <p14:tracePt t="41717" x="4419600" y="3278188"/>
          <p14:tracePt t="41720" x="4392613" y="3333750"/>
          <p14:tracePt t="41742" x="4319588" y="3414713"/>
          <p14:tracePt t="41752" x="4302125" y="3433763"/>
          <p14:tracePt t="41761" x="4265613" y="3470275"/>
          <p14:tracePt t="41771" x="4237038" y="3479800"/>
          <p14:tracePt t="41783" x="4200525" y="3506788"/>
          <p14:tracePt t="41790" x="4192588" y="3506788"/>
          <p14:tracePt t="41800" x="4156075" y="3506788"/>
          <p14:tracePt t="41803" x="4119563" y="3443288"/>
          <p14:tracePt t="41819" x="4064000" y="3268663"/>
          <p14:tracePt t="41839" x="4044950" y="3132138"/>
          <p14:tracePt t="41851" x="4044950" y="3059113"/>
          <p14:tracePt t="41854" x="4054475" y="3041650"/>
          <p14:tracePt t="41866" x="4073525" y="3005138"/>
          <p14:tracePt t="41869" x="4073525" y="2995613"/>
          <p14:tracePt t="41884" x="4100513" y="2959100"/>
          <p14:tracePt t="41899" x="4156075" y="2903538"/>
          <p14:tracePt t="41918" x="4200525" y="2876550"/>
          <p14:tracePt t="41923" x="4237038" y="2867025"/>
          <p14:tracePt t="41927" x="4256088" y="2857500"/>
          <p14:tracePt t="41935" x="4273550" y="2849563"/>
          <p14:tracePt t="41949" x="4346575" y="2849563"/>
          <p14:tracePt t="41967" x="4411663" y="2849563"/>
          <p14:tracePt t="41972" x="4448175" y="2849563"/>
          <p14:tracePt t="41988" x="4484688" y="2867025"/>
          <p14:tracePt t="41996" x="4502150" y="2876550"/>
          <p14:tracePt t="42003" x="4511675" y="2886075"/>
          <p14:tracePt t="42007" x="4521200" y="2886075"/>
          <p14:tracePt t="42019" x="4529138" y="2894013"/>
          <p14:tracePt t="42036" x="4538663" y="2913063"/>
          <p14:tracePt t="42052" x="4548188" y="2913063"/>
          <p14:tracePt t="42068" x="4548188" y="2930525"/>
          <p14:tracePt t="42087" x="4548188" y="2949575"/>
          <p14:tracePt t="42101" x="4484688" y="2986088"/>
          <p14:tracePt t="42119" x="4392613" y="3032125"/>
          <p14:tracePt t="42137" x="4338638" y="3049588"/>
          <p14:tracePt t="42152" x="4329113" y="3049588"/>
          <p14:tracePt t="42166" x="4302125" y="3049588"/>
          <p14:tracePt t="42185" x="4283075" y="3041650"/>
          <p14:tracePt t="42191" x="4283075" y="3022600"/>
          <p14:tracePt t="42199" x="4283075" y="2976563"/>
          <p14:tracePt t="42205" x="4283075" y="2959100"/>
          <p14:tracePt t="42209" x="4302125" y="2940050"/>
          <p14:tracePt t="42219" x="4338638" y="2922588"/>
          <p14:tracePt t="42223" x="4365625" y="2894013"/>
          <p14:tracePt t="42234" x="4402138" y="2867025"/>
          <p14:tracePt t="42238" x="4429125" y="2857500"/>
          <p14:tracePt t="42252" x="4484688" y="2849563"/>
          <p14:tracePt t="42270" x="4521200" y="2849563"/>
          <p14:tracePt t="42278" x="4538663" y="2849563"/>
          <p14:tracePt t="42286" x="4548188" y="2849563"/>
          <p14:tracePt t="42290" x="4557713" y="2849563"/>
          <p14:tracePt t="42295" x="4565650" y="2849563"/>
          <p14:tracePt t="42326" x="4575175" y="2849563"/>
          <p14:tracePt t="42338" x="4584700" y="2849563"/>
          <p14:tracePt t="42345" x="4602163" y="2849563"/>
          <p14:tracePt t="42353" x="4611688" y="2849563"/>
          <p14:tracePt t="42370" x="4630738" y="2849563"/>
          <p14:tracePt t="42377" x="4630738" y="2840038"/>
          <p14:tracePt t="42386" x="4638675" y="2840038"/>
          <p14:tracePt t="42391" x="4648200" y="2840038"/>
          <p14:tracePt t="42396" x="4657725" y="2840038"/>
          <p14:tracePt t="42420" x="4667250" y="2840038"/>
          <p14:tracePt t="42434" x="4667250" y="2830513"/>
          <p14:tracePt t="42442" x="4684713" y="2830513"/>
          <p14:tracePt t="42485" x="4694238" y="2813050"/>
          <p14:tracePt t="42501" x="4694238" y="2803525"/>
          <p14:tracePt t="42518" x="4703763" y="2803525"/>
          <p14:tracePt t="42534" x="4703763" y="2794000"/>
          <p14:tracePt t="42551" x="4711700" y="2794000"/>
          <p14:tracePt t="42635" x="4703763" y="2803525"/>
          <p14:tracePt t="42643" x="4694238" y="2820988"/>
          <p14:tracePt t="42652" x="4684713" y="2840038"/>
          <p14:tracePt t="42657" x="4667250" y="2849563"/>
          <p14:tracePt t="42667" x="4638675" y="2876550"/>
          <p14:tracePt t="42686" x="4602163" y="2930525"/>
          <p14:tracePt t="42695" x="4575175" y="2949575"/>
          <p14:tracePt t="42703" x="4565650" y="2959100"/>
          <p14:tracePt t="42707" x="4557713" y="2976563"/>
          <p14:tracePt t="42716" x="4557713" y="2986088"/>
          <p14:tracePt t="42723" x="4548188" y="3005138"/>
          <p14:tracePt t="42734" x="4538663" y="3022600"/>
          <p14:tracePt t="42737" x="4529138" y="3032125"/>
          <p14:tracePt t="42745" x="4521200" y="3041650"/>
          <p14:tracePt t="42751" x="4511675" y="3049588"/>
          <p14:tracePt t="42768" x="4484688" y="3086100"/>
          <p14:tracePt t="42771" x="4475163" y="3095625"/>
          <p14:tracePt t="42787" x="4456113" y="3132138"/>
          <p14:tracePt t="42802" x="4438650" y="3168650"/>
          <p14:tracePt t="42823" x="4392613" y="3232150"/>
          <p14:tracePt t="42837" x="4375150" y="3278188"/>
          <p14:tracePt t="42852" x="4356100" y="3297238"/>
          <p14:tracePt t="42876" x="4338638" y="3324225"/>
          <p14:tracePt t="42882" x="4338638" y="3333750"/>
          <p14:tracePt t="42888" x="4329113" y="3351213"/>
          <p14:tracePt t="42898" x="4329113" y="3360738"/>
          <p14:tracePt t="42925" x="4310063" y="3360738"/>
          <p14:tracePt t="42939" x="4310063" y="3370263"/>
          <p14:tracePt t="42948" x="4302125" y="3378200"/>
          <p14:tracePt t="42954" x="4302125" y="3387725"/>
          <p14:tracePt t="42959" x="4292600" y="3397250"/>
          <p14:tracePt t="42969" x="4292600" y="3406775"/>
          <p14:tracePt t="42984" x="4273550" y="3443288"/>
          <p14:tracePt t="42990" x="4265613" y="3443288"/>
          <p14:tracePt t="43000" x="4265613" y="3451225"/>
          <p14:tracePt t="43004" x="4256088" y="3460750"/>
          <p14:tracePt t="43018" x="4256088" y="3479800"/>
          <p14:tracePt t="43040" x="4229100" y="3516313"/>
          <p14:tracePt t="43077" x="4219575" y="3516313"/>
          <p14:tracePt t="43092" x="4210050" y="3524250"/>
          <p14:tracePt t="43100" x="4210050" y="3533775"/>
          <p14:tracePt t="43104" x="4200525" y="3543300"/>
          <p14:tracePt t="43116" x="4192588" y="3552825"/>
          <p14:tracePt t="43120" x="4183063" y="3560763"/>
          <p14:tracePt t="43138" x="4173538" y="3570288"/>
          <p14:tracePt t="43150" x="4146550" y="3597275"/>
          <p14:tracePt t="43166" x="4127500" y="3606800"/>
          <p14:tracePt t="43171" x="4119563" y="3606800"/>
          <p14:tracePt t="43176" x="4110038" y="3606800"/>
          <p14:tracePt t="43185" x="4110038" y="3616325"/>
          <p14:tracePt t="43213" x="4100513" y="3616325"/>
          <p14:tracePt t="43220" x="4100513" y="3625850"/>
          <p14:tracePt t="43242" x="4090988" y="3633788"/>
          <p14:tracePt t="43250" x="4073525" y="3633788"/>
          <p14:tracePt t="43272" x="4044950" y="3643313"/>
          <p14:tracePt t="43287" x="4044950" y="3652838"/>
          <p14:tracePt t="43300" x="4037013" y="3652838"/>
          <p14:tracePt t="43321" x="4027488" y="3670300"/>
          <p14:tracePt t="43425" x="4027488" y="3662363"/>
          <p14:tracePt t="43431" x="4044950" y="3652838"/>
          <p14:tracePt t="43437" x="4064000" y="3633788"/>
          <p14:tracePt t="43452" x="4119563" y="3589338"/>
          <p14:tracePt t="43458" x="4137025" y="3560763"/>
          <p14:tracePt t="43470" x="4156075" y="3552825"/>
          <p14:tracePt t="43473" x="4200525" y="3516313"/>
          <p14:tracePt t="43483" x="4219575" y="3497263"/>
          <p14:tracePt t="43487" x="4229100" y="3487738"/>
          <p14:tracePt t="43495" x="4246563" y="3479800"/>
          <p14:tracePt t="43511" x="4265613" y="3443288"/>
          <p14:tracePt t="43519" x="4292600" y="3424238"/>
          <p14:tracePt t="43524" x="4302125" y="3406775"/>
          <p14:tracePt t="43535" x="4302125" y="3397250"/>
          <p14:tracePt t="43537" x="4310063" y="3370263"/>
          <p14:tracePt t="43552" x="4329113" y="3360738"/>
          <p14:tracePt t="43568" x="4346575" y="3341688"/>
          <p14:tracePt t="43585" x="4356100" y="3324225"/>
          <p14:tracePt t="43588" x="4375150" y="3314700"/>
          <p14:tracePt t="43603" x="4383088" y="3297238"/>
          <p14:tracePt t="43620" x="4402138" y="3260725"/>
          <p14:tracePt t="43628" x="4411663" y="3232150"/>
          <p14:tracePt t="43639" x="4419600" y="3232150"/>
          <p14:tracePt t="43642" x="4429125" y="3214688"/>
          <p14:tracePt t="43651" x="4438650" y="3205163"/>
          <p14:tracePt t="43654" x="4438650" y="3195638"/>
          <p14:tracePt t="43668" x="4456113" y="3178175"/>
          <p14:tracePt t="43683" x="4465638" y="3178175"/>
          <p14:tracePt t="43699" x="4475163" y="3168650"/>
          <p14:tracePt t="43704" x="4484688" y="3159125"/>
          <p14:tracePt t="43726" x="4484688" y="3141663"/>
          <p14:tracePt t="43734" x="4492625" y="3132138"/>
          <p14:tracePt t="43749" x="4492625" y="3122613"/>
          <p14:tracePt t="43754" x="4502150" y="3122613"/>
          <p14:tracePt t="43769" x="4502150" y="3114675"/>
          <p14:tracePt t="43777" x="4521200" y="3105150"/>
          <p14:tracePt t="43799" x="4538663" y="3095625"/>
          <p14:tracePt t="43805" x="4548188" y="3086100"/>
          <p14:tracePt t="43821" x="4548188" y="3078163"/>
          <p14:tracePt t="43835" x="4548188" y="3068638"/>
          <p14:tracePt t="43851" x="4557713" y="3049588"/>
          <p14:tracePt t="43870" x="4557713" y="3041650"/>
          <p14:tracePt t="43886" x="4565650" y="3032125"/>
          <p14:tracePt t="43893" x="4575175" y="3032125"/>
          <p14:tracePt t="43918" x="4584700" y="3032125"/>
          <p14:tracePt t="43928" x="4594225" y="3022600"/>
          <p14:tracePt t="43943" x="4594225" y="3013075"/>
          <p14:tracePt t="43958" x="4602163" y="3013075"/>
          <p14:tracePt t="43972" x="4602163" y="3005138"/>
          <p14:tracePt t="43996" x="4611688" y="3005138"/>
          <p14:tracePt t="44008" x="4611688" y="2995613"/>
          <p14:tracePt t="44033" x="4621213" y="2995613"/>
          <p14:tracePt t="44044" x="4621213" y="2986088"/>
          <p14:tracePt t="44066" x="4630738" y="2986088"/>
          <p14:tracePt t="46256" x="4621213" y="2986088"/>
          <p14:tracePt t="46283" x="4611688" y="2995613"/>
          <p14:tracePt t="46311" x="4611688" y="3005138"/>
          <p14:tracePt t="46328" x="4602163" y="3022600"/>
          <p14:tracePt t="46335" x="4602163" y="3032125"/>
          <p14:tracePt t="46350" x="4602163" y="3041650"/>
          <p14:tracePt t="46369" x="4594225" y="3041650"/>
          <p14:tracePt t="46392" x="4594225" y="3049588"/>
          <p14:tracePt t="46401" x="4584700" y="3049588"/>
          <p14:tracePt t="46428" x="4584700" y="3059113"/>
          <p14:tracePt t="46436" x="4575175" y="3059113"/>
          <p14:tracePt t="46466" x="4565650" y="3068638"/>
          <p14:tracePt t="46493" x="4565650" y="3078163"/>
          <p14:tracePt t="46502" x="4557713" y="3078163"/>
          <p14:tracePt t="46528" x="4557713" y="3086100"/>
          <p14:tracePt t="46544" x="4548188" y="3086100"/>
          <p14:tracePt t="46961" x="4548188" y="3095625"/>
          <p14:tracePt t="48585" x="4548188" y="3105150"/>
          <p14:tracePt t="48595" x="4548188" y="3122613"/>
          <p14:tracePt t="48609" x="4548188" y="3132138"/>
          <p14:tracePt t="48633" x="4538663" y="3141663"/>
          <p14:tracePt t="48652" x="4529138" y="3151188"/>
          <p14:tracePt t="48659" x="4529138" y="3168650"/>
          <p14:tracePt t="48667" x="4521200" y="3178175"/>
          <p14:tracePt t="48681" x="4521200" y="3187700"/>
          <p14:tracePt t="48698" x="4502150" y="3205163"/>
          <p14:tracePt t="48716" x="4492625" y="3214688"/>
          <p14:tracePt t="48734" x="4492625" y="3232150"/>
          <p14:tracePt t="48750" x="4484688" y="3251200"/>
          <p14:tracePt t="48753" x="4484688" y="3260725"/>
          <p14:tracePt t="48768" x="4465638" y="3268663"/>
          <p14:tracePt t="48789" x="4448175" y="3278188"/>
          <p14:tracePt t="48798" x="4438650" y="3297238"/>
          <p14:tracePt t="48804" x="4429125" y="3333750"/>
          <p14:tracePt t="48816" x="4429125" y="3341688"/>
          <p14:tracePt t="48819" x="4419600" y="3360738"/>
          <p14:tracePt t="48824" x="4419600" y="3378200"/>
          <p14:tracePt t="48833" x="4419600" y="3387725"/>
          <p14:tracePt t="48853" x="4402138" y="3424238"/>
          <p14:tracePt t="48865" x="4375150" y="3443288"/>
          <p14:tracePt t="48869" x="4365625" y="3460750"/>
          <p14:tracePt t="48877" x="4365625" y="3470275"/>
          <p14:tracePt t="48883" x="4338638" y="3487738"/>
          <p14:tracePt t="48893" x="4310063" y="3524250"/>
          <p14:tracePt t="48900" x="4302125" y="3524250"/>
          <p14:tracePt t="48915" x="4283075" y="3543300"/>
          <p14:tracePt t="48919" x="4265613" y="3552825"/>
          <p14:tracePt t="48932" x="4256088" y="3560763"/>
          <p14:tracePt t="48936" x="4246563" y="3570288"/>
          <p14:tracePt t="48948" x="4237038" y="3570288"/>
          <p14:tracePt t="48965" x="4229100" y="3570288"/>
          <p14:tracePt t="49441" x="4219575" y="3579813"/>
          <p14:tracePt t="49447" x="4192588" y="3597275"/>
          <p14:tracePt t="49453" x="4192588" y="3606800"/>
          <p14:tracePt t="49460" x="4183063" y="3616325"/>
          <p14:tracePt t="49468" x="4173538" y="3616325"/>
          <p14:tracePt t="49483" x="4156075" y="3633788"/>
          <p14:tracePt t="49499" x="4127500" y="3643313"/>
          <p14:tracePt t="49517" x="4127500" y="3662363"/>
          <p14:tracePt t="49533" x="4110038" y="3670300"/>
          <p14:tracePt t="49552" x="4100513" y="3679825"/>
          <p14:tracePt t="49566" x="4090988" y="3679825"/>
          <p14:tracePt t="49584" x="4073525" y="3689350"/>
          <p14:tracePt t="49601" x="4073525" y="3698875"/>
          <p14:tracePt t="49616" x="4064000" y="3698875"/>
          <p14:tracePt t="49633" x="4054475" y="3706813"/>
          <p14:tracePt t="49667" x="4044950" y="3706813"/>
          <p14:tracePt t="49679" x="4044950" y="3716338"/>
          <p14:tracePt t="49699" x="4037013" y="3716338"/>
          <p14:tracePt t="49708" x="4037013" y="3725863"/>
          <p14:tracePt t="49737" x="4027488" y="3725863"/>
          <p14:tracePt t="50039" x="4017963" y="3725863"/>
          <p14:tracePt t="51083" x="4017963" y="3716338"/>
          <p14:tracePt t="51174" x="4017963" y="3706813"/>
          <p14:tracePt t="51232" x="4017963" y="3698875"/>
          <p14:tracePt t="51266" x="4017963" y="3689350"/>
          <p14:tracePt t="51346" x="4017963" y="3679825"/>
          <p14:tracePt t="51368" x="4027488" y="3679825"/>
          <p14:tracePt t="51382" x="4027488" y="3670300"/>
          <p14:tracePt t="51404" x="4037013" y="3670300"/>
          <p14:tracePt t="51418" x="4037013" y="3652838"/>
          <p14:tracePt t="51450" x="4044950" y="3652838"/>
          <p14:tracePt t="51457" x="4044950" y="3643313"/>
          <p14:tracePt t="51484" x="4054475" y="3633788"/>
          <p14:tracePt t="51513" x="4073525" y="3625850"/>
          <p14:tracePt t="51521" x="4073525" y="3616325"/>
          <p14:tracePt t="51535" x="4083050" y="3606800"/>
          <p14:tracePt t="51550" x="4083050" y="3597275"/>
          <p14:tracePt t="51569" x="4100513" y="3589338"/>
          <p14:tracePt t="51576" x="4100513" y="3579813"/>
          <p14:tracePt t="51593" x="4110038" y="3579813"/>
          <p14:tracePt t="51602" x="4110038" y="3570288"/>
          <p14:tracePt t="51616" x="4119563" y="3570288"/>
          <p14:tracePt t="51619" x="4127500" y="3560763"/>
          <p14:tracePt t="51635" x="4146550" y="3543300"/>
          <p14:tracePt t="51649" x="4164013" y="3524250"/>
          <p14:tracePt t="51668" x="4183063" y="3516313"/>
          <p14:tracePt t="51683" x="4192588" y="3506788"/>
          <p14:tracePt t="51697" x="4192588" y="3497263"/>
          <p14:tracePt t="51700" x="4200525" y="3497263"/>
          <p14:tracePt t="51717" x="4219575" y="3479800"/>
          <p14:tracePt t="51731" x="4237038" y="3460750"/>
          <p14:tracePt t="51750" x="4246563" y="3451225"/>
          <p14:tracePt t="51766" x="4256088" y="3443288"/>
          <p14:tracePt t="51786" x="4265613" y="3443288"/>
          <p14:tracePt t="51801" x="4265613" y="3424238"/>
          <p14:tracePt t="51816" x="4273550" y="3424238"/>
          <p14:tracePt t="51837" x="4273550" y="3414713"/>
          <p14:tracePt t="51848" x="4283075" y="3414713"/>
          <p14:tracePt t="51882" x="4302125" y="3406775"/>
          <p14:tracePt t="51938" x="4310063" y="3406775"/>
          <p14:tracePt t="51953" x="4310063" y="3397250"/>
          <p14:tracePt t="59612" x="4319588" y="3378200"/>
          <p14:tracePt t="59618" x="4346575" y="3324225"/>
          <p14:tracePt t="59630" x="4365625" y="3278188"/>
          <p14:tracePt t="59633" x="4383088" y="3251200"/>
          <p14:tracePt t="59638" x="4411663" y="3205163"/>
          <p14:tracePt t="59649" x="4438650" y="3168650"/>
          <p14:tracePt t="59663" x="4484688" y="3095625"/>
          <p14:tracePt t="59666" x="4521200" y="3049588"/>
          <p14:tracePt t="59682" x="4548188" y="3005138"/>
          <p14:tracePt t="59698" x="4602163" y="2940050"/>
          <p14:tracePt t="59701" x="4630738" y="2922588"/>
          <p14:tracePt t="59713" x="4657725" y="2903538"/>
          <p14:tracePt t="59716" x="4667250" y="2867025"/>
          <p14:tracePt t="59731" x="4703763" y="2830513"/>
          <p14:tracePt t="59749" x="4767263" y="2767013"/>
          <p14:tracePt t="59763" x="4803775" y="2730500"/>
          <p14:tracePt t="59768" x="4840288" y="2703513"/>
          <p14:tracePt t="59778" x="4857750" y="2684463"/>
          <p14:tracePt t="59782" x="4876800" y="2657475"/>
          <p14:tracePt t="59796" x="4913313" y="2630488"/>
          <p14:tracePt t="59812" x="4949825" y="2601913"/>
          <p14:tracePt t="59833" x="4995863" y="2565400"/>
          <p14:tracePt t="59847" x="5059363" y="2511425"/>
          <p14:tracePt t="59868" x="5095875" y="2455863"/>
          <p14:tracePt t="59879" x="5114925" y="2438400"/>
          <p14:tracePt t="59883" x="5151438" y="2401888"/>
          <p14:tracePt t="59898" x="5205413" y="2338388"/>
          <p14:tracePt t="59905" x="5224463" y="2319338"/>
          <p14:tracePt t="59923" x="5268913" y="2282825"/>
          <p14:tracePt t="59933" x="5287963" y="2246313"/>
          <p14:tracePt t="59947" x="5314950" y="2219325"/>
          <p14:tracePt t="59964" x="5341938" y="2200275"/>
          <p14:tracePt t="59980" x="5370513" y="2182813"/>
          <p14:tracePt t="59984" x="5378450" y="2163763"/>
          <p14:tracePt t="59995" x="5397500" y="2155825"/>
          <p14:tracePt t="59999" x="5424488" y="2136775"/>
          <p14:tracePt t="60013" x="5451475" y="2119313"/>
          <p14:tracePt t="60028" x="5497513" y="2100263"/>
          <p14:tracePt t="60046" x="5553075" y="2073275"/>
          <p14:tracePt t="60048" x="5570538" y="2063750"/>
          <p14:tracePt t="60066" x="5589588" y="2054225"/>
          <p14:tracePt t="60071" x="5607050" y="2054225"/>
          <p14:tracePt t="60085" x="5626100" y="2046288"/>
          <p14:tracePt t="60097" x="5643563" y="2046288"/>
          <p14:tracePt t="60101" x="5653088" y="2036763"/>
          <p14:tracePt t="60106" x="5662613" y="2027238"/>
          <p14:tracePt t="60116" x="5699125" y="2027238"/>
          <p14:tracePt t="60130" x="5735638" y="2017713"/>
          <p14:tracePt t="60146" x="5772150" y="2009775"/>
          <p14:tracePt t="60151" x="5799138" y="2009775"/>
          <p14:tracePt t="60160" x="5818188" y="2009775"/>
          <p14:tracePt t="60165" x="5826125" y="2009775"/>
          <p14:tracePt t="60171" x="5835650" y="2009775"/>
          <p14:tracePt t="60179" x="5845175" y="2009775"/>
          <p14:tracePt t="60196" x="5872163" y="2009775"/>
          <p14:tracePt t="60202" x="5891213" y="2009775"/>
          <p14:tracePt t="60222" x="5908675" y="2009775"/>
          <p14:tracePt t="60259" x="5918200" y="2009775"/>
          <p14:tracePt t="60283" x="5927725" y="2009775"/>
          <p14:tracePt t="60296" x="5935663" y="2009775"/>
          <p14:tracePt t="60315" x="5954713" y="2009775"/>
          <p14:tracePt t="60332" x="5972175" y="2009775"/>
          <p14:tracePt t="60340" x="5981700" y="2009775"/>
          <p14:tracePt t="60361" x="5991225" y="2009775"/>
          <p14:tracePt t="60374" x="6000750" y="2009775"/>
          <p14:tracePt t="60412" x="6008688" y="2009775"/>
          <p14:tracePt t="60447" x="6018213" y="2009775"/>
          <p14:tracePt t="60468" x="6037263" y="2009775"/>
          <p14:tracePt t="60490" x="6045200" y="2009775"/>
          <p14:tracePt t="60498" x="6045200" y="2017713"/>
          <p14:tracePt t="60514" x="6045200" y="2027238"/>
          <p14:tracePt t="60529" x="6054725" y="2036763"/>
          <p14:tracePt t="60536" x="6054725" y="2046288"/>
          <p14:tracePt t="60557" x="6054725" y="2054225"/>
          <p14:tracePt t="60591" x="6054725" y="2073275"/>
          <p14:tracePt t="60629" x="6054725" y="2082800"/>
          <p14:tracePt t="60658" x="6054725" y="2090738"/>
          <p14:tracePt t="60700" x="6054725" y="2100263"/>
          <p14:tracePt t="60723" x="6054725" y="2109788"/>
          <p14:tracePt t="60743" x="6054725" y="2119313"/>
          <p14:tracePt t="60764" x="6054725" y="2127250"/>
          <p14:tracePt t="60779" x="6054725" y="2136775"/>
          <p14:tracePt t="60793" x="6054725" y="2155825"/>
          <p14:tracePt t="60809" x="6054725" y="2163763"/>
          <p14:tracePt t="60821" x="6054725" y="2173288"/>
          <p14:tracePt t="60837" x="6045200" y="2182813"/>
          <p14:tracePt t="60859" x="6045200" y="2192338"/>
          <p14:tracePt t="60887" x="6045200" y="2200275"/>
          <p14:tracePt t="60900" x="6027738" y="2200275"/>
          <p14:tracePt t="60932" x="6018213" y="2200275"/>
          <p14:tracePt t="60946" x="6008688" y="2200275"/>
          <p14:tracePt t="60952" x="6000750" y="2200275"/>
          <p14:tracePt t="60962" x="5991225" y="2200275"/>
          <p14:tracePt t="60998" x="5981700" y="2200275"/>
          <p14:tracePt t="61027" x="5972175" y="2200275"/>
          <p14:tracePt t="61047" x="5964238" y="2200275"/>
          <p14:tracePt t="61069" x="5935663" y="2200275"/>
          <p14:tracePt t="61084" x="5927725" y="2200275"/>
          <p14:tracePt t="61114" x="5918200" y="2200275"/>
          <p14:tracePt t="61127" x="5908675" y="2200275"/>
          <p14:tracePt t="61162" x="5899150" y="2192338"/>
          <p14:tracePt t="61197" x="5891213" y="2192338"/>
          <p14:tracePt t="61241" x="5891213" y="2182813"/>
          <p14:tracePt t="64772" x="5899150" y="2182813"/>
          <p14:tracePt t="64801" x="5908675" y="2192338"/>
          <p14:tracePt t="64823" x="5918200" y="2192338"/>
          <p14:tracePt t="64837" x="5918200" y="2200275"/>
          <p14:tracePt t="64888" x="5918200" y="2209800"/>
          <p14:tracePt t="64894" x="5927725" y="2209800"/>
          <p14:tracePt t="64924" x="5927725" y="2219325"/>
          <p14:tracePt t="64931" x="5935663" y="2219325"/>
          <p14:tracePt t="64961" x="5935663" y="2228850"/>
          <p14:tracePt t="65018" x="5945188" y="2228850"/>
          <p14:tracePt t="65206" x="5945188" y="2236788"/>
          <p14:tracePt t="65234" x="5964238" y="2255838"/>
          <p14:tracePt t="65242" x="5964238" y="2265363"/>
          <p14:tracePt t="65249" x="5964238" y="2273300"/>
          <p14:tracePt t="65260" x="5972175" y="2273300"/>
          <p14:tracePt t="65278" x="5972175" y="2282825"/>
          <p14:tracePt t="65293" x="5972175" y="2292350"/>
          <p14:tracePt t="65310" x="5972175" y="2309813"/>
          <p14:tracePt t="65314" x="5981700" y="2319338"/>
          <p14:tracePt t="65327" x="5981700" y="2328863"/>
          <p14:tracePt t="65344" x="5981700" y="2338388"/>
          <p14:tracePt t="65361" x="5981700" y="2346325"/>
          <p14:tracePt t="65364" x="5981700" y="2355850"/>
          <p14:tracePt t="65377" x="5981700" y="2365375"/>
          <p14:tracePt t="65380" x="5981700" y="2374900"/>
          <p14:tracePt t="65401" x="5981700" y="2382838"/>
          <p14:tracePt t="65444" x="5981700" y="2392363"/>
          <p14:tracePt t="65465" x="5981700" y="2411413"/>
          <p14:tracePt t="65495" x="5981700" y="2419350"/>
          <p14:tracePt t="65516" x="5981700" y="2428875"/>
          <p14:tracePt t="65552" x="5981700" y="2438400"/>
          <p14:tracePt t="65595" x="5981700" y="2447925"/>
          <p14:tracePt t="65655" x="5981700" y="2455863"/>
          <p14:tracePt t="65682" x="5981700" y="2465388"/>
          <p14:tracePt t="65712" x="5981700" y="2474913"/>
          <p14:tracePt t="65748" x="5981700" y="2492375"/>
          <p14:tracePt t="65786" x="5981700" y="2501900"/>
          <p14:tracePt t="65844" x="5972175" y="2501900"/>
          <p14:tracePt t="68160" x="5981700" y="2501900"/>
          <p14:tracePt t="68167" x="5991225" y="2501900"/>
          <p14:tracePt t="68181" x="6000750" y="2501900"/>
          <p14:tracePt t="68196" x="6018213" y="2501900"/>
          <p14:tracePt t="68202" x="6027738" y="2501900"/>
          <p14:tracePt t="68212" x="6045200" y="2501900"/>
          <p14:tracePt t="68227" x="6054725" y="2501900"/>
          <p14:tracePt t="68247" x="6064250" y="2501900"/>
          <p14:tracePt t="68261" x="6073775" y="2501900"/>
          <p14:tracePt t="68278" x="6081713" y="2501900"/>
          <p14:tracePt t="68295" x="6091238" y="2501900"/>
          <p14:tracePt t="68297" x="6100763" y="2501900"/>
          <p14:tracePt t="68314" x="6110288" y="2501900"/>
          <p14:tracePt t="68319" x="6127750" y="2501900"/>
          <p14:tracePt t="68328" x="6137275" y="2501900"/>
          <p14:tracePt t="68343" x="6146800" y="2501900"/>
          <p14:tracePt t="68348" x="6154738" y="2511425"/>
          <p14:tracePt t="68362" x="6173788" y="2511425"/>
          <p14:tracePt t="68387" x="6200775" y="2511425"/>
          <p14:tracePt t="68399" x="6219825" y="2520950"/>
          <p14:tracePt t="68409" x="6227763" y="2520950"/>
          <p14:tracePt t="68413" x="6237288" y="2520950"/>
          <p14:tracePt t="68427" x="6237288" y="2528888"/>
          <p14:tracePt t="68448" x="6246813" y="2528888"/>
          <p14:tracePt t="68473" x="6256338" y="2538413"/>
          <p14:tracePt t="68482" x="6264275" y="2538413"/>
          <p14:tracePt t="68494" x="6283325" y="2547938"/>
          <p14:tracePt t="68509" x="6300788" y="2547938"/>
          <p14:tracePt t="68514" x="6300788" y="2557463"/>
          <p14:tracePt t="68528" x="6310313" y="2557463"/>
          <p14:tracePt t="68545" x="6319838" y="2565400"/>
          <p14:tracePt t="68579" x="6329363" y="2574925"/>
          <p14:tracePt t="68616" x="6337300" y="2574925"/>
          <p14:tracePt t="68653" x="6346825" y="2584450"/>
          <p14:tracePt t="68666" x="6365875" y="2584450"/>
          <p14:tracePt t="68669" x="6373813" y="2593975"/>
          <p14:tracePt t="68687" x="6383338" y="2593975"/>
          <p14:tracePt t="68694" x="6383338" y="2601913"/>
          <p14:tracePt t="68710" x="6392863" y="2601913"/>
          <p14:tracePt t="68727" x="6402388" y="2601913"/>
          <p14:tracePt t="68731" x="6402388" y="2611438"/>
          <p14:tracePt t="68745" x="6410325" y="2611438"/>
          <p14:tracePt t="68760" x="6419850" y="2611438"/>
          <p14:tracePt t="68776" x="6419850" y="2620963"/>
          <p14:tracePt t="68796" x="6419850" y="2630488"/>
          <p14:tracePt t="68810" x="6438900" y="2630488"/>
          <p14:tracePt t="68831" x="6446838" y="2638425"/>
          <p14:tracePt t="68844" x="6446838" y="2657475"/>
          <p14:tracePt t="68847" x="6456363" y="2657475"/>
          <p14:tracePt t="68868" x="6465888" y="2657475"/>
          <p14:tracePt t="68877" x="6465888" y="2667000"/>
          <p14:tracePt t="68881" x="6475413" y="2667000"/>
          <p14:tracePt t="68897" x="6483350" y="2674938"/>
          <p14:tracePt t="68913" x="6483350" y="2684463"/>
          <p14:tracePt t="68949" x="6483350" y="2693988"/>
          <p14:tracePt t="68961" x="6492875" y="2693988"/>
          <p14:tracePt t="69815" x="6502400" y="2693988"/>
          <p14:tracePt t="69821" x="6521450" y="2703513"/>
          <p14:tracePt t="69828" x="6529388" y="2711450"/>
          <p14:tracePt t="69847" x="6548438" y="2711450"/>
          <p14:tracePt t="69864" x="6575425" y="2740025"/>
          <p14:tracePt t="69878" x="6602413" y="2757488"/>
          <p14:tracePt t="69895" x="6638925" y="2794000"/>
          <p14:tracePt t="69915" x="6684963" y="2813050"/>
          <p14:tracePt t="69926" x="6694488" y="2820988"/>
          <p14:tracePt t="69929" x="6694488" y="2830513"/>
          <p14:tracePt t="69945" x="6711950" y="2857500"/>
          <p14:tracePt t="69962" x="6721475" y="2876550"/>
          <p14:tracePt t="69966" x="6731000" y="2876550"/>
          <p14:tracePt t="69977" x="6748463" y="2886075"/>
          <p14:tracePt t="69981" x="6757988" y="2894013"/>
          <p14:tracePt t="69995" x="6767513" y="2913063"/>
          <p14:tracePt t="70001" x="6767513" y="2922588"/>
          <p14:tracePt t="70010" x="6777038" y="2940050"/>
          <p14:tracePt t="70032" x="6777038" y="2949575"/>
          <p14:tracePt t="70068" x="6784975" y="2949575"/>
          <p14:tracePt t="71996" x="6821488" y="2995613"/>
          <p14:tracePt t="72002" x="6840538" y="3022600"/>
          <p14:tracePt t="72010" x="6850063" y="3068638"/>
          <p14:tracePt t="72029" x="6867525" y="3095625"/>
          <p14:tracePt t="72042" x="6904038" y="3132138"/>
          <p14:tracePt t="72046" x="6913563" y="3151188"/>
          <p14:tracePt t="72060" x="6931025" y="3178175"/>
          <p14:tracePt t="72077" x="6940550" y="3187700"/>
          <p14:tracePt t="72082" x="6940550" y="3205163"/>
          <p14:tracePt t="72097" x="6977063" y="3241675"/>
          <p14:tracePt t="72103" x="6986588" y="3268663"/>
          <p14:tracePt t="72111" x="6996113" y="3287713"/>
          <p14:tracePt t="72127" x="7004050" y="3297238"/>
          <p14:tracePt t="72131" x="7004050" y="3305175"/>
          <p14:tracePt t="72142" x="7004050" y="3324225"/>
          <p14:tracePt t="72146" x="7004050" y="3333750"/>
          <p14:tracePt t="72154" x="7004050" y="3341688"/>
          <p14:tracePt t="72160" x="7013575" y="3351213"/>
          <p14:tracePt t="72177" x="7023100" y="3360738"/>
          <p14:tracePt t="72193" x="7032625" y="3378200"/>
          <p14:tracePt t="72212" x="7059613" y="3387725"/>
          <p14:tracePt t="72220" x="7069138" y="3387725"/>
          <p14:tracePt t="72232" x="7069138" y="3406775"/>
          <p14:tracePt t="76199" x="7077075" y="3414713"/>
          <p14:tracePt t="76206" x="7096125" y="3414713"/>
          <p14:tracePt t="76213" x="7105650" y="3424238"/>
          <p14:tracePt t="76224" x="7123113" y="3443288"/>
          <p14:tracePt t="76227" x="7132638" y="3451225"/>
          <p14:tracePt t="76243" x="7159625" y="3506788"/>
          <p14:tracePt t="76262" x="7186613" y="3543300"/>
          <p14:tracePt t="76264" x="7196138" y="3560763"/>
          <p14:tracePt t="76276" x="7215188" y="3606800"/>
          <p14:tracePt t="76279" x="7232650" y="3625850"/>
          <p14:tracePt t="76293" x="7259638" y="3670300"/>
          <p14:tracePt t="76311" x="7269163" y="3689350"/>
          <p14:tracePt t="76315" x="7269163" y="3698875"/>
          <p14:tracePt t="76325" x="7269163" y="3706813"/>
          <p14:tracePt t="76328" x="7278688" y="3716338"/>
          <p14:tracePt t="76343" x="7296150" y="3725863"/>
          <p14:tracePt t="76359" x="7315200" y="3752850"/>
          <p14:tracePt t="76376" x="7342188" y="3789363"/>
          <p14:tracePt t="76380" x="7361238" y="3808413"/>
          <p14:tracePt t="76387" x="7370763" y="3816350"/>
          <p14:tracePt t="76397" x="7388225" y="3835400"/>
          <p14:tracePt t="76400" x="7407275" y="3862388"/>
          <p14:tracePt t="76410" x="7415213" y="3871913"/>
          <p14:tracePt t="76426" x="7451725" y="3889375"/>
          <p14:tracePt t="76430" x="7451725" y="3898900"/>
          <p14:tracePt t="76440" x="7461250" y="3908425"/>
          <p14:tracePt t="76444" x="7470775" y="3917950"/>
          <p14:tracePt t="76469" x="7480300" y="3917950"/>
          <p14:tracePt t="76503" x="7488238" y="3917950"/>
          <p14:tracePt t="80778" x="7451725" y="3881438"/>
          <p14:tracePt t="80783" x="7361238" y="3762375"/>
          <p14:tracePt t="80791" x="7305675" y="3643313"/>
          <p14:tracePt t="80809" x="7232650" y="3533775"/>
          <p14:tracePt t="80832" x="7196138" y="3470275"/>
          <p14:tracePt t="80842" x="7196138" y="3460750"/>
          <p14:tracePt t="80849" x="7196138" y="3451225"/>
          <p14:tracePt t="80857" x="7196138" y="3443288"/>
          <p14:tracePt t="80873" x="7196138" y="3424238"/>
          <p14:tracePt t="80890" x="7196138" y="3414713"/>
          <p14:tracePt t="80895" x="7196138" y="3406775"/>
          <p14:tracePt t="80912" x="7196138" y="3397250"/>
          <p14:tracePt t="80919" x="7196138" y="3387725"/>
          <p14:tracePt t="80928" x="7196138" y="3378200"/>
          <p14:tracePt t="80941" x="7196138" y="3351213"/>
          <p14:tracePt t="80944" x="7196138" y="3341688"/>
          <p14:tracePt t="80951" x="7196138" y="3333750"/>
          <p14:tracePt t="80957" x="7196138" y="3314700"/>
          <p14:tracePt t="80975" x="7196138" y="3305175"/>
          <p14:tracePt t="80995" x="7186613" y="3260725"/>
          <p14:tracePt t="81009" x="7186613" y="3251200"/>
          <p14:tracePt t="81025" x="7186613" y="3232150"/>
          <p14:tracePt t="81042" x="7186613" y="3224213"/>
          <p14:tracePt t="81046" x="7186613" y="3214688"/>
          <p14:tracePt t="81059" x="7186613" y="3178175"/>
          <p14:tracePt t="81074" x="7186613" y="3159125"/>
          <p14:tracePt t="81092" x="7186613" y="3141663"/>
          <p14:tracePt t="81096" x="7186613" y="3132138"/>
          <p14:tracePt t="81101" x="7186613" y="3122613"/>
          <p14:tracePt t="81118" x="7186613" y="3105150"/>
          <p14:tracePt t="81143" x="7186613" y="3095625"/>
          <p14:tracePt t="81175" x="7196138" y="3086100"/>
          <p14:tracePt t="81196" x="7205663" y="3078163"/>
          <p14:tracePt t="81203" x="7215188" y="3068638"/>
          <p14:tracePt t="81211" x="7242175" y="3059113"/>
          <p14:tracePt t="81229" x="7278688" y="3059113"/>
          <p14:tracePt t="81234" x="7296150" y="3059113"/>
          <p14:tracePt t="81242" x="7324725" y="3059113"/>
          <p14:tracePt t="81246" x="7342188" y="3059113"/>
          <p14:tracePt t="81256" x="7361238" y="3068638"/>
          <p14:tracePt t="81262" x="7378700" y="3078163"/>
          <p14:tracePt t="81277" x="7415213" y="3095625"/>
          <p14:tracePt t="81283" x="7434263" y="3105150"/>
          <p14:tracePt t="81291" x="7461250" y="3141663"/>
          <p14:tracePt t="81308" x="7507288" y="3187700"/>
          <p14:tracePt t="81327" x="7543800" y="3241675"/>
          <p14:tracePt t="81333" x="7553325" y="3260725"/>
          <p14:tracePt t="81341" x="7561263" y="3278188"/>
          <p14:tracePt t="81362" x="7589838" y="3324225"/>
          <p14:tracePt t="81373" x="7589838" y="3341688"/>
          <p14:tracePt t="81376" x="7597775" y="3360738"/>
          <p14:tracePt t="81391" x="7597775" y="3397250"/>
          <p14:tracePt t="81406" x="7607300" y="3443288"/>
          <p14:tracePt t="81423" x="7607300" y="3470275"/>
          <p14:tracePt t="81426" x="7607300" y="3479800"/>
          <p14:tracePt t="81441" x="7607300" y="3506788"/>
          <p14:tracePt t="81456" x="7607300" y="3516313"/>
          <p14:tracePt t="81473" x="7607300" y="3524250"/>
          <p14:tracePt t="81492" x="7597775" y="3524250"/>
          <p14:tracePt t="81507" x="7524750" y="3479800"/>
          <p14:tracePt t="81515" x="7461250" y="3414713"/>
          <p14:tracePt t="81522" x="7424738" y="3378200"/>
          <p14:tracePt t="81528" x="7370763" y="3278188"/>
          <p14:tracePt t="81539" x="7334250" y="3214688"/>
          <p14:tracePt t="81543" x="7315200" y="3187700"/>
          <p14:tracePt t="81557" x="7242175" y="3105150"/>
          <p14:tracePt t="81576" x="7186613" y="2995613"/>
          <p14:tracePt t="81589" x="7132638" y="2903538"/>
          <p14:tracePt t="81594" x="7113588" y="2886075"/>
          <p14:tracePt t="81600" x="7105650" y="2857500"/>
          <p14:tracePt t="81610" x="7096125" y="2840038"/>
          <p14:tracePt t="81626" x="7096125" y="2820988"/>
          <p14:tracePt t="81631" x="7096125" y="2813050"/>
          <p14:tracePt t="81644" x="7096125" y="2803525"/>
          <p14:tracePt t="81658" x="7096125" y="2784475"/>
          <p14:tracePt t="81662" x="7096125" y="2776538"/>
          <p14:tracePt t="81680" x="7096125" y="2767013"/>
          <p14:tracePt t="81717" x="7096125" y="2757488"/>
          <p14:tracePt t="81760" x="7096125" y="2767013"/>
          <p14:tracePt t="81767" x="7159625" y="2813050"/>
          <p14:tracePt t="81774" x="7178675" y="2840038"/>
          <p14:tracePt t="81791" x="7259638" y="2913063"/>
          <p14:tracePt t="81806" x="7315200" y="2995613"/>
          <p14:tracePt t="81810" x="7334250" y="3032125"/>
          <p14:tracePt t="81825" x="7370763" y="3078163"/>
          <p14:tracePt t="81842" x="7378700" y="3105150"/>
          <p14:tracePt t="81856" x="7397750" y="3151188"/>
          <p14:tracePt t="81861" x="7415213" y="3178175"/>
          <p14:tracePt t="81874" x="7443788" y="3251200"/>
          <p14:tracePt t="81890" x="7451725" y="3305175"/>
          <p14:tracePt t="81897" x="7461250" y="3341688"/>
          <p14:tracePt t="81906" x="7461250" y="3360738"/>
          <p14:tracePt t="81911" x="7461250" y="3378200"/>
          <p14:tracePt t="81926" x="7461250" y="3424238"/>
          <p14:tracePt t="81941" x="7461250" y="3451225"/>
          <p14:tracePt t="81960" x="7461250" y="3460750"/>
          <p14:tracePt t="81965" x="7461250" y="3470275"/>
          <p14:tracePt t="81976" x="7461250" y="3487738"/>
          <p14:tracePt t="81998" x="7461250" y="3506788"/>
          <p14:tracePt t="82041" x="7451725" y="3487738"/>
          <p14:tracePt t="82047" x="7397750" y="3451225"/>
          <p14:tracePt t="82056" x="7370763" y="3433763"/>
          <p14:tracePt t="82076" x="7296150" y="3351213"/>
          <p14:tracePt t="82080" x="7278688" y="3333750"/>
          <p14:tracePt t="82085" x="7259638" y="3314700"/>
          <p14:tracePt t="82093" x="7232650" y="3305175"/>
          <p14:tracePt t="82098" x="7215188" y="3287713"/>
          <p14:tracePt t="82108" x="7196138" y="3268663"/>
          <p14:tracePt t="82124" x="7178675" y="3251200"/>
          <p14:tracePt t="82127" x="7169150" y="3241675"/>
          <p14:tracePt t="82141" x="7150100" y="3232150"/>
          <p14:tracePt t="82144" x="7142163" y="3232150"/>
          <p14:tracePt t="82149" x="7132638" y="3224213"/>
          <p14:tracePt t="82165" x="7123113" y="3224213"/>
          <p14:tracePt t="82173" x="7113588" y="3224213"/>
          <p14:tracePt t="82190" x="7113588" y="3205163"/>
          <p14:tracePt t="82208" x="7105650" y="3195638"/>
          <p14:tracePt t="82241" x="7105650" y="3187700"/>
          <p14:tracePt t="82258" x="7142163" y="3187700"/>
          <p14:tracePt t="82265" x="7186613" y="3187700"/>
          <p14:tracePt t="82274" x="7232650" y="3195638"/>
          <p14:tracePt t="82289" x="7342188" y="3260725"/>
          <p14:tracePt t="82293" x="7397750" y="3297238"/>
          <p14:tracePt t="82307" x="7415213" y="3305175"/>
          <p14:tracePt t="82310" x="7443788" y="3333750"/>
          <p14:tracePt t="82324" x="7488238" y="3397250"/>
          <p14:tracePt t="82340" x="7516813" y="3451225"/>
          <p14:tracePt t="82345" x="7543800" y="3479800"/>
          <p14:tracePt t="82356" x="7553325" y="3506788"/>
          <p14:tracePt t="82360" x="7561263" y="3543300"/>
          <p14:tracePt t="82373" x="7589838" y="3589338"/>
          <p14:tracePt t="82392" x="7597775" y="3606800"/>
          <p14:tracePt t="82409" x="7597775" y="3625850"/>
          <p14:tracePt t="82413" x="7597775" y="3633788"/>
          <p14:tracePt t="82426" x="7597775" y="3652838"/>
          <p14:tracePt t="82498" x="7589838" y="3652838"/>
          <p14:tracePt t="82505" x="7553325" y="3652838"/>
          <p14:tracePt t="82512" x="7524750" y="3643313"/>
          <p14:tracePt t="82524" x="7424738" y="3597275"/>
          <p14:tracePt t="82541" x="7361238" y="3570288"/>
          <p14:tracePt t="82547" x="7334250" y="3560763"/>
          <p14:tracePt t="82564" x="7278688" y="3533775"/>
          <p14:tracePt t="82572" x="7259638" y="3524250"/>
          <p14:tracePt t="82576" x="7251700" y="3506788"/>
          <p14:tracePt t="82590" x="7215188" y="3470275"/>
          <p14:tracePt t="82606" x="7186613" y="3443288"/>
          <p14:tracePt t="82615" x="7178675" y="3433763"/>
          <p14:tracePt t="82623" x="7169150" y="3414713"/>
          <p14:tracePt t="82634" x="7169150" y="3406775"/>
          <p14:tracePt t="82641" x="7169150" y="3397250"/>
          <p14:tracePt t="82664" x="7169150" y="3387725"/>
          <p14:tracePt t="82677" x="7169150" y="3378200"/>
          <p14:tracePt t="82692" x="7169150" y="3370263"/>
          <p14:tracePt t="82709" x="7169150" y="3360738"/>
          <p14:tracePt t="82718" x="7169150" y="3351213"/>
          <p14:tracePt t="82725" x="7169150" y="3333750"/>
          <p14:tracePt t="82750" x="7169150" y="3324225"/>
          <p14:tracePt t="82788" x="7186613" y="3324225"/>
          <p14:tracePt t="82800" x="7305675" y="3378200"/>
          <p14:tracePt t="82809" x="7388225" y="3414713"/>
          <p14:tracePt t="82823" x="7451725" y="3497263"/>
          <p14:tracePt t="82839" x="7507288" y="3560763"/>
          <p14:tracePt t="82843" x="7516813" y="3579813"/>
          <p14:tracePt t="82858" x="7553325" y="3606800"/>
          <p14:tracePt t="82866" x="7561263" y="3625850"/>
          <p14:tracePt t="82876" x="7570788" y="3643313"/>
          <p14:tracePt t="82882" x="7580313" y="3652838"/>
          <p14:tracePt t="82887" x="7589838" y="3679825"/>
          <p14:tracePt t="82894" x="7589838" y="3698875"/>
          <p14:tracePt t="82903" x="7597775" y="3698875"/>
          <p14:tracePt t="82910" x="7597775" y="3706813"/>
          <p14:tracePt t="82925" x="7597775" y="3725863"/>
          <p14:tracePt t="82942" x="7597775" y="3752850"/>
          <p14:tracePt t="82961" x="7597775" y="3762375"/>
          <p14:tracePt t="82965" x="7597775" y="3771900"/>
          <p14:tracePt t="83003" x="7597775" y="3779838"/>
          <p14:tracePt t="83045" x="7580313" y="3752850"/>
          <p14:tracePt t="83052" x="7561263" y="3725863"/>
          <p14:tracePt t="83059" x="7516813" y="3689350"/>
          <p14:tracePt t="83076" x="7443788" y="3597275"/>
          <p14:tracePt t="83081" x="7407275" y="3560763"/>
          <p14:tracePt t="83089" x="7378700" y="3533775"/>
          <p14:tracePt t="83107" x="7305675" y="3451225"/>
          <p14:tracePt t="83113" x="7288213" y="3414713"/>
          <p14:tracePt t="83121" x="7278688" y="3387725"/>
          <p14:tracePt t="83127" x="7259638" y="3370263"/>
          <p14:tracePt t="83131" x="7251700" y="3360738"/>
          <p14:tracePt t="83142" x="7242175" y="3351213"/>
          <p14:tracePt t="83156" x="7215188" y="3333750"/>
          <p14:tracePt t="83161" x="7215188" y="3324225"/>
          <p14:tracePt t="83183" x="7215188" y="3314700"/>
          <p14:tracePt t="83190" x="7205663" y="3314700"/>
          <p14:tracePt t="83218" x="7205663" y="3305175"/>
          <p14:tracePt t="83263" x="7232650" y="3324225"/>
          <p14:tracePt t="83271" x="7288213" y="3360738"/>
          <p14:tracePt t="83277" x="7370763" y="3414713"/>
          <p14:tracePt t="83290" x="7461250" y="3506788"/>
          <p14:tracePt t="83307" x="7534275" y="3606800"/>
          <p14:tracePt t="83315" x="7570788" y="3643313"/>
          <p14:tracePt t="83322" x="7589838" y="3662363"/>
          <p14:tracePt t="83326" x="7607300" y="3689350"/>
          <p14:tracePt t="83338" x="7616825" y="3698875"/>
          <p14:tracePt t="83342" x="7626350" y="3706813"/>
          <p14:tracePt t="83348" x="7634288" y="3716338"/>
          <p14:tracePt t="83356" x="7643813" y="3716338"/>
          <p14:tracePt t="83376" x="7662863" y="3735388"/>
          <p14:tracePt t="83380" x="7662863" y="3743325"/>
          <p14:tracePt t="83389" x="7662863" y="3762375"/>
          <p14:tracePt t="83395" x="7662863" y="3771900"/>
          <p14:tracePt t="83398" x="7662863" y="3779838"/>
          <p14:tracePt t="83414" x="7670800" y="3779838"/>
          <p14:tracePt t="83442" x="7670800" y="3789363"/>
          <p14:tracePt t="83631" x="7670800" y="3779838"/>
          <p14:tracePt t="83640" x="7670800" y="3771900"/>
          <p14:tracePt t="83645" x="7670800" y="3743325"/>
          <p14:tracePt t="83653" x="7662863" y="3735388"/>
          <p14:tracePt t="83660" x="7653338" y="3725863"/>
          <p14:tracePt t="83666" x="7643813" y="3716338"/>
          <p14:tracePt t="83681" x="7626350" y="3698875"/>
          <p14:tracePt t="83690" x="7616825" y="3689350"/>
          <p14:tracePt t="83694" x="7616825" y="3670300"/>
          <p14:tracePt t="83709" x="7597775" y="3652838"/>
          <p14:tracePt t="83726" x="7589838" y="3633788"/>
          <p14:tracePt t="83748" x="7589838" y="3625850"/>
          <p14:tracePt t="83761" x="7570788" y="3616325"/>
          <p14:tracePt t="83774" x="7570788" y="3606800"/>
          <p14:tracePt t="83790" x="7561263" y="3606800"/>
          <p14:tracePt t="83810" x="7561263" y="3589338"/>
          <p14:tracePt t="83841" x="7553325" y="3589338"/>
          <p14:tracePt t="83856" x="7553325" y="3579813"/>
          <p14:tracePt t="83997" x="7543800" y="3570288"/>
          <p14:tracePt t="84034" x="7534275" y="3570288"/>
          <p14:tracePt t="84070" x="7524750" y="3560763"/>
          <p14:tracePt t="84099" x="7524750" y="3552825"/>
          <p14:tracePt t="84142" x="7516813" y="3543300"/>
          <p14:tracePt t="84634" x="7516813" y="3552825"/>
          <p14:tracePt t="84641" x="7534275" y="3560763"/>
          <p14:tracePt t="84656" x="7543800" y="3570288"/>
          <p14:tracePt t="84672" x="7553325" y="3589338"/>
          <p14:tracePt t="84689" x="7570788" y="3633788"/>
          <p14:tracePt t="84691" x="7580313" y="3662363"/>
          <p14:tracePt t="84706" x="7589838" y="3679825"/>
          <p14:tracePt t="84711" x="7607300" y="3716338"/>
          <p14:tracePt t="84722" x="7680325" y="3808413"/>
          <p14:tracePt t="84740" x="7707313" y="3871913"/>
          <p14:tracePt t="84743" x="7716838" y="3881438"/>
          <p14:tracePt t="84755" x="7735888" y="3908425"/>
          <p14:tracePt t="84758" x="7743825" y="3917950"/>
          <p14:tracePt t="84771" x="7753350" y="3927475"/>
          <p14:tracePt t="84789" x="7753350" y="3944938"/>
          <p14:tracePt t="84793" x="7762875" y="3954463"/>
          <p14:tracePt t="84931" x="7762875" y="3944938"/>
          <p14:tracePt t="84941" x="7753350" y="3935413"/>
          <p14:tracePt t="84944" x="7743825" y="3927475"/>
          <p14:tracePt t="84955" x="7726363" y="3927475"/>
          <p14:tracePt t="84958" x="7726363" y="3917950"/>
          <p14:tracePt t="84967" x="7716838" y="3889375"/>
          <p14:tracePt t="84973" x="7707313" y="3881438"/>
          <p14:tracePt t="84989" x="7689850" y="3852863"/>
          <p14:tracePt t="85005" x="7670800" y="3835400"/>
          <p14:tracePt t="85009" x="7662863" y="3835400"/>
          <p14:tracePt t="85027" x="7643813" y="3808413"/>
          <p14:tracePt t="85036" x="7634288" y="3798888"/>
          <p14:tracePt t="85043" x="7626350" y="3789363"/>
          <p14:tracePt t="85048" x="7616825" y="3779838"/>
          <p14:tracePt t="85053" x="7607300" y="3762375"/>
          <p14:tracePt t="85062" x="7597775" y="3743325"/>
          <p14:tracePt t="85072" x="7597775" y="3735388"/>
          <p14:tracePt t="85076" x="7589838" y="3725863"/>
          <p14:tracePt t="85084" x="7580313" y="3716338"/>
          <p14:tracePt t="85089" x="7561263" y="3698875"/>
          <p14:tracePt t="85105" x="7553325" y="3662363"/>
          <p14:tracePt t="85110" x="7543800" y="3652838"/>
          <p14:tracePt t="85122" x="7534275" y="3643313"/>
          <p14:tracePt t="85126" x="7516813" y="3625850"/>
          <p14:tracePt t="85132" x="7507288" y="3606800"/>
          <p14:tracePt t="85150" x="7480300" y="3570288"/>
          <p14:tracePt t="85160" x="7470775" y="3560763"/>
          <p14:tracePt t="85163" x="7461250" y="3560763"/>
          <p14:tracePt t="85172" x="7461250" y="3552825"/>
          <p14:tracePt t="85184" x="7451725" y="3552825"/>
          <p14:tracePt t="85207" x="7451725" y="3543300"/>
          <p14:tracePt t="85212" x="7443788" y="3543300"/>
          <p14:tracePt t="85238" x="7443788" y="3533775"/>
          <p14:tracePt t="85248" x="7434263" y="3533775"/>
          <p14:tracePt t="85257" x="7434263" y="3524250"/>
          <p14:tracePt t="85287" x="7434263" y="3516313"/>
          <p14:tracePt t="85316" x="7424738" y="3516313"/>
          <p14:tracePt t="85324" x="7424738" y="3506788"/>
          <p14:tracePt t="85342" x="7415213" y="3506788"/>
          <p14:tracePt t="85372" x="7415213" y="3497263"/>
          <p14:tracePt t="85465" x="7415213" y="3524250"/>
          <p14:tracePt t="85473" x="7424738" y="3524250"/>
          <p14:tracePt t="85487" x="7434263" y="3533775"/>
          <p14:tracePt t="85490" x="7443788" y="3552825"/>
          <p14:tracePt t="85493" x="7461250" y="3570288"/>
          <p14:tracePt t="85506" x="7470775" y="3589338"/>
          <p14:tracePt t="85511" x="7480300" y="3597275"/>
          <p14:tracePt t="85520" x="7488238" y="3606800"/>
          <p14:tracePt t="85525" x="7497763" y="3616325"/>
          <p14:tracePt t="85529" x="7507288" y="3625850"/>
          <p14:tracePt t="85539" x="7516813" y="3633788"/>
          <p14:tracePt t="85555" x="7534275" y="3643313"/>
          <p14:tracePt t="85559" x="7543800" y="3652838"/>
          <p14:tracePt t="85573" x="7553325" y="3679825"/>
          <p14:tracePt t="85590" x="7580313" y="3698875"/>
          <p14:tracePt t="85605" x="7597775" y="3716338"/>
          <p14:tracePt t="85608" x="7607300" y="3725863"/>
          <p14:tracePt t="85623" x="7607300" y="3743325"/>
          <p14:tracePt t="85641" x="7616825" y="3762375"/>
          <p14:tracePt t="85646" x="7616825" y="3771900"/>
          <p14:tracePt t="85711" x="7616825" y="3779838"/>
          <p14:tracePt t="85718" x="7626350" y="3779838"/>
          <p14:tracePt t="86615" x="7616825" y="3771900"/>
          <p14:tracePt t="86623" x="7597775" y="3752850"/>
          <p14:tracePt t="86638" x="7570788" y="3716338"/>
          <p14:tracePt t="86641" x="7561263" y="3698875"/>
          <p14:tracePt t="86658" x="7524750" y="3670300"/>
          <p14:tracePt t="86676" x="7507288" y="3652838"/>
          <p14:tracePt t="86679" x="7497763" y="3643313"/>
          <p14:tracePt t="86688" x="7488238" y="3633788"/>
          <p14:tracePt t="86706" x="7480300" y="3616325"/>
          <p14:tracePt t="86722" x="7480300" y="3597275"/>
          <p14:tracePt t="86742" x="7461250" y="3589338"/>
          <p14:tracePt t="86746" x="7451725" y="3579813"/>
          <p14:tracePt t="86758" x="7443788" y="3570288"/>
          <p14:tracePt t="86774" x="7434263" y="3560763"/>
          <p14:tracePt t="86790" x="7424738" y="3552825"/>
          <p14:tracePt t="86794" x="7424738" y="3533775"/>
          <p14:tracePt t="86809" x="7424738" y="3524250"/>
          <p14:tracePt t="86823" x="7424738" y="3516313"/>
          <p14:tracePt t="86851" x="7424738" y="3506788"/>
          <p14:tracePt t="86904" x="7415213" y="3506788"/>
          <p14:tracePt t="86920" x="7415213" y="3497263"/>
          <p14:tracePt t="86974" x="7415213" y="3487738"/>
          <p14:tracePt t="87530" x="7415213" y="3497263"/>
          <p14:tracePt t="87597" x="7415213" y="3506788"/>
          <p14:tracePt t="88124" x="7424738" y="3524250"/>
          <p14:tracePt t="88130" x="7451725" y="3543300"/>
          <p14:tracePt t="88140" x="7470775" y="3570288"/>
          <p14:tracePt t="88144" x="7488238" y="3589338"/>
          <p14:tracePt t="88155" x="7534275" y="3616325"/>
          <p14:tracePt t="88158" x="7553325" y="3625850"/>
          <p14:tracePt t="88173" x="7580313" y="3652838"/>
          <p14:tracePt t="88190" x="7607300" y="3670300"/>
          <p14:tracePt t="88209" x="7626350" y="3706813"/>
          <p14:tracePt t="88221" x="7634288" y="3716338"/>
          <p14:tracePt t="88225" x="7643813" y="3716338"/>
          <p14:tracePt t="88239" x="7662863" y="3735388"/>
          <p14:tracePt t="88254" x="7680325" y="3762375"/>
          <p14:tracePt t="88271" x="7689850" y="3789363"/>
          <p14:tracePt t="88274" x="7699375" y="3798888"/>
          <p14:tracePt t="88288" x="7716838" y="3808413"/>
          <p14:tracePt t="88304" x="7726363" y="3825875"/>
          <p14:tracePt t="88320" x="7735888" y="3844925"/>
          <p14:tracePt t="88324" x="7735888" y="3862388"/>
          <p14:tracePt t="88340" x="7743825" y="3871913"/>
          <p14:tracePt t="88356" x="7743825" y="3889375"/>
          <p14:tracePt t="88371" x="7762875" y="3889375"/>
          <p14:tracePt t="88375" x="7772400" y="3898900"/>
          <p14:tracePt t="88389" x="7772400" y="3908425"/>
          <p14:tracePt t="88408" x="7780338" y="3917950"/>
          <p14:tracePt t="88412" x="7789863" y="3917950"/>
          <p14:tracePt t="88422" x="7789863" y="3935413"/>
          <p14:tracePt t="88426" x="7799388" y="3935413"/>
          <p14:tracePt t="88440" x="7808913" y="3954463"/>
          <p14:tracePt t="88457" x="7826375" y="3971925"/>
          <p14:tracePt t="88476" x="7862888" y="3990975"/>
          <p14:tracePt t="88487" x="7872413" y="4000500"/>
          <p14:tracePt t="88491" x="7872413" y="4017963"/>
          <p14:tracePt t="88508" x="7881938" y="4037013"/>
          <p14:tracePt t="88512" x="7881938" y="4044950"/>
          <p14:tracePt t="88522" x="7889875" y="4044950"/>
          <p14:tracePt t="88537" x="7908925" y="4064000"/>
          <p14:tracePt t="88542" x="7926388" y="4073525"/>
          <p14:tracePt t="88557" x="7954963" y="4110038"/>
          <p14:tracePt t="88562" x="7962900" y="4117975"/>
          <p14:tracePt t="88571" x="7981950" y="4127500"/>
          <p14:tracePt t="88586" x="7991475" y="4146550"/>
          <p14:tracePt t="88607" x="8027988" y="4164013"/>
          <p14:tracePt t="88615" x="8035925" y="4164013"/>
          <p14:tracePt t="88624" x="8054975" y="4173538"/>
          <p14:tracePt t="88633" x="8064500" y="4191000"/>
          <p14:tracePt t="88642" x="8081963" y="4200525"/>
          <p14:tracePt t="88650" x="8101013" y="4200525"/>
          <p14:tracePt t="88656" x="8108950" y="4200525"/>
          <p14:tracePt t="88673" x="8128000" y="4210050"/>
          <p14:tracePt t="88694" x="8137525" y="4219575"/>
          <p14:tracePt t="88718" x="8147050" y="4219575"/>
          <p14:tracePt t="88730" x="8154988" y="4219575"/>
          <p14:tracePt t="88738" x="8164513" y="4219575"/>
          <p14:tracePt t="88757" x="8191500" y="4227513"/>
          <p14:tracePt t="88776" x="8201025" y="4227513"/>
          <p14:tracePt t="88780" x="8210550" y="4227513"/>
          <p14:tracePt t="88788" x="8220075" y="4227513"/>
          <p14:tracePt t="88805" x="8237538" y="4227513"/>
          <p14:tracePt t="88808" x="8247063" y="4227513"/>
          <p14:tracePt t="88822" x="8264525" y="4227513"/>
          <p14:tracePt t="88841" x="8274050" y="4227513"/>
          <p14:tracePt t="88859" x="8293100" y="4227513"/>
          <p14:tracePt t="88881" x="8301038" y="4227513"/>
          <p14:tracePt t="88919" x="8310563" y="4227513"/>
          <p14:tracePt t="88955" x="8320088" y="4227513"/>
          <p14:tracePt t="88982" x="8320088" y="4219575"/>
          <p14:tracePt t="89021" x="8320088" y="4210050"/>
          <p14:tracePt t="89033" x="8320088" y="4200525"/>
          <p14:tracePt t="89039" x="8320088" y="4191000"/>
          <p14:tracePt t="89056" x="8320088" y="4183063"/>
          <p14:tracePt t="89070" x="8320088" y="4164013"/>
          <p14:tracePt t="89087" x="8301038" y="4137025"/>
          <p14:tracePt t="89090" x="8293100" y="4127500"/>
          <p14:tracePt t="89115" x="8293100" y="4110038"/>
          <p14:tracePt t="89123" x="8283575" y="4110038"/>
          <p14:tracePt t="89137" x="8283575" y="4090988"/>
          <p14:tracePt t="89156" x="8283575" y="4081463"/>
          <p14:tracePt t="89172" x="8283575" y="4073525"/>
          <p14:tracePt t="89192" x="8283575" y="4064000"/>
          <p14:tracePt t="89205" x="8283575" y="4054475"/>
          <p14:tracePt t="89224" x="8301038" y="4037013"/>
          <p14:tracePt t="89244" x="8337550" y="4008438"/>
          <p14:tracePt t="89249" x="8366125" y="4000500"/>
          <p14:tracePt t="89257" x="8374063" y="4000500"/>
          <p14:tracePt t="89264" x="8383588" y="4000500"/>
          <p14:tracePt t="89272" x="8393113" y="4000500"/>
          <p14:tracePt t="89287" x="8420100" y="4000500"/>
          <p14:tracePt t="89293" x="8439150" y="4000500"/>
          <p14:tracePt t="89308" x="8447088" y="4000500"/>
          <p14:tracePt t="89344" x="8456613" y="4000500"/>
          <p14:tracePt t="89350" x="8466138" y="4008438"/>
          <p14:tracePt t="89357" x="8475663" y="4037013"/>
          <p14:tracePt t="89373" x="8475663" y="4044950"/>
          <p14:tracePt t="89380" x="8483600" y="4073525"/>
          <p14:tracePt t="89389" x="8483600" y="4090988"/>
          <p14:tracePt t="89394" x="8483600" y="4100513"/>
          <p14:tracePt t="89402" x="8483600" y="4127500"/>
          <p14:tracePt t="89408" x="8483600" y="4137025"/>
          <p14:tracePt t="89422" x="8483600" y="4146550"/>
          <p14:tracePt t="89439" x="8483600" y="4164013"/>
          <p14:tracePt t="89456" x="8483600" y="4173538"/>
          <p14:tracePt t="89459" x="8475663" y="4183063"/>
          <p14:tracePt t="89472" x="8456613" y="4200525"/>
          <p14:tracePt t="89475" x="8439150" y="4210050"/>
          <p14:tracePt t="89480" x="8410575" y="4219575"/>
          <p14:tracePt t="89499" x="8374063" y="4227513"/>
          <p14:tracePt t="89509" x="8329613" y="4237038"/>
          <p14:tracePt t="89524" x="8293100" y="4237038"/>
          <p14:tracePt t="89540" x="8264525" y="4237038"/>
          <p14:tracePt t="89546" x="8256588" y="4237038"/>
          <p14:tracePt t="89566" x="8237538" y="4237038"/>
          <p14:tracePt t="89573" x="8228013" y="4227513"/>
          <p14:tracePt t="89577" x="8220075" y="4219575"/>
          <p14:tracePt t="89585" x="8210550" y="4183063"/>
          <p14:tracePt t="89592" x="8201025" y="4154488"/>
          <p14:tracePt t="89607" x="8201025" y="4073525"/>
          <p14:tracePt t="89622" x="8210550" y="4027488"/>
          <p14:tracePt t="89628" x="8228013" y="3981450"/>
          <p14:tracePt t="89640" x="8283575" y="3944938"/>
          <p14:tracePt t="89645" x="8329613" y="3908425"/>
          <p14:tracePt t="89653" x="8402638" y="3862388"/>
          <p14:tracePt t="89661" x="8420100" y="3852863"/>
          <p14:tracePt t="89670" x="8439150" y="3852863"/>
          <p14:tracePt t="89689" x="8466138" y="3844925"/>
          <p14:tracePt t="89704" x="8475663" y="3844925"/>
          <p14:tracePt t="89724" x="8483600" y="3844925"/>
          <p14:tracePt t="89726" x="8493125" y="3844925"/>
          <p14:tracePt t="89739" x="8502650" y="3844925"/>
          <p14:tracePt t="89741" x="8512175" y="3871913"/>
          <p14:tracePt t="89756" x="8529638" y="3935413"/>
          <p14:tracePt t="89775" x="8539163" y="4044950"/>
          <p14:tracePt t="89778" x="8539163" y="4073525"/>
          <p14:tracePt t="89788" x="8539163" y="4127500"/>
          <p14:tracePt t="89792" x="8539163" y="4146550"/>
          <p14:tracePt t="89806" x="8539163" y="4191000"/>
          <p14:tracePt t="89828" x="8512175" y="4237038"/>
          <p14:tracePt t="89844" x="8447088" y="4292600"/>
          <p14:tracePt t="89853" x="8420100" y="4300538"/>
          <p14:tracePt t="89857" x="8393113" y="4310063"/>
          <p14:tracePt t="89872" x="8329613" y="4319588"/>
          <p14:tracePt t="89892" x="8283575" y="4319588"/>
          <p14:tracePt t="89908" x="8274050" y="4319588"/>
          <p14:tracePt t="89915" x="8256588" y="4319588"/>
          <p14:tracePt t="89924" x="8247063" y="4319588"/>
          <p14:tracePt t="89929" x="8237538" y="4310063"/>
          <p14:tracePt t="89939" x="8228013" y="4310063"/>
          <p14:tracePt t="89954" x="8220075" y="4273550"/>
          <p14:tracePt t="89957" x="8220075" y="4246563"/>
          <p14:tracePt t="89971" x="8220075" y="4164013"/>
          <p14:tracePt t="89988" x="8237538" y="4110038"/>
          <p14:tracePt t="89994" x="8256588" y="4081463"/>
          <p14:tracePt t="90003" x="8283575" y="4054475"/>
          <p14:tracePt t="90007" x="8320088" y="4017963"/>
          <p14:tracePt t="90016" x="8347075" y="4000500"/>
          <p14:tracePt t="90023" x="8393113" y="3981450"/>
          <p14:tracePt t="90038" x="8429625" y="3954463"/>
          <p14:tracePt t="90055" x="8456613" y="3954463"/>
          <p14:tracePt t="90058" x="8466138" y="3954463"/>
          <p14:tracePt t="90074" x="8483600" y="3954463"/>
          <p14:tracePt t="90081" x="8493125" y="3954463"/>
          <p14:tracePt t="90089" x="8502650" y="3954463"/>
          <p14:tracePt t="90103" x="8520113" y="3963988"/>
          <p14:tracePt t="90120" x="8529638" y="3990975"/>
          <p14:tracePt t="90124" x="8529638" y="4000500"/>
          <p14:tracePt t="90138" x="8529638" y="4017963"/>
          <p14:tracePt t="90157" x="8529638" y="4054475"/>
          <p14:tracePt t="90163" x="8529638" y="4081463"/>
          <p14:tracePt t="90174" x="8529638" y="4100513"/>
          <p14:tracePt t="90182" x="8520113" y="4127500"/>
          <p14:tracePt t="90191" x="8512175" y="4146550"/>
          <p14:tracePt t="90196" x="8502650" y="4164013"/>
          <p14:tracePt t="90210" x="8483600" y="4183063"/>
          <p14:tracePt t="90223" x="8456613" y="4191000"/>
          <p14:tracePt t="90225" x="8447088" y="4200525"/>
          <p14:tracePt t="90240" x="8410575" y="4210050"/>
          <p14:tracePt t="90257" x="8383588" y="4210050"/>
          <p14:tracePt t="90270" x="8366125" y="4210050"/>
          <p14:tracePt t="90274" x="8356600" y="4210050"/>
          <p14:tracePt t="90289" x="8337550" y="4210050"/>
          <p14:tracePt t="90304" x="8310563" y="4191000"/>
          <p14:tracePt t="90320" x="8274050" y="4137025"/>
          <p14:tracePt t="90337" x="8274050" y="4081463"/>
          <p14:tracePt t="90341" x="8274050" y="4054475"/>
          <p14:tracePt t="90355" x="8274050" y="4027488"/>
          <p14:tracePt t="90369" x="8320088" y="3990975"/>
          <p14:tracePt t="90386" x="8429625" y="3944938"/>
          <p14:tracePt t="90390" x="8456613" y="3944938"/>
          <p14:tracePt t="90406" x="8539163" y="3944938"/>
          <p14:tracePt t="90411" x="8566150" y="3954463"/>
          <p14:tracePt t="90423" x="8585200" y="3963988"/>
          <p14:tracePt t="90428" x="8593138" y="3963988"/>
          <p14:tracePt t="90442" x="8629650" y="3981450"/>
          <p14:tracePt t="90455" x="8648700" y="4000500"/>
          <p14:tracePt t="90473" x="8658225" y="4017963"/>
          <p14:tracePt t="90488" x="8658225" y="4081463"/>
          <p14:tracePt t="90492" x="8658225" y="4100513"/>
          <p14:tracePt t="90507" x="8621713" y="4164013"/>
          <p14:tracePt t="90514" x="8520113" y="4200525"/>
          <p14:tracePt t="90522" x="8439150" y="4227513"/>
          <p14:tracePt t="90527" x="8383588" y="4256088"/>
          <p14:tracePt t="90537" x="8320088" y="4283075"/>
          <p14:tracePt t="90542" x="8293100" y="4300538"/>
          <p14:tracePt t="90551" x="8256588" y="4310063"/>
          <p14:tracePt t="90556" x="8228013" y="4319588"/>
          <p14:tracePt t="90573" x="8191500" y="4319588"/>
          <p14:tracePt t="90596" x="8164513" y="4319588"/>
          <p14:tracePt t="90601" x="8154988" y="4319588"/>
          <p14:tracePt t="90615" x="8154988" y="4310063"/>
          <p14:tracePt t="90621" x="8154988" y="4273550"/>
          <p14:tracePt t="90641" x="8183563" y="4127500"/>
          <p14:tracePt t="90653" x="8220075" y="4064000"/>
          <p14:tracePt t="90657" x="8264525" y="4000500"/>
          <p14:tracePt t="90674" x="8310563" y="3963988"/>
          <p14:tracePt t="90682" x="8329613" y="3944938"/>
          <p14:tracePt t="90689" x="8374063" y="3927475"/>
          <p14:tracePt t="90694" x="8393113" y="3927475"/>
          <p14:tracePt t="90709" x="8402638" y="3927475"/>
          <p14:tracePt t="90723" x="8420100" y="3927475"/>
          <p14:tracePt t="90737" x="8456613" y="3954463"/>
          <p14:tracePt t="90744" x="8466138" y="3981450"/>
          <p14:tracePt t="90759" x="8475663" y="4054475"/>
          <p14:tracePt t="90773" x="8475663" y="4100513"/>
          <p14:tracePt t="90789" x="8475663" y="4146550"/>
          <p14:tracePt t="90808" x="8475663" y="4173538"/>
          <p14:tracePt t="90826" x="8475663" y="4200525"/>
          <p14:tracePt t="90842" x="8466138" y="4219575"/>
          <p14:tracePt t="90855" x="8447088" y="4219575"/>
          <p14:tracePt t="90859" x="8439150" y="4219575"/>
          <p14:tracePt t="90874" x="8420100" y="4219575"/>
          <p14:tracePt t="90889" x="8402638" y="4219575"/>
          <p14:tracePt t="90912" x="8383588" y="4210050"/>
          <p14:tracePt t="90921" x="8366125" y="4210050"/>
          <p14:tracePt t="90926" x="8356600" y="4210050"/>
          <p14:tracePt t="90971" x="8356600" y="4200525"/>
          <p14:tracePt t="90976" x="8374063" y="4191000"/>
          <p14:tracePt t="90991" x="8402638" y="4191000"/>
          <p14:tracePt t="91511" x="7762875" y="4292600"/>
          <p14:tracePt t="91519" x="7305675" y="4456113"/>
          <p14:tracePt t="91524" x="6300788" y="4784725"/>
          <p14:tracePt t="91532" x="5589588" y="5086350"/>
          <p14:tracePt t="91539" x="4794250" y="5451475"/>
          <p14:tracePt t="91555" x="3625850" y="6064250"/>
          <p14:tracePt t="91573" x="2557463" y="6702425"/>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E4C5E3-667B-7FBD-9B76-C20013D4286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99E4BF2-9C9A-E615-CABF-F65F46E9316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32FC9D68-4EDE-0B3E-43A8-BBE6AC74DB9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B4987C15-947F-010D-8311-B92A51C0CE17}"/>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201F0FC9-324D-93A8-2B5B-6AEA1617636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354393E6-671C-87CB-6CC9-6BC7CED14CF9}"/>
              </a:ext>
            </a:extLst>
          </p:cNvPr>
          <p:cNvSpPr/>
          <p:nvPr/>
        </p:nvSpPr>
        <p:spPr>
          <a:xfrm>
            <a:off x="1453415" y="1282464"/>
            <a:ext cx="9548588" cy="4401205"/>
          </a:xfrm>
          <a:prstGeom prst="rect">
            <a:avLst/>
          </a:prstGeom>
          <a:noFill/>
        </p:spPr>
        <p:txBody>
          <a:bodyPr wrap="square">
            <a:spAutoFit/>
          </a:bodyPr>
          <a:lstStyle/>
          <a:p>
            <a:pPr algn="just"/>
            <a:r>
              <a:rPr lang="en-US" sz="2000" dirty="0">
                <a:latin typeface="Alexandria"/>
                <a:cs typeface="Times New Roman" panose="02020603050405020304" pitchFamily="18" charset="0"/>
              </a:rPr>
              <a:t>Often, the contraction is referred to as a recession. Historically, a recession was defined as two consecutive quarters of declining GDP. Today, it will declare a recession when there is a significant decline in economic activity that is spread across the economy and lasts for at least a few months. Measures of real income, employment, industrial production, and wholesale and retail sales are considered in addition to real GDP.</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 In economics, overall economic activity does not grow at a constant rate. Instead, it moves in cycles, called business cycles, which reflect periods of expansion and decline in an economy. A typical business cycle consists of four phases: expansion, peak, contraction, and trough. A contraction is the phase in which economic activity begins to slow down after reaching a peak. During a contraction, key economic indicators such as GDP, industrial production, income, investment, and employment start to decline. Businesses may reduce production, unemployment may rise, consumer spending often falls, and overall confidence in the economy weakens.</a:t>
            </a:r>
          </a:p>
        </p:txBody>
      </p:sp>
      <p:sp>
        <p:nvSpPr>
          <p:cNvPr id="5" name="TextBox 4">
            <a:extLst>
              <a:ext uri="{FF2B5EF4-FFF2-40B4-BE49-F238E27FC236}">
                <a16:creationId xmlns:a16="http://schemas.microsoft.com/office/drawing/2014/main" id="{6AA04143-4E56-26B9-DE5E-5DE69BE70D40}"/>
              </a:ext>
            </a:extLst>
          </p:cNvPr>
          <p:cNvSpPr txBox="1"/>
          <p:nvPr/>
        </p:nvSpPr>
        <p:spPr>
          <a:xfrm>
            <a:off x="6409280" y="6268582"/>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867017546"/>
      </p:ext>
    </p:extLst>
  </p:cSld>
  <p:clrMapOvr>
    <a:masterClrMapping/>
  </p:clrMapOvr>
  <mc:AlternateContent xmlns:mc="http://schemas.openxmlformats.org/markup-compatibility/2006" xmlns:p14="http://schemas.microsoft.com/office/powerpoint/2010/main">
    <mc:Choice Requires="p14">
      <p:transition spd="slow" p14:dur="2000" advTm="112765"/>
    </mc:Choice>
    <mc:Fallback xmlns="">
      <p:transition spd="slow" advTm="112765"/>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D4DB6E-D5BE-95E3-1331-93DDBBFCCC5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CB956A5-C5F6-EDB5-BE8A-871970061FC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9BAE2798-63B9-B8C9-A383-5E2EA0496B5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0C151B21-FC7F-F4E7-7305-76221E3E29BE}"/>
              </a:ext>
            </a:extLst>
          </p:cNvPr>
          <p:cNvSpPr txBox="1"/>
          <p:nvPr/>
        </p:nvSpPr>
        <p:spPr>
          <a:xfrm>
            <a:off x="1790952" y="1167337"/>
            <a:ext cx="8171848" cy="4093428"/>
          </a:xfrm>
          <a:prstGeom prst="rect">
            <a:avLst/>
          </a:prstGeom>
          <a:noFill/>
        </p:spPr>
        <p:txBody>
          <a:bodyPr wrap="square" rtlCol="0">
            <a:spAutoFit/>
          </a:bodyPr>
          <a:lstStyle/>
          <a:p>
            <a:pPr algn="just"/>
            <a:r>
              <a:rPr lang="en-US" sz="2000" dirty="0">
                <a:latin typeface="Alexandria"/>
                <a:cs typeface="Times New Roman" panose="02020603050405020304" pitchFamily="18" charset="0"/>
              </a:rPr>
              <a:t>When this contraction becomes significant and lasts for a sustained period, it is commonly referred to as a recession. In practical terms, economists often define a recession as a period of declining real GDP for at least two consecutive quarters, although broader definitions also consider employment, income, and sales.</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So, the statement: “Often, the contraction is referred to as a recession” means that when the downward phase of the business cycle is strong enough, economists and policymakers label it a recession to describe a widespread slowdown in economic activity.</a:t>
            </a:r>
          </a:p>
          <a:p>
            <a:pPr algn="just"/>
            <a:r>
              <a:rPr lang="en-US" sz="2000" dirty="0">
                <a:latin typeface="Alexandria"/>
                <a:cs typeface="Times New Roman" panose="02020603050405020304" pitchFamily="18" charset="0"/>
              </a:rPr>
              <a:t>This concept is important because identifying recessions helps governments and central banks design policies such as fiscal stimulus or monetary easing to stabilize the economy and encourage recovery.</a:t>
            </a:r>
          </a:p>
        </p:txBody>
      </p:sp>
      <p:pic>
        <p:nvPicPr>
          <p:cNvPr id="6" name="Graphic 21">
            <a:extLst>
              <a:ext uri="{FF2B5EF4-FFF2-40B4-BE49-F238E27FC236}">
                <a16:creationId xmlns:a16="http://schemas.microsoft.com/office/drawing/2014/main" id="{22CED646-ABA4-8CFD-5F80-270F9F65D8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5" name="TextBox 4">
            <a:extLst>
              <a:ext uri="{FF2B5EF4-FFF2-40B4-BE49-F238E27FC236}">
                <a16:creationId xmlns:a16="http://schemas.microsoft.com/office/drawing/2014/main" id="{E12833CC-748D-9343-FC28-E62953C74814}"/>
              </a:ext>
            </a:extLst>
          </p:cNvPr>
          <p:cNvSpPr txBox="1"/>
          <p:nvPr/>
        </p:nvSpPr>
        <p:spPr>
          <a:xfrm>
            <a:off x="6409280" y="6213882"/>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2208900151"/>
      </p:ext>
    </p:extLst>
  </p:cSld>
  <p:clrMapOvr>
    <a:masterClrMapping/>
  </p:clrMapOvr>
  <mc:AlternateContent xmlns:mc="http://schemas.openxmlformats.org/markup-compatibility/2006" xmlns:p14="http://schemas.microsoft.com/office/powerpoint/2010/main">
    <mc:Choice Requires="p14">
      <p:transition spd="slow" p14:dur="2000" advTm="89855"/>
    </mc:Choice>
    <mc:Fallback xmlns="">
      <p:transition spd="slow" advTm="89855"/>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C1D2E8-B186-6641-C23B-350940BCCF0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B12431B-BE65-AE9E-2345-F2D5768A601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35E37D33-A5BA-E78C-AAE6-2E5EBB56D4C3}"/>
              </a:ext>
            </a:extLst>
          </p:cNvPr>
          <p:cNvSpPr txBox="1"/>
          <p:nvPr/>
        </p:nvSpPr>
        <p:spPr>
          <a:xfrm>
            <a:off x="3869733" y="1390904"/>
            <a:ext cx="5079094" cy="646331"/>
          </a:xfrm>
          <a:prstGeom prst="rect">
            <a:avLst/>
          </a:prstGeom>
          <a:noFill/>
        </p:spPr>
        <p:txBody>
          <a:bodyPr wrap="square" rtlCol="0">
            <a:spAutoFit/>
          </a:bodyPr>
          <a:lstStyle/>
          <a:p>
            <a:r>
              <a:rPr lang="en-US" sz="3600" b="1" dirty="0">
                <a:solidFill>
                  <a:srgbClr val="00B0F0"/>
                </a:solidFill>
                <a:latin typeface="Alexandria"/>
                <a:cs typeface="Times New Roman" panose="02020603050405020304" pitchFamily="18" charset="0"/>
              </a:rPr>
              <a:t>Foreign Exchange Rates</a:t>
            </a:r>
          </a:p>
        </p:txBody>
      </p:sp>
      <p:sp>
        <p:nvSpPr>
          <p:cNvPr id="28" name="Rectangle 27">
            <a:extLst>
              <a:ext uri="{FF2B5EF4-FFF2-40B4-BE49-F238E27FC236}">
                <a16:creationId xmlns:a16="http://schemas.microsoft.com/office/drawing/2014/main" id="{65ED0B81-E819-6341-E98D-373C9663F9B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0EA98FA8-AFCB-AA55-A0A0-1CFF47816DC2}"/>
              </a:ext>
            </a:extLst>
          </p:cNvPr>
          <p:cNvSpPr/>
          <p:nvPr/>
        </p:nvSpPr>
        <p:spPr>
          <a:xfrm>
            <a:off x="739473" y="127235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E98D0E1E-63B9-F339-8AB0-2F6382220F33}"/>
              </a:ext>
            </a:extLst>
          </p:cNvPr>
          <p:cNvSpPr txBox="1"/>
          <p:nvPr/>
        </p:nvSpPr>
        <p:spPr>
          <a:xfrm>
            <a:off x="789268" y="1313960"/>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D56D2FA7-DCAC-A135-7705-B26639E7DA37}"/>
              </a:ext>
            </a:extLst>
          </p:cNvPr>
          <p:cNvSpPr txBox="1"/>
          <p:nvPr/>
        </p:nvSpPr>
        <p:spPr>
          <a:xfrm>
            <a:off x="925223" y="1601812"/>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a:t>
            </a:r>
            <a:r>
              <a:rPr lang="ar-JO" sz="4400" b="1" dirty="0">
                <a:solidFill>
                  <a:schemeClr val="bg1"/>
                </a:solidFill>
                <a:latin typeface="Alexandria"/>
                <a:cs typeface="Times New Roman" panose="02020603050405020304" pitchFamily="18" charset="0"/>
              </a:rPr>
              <a:t>2</a:t>
            </a:r>
            <a:endParaRPr lang="en-US" sz="1200" b="1" dirty="0">
              <a:solidFill>
                <a:schemeClr val="bg1"/>
              </a:solidFill>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9C2FE789-765A-41C9-488B-CD1E8F132F4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55312EBE-ABE2-A450-24F6-DFD2372C6206}"/>
              </a:ext>
            </a:extLst>
          </p:cNvPr>
          <p:cNvSpPr/>
          <p:nvPr/>
        </p:nvSpPr>
        <p:spPr>
          <a:xfrm>
            <a:off x="739473" y="2302413"/>
            <a:ext cx="10395288" cy="4093428"/>
          </a:xfrm>
          <a:prstGeom prst="rect">
            <a:avLst/>
          </a:prstGeom>
          <a:noFill/>
        </p:spPr>
        <p:txBody>
          <a:bodyPr wrap="square">
            <a:spAutoFit/>
          </a:bodyPr>
          <a:lstStyle/>
          <a:p>
            <a:pPr algn="just"/>
            <a:r>
              <a:rPr lang="en-US" sz="2000" dirty="0">
                <a:latin typeface="Alexandria"/>
                <a:cs typeface="Times New Roman" panose="02020603050405020304" pitchFamily="18" charset="0"/>
              </a:rPr>
              <a:t>Foreign Exchange Rates refer to the price of one country’s currency in terms of another country’s currency. In other words, an exchange rate tells us how much of one currency must be given up to obtain one unit of another currency. Foreign exchange rates play a central role in the global economy because they affect international trade, investment, tourism, and capital flows. When a country’s currency appreciates (becomes stronger), its goods and services become more expensive for foreign buyers, while imports become cheaper for domestic consumers. Conversely, when a currency depreciates (becomes weaker), exports become cheaper and more competitive abroad, but imports become more expensive at home. Exchange rates are determined in the foreign exchange market, where currencies are bought and sold. In this market, exchange rates are influenced by supply and demand, which in turn depend on several economic factors. These include inflation rates, interest rates, economic growth, political stability, and market expectations. For example, higher interest rates in a country tend to attract foreign investors, increasing demand for that country’s currency and leading to appreciation.</a:t>
            </a:r>
          </a:p>
        </p:txBody>
      </p:sp>
      <p:sp>
        <p:nvSpPr>
          <p:cNvPr id="5" name="TextBox 4">
            <a:extLst>
              <a:ext uri="{FF2B5EF4-FFF2-40B4-BE49-F238E27FC236}">
                <a16:creationId xmlns:a16="http://schemas.microsoft.com/office/drawing/2014/main" id="{6B4004D7-2698-249D-F558-7703CB1A8F1C}"/>
              </a:ext>
            </a:extLst>
          </p:cNvPr>
          <p:cNvSpPr txBox="1"/>
          <p:nvPr/>
        </p:nvSpPr>
        <p:spPr>
          <a:xfrm>
            <a:off x="6409280" y="6268582"/>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1816275226"/>
      </p:ext>
    </p:extLst>
  </p:cSld>
  <p:clrMapOvr>
    <a:masterClrMapping/>
  </p:clrMapOvr>
  <mc:AlternateContent xmlns:mc="http://schemas.openxmlformats.org/markup-compatibility/2006" xmlns:p14="http://schemas.microsoft.com/office/powerpoint/2010/main">
    <mc:Choice Requires="p14">
      <p:transition spd="slow" p14:dur="2000" advTm="98433"/>
    </mc:Choice>
    <mc:Fallback xmlns="">
      <p:transition spd="slow" advTm="9843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3C8A5F-79D3-728D-A23E-88D90AEF658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622EB76-4189-5F28-B2DF-0335245962C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8C769619-9BB9-BE7C-A6DA-B28CA3DC2B9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C7DD00BA-B794-0BF1-3476-8905AF4586A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5" name="TextBox 4">
            <a:extLst>
              <a:ext uri="{FF2B5EF4-FFF2-40B4-BE49-F238E27FC236}">
                <a16:creationId xmlns:a16="http://schemas.microsoft.com/office/drawing/2014/main" id="{6ABCE90D-2A8E-2F54-D8AF-758DC861F4C2}"/>
              </a:ext>
            </a:extLst>
          </p:cNvPr>
          <p:cNvSpPr txBox="1"/>
          <p:nvPr/>
        </p:nvSpPr>
        <p:spPr>
          <a:xfrm>
            <a:off x="6409280" y="6213882"/>
            <a:ext cx="6097604" cy="369332"/>
          </a:xfrm>
          <a:prstGeom prst="rect">
            <a:avLst/>
          </a:prstGeom>
          <a:noFill/>
        </p:spPr>
        <p:txBody>
          <a:bodyPr wrap="square">
            <a:spAutoFit/>
          </a:bodyPr>
          <a:lstStyle/>
          <a:p>
            <a:pPr algn="ctr"/>
            <a:r>
              <a:rPr lang="en-US" sz="1800" b="1" dirty="0"/>
              <a:t>https://midocean.edu.km</a:t>
            </a:r>
          </a:p>
        </p:txBody>
      </p:sp>
      <p:pic>
        <p:nvPicPr>
          <p:cNvPr id="4" name="Picture 3">
            <a:extLst>
              <a:ext uri="{FF2B5EF4-FFF2-40B4-BE49-F238E27FC236}">
                <a16:creationId xmlns:a16="http://schemas.microsoft.com/office/drawing/2014/main" id="{0535A278-9B25-C8CE-15D0-642211ABBFC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48565" y="1364124"/>
            <a:ext cx="7015355" cy="4114800"/>
          </a:xfrm>
          <a:prstGeom prst="rect">
            <a:avLst/>
          </a:prstGeom>
        </p:spPr>
      </p:pic>
    </p:spTree>
    <p:extLst>
      <p:ext uri="{BB962C8B-B14F-4D97-AF65-F5344CB8AC3E}">
        <p14:creationId xmlns:p14="http://schemas.microsoft.com/office/powerpoint/2010/main" val="3047604385"/>
      </p:ext>
    </p:extLst>
  </p:cSld>
  <p:clrMapOvr>
    <a:masterClrMapping/>
  </p:clrMapOvr>
  <mc:AlternateContent xmlns:mc="http://schemas.openxmlformats.org/markup-compatibility/2006" xmlns:p14="http://schemas.microsoft.com/office/powerpoint/2010/main">
    <mc:Choice Requires="p14">
      <p:transition spd="slow" p14:dur="2000" advTm="2181"/>
    </mc:Choice>
    <mc:Fallback xmlns="">
      <p:transition spd="slow" advTm="218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672605-292D-E495-3083-B729DE4A873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E05987A-810D-B58D-3B6D-1E4E336809E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8879D25A-17A8-1D85-89B5-70591EB3331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AF61456-78C4-7362-BB60-70FAD7F85B5E}"/>
              </a:ext>
            </a:extLst>
          </p:cNvPr>
          <p:cNvSpPr txBox="1"/>
          <p:nvPr/>
        </p:nvSpPr>
        <p:spPr>
          <a:xfrm>
            <a:off x="1318661" y="972028"/>
            <a:ext cx="9432758" cy="5324535"/>
          </a:xfrm>
          <a:prstGeom prst="rect">
            <a:avLst/>
          </a:prstGeom>
          <a:noFill/>
        </p:spPr>
        <p:txBody>
          <a:bodyPr wrap="square" rtlCol="0">
            <a:spAutoFit/>
          </a:bodyPr>
          <a:lstStyle/>
          <a:p>
            <a:pPr algn="just"/>
            <a:r>
              <a:rPr lang="en-US" sz="2000" dirty="0">
                <a:latin typeface="Alexandria"/>
                <a:cs typeface="Times New Roman" panose="02020603050405020304" pitchFamily="18" charset="0"/>
              </a:rPr>
              <a:t>There are different exchange rate systems used by countries. Under a floating exchange rate system, the value of the currency is determined by market forces with minimal government intervention. Under a fixed exchange rate system, the government or central bank pegs the currency to another currency or a basket of currencies and intervenes to maintain that rate. Some countries use a managed float, which combines elements of both systems.</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Foreign exchange rates are also closely linked to macroeconomic performance. Changes in exchange rates affect inflation, balance of payments, and economic growth. For instance, a sharp depreciation may increase inflation by raising the cost of imported goods, while an overvalued currency may hurt export competitiveness and slow economic growth.</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In summary, foreign exchange rates are a key indicator of a country’s economic position in the global market. Understanding how they work helps students analyze international trade, capital movements, and the impact of economic policies in an increasingly interconnected world.</a:t>
            </a:r>
          </a:p>
        </p:txBody>
      </p:sp>
      <p:pic>
        <p:nvPicPr>
          <p:cNvPr id="6" name="Graphic 21">
            <a:extLst>
              <a:ext uri="{FF2B5EF4-FFF2-40B4-BE49-F238E27FC236}">
                <a16:creationId xmlns:a16="http://schemas.microsoft.com/office/drawing/2014/main" id="{5262A170-95D8-D0A6-AF2E-D58ED5B165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5" name="TextBox 4">
            <a:extLst>
              <a:ext uri="{FF2B5EF4-FFF2-40B4-BE49-F238E27FC236}">
                <a16:creationId xmlns:a16="http://schemas.microsoft.com/office/drawing/2014/main" id="{F859ADEA-A19B-0687-6F88-CC0E4F2A3805}"/>
              </a:ext>
            </a:extLst>
          </p:cNvPr>
          <p:cNvSpPr txBox="1"/>
          <p:nvPr/>
        </p:nvSpPr>
        <p:spPr>
          <a:xfrm>
            <a:off x="6409280" y="6213882"/>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2784280980"/>
      </p:ext>
    </p:extLst>
  </p:cSld>
  <p:clrMapOvr>
    <a:masterClrMapping/>
  </p:clrMapOvr>
  <mc:AlternateContent xmlns:mc="http://schemas.openxmlformats.org/markup-compatibility/2006" xmlns:p14="http://schemas.microsoft.com/office/powerpoint/2010/main">
    <mc:Choice Requires="p14">
      <p:transition spd="slow" p14:dur="2000" advTm="105079"/>
    </mc:Choice>
    <mc:Fallback xmlns="">
      <p:transition spd="slow" advTm="105079"/>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16C3F6-7003-FF7F-D82C-7FE7AA39B02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F8F2187-88C2-2B27-587E-71B8E07D6CE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18535736-C2D8-733F-C3B6-D908ACD9D510}"/>
              </a:ext>
            </a:extLst>
          </p:cNvPr>
          <p:cNvSpPr txBox="1"/>
          <p:nvPr/>
        </p:nvSpPr>
        <p:spPr>
          <a:xfrm>
            <a:off x="2530425" y="1408419"/>
            <a:ext cx="8076615" cy="523220"/>
          </a:xfrm>
          <a:prstGeom prst="rect">
            <a:avLst/>
          </a:prstGeom>
          <a:noFill/>
        </p:spPr>
        <p:txBody>
          <a:bodyPr wrap="square" rtlCol="0">
            <a:spAutoFit/>
          </a:bodyPr>
          <a:lstStyle/>
          <a:p>
            <a:r>
              <a:rPr lang="en-US" sz="2800" b="1" dirty="0">
                <a:solidFill>
                  <a:srgbClr val="00B0F0"/>
                </a:solidFill>
                <a:latin typeface="Alexandria"/>
                <a:cs typeface="Times New Roman" panose="02020603050405020304" pitchFamily="18" charset="0"/>
              </a:rPr>
              <a:t>Sources and Characteristics of Economic Data</a:t>
            </a:r>
          </a:p>
        </p:txBody>
      </p:sp>
      <p:sp>
        <p:nvSpPr>
          <p:cNvPr id="28" name="Rectangle 27">
            <a:extLst>
              <a:ext uri="{FF2B5EF4-FFF2-40B4-BE49-F238E27FC236}">
                <a16:creationId xmlns:a16="http://schemas.microsoft.com/office/drawing/2014/main" id="{749353F7-E561-4AC7-C450-FD8265F3920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A944F5F-A18A-C31F-A9D3-DEA19CA1D85B}"/>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2" name="Rectangle 31">
            <a:extLst>
              <a:ext uri="{FF2B5EF4-FFF2-40B4-BE49-F238E27FC236}">
                <a16:creationId xmlns:a16="http://schemas.microsoft.com/office/drawing/2014/main" id="{39DD198B-09FD-01DA-3BDE-72BB429FCEE3}"/>
              </a:ext>
            </a:extLst>
          </p:cNvPr>
          <p:cNvSpPr/>
          <p:nvPr/>
        </p:nvSpPr>
        <p:spPr>
          <a:xfrm>
            <a:off x="739473" y="127235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619BE438-802A-D15F-7E84-90101ED247B8}"/>
              </a:ext>
            </a:extLst>
          </p:cNvPr>
          <p:cNvSpPr txBox="1"/>
          <p:nvPr/>
        </p:nvSpPr>
        <p:spPr>
          <a:xfrm>
            <a:off x="789268" y="1313960"/>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CD333AD3-4008-601E-BA10-DB501333A823}"/>
              </a:ext>
            </a:extLst>
          </p:cNvPr>
          <p:cNvSpPr txBox="1"/>
          <p:nvPr/>
        </p:nvSpPr>
        <p:spPr>
          <a:xfrm>
            <a:off x="925223" y="1601812"/>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a:t>
            </a:r>
            <a:r>
              <a:rPr lang="ar-JO" sz="4400" b="1" dirty="0">
                <a:solidFill>
                  <a:schemeClr val="bg1"/>
                </a:solidFill>
                <a:latin typeface="Alexandria"/>
                <a:cs typeface="Times New Roman" panose="02020603050405020304" pitchFamily="18" charset="0"/>
              </a:rPr>
              <a:t>2</a:t>
            </a:r>
            <a:endParaRPr lang="en-US" sz="1200" b="1" dirty="0">
              <a:solidFill>
                <a:schemeClr val="bg1"/>
              </a:solidFill>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A0B343F4-40A5-9B64-3129-C9066FC555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4618DDEF-3C54-EF11-C9B0-711E8F40F9AD}"/>
              </a:ext>
            </a:extLst>
          </p:cNvPr>
          <p:cNvSpPr/>
          <p:nvPr/>
        </p:nvSpPr>
        <p:spPr>
          <a:xfrm>
            <a:off x="2021305" y="2667596"/>
            <a:ext cx="9163251" cy="3477875"/>
          </a:xfrm>
          <a:prstGeom prst="rect">
            <a:avLst/>
          </a:prstGeom>
          <a:noFill/>
        </p:spPr>
        <p:txBody>
          <a:bodyPr wrap="square">
            <a:spAutoFit/>
          </a:bodyPr>
          <a:lstStyle/>
          <a:p>
            <a:pPr algn="just"/>
            <a:r>
              <a:rPr lang="en-US" sz="2000" dirty="0">
                <a:latin typeface="Alexandria"/>
                <a:cs typeface="Times New Roman" panose="02020603050405020304" pitchFamily="18" charset="0"/>
              </a:rPr>
              <a:t>Economic data form the backbone of economic analysis, empirical research, and policy formulation. At the master’s level, students are expected not only to use economic data, but also to critically evaluate their sources, reliability, and suitability for specific analytical purposes. Understanding where economic data come from and what characteristics they possess is essential for producing sound research and informed economic conclusions.</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Economic data refer to quantitative and qualitative information that describe economic phenomena such as production, income, prices, employment, trade, and financial activity. These data allow economists to observe patterns, test theories, forecast trends, and assess the impact of economic policies.</a:t>
            </a:r>
          </a:p>
        </p:txBody>
      </p:sp>
      <p:sp>
        <p:nvSpPr>
          <p:cNvPr id="5" name="TextBox 4">
            <a:extLst>
              <a:ext uri="{FF2B5EF4-FFF2-40B4-BE49-F238E27FC236}">
                <a16:creationId xmlns:a16="http://schemas.microsoft.com/office/drawing/2014/main" id="{154D0769-F5BA-9794-881F-CBC1C335A8A9}"/>
              </a:ext>
            </a:extLst>
          </p:cNvPr>
          <p:cNvSpPr txBox="1"/>
          <p:nvPr/>
        </p:nvSpPr>
        <p:spPr>
          <a:xfrm>
            <a:off x="6409280" y="6268582"/>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845935190"/>
      </p:ext>
    </p:extLst>
  </p:cSld>
  <p:clrMapOvr>
    <a:masterClrMapping/>
  </p:clrMapOvr>
  <mc:AlternateContent xmlns:mc="http://schemas.openxmlformats.org/markup-compatibility/2006" xmlns:p14="http://schemas.microsoft.com/office/powerpoint/2010/main">
    <mc:Choice Requires="p14">
      <p:transition spd="slow" p14:dur="2000" advTm="92116"/>
    </mc:Choice>
    <mc:Fallback xmlns="">
      <p:transition spd="slow" advTm="92116"/>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BCEAE7-50CB-D92A-3207-3A27AA0ACD4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78E5FA4-80A1-F4DB-0EE2-9E209E15B57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5308C93-8E34-A4F1-B267-249A4892A5D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A6338800-4C37-D09B-1A98-162055BC43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5" name="TextBox 4">
            <a:extLst>
              <a:ext uri="{FF2B5EF4-FFF2-40B4-BE49-F238E27FC236}">
                <a16:creationId xmlns:a16="http://schemas.microsoft.com/office/drawing/2014/main" id="{87576C9A-B589-4654-3EFD-9CBAF1AAC560}"/>
              </a:ext>
            </a:extLst>
          </p:cNvPr>
          <p:cNvSpPr txBox="1"/>
          <p:nvPr/>
        </p:nvSpPr>
        <p:spPr>
          <a:xfrm>
            <a:off x="6409280" y="6213882"/>
            <a:ext cx="6097604" cy="369332"/>
          </a:xfrm>
          <a:prstGeom prst="rect">
            <a:avLst/>
          </a:prstGeom>
          <a:noFill/>
        </p:spPr>
        <p:txBody>
          <a:bodyPr wrap="square">
            <a:spAutoFit/>
          </a:bodyPr>
          <a:lstStyle/>
          <a:p>
            <a:pPr algn="ctr"/>
            <a:r>
              <a:rPr lang="en-US" sz="1800" b="1" dirty="0"/>
              <a:t>https://midocean.edu.km</a:t>
            </a:r>
          </a:p>
        </p:txBody>
      </p:sp>
      <p:pic>
        <p:nvPicPr>
          <p:cNvPr id="4" name="Picture 3">
            <a:extLst>
              <a:ext uri="{FF2B5EF4-FFF2-40B4-BE49-F238E27FC236}">
                <a16:creationId xmlns:a16="http://schemas.microsoft.com/office/drawing/2014/main" id="{5A473B43-6A05-2A07-15B4-78543848AA5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70545" y="1299762"/>
            <a:ext cx="7532255" cy="4243524"/>
          </a:xfrm>
          <a:prstGeom prst="rect">
            <a:avLst/>
          </a:prstGeom>
        </p:spPr>
      </p:pic>
    </p:spTree>
    <p:extLst>
      <p:ext uri="{BB962C8B-B14F-4D97-AF65-F5344CB8AC3E}">
        <p14:creationId xmlns:p14="http://schemas.microsoft.com/office/powerpoint/2010/main" val="2665803896"/>
      </p:ext>
    </p:extLst>
  </p:cSld>
  <p:clrMapOvr>
    <a:masterClrMapping/>
  </p:clrMapOvr>
  <mc:AlternateContent xmlns:mc="http://schemas.openxmlformats.org/markup-compatibility/2006" xmlns:p14="http://schemas.microsoft.com/office/powerpoint/2010/main">
    <mc:Choice Requires="p14">
      <p:transition spd="slow" p14:dur="2000" advTm="2058"/>
    </mc:Choice>
    <mc:Fallback xmlns="">
      <p:transition spd="slow" advTm="2058"/>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4657BB-9D83-6490-91D5-99936926D46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EF5E767-4456-11B5-9C0B-48E13619F68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BCC0290-0B03-DD54-862B-A26DE689C2D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0B8063B-F2FA-32FB-4C2B-2D0FC4EE75DE}"/>
              </a:ext>
            </a:extLst>
          </p:cNvPr>
          <p:cNvSpPr txBox="1"/>
          <p:nvPr/>
        </p:nvSpPr>
        <p:spPr>
          <a:xfrm>
            <a:off x="895476" y="899652"/>
            <a:ext cx="9846644" cy="5632311"/>
          </a:xfrm>
          <a:prstGeom prst="rect">
            <a:avLst/>
          </a:prstGeom>
          <a:noFill/>
        </p:spPr>
        <p:txBody>
          <a:bodyPr wrap="square" rtlCol="0">
            <a:spAutoFit/>
          </a:bodyPr>
          <a:lstStyle/>
          <a:p>
            <a:pPr algn="ctr"/>
            <a:r>
              <a:rPr lang="en-US" sz="2000" b="1" dirty="0">
                <a:latin typeface="Alexandria"/>
                <a:cs typeface="Times New Roman" panose="02020603050405020304" pitchFamily="18" charset="0"/>
              </a:rPr>
              <a:t>Sources of Economic Data</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Economic data originate from a variety of sources, which can broadly be classified into primary and secondary sources.</a:t>
            </a:r>
          </a:p>
          <a:p>
            <a:pPr algn="just"/>
            <a:r>
              <a:rPr lang="en-US" sz="2000" b="1" dirty="0">
                <a:latin typeface="Alexandria"/>
                <a:cs typeface="Times New Roman" panose="02020603050405020304" pitchFamily="18" charset="0"/>
              </a:rPr>
              <a:t>Primary economic data </a:t>
            </a:r>
            <a:r>
              <a:rPr lang="en-US" sz="2000" dirty="0">
                <a:latin typeface="Alexandria"/>
                <a:cs typeface="Times New Roman" panose="02020603050405020304" pitchFamily="18" charset="0"/>
              </a:rPr>
              <a:t>are data collected firsthand for a specific research objective. They are generated directly by the researcher or institution conducting the study. This type of data collection is common in surveys, experiments, interviews, and field studies. For example, a researcher investigating household responses to inflation might design a survey to collect original data on income, consumption behavior, and expectations. The main strength of primary data lies in their specificity and relevance to the research question. However, they are often costly, time-consuming, and limited in scope.</a:t>
            </a:r>
          </a:p>
          <a:p>
            <a:pPr algn="just"/>
            <a:endParaRPr lang="en-US" sz="2000" dirty="0">
              <a:latin typeface="Alexandria"/>
              <a:cs typeface="Times New Roman" panose="02020603050405020304" pitchFamily="18" charset="0"/>
            </a:endParaRPr>
          </a:p>
          <a:p>
            <a:pPr algn="just"/>
            <a:r>
              <a:rPr lang="en-US" sz="2000" b="1" dirty="0">
                <a:latin typeface="Alexandria"/>
                <a:cs typeface="Times New Roman" panose="02020603050405020304" pitchFamily="18" charset="0"/>
              </a:rPr>
              <a:t>Secondary economic data</a:t>
            </a:r>
            <a:r>
              <a:rPr lang="en-US" sz="2000" dirty="0">
                <a:latin typeface="Alexandria"/>
                <a:cs typeface="Times New Roman" panose="02020603050405020304" pitchFamily="18" charset="0"/>
              </a:rPr>
              <a:t>, by contrast, are data that have already been collected and published by other institutions for purposes different from the current research. These are the most widely used data in macroeconomic and financial analysis. Governments are major producers of secondary data through national statistical offices, ministries of finance, and central banks. Examples include GDP figures, inflation rates, unemployment statistics, and balance of payments data.</a:t>
            </a:r>
          </a:p>
        </p:txBody>
      </p:sp>
      <p:pic>
        <p:nvPicPr>
          <p:cNvPr id="6" name="Graphic 21">
            <a:extLst>
              <a:ext uri="{FF2B5EF4-FFF2-40B4-BE49-F238E27FC236}">
                <a16:creationId xmlns:a16="http://schemas.microsoft.com/office/drawing/2014/main" id="{154CAC05-C7BA-415F-1BBC-645B2C7B6F3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5" name="TextBox 4">
            <a:extLst>
              <a:ext uri="{FF2B5EF4-FFF2-40B4-BE49-F238E27FC236}">
                <a16:creationId xmlns:a16="http://schemas.microsoft.com/office/drawing/2014/main" id="{92E675F7-BD7A-1923-8CC9-854627680D3B}"/>
              </a:ext>
            </a:extLst>
          </p:cNvPr>
          <p:cNvSpPr txBox="1"/>
          <p:nvPr/>
        </p:nvSpPr>
        <p:spPr>
          <a:xfrm>
            <a:off x="6409280" y="6213882"/>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2085074574"/>
      </p:ext>
    </p:extLst>
  </p:cSld>
  <p:clrMapOvr>
    <a:masterClrMapping/>
  </p:clrMapOvr>
  <mc:AlternateContent xmlns:mc="http://schemas.openxmlformats.org/markup-compatibility/2006" xmlns:p14="http://schemas.microsoft.com/office/powerpoint/2010/main">
    <mc:Choice Requires="p14">
      <p:transition spd="slow" p14:dur="2000" advTm="168698"/>
    </mc:Choice>
    <mc:Fallback xmlns="">
      <p:transition spd="slow" advTm="168698"/>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CA492F-E955-6106-F2A3-E869FB45C6C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9CE3131-B849-B9F0-2086-9ABB0B12407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CDB64803-026B-B321-AA61-38403C9DAFB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83A1666-5DC0-FA09-C29D-734638BA6B82}"/>
              </a:ext>
            </a:extLst>
          </p:cNvPr>
          <p:cNvSpPr txBox="1"/>
          <p:nvPr/>
        </p:nvSpPr>
        <p:spPr>
          <a:xfrm>
            <a:off x="1318661" y="972028"/>
            <a:ext cx="9432758" cy="4401205"/>
          </a:xfrm>
          <a:prstGeom prst="rect">
            <a:avLst/>
          </a:prstGeom>
          <a:noFill/>
        </p:spPr>
        <p:txBody>
          <a:bodyPr wrap="square" rtlCol="0">
            <a:spAutoFit/>
          </a:bodyPr>
          <a:lstStyle/>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International organizations such as the International Monetary Fund (IMF), World Bank, United Nations, and OECD play a crucial role in compiling, standardizing, and publishing cross-country economic data. These sources are particularly important for comparative and international economic studies at the graduate level. In addition, private institutions such as commercial banks, rating agencies, research firms, and financial exchanges generate large volumes of economic and financial data, especially in areas like interest rates, stock markets, and foreign exchange.</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With the rise of digitalization, economists now also rely on big data sources, including online transactions, satellite data, mobile payment records, and real-time financial market data. While these sources offer high frequency and large volume, they raise important methodological and ethical challenges related to privacy, representativeness, and data quality.</a:t>
            </a:r>
          </a:p>
        </p:txBody>
      </p:sp>
      <p:pic>
        <p:nvPicPr>
          <p:cNvPr id="6" name="Graphic 21">
            <a:extLst>
              <a:ext uri="{FF2B5EF4-FFF2-40B4-BE49-F238E27FC236}">
                <a16:creationId xmlns:a16="http://schemas.microsoft.com/office/drawing/2014/main" id="{681D2A41-4453-786C-FD44-BBD191391E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5" name="TextBox 4">
            <a:extLst>
              <a:ext uri="{FF2B5EF4-FFF2-40B4-BE49-F238E27FC236}">
                <a16:creationId xmlns:a16="http://schemas.microsoft.com/office/drawing/2014/main" id="{717CB874-7769-280F-F1DD-F5838EA9D62D}"/>
              </a:ext>
            </a:extLst>
          </p:cNvPr>
          <p:cNvSpPr txBox="1"/>
          <p:nvPr/>
        </p:nvSpPr>
        <p:spPr>
          <a:xfrm>
            <a:off x="6409280" y="6213882"/>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2063300682"/>
      </p:ext>
    </p:extLst>
  </p:cSld>
  <p:clrMapOvr>
    <a:masterClrMapping/>
  </p:clrMapOvr>
  <mc:AlternateContent xmlns:mc="http://schemas.openxmlformats.org/markup-compatibility/2006" xmlns:p14="http://schemas.microsoft.com/office/powerpoint/2010/main">
    <mc:Choice Requires="p14">
      <p:transition spd="slow" p14:dur="2000" advTm="88742"/>
    </mc:Choice>
    <mc:Fallback xmlns="">
      <p:transition spd="slow" advTm="88742"/>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A4727E-B33E-8C1C-5C7B-541B62B9052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8CDFE43-8509-2987-A44D-C1234D06C9D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F80E2292-2D85-D89B-A28C-593C955702BE}"/>
              </a:ext>
            </a:extLst>
          </p:cNvPr>
          <p:cNvSpPr txBox="1"/>
          <p:nvPr/>
        </p:nvSpPr>
        <p:spPr>
          <a:xfrm>
            <a:off x="3060834" y="1408419"/>
            <a:ext cx="7407462" cy="584775"/>
          </a:xfrm>
          <a:prstGeom prst="rect">
            <a:avLst/>
          </a:prstGeom>
          <a:noFill/>
        </p:spPr>
        <p:txBody>
          <a:bodyPr wrap="square" rtlCol="0">
            <a:spAutoFit/>
          </a:bodyPr>
          <a:lstStyle/>
          <a:p>
            <a:r>
              <a:rPr lang="en-US" sz="3200" b="1" dirty="0">
                <a:solidFill>
                  <a:srgbClr val="00B0F0"/>
                </a:solidFill>
                <a:latin typeface="Alexandria"/>
                <a:cs typeface="Times New Roman" panose="02020603050405020304" pitchFamily="18" charset="0"/>
              </a:rPr>
              <a:t>Characteristics of Economic Data</a:t>
            </a:r>
          </a:p>
        </p:txBody>
      </p:sp>
      <p:sp>
        <p:nvSpPr>
          <p:cNvPr id="28" name="Rectangle 27">
            <a:extLst>
              <a:ext uri="{FF2B5EF4-FFF2-40B4-BE49-F238E27FC236}">
                <a16:creationId xmlns:a16="http://schemas.microsoft.com/office/drawing/2014/main" id="{1115DF04-44DD-43A6-143B-1A361AD7239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A7DA526-B802-4F08-1982-0514EDC39BA7}"/>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2" name="Rectangle 31">
            <a:extLst>
              <a:ext uri="{FF2B5EF4-FFF2-40B4-BE49-F238E27FC236}">
                <a16:creationId xmlns:a16="http://schemas.microsoft.com/office/drawing/2014/main" id="{C54DEBD2-5F91-E0F7-2513-ADE82BE982D7}"/>
              </a:ext>
            </a:extLst>
          </p:cNvPr>
          <p:cNvSpPr/>
          <p:nvPr/>
        </p:nvSpPr>
        <p:spPr>
          <a:xfrm>
            <a:off x="739473" y="127235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C363FFD3-96DE-00FB-1E87-232DC0C8094F}"/>
              </a:ext>
            </a:extLst>
          </p:cNvPr>
          <p:cNvSpPr txBox="1"/>
          <p:nvPr/>
        </p:nvSpPr>
        <p:spPr>
          <a:xfrm>
            <a:off x="789268" y="1313960"/>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75D98774-6605-D87D-26C8-FC62FE80C1CC}"/>
              </a:ext>
            </a:extLst>
          </p:cNvPr>
          <p:cNvSpPr txBox="1"/>
          <p:nvPr/>
        </p:nvSpPr>
        <p:spPr>
          <a:xfrm>
            <a:off x="925223" y="1601812"/>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a:t>
            </a:r>
            <a:r>
              <a:rPr lang="ar-JO" sz="4400" b="1" dirty="0">
                <a:solidFill>
                  <a:schemeClr val="bg1"/>
                </a:solidFill>
                <a:latin typeface="Alexandria"/>
                <a:cs typeface="Times New Roman" panose="02020603050405020304" pitchFamily="18" charset="0"/>
              </a:rPr>
              <a:t>2</a:t>
            </a:r>
            <a:endParaRPr lang="en-US" sz="1200" b="1" dirty="0">
              <a:solidFill>
                <a:schemeClr val="bg1"/>
              </a:solidFill>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72AD2626-FC58-E40E-3DF8-B2D3BF6B39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C3ECFC19-A505-03E7-8D0D-311D30273792}"/>
              </a:ext>
            </a:extLst>
          </p:cNvPr>
          <p:cNvSpPr/>
          <p:nvPr/>
        </p:nvSpPr>
        <p:spPr>
          <a:xfrm>
            <a:off x="2105937" y="2359820"/>
            <a:ext cx="9163251" cy="3785652"/>
          </a:xfrm>
          <a:prstGeom prst="rect">
            <a:avLst/>
          </a:prstGeom>
          <a:noFill/>
        </p:spPr>
        <p:txBody>
          <a:bodyPr wrap="square">
            <a:spAutoFit/>
          </a:bodyPr>
          <a:lstStyle/>
          <a:p>
            <a:pPr algn="just"/>
            <a:r>
              <a:rPr lang="en-US" sz="2000" dirty="0">
                <a:latin typeface="Alexandria"/>
                <a:cs typeface="Times New Roman" panose="02020603050405020304" pitchFamily="18" charset="0"/>
              </a:rPr>
              <a:t>For economic data to be useful in analysis and research, they must possess certain key characteristics.</a:t>
            </a:r>
          </a:p>
          <a:p>
            <a:pPr algn="just"/>
            <a:r>
              <a:rPr lang="en-US" sz="2000" dirty="0">
                <a:latin typeface="Alexandria"/>
                <a:cs typeface="Times New Roman" panose="02020603050405020304" pitchFamily="18" charset="0"/>
              </a:rPr>
              <a:t>One of the most fundamental characteristics is accuracy. Accurate data correctly reflect the economic reality they are intended to measure. Measurement errors, reporting mistakes, or deliberate misreporting can distort results and lead to incorrect conclusions. For instance, inaccurate inflation data may result in inappropriate monetary policy decisions.</a:t>
            </a:r>
          </a:p>
          <a:p>
            <a:pPr algn="just"/>
            <a:r>
              <a:rPr lang="en-US" sz="2000" dirty="0">
                <a:latin typeface="Alexandria"/>
                <a:cs typeface="Times New Roman" panose="02020603050405020304" pitchFamily="18" charset="0"/>
              </a:rPr>
              <a:t>Another crucial characteristic is relevance. Data must be appropriate for the specific research question or policy issue under consideration. Using national-level GDP data to analyze regional inequality, for example, would be insufficient because the data do not capture the required level of detail. Relevance ensures that the data align with the analytical objective.</a:t>
            </a:r>
          </a:p>
        </p:txBody>
      </p:sp>
      <p:sp>
        <p:nvSpPr>
          <p:cNvPr id="5" name="TextBox 4">
            <a:extLst>
              <a:ext uri="{FF2B5EF4-FFF2-40B4-BE49-F238E27FC236}">
                <a16:creationId xmlns:a16="http://schemas.microsoft.com/office/drawing/2014/main" id="{FF3C8B88-CB7E-AB8D-A7C3-D6D0DE532DA8}"/>
              </a:ext>
            </a:extLst>
          </p:cNvPr>
          <p:cNvSpPr txBox="1"/>
          <p:nvPr/>
        </p:nvSpPr>
        <p:spPr>
          <a:xfrm>
            <a:off x="6409280" y="6268582"/>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4271356589"/>
      </p:ext>
    </p:extLst>
  </p:cSld>
  <p:clrMapOvr>
    <a:masterClrMapping/>
  </p:clrMapOvr>
  <mc:AlternateContent xmlns:mc="http://schemas.openxmlformats.org/markup-compatibility/2006" xmlns:p14="http://schemas.microsoft.com/office/powerpoint/2010/main">
    <mc:Choice Requires="p14">
      <p:transition spd="slow" p14:dur="2000" advTm="94868"/>
    </mc:Choice>
    <mc:Fallback xmlns="">
      <p:transition spd="slow" advTm="94868"/>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F8C562-AC69-61DD-0308-CEE33C036CF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2C434CA-CEAA-E66F-BB31-C94A79B653D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D3DE36A2-770E-5203-A14E-5969199723E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CE6DF1-01CE-322E-D37C-023809B75E5B}"/>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BDD2AB44-852B-B1C9-006A-FF89A715972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366E9AAD-23B2-0557-E9FA-6C70BB368B73}"/>
              </a:ext>
            </a:extLst>
          </p:cNvPr>
          <p:cNvSpPr/>
          <p:nvPr/>
        </p:nvSpPr>
        <p:spPr>
          <a:xfrm>
            <a:off x="1827654" y="1705070"/>
            <a:ext cx="9163251" cy="3170099"/>
          </a:xfrm>
          <a:prstGeom prst="rect">
            <a:avLst/>
          </a:prstGeom>
          <a:noFill/>
        </p:spPr>
        <p:txBody>
          <a:bodyPr wrap="square">
            <a:spAutoFit/>
          </a:bodyPr>
          <a:lstStyle/>
          <a:p>
            <a:pPr algn="just"/>
            <a:r>
              <a:rPr lang="en-US" sz="2000" dirty="0">
                <a:latin typeface="Alexandria"/>
                <a:cs typeface="Times New Roman" panose="02020603050405020304" pitchFamily="18" charset="0"/>
              </a:rPr>
              <a:t>Timeliness is also essential. Economic conditions change rapidly, especially in times of crisis. Outdated data may fail to capture current realities and can mislead policymakers and investors. This is why high-frequency data, such as monthly inflation or daily exchange rates, are particularly valuable in modern economic analysis.</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Closely related is consistency and comparability. Economic data should be collected using consistent definitions and methodologies over time and across countries. This allows economists to compare trends, conduct longitudinal studies, and perform cross-country analysis. For example, comparing unemployment rates across countries requires standardized definitions of employment and labor force participation.</a:t>
            </a:r>
          </a:p>
        </p:txBody>
      </p:sp>
      <p:sp>
        <p:nvSpPr>
          <p:cNvPr id="5" name="TextBox 4">
            <a:extLst>
              <a:ext uri="{FF2B5EF4-FFF2-40B4-BE49-F238E27FC236}">
                <a16:creationId xmlns:a16="http://schemas.microsoft.com/office/drawing/2014/main" id="{F9B8CF53-EFB1-E422-BB3E-27BB97C87925}"/>
              </a:ext>
            </a:extLst>
          </p:cNvPr>
          <p:cNvSpPr txBox="1"/>
          <p:nvPr/>
        </p:nvSpPr>
        <p:spPr>
          <a:xfrm>
            <a:off x="6409280" y="6268582"/>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1276328570"/>
      </p:ext>
    </p:extLst>
  </p:cSld>
  <p:clrMapOvr>
    <a:masterClrMapping/>
  </p:clrMapOvr>
  <mc:AlternateContent xmlns:mc="http://schemas.openxmlformats.org/markup-compatibility/2006" xmlns:p14="http://schemas.microsoft.com/office/powerpoint/2010/main">
    <mc:Choice Requires="p14">
      <p:transition spd="slow" p14:dur="2000" advTm="78497"/>
    </mc:Choice>
    <mc:Fallback xmlns="">
      <p:transition spd="slow" advTm="78497"/>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27C1B3-930F-BCFD-5681-D4F201A1B64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88ED54A-E2AD-4CA6-09EE-2795C6C490A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EC8911EF-BFC6-A76D-CB1E-3C02ACC21D2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DC275179-B075-4A1D-9DEF-2FD43444D4AC}"/>
              </a:ext>
            </a:extLst>
          </p:cNvPr>
          <p:cNvSpPr txBox="1"/>
          <p:nvPr/>
        </p:nvSpPr>
        <p:spPr>
          <a:xfrm>
            <a:off x="1803132" y="2197836"/>
            <a:ext cx="8585735" cy="3477875"/>
          </a:xfrm>
          <a:prstGeom prst="rect">
            <a:avLst/>
          </a:prstGeom>
          <a:noFill/>
        </p:spPr>
        <p:txBody>
          <a:bodyPr wrap="square" rtlCol="0">
            <a:spAutoFit/>
          </a:bodyPr>
          <a:lstStyle/>
          <a:p>
            <a:pPr algn="just"/>
            <a:r>
              <a:rPr lang="en-US" sz="2000" dirty="0">
                <a:latin typeface="Alexandria"/>
                <a:cs typeface="Times New Roman" panose="02020603050405020304" pitchFamily="18" charset="0"/>
              </a:rPr>
              <a:t>Reliability and credibility refer to the trustworthiness of the data source and the transparency of its methodology. Data produced by well-established institutions with clear statistical procedures are generally considered more reliable. At the graduate level, students are expected to question data sources, understand how the data were collected, and recognize potential biases.</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Finally, economic data often display aggregation and abstraction. Macroeconomic indicators such as GDP or national income summarize complex economic activities into single figures. While this aggregation is useful, it can also conceal distributional issues, informal economic activity, and qualitative aspects of economic well-being.</a:t>
            </a:r>
          </a:p>
        </p:txBody>
      </p:sp>
      <p:pic>
        <p:nvPicPr>
          <p:cNvPr id="6" name="Graphic 21">
            <a:extLst>
              <a:ext uri="{FF2B5EF4-FFF2-40B4-BE49-F238E27FC236}">
                <a16:creationId xmlns:a16="http://schemas.microsoft.com/office/drawing/2014/main" id="{993CF8B5-FF6B-77C9-27F0-F8A1BAD8D0F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5" name="TextBox 4">
            <a:extLst>
              <a:ext uri="{FF2B5EF4-FFF2-40B4-BE49-F238E27FC236}">
                <a16:creationId xmlns:a16="http://schemas.microsoft.com/office/drawing/2014/main" id="{33A29EFF-2B9E-62A0-866B-C3065C0CFDD6}"/>
              </a:ext>
            </a:extLst>
          </p:cNvPr>
          <p:cNvSpPr txBox="1"/>
          <p:nvPr/>
        </p:nvSpPr>
        <p:spPr>
          <a:xfrm>
            <a:off x="6409280" y="6213882"/>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435164240"/>
      </p:ext>
    </p:extLst>
  </p:cSld>
  <p:clrMapOvr>
    <a:masterClrMapping/>
  </p:clrMapOvr>
  <mc:AlternateContent xmlns:mc="http://schemas.openxmlformats.org/markup-compatibility/2006" xmlns:p14="http://schemas.microsoft.com/office/powerpoint/2010/main">
    <mc:Choice Requires="p14">
      <p:transition spd="slow" p14:dur="2000" advTm="81290"/>
    </mc:Choice>
    <mc:Fallback xmlns="">
      <p:transition spd="slow" advTm="8129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622B89-D520-8E7A-C895-3B2DA3F0309B}"/>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A8C6293A-BA24-0549-9559-7F9B52F3894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B43D1C4C-F5B0-03C0-431D-7939E6DECA5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0315A7D3-9D3C-2314-E838-DE04F14E99E6}"/>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79AF218D-6EA8-38ED-CB00-450F2491B431}"/>
              </a:ext>
            </a:extLst>
          </p:cNvPr>
          <p:cNvSpPr txBox="1"/>
          <p:nvPr/>
        </p:nvSpPr>
        <p:spPr>
          <a:xfrm>
            <a:off x="5783905" y="2219649"/>
            <a:ext cx="5079094" cy="646331"/>
          </a:xfrm>
          <a:prstGeom prst="rect">
            <a:avLst/>
          </a:prstGeom>
          <a:noFill/>
        </p:spPr>
        <p:txBody>
          <a:bodyPr wrap="square" rtlCol="0">
            <a:spAutoFit/>
          </a:bodyPr>
          <a:lstStyle/>
          <a:p>
            <a:r>
              <a:rPr lang="en-EG" sz="3600" dirty="0">
                <a:solidFill>
                  <a:srgbClr val="00B0F0"/>
                </a:solidFill>
                <a:latin typeface="Alexandria"/>
                <a:cs typeface="Times New Roman" panose="02020603050405020304" pitchFamily="18" charset="0"/>
              </a:rPr>
              <a:t>References</a:t>
            </a:r>
            <a:endParaRPr lang="en-US" sz="3600" b="1"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ED85AEDA-5F47-1786-37D1-C59156CA4CA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075907E-E449-6B9B-B9CB-D6672E0AF990}"/>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2" name="Rectangle 31">
            <a:extLst>
              <a:ext uri="{FF2B5EF4-FFF2-40B4-BE49-F238E27FC236}">
                <a16:creationId xmlns:a16="http://schemas.microsoft.com/office/drawing/2014/main" id="{12AE50CA-62F9-D783-C523-EF27006D6A94}"/>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FD2CE777-9617-B337-A277-618B3E45E4F2}"/>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CC21F5E0-4293-17C8-2E2B-321B14145E28}"/>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01</a:t>
            </a:r>
            <a:endParaRPr lang="en-US" sz="1200" b="1" dirty="0">
              <a:solidFill>
                <a:schemeClr val="bg1"/>
              </a:solidFill>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046CAC3D-669D-6E9E-2C11-AB0D7D76C550}"/>
              </a:ext>
            </a:extLst>
          </p:cNvPr>
          <p:cNvSpPr txBox="1"/>
          <p:nvPr/>
        </p:nvSpPr>
        <p:spPr>
          <a:xfrm>
            <a:off x="8806528" y="6292631"/>
            <a:ext cx="307429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9E0D229C-8B9B-0B64-640D-E0075F82887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0A90D92A-5D99-642C-AB8A-982D22786EE1}"/>
              </a:ext>
            </a:extLst>
          </p:cNvPr>
          <p:cNvSpPr/>
          <p:nvPr/>
        </p:nvSpPr>
        <p:spPr>
          <a:xfrm>
            <a:off x="3905472" y="3160499"/>
            <a:ext cx="7802875" cy="646331"/>
          </a:xfrm>
          <a:prstGeom prst="rect">
            <a:avLst/>
          </a:prstGeom>
          <a:noFill/>
        </p:spPr>
        <p:txBody>
          <a:bodyPr wrap="square">
            <a:spAutoFit/>
          </a:bodyPr>
          <a:lstStyle/>
          <a:p>
            <a:r>
              <a:rPr lang="en-US" dirty="0">
                <a:latin typeface="Times"/>
              </a:rPr>
              <a:t> </a:t>
            </a:r>
            <a:r>
              <a:rPr lang="en-GB" dirty="0">
                <a:latin typeface="Alexandria"/>
                <a:cs typeface="Times New Roman" panose="02020603050405020304" pitchFamily="18" charset="0"/>
                <a:hlinkClick r:id="rId5">
                  <a:extLst>
                    <a:ext uri="{A12FA001-AC4F-418D-AE19-62706E023703}">
                      <ahyp:hlinkClr xmlns:ahyp="http://schemas.microsoft.com/office/drawing/2018/hyperlinkcolor" val="tx"/>
                    </a:ext>
                  </a:extLst>
                </a:hlinkClick>
              </a:rPr>
              <a:t> Julie Dahlquist</a:t>
            </a:r>
            <a:r>
              <a:rPr lang="en-GB" dirty="0">
                <a:latin typeface="Alexandria"/>
                <a:cs typeface="Times New Roman" panose="02020603050405020304" pitchFamily="18" charset="0"/>
              </a:rPr>
              <a:t>, and </a:t>
            </a:r>
            <a:r>
              <a:rPr lang="en-GB" dirty="0">
                <a:latin typeface="Alexandria"/>
                <a:cs typeface="Times New Roman" panose="02020603050405020304" pitchFamily="18" charset="0"/>
                <a:hlinkClick r:id="rId6">
                  <a:extLst>
                    <a:ext uri="{A12FA001-AC4F-418D-AE19-62706E023703}">
                      <ahyp:hlinkClr xmlns:ahyp="http://schemas.microsoft.com/office/drawing/2018/hyperlinkcolor" val="tx"/>
                    </a:ext>
                  </a:extLst>
                </a:hlinkClick>
              </a:rPr>
              <a:t>Rainford Knight</a:t>
            </a:r>
            <a:r>
              <a:rPr lang="en-GB" dirty="0">
                <a:latin typeface="Alexandria"/>
                <a:cs typeface="Times New Roman" panose="02020603050405020304" pitchFamily="18" charset="0"/>
              </a:rPr>
              <a:t>. (2022). Principles of finance. OpenStax</a:t>
            </a:r>
            <a:r>
              <a:rPr lang="en-GB" u="sng" dirty="0">
                <a:latin typeface="Alexandria"/>
                <a:cs typeface="Times New Roman" panose="02020603050405020304" pitchFamily="18" charset="0"/>
              </a:rPr>
              <a:t>.</a:t>
            </a:r>
            <a:endParaRPr lang="en-US" i="1" dirty="0">
              <a:latin typeface="Times"/>
            </a:endParaRPr>
          </a:p>
          <a:p>
            <a:endParaRPr lang="en-EG" dirty="0"/>
          </a:p>
        </p:txBody>
      </p:sp>
    </p:spTree>
    <p:extLst>
      <p:ext uri="{BB962C8B-B14F-4D97-AF65-F5344CB8AC3E}">
        <p14:creationId xmlns:p14="http://schemas.microsoft.com/office/powerpoint/2010/main" val="3339971970"/>
      </p:ext>
    </p:extLst>
  </p:cSld>
  <p:clrMapOvr>
    <a:masterClrMapping/>
  </p:clrMapOvr>
  <mc:AlternateContent xmlns:mc="http://schemas.openxmlformats.org/markup-compatibility/2006" xmlns:p14="http://schemas.microsoft.com/office/powerpoint/2010/main">
    <mc:Choice Requires="p14">
      <p:transition spd="slow" p14:dur="2000" advTm="73423"/>
    </mc:Choice>
    <mc:Fallback xmlns="">
      <p:transition spd="slow" advTm="73423"/>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5239"/>
    </mc:Choice>
    <mc:Fallback xmlns="">
      <p:transition spd="slow" advTm="115239"/>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1135C66-999E-49CE-8A08-4366272F81E4}">
  <ds:schemaRefs>
    <ds:schemaRef ds:uri="http://www.w3.org/XML/1998/namespace"/>
    <ds:schemaRef ds:uri="49100919-8a76-4266-be0c-7dc583902cb4"/>
    <ds:schemaRef ds:uri="http://schemas.microsoft.com/office/2006/documentManagement/types"/>
    <ds:schemaRef ds:uri="http://purl.org/dc/dcmitype/"/>
    <ds:schemaRef ds:uri="http://purl.org/dc/terms/"/>
    <ds:schemaRef ds:uri="http://schemas.microsoft.com/office/2006/metadata/properties"/>
    <ds:schemaRef ds:uri="http://schemas.microsoft.com/office/infopath/2007/PartnerControls"/>
    <ds:schemaRef ds:uri="http://schemas.openxmlformats.org/package/2006/metadata/core-properties"/>
    <ds:schemaRef ds:uri="d13aca44-ef33-4cf4-9980-7f0b00e6eeb9"/>
    <ds:schemaRef ds:uri="http://purl.org/dc/elements/1.1/"/>
  </ds:schemaRefs>
</ds:datastoreItem>
</file>

<file path=customXml/itemProps2.xml><?xml version="1.0" encoding="utf-8"?>
<ds:datastoreItem xmlns:ds="http://schemas.openxmlformats.org/officeDocument/2006/customXml" ds:itemID="{058C86A7-F52C-4790-A354-313AE1E9FEA9}">
  <ds:schemaRefs>
    <ds:schemaRef ds:uri="http://schemas.microsoft.com/sharepoint/v3/contenttype/forms"/>
  </ds:schemaRefs>
</ds:datastoreItem>
</file>

<file path=customXml/itemProps3.xml><?xml version="1.0" encoding="utf-8"?>
<ds:datastoreItem xmlns:ds="http://schemas.openxmlformats.org/officeDocument/2006/customXml" ds:itemID="{9230F0BE-46C7-42AA-8C5F-63F03E94E7FD}"/>
</file>

<file path=docProps/app.xml><?xml version="1.0" encoding="utf-8"?>
<Properties xmlns="http://schemas.openxmlformats.org/officeDocument/2006/extended-properties" xmlns:vt="http://schemas.openxmlformats.org/officeDocument/2006/docPropsVTypes">
  <TotalTime>21859</TotalTime>
  <Words>5784</Words>
  <Application>Microsoft Office PowerPoint</Application>
  <PresentationFormat>Widescreen</PresentationFormat>
  <Paragraphs>301</Paragraphs>
  <Slides>47</Slides>
  <Notes>46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47</vt:i4>
      </vt:variant>
    </vt:vector>
  </HeadingPairs>
  <TitlesOfParts>
    <vt:vector size="56" baseType="lpstr">
      <vt:lpstr>Alexandria</vt:lpstr>
      <vt:lpstr>Arial</vt:lpstr>
      <vt:lpstr>Calibri</vt:lpstr>
      <vt:lpstr>Calibri Light</vt:lpstr>
      <vt:lpstr>Roboto Light</vt:lpstr>
      <vt:lpstr>Söhne</vt:lpstr>
      <vt:lpstr>Times</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Omar Alkasasbeh</cp:lastModifiedBy>
  <cp:revision>55</cp:revision>
  <dcterms:created xsi:type="dcterms:W3CDTF">2023-04-29T09:08:00Z</dcterms:created>
  <dcterms:modified xsi:type="dcterms:W3CDTF">2026-02-09T03:08:02Z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