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AB96D-67A8-4701-9ADA-F76293DCD210}" type="datetimeFigureOut">
              <a:rPr lang="ar-EG" smtClean="0"/>
              <a:t>22/11/1446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6BA4F-DABE-460B-BCE2-70BE9A225D7E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37166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2AB96D-67A8-4701-9ADA-F76293DCD210}" type="datetimeFigureOut">
              <a:rPr lang="ar-EG" smtClean="0"/>
              <a:t>22/11/1446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56BA4F-DABE-460B-BCE2-70BE9A225D7E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39603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5069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3394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40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Scientific thinkers and intellectual standards 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030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2016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451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4301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9875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9611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7802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8" rtl="0">
              <a:lnSpc>
                <a:spcPct val="150000"/>
              </a:lnSpc>
            </a:pPr>
            <a:r>
              <a:rPr lang="en-US" sz="4000" b="1" smtClean="0"/>
              <a:t>Primary Sources</a:t>
            </a:r>
            <a:endParaRPr lang="en-US" sz="3200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2635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7617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5148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8" rtl="0">
              <a:lnSpc>
                <a:spcPct val="150000"/>
              </a:lnSpc>
            </a:pPr>
            <a:r>
              <a:rPr lang="en-US" sz="4000" b="1" smtClean="0"/>
              <a:t>Secondary Source</a:t>
            </a:r>
            <a:endParaRPr lang="en-US" sz="3200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81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6373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1587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Elements of Science:</a:t>
            </a:r>
            <a:endParaRPr lang="en-US" sz="3600" b="1" dirty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3340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3318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9192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6578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1832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7389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9670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Examples 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9971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2950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7239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6592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0142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4862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9703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1752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4086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861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37367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97981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5361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Example for an experiment 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56213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36907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03900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5417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</Words>
  <Application>Microsoft Office PowerPoint</Application>
  <PresentationFormat>Widescreen</PresentationFormat>
  <Paragraphs>7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Learning Objectives:</vt:lpstr>
      <vt:lpstr>Scientific thinkers and intellectual standards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Primary Sources</vt:lpstr>
      <vt:lpstr>PowerPoint Presentation</vt:lpstr>
      <vt:lpstr>PowerPoint Presentation</vt:lpstr>
      <vt:lpstr>Secondary Source</vt:lpstr>
      <vt:lpstr>PowerPoint Presentation</vt:lpstr>
      <vt:lpstr>PowerPoint Presentation</vt:lpstr>
      <vt:lpstr>Elements of Science: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 for an experiment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2025-05-19T10:22:53Z</dcterms:created>
  <dcterms:modified xsi:type="dcterms:W3CDTF">2025-05-19T10:22:53Z</dcterms:modified>
</cp:coreProperties>
</file>