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7" d="100"/>
          <a:sy n="117" d="100"/>
        </p:scale>
        <p:origin x="35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9/26/2024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9/26/2024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9/26/2024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9/26/2024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7" Type="http://schemas.openxmlformats.org/officeDocument/2006/relationships/image" Target="../media/image10.e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1.w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7" Type="http://schemas.openxmlformats.org/officeDocument/2006/relationships/image" Target="../media/image10.emf"/><Relationship Id="rId2" Type="http://schemas.openxmlformats.org/officeDocument/2006/relationships/oleObject" Target="../embeddings/oleObject3.bin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3.w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oleObject" Target="../embeddings/oleObject4.bin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4.w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oleObject" Target="../embeddings/oleObject5.bin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5.w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oleObject" Target="../embeddings/oleObject6.bin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6.w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oleObject" Target="../embeddings/oleObject7.bin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7.w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oleObject" Target="../embeddings/oleObject8.bin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7" Type="http://schemas.openxmlformats.org/officeDocument/2006/relationships/image" Target="../media/image10.emf"/><Relationship Id="rId2" Type="http://schemas.openxmlformats.org/officeDocument/2006/relationships/oleObject" Target="../embeddings/oleObject9.bin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9.w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oleObject" Target="../embeddings/oleObject10.bin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7" Type="http://schemas.openxmlformats.org/officeDocument/2006/relationships/image" Target="../media/image10.emf"/><Relationship Id="rId2" Type="http://schemas.openxmlformats.org/officeDocument/2006/relationships/oleObject" Target="../embeddings/oleObject11.bin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g"/><Relationship Id="rId3" Type="http://schemas.openxmlformats.org/officeDocument/2006/relationships/image" Target="../media/image21.wmf"/><Relationship Id="rId7" Type="http://schemas.openxmlformats.org/officeDocument/2006/relationships/image" Target="../media/image10.emf"/><Relationship Id="rId2" Type="http://schemas.openxmlformats.org/officeDocument/2006/relationships/oleObject" Target="../embeddings/oleObject12.bin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715791"/>
            <a:ext cx="594412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IoT Security 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Abdelrhman Ahmed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175004" y="3340034"/>
            <a:ext cx="41649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Cellular Mobile Networks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Object 9">
            <a:extLst>
              <a:ext uri="{FF2B5EF4-FFF2-40B4-BE49-F238E27FC236}">
                <a16:creationId xmlns:a16="http://schemas.microsoft.com/office/drawing/2014/main" id="{D95C2BC6-F518-85DC-0CAA-35C28A4465C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3234786"/>
              </p:ext>
            </p:extLst>
          </p:nvPr>
        </p:nvGraphicFramePr>
        <p:xfrm>
          <a:off x="1068153" y="1610200"/>
          <a:ext cx="10747329" cy="484333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2" imgW="5936040" imgH="2674800" progId="PBrush">
                  <p:embed/>
                </p:oleObj>
              </mc:Choice>
              <mc:Fallback>
                <p:oleObj name="Bitmap Image" r:id="rId2" imgW="5936040" imgH="2674800" progId="PBrush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068153" y="1610200"/>
                        <a:ext cx="10747329" cy="484333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9" y="6224998"/>
            <a:ext cx="705887" cy="63300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0909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9632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Cellular Mobile Networks - 2G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9" y="6224998"/>
            <a:ext cx="705887" cy="63300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9632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Cellular Mobile Networks - 3G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B8072729-F60A-4748-839B-74B8FF41D6F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91067237"/>
              </p:ext>
            </p:extLst>
          </p:nvPr>
        </p:nvGraphicFramePr>
        <p:xfrm>
          <a:off x="1135997" y="1711909"/>
          <a:ext cx="10428474" cy="486405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6" imgW="6027480" imgH="2811960" progId="PBrush">
                  <p:embed/>
                </p:oleObj>
              </mc:Choice>
              <mc:Fallback>
                <p:oleObj name="Bitmap Image" r:id="rId6" imgW="6027480" imgH="2811960" progId="PBrush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135997" y="1711909"/>
                        <a:ext cx="10428474" cy="486405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80082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Object 10">
            <a:extLst>
              <a:ext uri="{FF2B5EF4-FFF2-40B4-BE49-F238E27FC236}">
                <a16:creationId xmlns:a16="http://schemas.microsoft.com/office/drawing/2014/main" id="{8CDE069B-8363-6C16-115C-AF2829A7C07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06500192"/>
              </p:ext>
            </p:extLst>
          </p:nvPr>
        </p:nvGraphicFramePr>
        <p:xfrm>
          <a:off x="1436379" y="1610200"/>
          <a:ext cx="10647209" cy="47043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2" imgW="5814000" imgH="2567880" progId="PBrush">
                  <p:embed/>
                </p:oleObj>
              </mc:Choice>
              <mc:Fallback>
                <p:oleObj name="Bitmap Image" r:id="rId2" imgW="5814000" imgH="2567880" progId="PBrush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436379" y="1610200"/>
                        <a:ext cx="10647209" cy="470431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9" y="6224998"/>
            <a:ext cx="705887" cy="63300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0909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2549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LTE UE Categories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902530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9" y="6224998"/>
            <a:ext cx="705887" cy="63300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2742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LTE UE Category 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1C80E1AD-31EF-967A-5004-A76940A6CAE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92044381"/>
              </p:ext>
            </p:extLst>
          </p:nvPr>
        </p:nvGraphicFramePr>
        <p:xfrm>
          <a:off x="204161" y="1734321"/>
          <a:ext cx="11583685" cy="43618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6" imgW="5890320" imgH="2217600" progId="PBrush">
                  <p:embed/>
                </p:oleObj>
              </mc:Choice>
              <mc:Fallback>
                <p:oleObj name="Bitmap Image" r:id="rId6" imgW="5890320" imgH="2217600" progId="PBrush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04161" y="1734321"/>
                        <a:ext cx="11583685" cy="436183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89677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9" y="6224998"/>
            <a:ext cx="705887" cy="63300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9632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Cellular Mobile Networks - 5G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BB05646C-F632-9EDB-A020-7BD59C3C90A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57188613"/>
              </p:ext>
            </p:extLst>
          </p:nvPr>
        </p:nvGraphicFramePr>
        <p:xfrm>
          <a:off x="1014365" y="1734321"/>
          <a:ext cx="10200482" cy="4774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6" imgW="5814000" imgH="2720520" progId="PBrush">
                  <p:embed/>
                </p:oleObj>
              </mc:Choice>
              <mc:Fallback>
                <p:oleObj name="Bitmap Image" r:id="rId6" imgW="5814000" imgH="2720520" progId="PBrush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014365" y="1734321"/>
                        <a:ext cx="10200482" cy="47743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60068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9" y="6224998"/>
            <a:ext cx="705887" cy="63300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09096" y="608982"/>
            <a:ext cx="61981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Comparison of Cellular Mobile Network Technologies</a:t>
            </a:r>
            <a:endParaRPr lang="en-US" sz="2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9ADFB01D-6655-C72B-2318-1AC33CA5538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42313836"/>
              </p:ext>
            </p:extLst>
          </p:nvPr>
        </p:nvGraphicFramePr>
        <p:xfrm>
          <a:off x="1730152" y="1533420"/>
          <a:ext cx="9248216" cy="4929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6" imgW="4762440" imgH="2537640" progId="PBrush">
                  <p:embed/>
                </p:oleObj>
              </mc:Choice>
              <mc:Fallback>
                <p:oleObj name="Bitmap Image" r:id="rId6" imgW="4762440" imgH="2537640" progId="PBrush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730152" y="1533420"/>
                        <a:ext cx="9248216" cy="49293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375890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9" y="6224998"/>
            <a:ext cx="705887" cy="63300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6057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LPWA - </a:t>
            </a:r>
            <a:r>
              <a:rPr lang="en-US" sz="2800" dirty="0" err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SigFox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5EBC6153-A4D0-97E9-E3D3-A9285A12796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63317733"/>
              </p:ext>
            </p:extLst>
          </p:nvPr>
        </p:nvGraphicFramePr>
        <p:xfrm>
          <a:off x="1044342" y="1734321"/>
          <a:ext cx="10103316" cy="48348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6" imgW="5844600" imgH="2796480" progId="PBrush">
                  <p:embed/>
                </p:oleObj>
              </mc:Choice>
              <mc:Fallback>
                <p:oleObj name="Bitmap Image" r:id="rId6" imgW="5844600" imgH="2796480" progId="PBrush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044342" y="1734321"/>
                        <a:ext cx="10103316" cy="483488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695642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9" y="6224998"/>
            <a:ext cx="705887" cy="63300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3476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LPWA - LoRa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9799DF8E-19F4-0BE0-CE4E-8867F3166CC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22203326"/>
              </p:ext>
            </p:extLst>
          </p:nvPr>
        </p:nvGraphicFramePr>
        <p:xfrm>
          <a:off x="1014365" y="1734321"/>
          <a:ext cx="10612859" cy="47627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6" imgW="6027480" imgH="2705040" progId="PBrush">
                  <p:embed/>
                </p:oleObj>
              </mc:Choice>
              <mc:Fallback>
                <p:oleObj name="Bitmap Image" r:id="rId6" imgW="6027480" imgH="2705040" progId="PBrush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014365" y="1734321"/>
                        <a:ext cx="10612859" cy="476279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382819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4D013533-8678-7D5F-D976-239E0200DEE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56365679"/>
              </p:ext>
            </p:extLst>
          </p:nvPr>
        </p:nvGraphicFramePr>
        <p:xfrm>
          <a:off x="1308754" y="1610200"/>
          <a:ext cx="10506728" cy="499939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2" imgW="5844600" imgH="2781360" progId="PBrush">
                  <p:embed/>
                </p:oleObj>
              </mc:Choice>
              <mc:Fallback>
                <p:oleObj name="Bitmap Image" r:id="rId2" imgW="5844600" imgH="2781360" progId="PBrush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308754" y="1610200"/>
                        <a:ext cx="10506728" cy="499939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9" y="6224998"/>
            <a:ext cx="705887" cy="63300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0909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6249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LPWA - NB-IoT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430157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9" y="6224998"/>
            <a:ext cx="705887" cy="63300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4662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LPWA - </a:t>
            </a:r>
            <a:r>
              <a:rPr lang="en-US" sz="2800" dirty="0" err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eMTC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A386E971-4329-FA7D-8D71-78EFABC1927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00941391"/>
              </p:ext>
            </p:extLst>
          </p:nvPr>
        </p:nvGraphicFramePr>
        <p:xfrm>
          <a:off x="717176" y="1610199"/>
          <a:ext cx="10560424" cy="49736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6" imgW="5905440" imgH="2781360" progId="PBrush">
                  <p:embed/>
                </p:oleObj>
              </mc:Choice>
              <mc:Fallback>
                <p:oleObj name="Bitmap Image" r:id="rId6" imgW="5905440" imgH="2781360" progId="PBrush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717176" y="1610199"/>
                        <a:ext cx="10560424" cy="497361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877694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EBED504F-F80D-4206-FFB6-A4BD649DA24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6983588"/>
              </p:ext>
            </p:extLst>
          </p:nvPr>
        </p:nvGraphicFramePr>
        <p:xfrm>
          <a:off x="1557526" y="1397791"/>
          <a:ext cx="9433205" cy="503961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2" imgW="5006520" imgH="2674800" progId="PBrush">
                  <p:embed/>
                </p:oleObj>
              </mc:Choice>
              <mc:Fallback>
                <p:oleObj name="Bitmap Image" r:id="rId2" imgW="5006520" imgH="2674800" progId="PBrush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557526" y="1397791"/>
                        <a:ext cx="9433205" cy="503961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9" y="6224998"/>
            <a:ext cx="705887" cy="63300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0909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8022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Comparison of LPWA Technologies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106537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FCBA445E-149C-6AEE-AC1E-D9D9CF5364C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06334166"/>
              </p:ext>
            </p:extLst>
          </p:nvPr>
        </p:nvGraphicFramePr>
        <p:xfrm>
          <a:off x="1164704" y="1552508"/>
          <a:ext cx="9763872" cy="505948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2" imgW="5631120" imgH="2918520" progId="PBrush">
                  <p:embed/>
                </p:oleObj>
              </mc:Choice>
              <mc:Fallback>
                <p:oleObj name="Bitmap Image" r:id="rId2" imgW="5631120" imgH="2918520" progId="PBrush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164704" y="1552508"/>
                        <a:ext cx="9763872" cy="505948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9" y="6224998"/>
            <a:ext cx="705887" cy="63300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0909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59557" y="605045"/>
            <a:ext cx="64530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Comparison of Wireless Communications Technologies</a:t>
            </a:r>
            <a:endParaRPr lang="en-US" sz="2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 descr="A screenshot of a computer screen&#10;&#10;Description automatically generated">
            <a:extLst>
              <a:ext uri="{FF2B5EF4-FFF2-40B4-BE49-F238E27FC236}">
                <a16:creationId xmlns:a16="http://schemas.microsoft.com/office/drawing/2014/main" id="{EEC35272-35FA-EB05-6443-F09DD181C42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52792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86</Words>
  <Application>Microsoft Office PowerPoint</Application>
  <PresentationFormat>Widescreen</PresentationFormat>
  <Paragraphs>40</Paragraphs>
  <Slides>13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Tajawal Medium</vt:lpstr>
      <vt:lpstr>Office Theme</vt:lpstr>
      <vt:lpstr>Bitmap Image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Abdelrhman Ahmed</cp:lastModifiedBy>
  <cp:revision>8</cp:revision>
  <dcterms:created xsi:type="dcterms:W3CDTF">2021-08-03T13:03:26Z</dcterms:created>
  <dcterms:modified xsi:type="dcterms:W3CDTF">2024-09-26T20:52:47Z</dcterms:modified>
</cp:coreProperties>
</file>