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69"/>
            <p14:sldId id="364"/>
            <p14:sldId id="365"/>
            <p14:sldId id="380"/>
            <p14:sldId id="371"/>
            <p14:sldId id="370"/>
            <p14:sldId id="367"/>
            <p14:sldId id="373"/>
            <p14:sldId id="379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hyperlink" Target="mailto:hamza@midocean.edu.k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3" y="803012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502372" y="453527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1677467"/>
            <a:ext cx="64459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Penetration Test and Ethical Hacking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955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 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Associate 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46ADF4-0562-C4E1-BCEA-8A84AED940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6197" y="870918"/>
            <a:ext cx="4320914" cy="39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lvl="2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(Tuesday at 9:00 PM</a:t>
            </a:r>
            <a:r>
              <a:rPr lang="en-US" sz="2000">
                <a:solidFill>
                  <a:schemeClr val="bg1"/>
                </a:solidFill>
              </a:rPr>
              <a:t>) </a:t>
            </a: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</a:t>
            </a:r>
            <a:r>
              <a:rPr lang="en-US" sz="2000" dirty="0">
                <a:solidFill>
                  <a:schemeClr val="bg1"/>
                </a:solidFill>
                <a:hlinkClick r:id="rId7"/>
              </a:rPr>
              <a:t>hamza@midocean.edu.km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“Penetration Test and Ethical Hacking” in subject line)</a:t>
            </a:r>
          </a:p>
          <a:p>
            <a:pPr lvl="2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539026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Penetration Test and Ethical Hacking</a:t>
            </a:r>
            <a:br>
              <a:rPr lang="en-US" sz="2400" dirty="0">
                <a:latin typeface="Aardvark Cafe" pitchFamily="2" charset="0"/>
              </a:rPr>
            </a:b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554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and Ethical Hacking</a:t>
            </a:r>
            <a:b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445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Penetration testing and Ethical Hacking course provide the skills required for a student to learn how to test the system.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bg1"/>
                </a:solidFill>
              </a:rPr>
              <a:t>A penetration test or pen-test is a test evaluating the strengths of all security controls on the computer system. Penetration tests evaluate procedural and operational controls as well as technological controls.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511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Demonstrate knowledge of various vulnerabilities in network applications.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Practice  awareness  of  various  malicious  content  and  guiding  ways  for  protection against the same.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Demonstrate knowledge of various forms of attacks.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Recall judicious and ethical use of various tools.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Expertise in the techniques of system hacking and hacking over a wireless network.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7583" y="-386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399" y="1505744"/>
            <a:ext cx="7013809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>
                <a:solidFill>
                  <a:schemeClr val="bg1"/>
                </a:solidFill>
              </a:rPr>
              <a:t>3 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ETHICAL HACKING AND PENETRATION TESTING GUIDE, RAFAY BALOCH, 2015 by Taylor &amp; Francis Group, LLC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The Basics of Hacking and Penetration Testing, Ethical Hacking and Penetration Testing Made Easy, Second Edition, Dr. Patrick </a:t>
            </a:r>
            <a:r>
              <a:rPr lang="en-US" sz="1600" dirty="0" err="1">
                <a:solidFill>
                  <a:schemeClr val="bg1"/>
                </a:solidFill>
              </a:rPr>
              <a:t>Engebretson</a:t>
            </a:r>
            <a:r>
              <a:rPr lang="en-US" sz="1600" dirty="0">
                <a:solidFill>
                  <a:schemeClr val="bg1"/>
                </a:solidFill>
              </a:rPr>
              <a:t>, David Kenned Technical Editor, 2013 Elsevier Inc. All rights reserved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Penetration testing A Hands-On Introduction to Hacking, Georgia Weidman, 2014 by Georgia Weidman.</a:t>
            </a:r>
            <a:endParaRPr lang="en-US" sz="1600" b="1" i="1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56BEB3-9B0B-3BF8-B662-7221F7B85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4059" y="1534622"/>
            <a:ext cx="1986033" cy="17913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F9295D-E77B-8B73-AE27-75A06B612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798" y="3300974"/>
            <a:ext cx="2326682" cy="16507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790F6A-BD80-F354-81CB-F075D8CD80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18617" y="4319711"/>
            <a:ext cx="2055992" cy="17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312954"/>
              </p:ext>
            </p:extLst>
          </p:nvPr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3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Penetration test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Reconnaissance and Information gathering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Scanning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Password Cracking and Network Sniffing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DOS Attack and  Social Engineering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SQL Injection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Session Hijacking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Cross site scripting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Post-exploitation and Penetration Testing Report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AutoShape 2">
            <a:extLst>
              <a:ext uri="{FF2B5EF4-FFF2-40B4-BE49-F238E27FC236}">
                <a16:creationId xmlns:a16="http://schemas.microsoft.com/office/drawing/2014/main" id="{114E6C5D-FCF1-0C44-D602-2A120094DE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4">
            <a:extLst>
              <a:ext uri="{FF2B5EF4-FFF2-40B4-BE49-F238E27FC236}">
                <a16:creationId xmlns:a16="http://schemas.microsoft.com/office/drawing/2014/main" id="{FF03B2CD-6359-8866-C9F5-C17AA6993FF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A85915-4211-63B8-295C-5D70762A63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3264" y="1473230"/>
            <a:ext cx="5895818" cy="457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43100"/>
            <a:ext cx="5867400" cy="24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603</Words>
  <Application>Microsoft Office PowerPoint</Application>
  <PresentationFormat>Widescreen</PresentationFormat>
  <Paragraphs>129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nermin hamza</cp:lastModifiedBy>
  <cp:revision>25</cp:revision>
  <dcterms:created xsi:type="dcterms:W3CDTF">2023-04-29T09:08:23Z</dcterms:created>
  <dcterms:modified xsi:type="dcterms:W3CDTF">2024-01-26T14:58:35Z</dcterms:modified>
</cp:coreProperties>
</file>