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49" r:id="rId2"/>
    <p:sldId id="260" r:id="rId3"/>
    <p:sldId id="259" r:id="rId4"/>
    <p:sldId id="269" r:id="rId5"/>
    <p:sldId id="303" r:id="rId6"/>
    <p:sldId id="291" r:id="rId7"/>
    <p:sldId id="270" r:id="rId8"/>
    <p:sldId id="261" r:id="rId9"/>
    <p:sldId id="304" r:id="rId10"/>
    <p:sldId id="305" r:id="rId11"/>
    <p:sldId id="306" r:id="rId12"/>
    <p:sldId id="307" r:id="rId13"/>
    <p:sldId id="308" r:id="rId14"/>
    <p:sldId id="310" r:id="rId15"/>
    <p:sldId id="311" r:id="rId16"/>
    <p:sldId id="312" r:id="rId17"/>
    <p:sldId id="325" r:id="rId18"/>
    <p:sldId id="326" r:id="rId19"/>
    <p:sldId id="327" r:id="rId20"/>
    <p:sldId id="332" r:id="rId21"/>
    <p:sldId id="336" r:id="rId22"/>
    <p:sldId id="333" r:id="rId23"/>
    <p:sldId id="337" r:id="rId24"/>
    <p:sldId id="334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0" r:id="rId34"/>
    <p:sldId id="335" r:id="rId35"/>
    <p:sldId id="338" r:id="rId36"/>
    <p:sldId id="339" r:id="rId37"/>
    <p:sldId id="26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79" d="100"/>
          <a:sy n="79" d="100"/>
        </p:scale>
        <p:origin x="4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2 -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ifferential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2400" b="1" kern="0" dirty="0">
                <a:solidFill>
                  <a:srgbClr val="784658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quations: Part 2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BC7802-EE0C-E2B7-C6AC-78D995EBC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0673" y="1546763"/>
            <a:ext cx="8305800" cy="3886200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988513"/>
            <a:ext cx="6419850" cy="229552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651BD020-2161-644E-AAC1-83EC084E3AA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146EF4-F7E6-27B3-8977-65DDA7CB94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C42C48C-E73E-0ADD-9DA7-591D1CF4E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" y="5819775"/>
            <a:ext cx="11858625" cy="1038225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70FC773C-ADCE-0A52-0E73-9BEB7440C267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5F3015B-6CFA-4D44-FCB9-CB4819C70727}"/>
              </a:ext>
            </a:extLst>
          </p:cNvPr>
          <p:cNvSpPr/>
          <p:nvPr/>
        </p:nvSpPr>
        <p:spPr>
          <a:xfrm>
            <a:off x="12008788" y="223898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A172A5-E052-B3E9-03D0-716509D8A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197" y="1573254"/>
            <a:ext cx="5905500" cy="417195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2FF5677-9857-9B2C-ABD8-D2F0166B12CF}"/>
              </a:ext>
            </a:extLst>
          </p:cNvPr>
          <p:cNvSpPr txBox="1">
            <a:spLocks/>
          </p:cNvSpPr>
          <p:nvPr/>
        </p:nvSpPr>
        <p:spPr>
          <a:xfrm>
            <a:off x="622544" y="268812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Derivatives of Logarithmic Functions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AD760B-C0CC-4AB1-FBF5-E0EC1536D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795397"/>
            <a:ext cx="11858625" cy="1038225"/>
          </a:xfrm>
          <a:prstGeom prst="rect">
            <a:avLst/>
          </a:prstGeom>
        </p:spPr>
      </p:pic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2B746FDE-A992-D456-4F66-5AE6AC349FA3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324CCE0-BF1E-9B4A-2969-AD751579A8BC}"/>
              </a:ext>
            </a:extLst>
          </p:cNvPr>
          <p:cNvSpPr/>
          <p:nvPr/>
        </p:nvSpPr>
        <p:spPr>
          <a:xfrm>
            <a:off x="11999067" y="224871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0BCC81-D821-80C9-AAE4-39651B5DBC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01B1F8-B584-A558-1E3F-52991408F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271" y="1702763"/>
            <a:ext cx="6419850" cy="2486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9D1B45-1E9E-E471-2295-7EF3DA1DE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795397"/>
            <a:ext cx="11858625" cy="1038225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28312E0-569F-6FC8-5873-D3176EC66CF9}"/>
              </a:ext>
            </a:extLst>
          </p:cNvPr>
          <p:cNvSpPr txBox="1">
            <a:spLocks/>
          </p:cNvSpPr>
          <p:nvPr/>
        </p:nvSpPr>
        <p:spPr>
          <a:xfrm>
            <a:off x="622544" y="268812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E8AE23D-E097-4493-38AF-444AC2F182AF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5FDCD52-3F8F-B27F-2714-F3DD4DF3459B}"/>
              </a:ext>
            </a:extLst>
          </p:cNvPr>
          <p:cNvSpPr/>
          <p:nvPr/>
        </p:nvSpPr>
        <p:spPr>
          <a:xfrm>
            <a:off x="12028247" y="223898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8FDD8F-3E27-8FDE-70BC-204E35CF44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188086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D04A1E-16D4-FCDE-2E02-6CC1C1E7C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0521" y="1324881"/>
            <a:ext cx="3622705" cy="507546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24D417FB-5AD9-C6A1-0B61-F5E254434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F944102-53C5-25F0-6A9B-90ACF91CD2CF}"/>
              </a:ext>
            </a:extLst>
          </p:cNvPr>
          <p:cNvSpPr/>
          <p:nvPr/>
        </p:nvSpPr>
        <p:spPr>
          <a:xfrm>
            <a:off x="2873183" y="6578307"/>
            <a:ext cx="9297088" cy="550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F82114A-F9CF-459F-06DC-56756CFF2520}"/>
              </a:ext>
            </a:extLst>
          </p:cNvPr>
          <p:cNvSpPr txBox="1">
            <a:spLocks/>
          </p:cNvSpPr>
          <p:nvPr/>
        </p:nvSpPr>
        <p:spPr>
          <a:xfrm>
            <a:off x="622544" y="268812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D78793AF-37F8-DED5-4D21-7D17EBC17F07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69DC0C6-F5AE-B865-0B61-E6C04E462B85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986DA1-CE03-3881-2206-4F21A9A24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482" y="1479576"/>
            <a:ext cx="6931773" cy="4469668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EB7FD73-8B75-902D-85EF-BD20DB63C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266" y="6056986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ED8EB6E-2A5A-F40E-21E7-7AEA234E0C4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47AFD79-514E-3D88-FC22-60FF7D5574D9}"/>
              </a:ext>
            </a:extLst>
          </p:cNvPr>
          <p:cNvSpPr txBox="1">
            <a:spLocks/>
          </p:cNvSpPr>
          <p:nvPr/>
        </p:nvSpPr>
        <p:spPr>
          <a:xfrm>
            <a:off x="622544" y="268812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07FD2D-EFF0-5C36-7DFB-BC431BC4BF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FB3585C9-16AB-CF68-828A-B55F64BE1097}"/>
              </a:ext>
            </a:extLst>
          </p:cNvPr>
          <p:cNvSpPr/>
          <p:nvPr/>
        </p:nvSpPr>
        <p:spPr>
          <a:xfrm>
            <a:off x="-160558" y="22097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3BDD3B20-236C-1555-45ED-8A11FAAFB1E0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D4A7061-C9A6-9B76-0B3B-AF9BA7BF5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751" y="1687926"/>
            <a:ext cx="5638800" cy="37433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47BC03E-9B3D-B3FB-AD53-853F43BCF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440" y="6086170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40777AC-5F42-91C4-76DE-EF27C0001C3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A5A62EC-7EBB-DA31-78D3-D8DB25A82274}"/>
              </a:ext>
            </a:extLst>
          </p:cNvPr>
          <p:cNvSpPr txBox="1">
            <a:spLocks/>
          </p:cNvSpPr>
          <p:nvPr/>
        </p:nvSpPr>
        <p:spPr>
          <a:xfrm>
            <a:off x="300868" y="123216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A90C8B-5F37-E391-321E-C676434A5C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AA323D3-B2F3-8C06-B7D5-699A1A840D11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EF908393-80B5-A772-11EE-9138CB9B25AE}"/>
              </a:ext>
            </a:extLst>
          </p:cNvPr>
          <p:cNvSpPr/>
          <p:nvPr/>
        </p:nvSpPr>
        <p:spPr>
          <a:xfrm>
            <a:off x="-124887" y="228437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5A90ED-2C78-6BF9-E7E9-D4FBF25958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649" y="1688954"/>
            <a:ext cx="6972300" cy="1733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B805D-34F2-905B-6450-B4FEAE6E04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575" y="5902980"/>
            <a:ext cx="11106826" cy="95925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itle 1">
                <a:extLst>
                  <a:ext uri="{FF2B5EF4-FFF2-40B4-BE49-F238E27FC236}">
                    <a16:creationId xmlns:a16="http://schemas.microsoft.com/office/drawing/2014/main" id="{9ED68C15-2417-1943-E0C9-3724715B88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22544" y="268812"/>
                <a:ext cx="9324882" cy="922019"/>
              </a:xfrm>
              <a:prstGeom prst="flowChartAlternateProcess">
                <a:avLst/>
              </a:prstGeom>
              <a:solidFill>
                <a:srgbClr val="784658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/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bg1"/>
                    </a:solidFill>
                    <a:latin typeface="Times New Roman" panose="02020603050405020304" pitchFamily="18" charset="0"/>
                    <a:ea typeface="+mj-ea"/>
                    <a:cs typeface="Times New Roman" panose="02020603050405020304" pitchFamily="18" charset="0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US" sz="3600" dirty="0">
                    <a:solidFill>
                      <a:schemeClr val="bg1"/>
                    </a:solidFill>
                    <a:latin typeface="Tajawal Medium" panose="00000600000000000000" pitchFamily="2" charset="-78"/>
                    <a:cs typeface="Tajawal Medium" panose="00000600000000000000" pitchFamily="2" charset="-78"/>
                  </a:rPr>
                  <a:t>Procedure to Differentiate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latin typeface="Tajawal Medium" panose="00000600000000000000" pitchFamily="2" charset="-78"/>
                            <a:cs typeface="Tajawal Medium" panose="00000600000000000000" pitchFamily="2" charset="-78"/>
                          </a:rPr>
                          <m:t>log</m:t>
                        </m:r>
                      </m:e>
                      <m:sub>
                        <m:r>
                          <a:rPr lang="en-US" sz="36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  <m:t>𝑏</m:t>
                        </m:r>
                      </m:sub>
                    </m:sSub>
                  </m:oMath>
                </a14:m>
                <a:endParaRPr lang="en-US" sz="36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14" name="Title 1">
                <a:extLst>
                  <a:ext uri="{FF2B5EF4-FFF2-40B4-BE49-F238E27FC236}">
                    <a16:creationId xmlns:a16="http://schemas.microsoft.com/office/drawing/2014/main" id="{9ED68C15-2417-1943-E0C9-3724715B88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44" y="268812"/>
                <a:ext cx="9324882" cy="922019"/>
              </a:xfrm>
              <a:prstGeom prst="flowChartAlternateProcess">
                <a:avLst/>
              </a:prstGeom>
              <a:blipFill>
                <a:blip r:embed="rId1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B3569752-6591-A8FD-AE11-7B59FEE5F2A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2D186B6E-9839-C93D-F225-F8FF43CEBD99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D5187863-86D7-8A95-D369-B2C364824370}"/>
              </a:ext>
            </a:extLst>
          </p:cNvPr>
          <p:cNvSpPr/>
          <p:nvPr/>
        </p:nvSpPr>
        <p:spPr>
          <a:xfrm>
            <a:off x="-115163" y="221628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8378E7-489C-C76C-04C4-07BE3D71F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340" y="2125016"/>
            <a:ext cx="6400800" cy="24384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1DBFF157-6C45-2B9F-176A-E7DD74001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443" y="5972662"/>
            <a:ext cx="2300025" cy="627845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CD7A68C-5CC3-7A2A-79A2-915838DE467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809FD09-95EC-4535-DD6C-2C2311D3650F}"/>
              </a:ext>
            </a:extLst>
          </p:cNvPr>
          <p:cNvSpPr txBox="1">
            <a:spLocks/>
          </p:cNvSpPr>
          <p:nvPr/>
        </p:nvSpPr>
        <p:spPr>
          <a:xfrm>
            <a:off x="130614" y="543490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959220-AA0C-D407-D7CB-C5EBF783D6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7257A34-85FE-4423-D5D9-892F57818B05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CD85949D-38D2-4467-E84F-484D3E7F786E}"/>
              </a:ext>
            </a:extLst>
          </p:cNvPr>
          <p:cNvSpPr/>
          <p:nvPr/>
        </p:nvSpPr>
        <p:spPr>
          <a:xfrm>
            <a:off x="-124893" y="231356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CF16F-F1ED-3F15-964A-D53B10E26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158" y="1399610"/>
            <a:ext cx="6076950" cy="49149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2570FBE7-EACC-87AE-8700-14A3AA91ED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4267" y="6056986"/>
            <a:ext cx="2079827" cy="567737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448D476-9609-B21F-98A8-534C9397D356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883EE04-6C9B-EF64-F333-1E83372DFB17}"/>
              </a:ext>
            </a:extLst>
          </p:cNvPr>
          <p:cNvSpPr txBox="1">
            <a:spLocks/>
          </p:cNvSpPr>
          <p:nvPr/>
        </p:nvSpPr>
        <p:spPr>
          <a:xfrm>
            <a:off x="651064" y="170390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Derivatives of Exponential Functions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75D3D6-1558-42A5-2F86-958C3DE1AA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A7FD5445-F0C3-6DF5-A54F-95D9C9E4EBDD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8575ADC0-F279-CF71-BD8A-12C998223423}"/>
              </a:ext>
            </a:extLst>
          </p:cNvPr>
          <p:cNvSpPr/>
          <p:nvPr/>
        </p:nvSpPr>
        <p:spPr>
          <a:xfrm>
            <a:off x="-144345" y="238165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D792E-1467-B8AC-CEBE-77B532774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900335"/>
            <a:ext cx="6600825" cy="25908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CEAAF023-D9A1-A12B-2F72-3685D93F5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1117" y="5781590"/>
            <a:ext cx="2094173" cy="571653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761C3A4E-F3E9-12A2-F444-51BAA70EDCB3}"/>
              </a:ext>
            </a:extLst>
          </p:cNvPr>
          <p:cNvSpPr/>
          <p:nvPr/>
        </p:nvSpPr>
        <p:spPr>
          <a:xfrm>
            <a:off x="1510553" y="545900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D0F5B55-7B1D-FBB5-7C52-81CF23AE2BF3}"/>
              </a:ext>
            </a:extLst>
          </p:cNvPr>
          <p:cNvSpPr txBox="1">
            <a:spLocks/>
          </p:cNvSpPr>
          <p:nvPr/>
        </p:nvSpPr>
        <p:spPr>
          <a:xfrm>
            <a:off x="130614" y="543490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33AB7A-3A8A-A195-280C-6AA583FECD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B55FD52-59B9-829B-96FD-38A851DF1282}"/>
              </a:ext>
            </a:extLst>
          </p:cNvPr>
          <p:cNvSpPr/>
          <p:nvPr/>
        </p:nvSpPr>
        <p:spPr>
          <a:xfrm>
            <a:off x="-131373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2C943432-727D-A773-0EFF-5C66CDEC99C1}"/>
              </a:ext>
            </a:extLst>
          </p:cNvPr>
          <p:cNvSpPr/>
          <p:nvPr/>
        </p:nvSpPr>
        <p:spPr>
          <a:xfrm>
            <a:off x="12034731" y="206064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9EFBB0-0528-8516-EE70-D94DD0104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153690"/>
            <a:ext cx="5286375" cy="2247900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08CBBEA9-4921-AB27-0A01-FAC61FA270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14" y="6051478"/>
            <a:ext cx="1975642" cy="539297"/>
          </a:xfrm>
          <a:prstGeom prst="rect">
            <a:avLst/>
          </a:prstGeom>
        </p:spPr>
      </p:pic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13ECF4B0-AEDF-9710-A4A5-98A6A9E02127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8D1FF31-53BC-2BBF-AE72-7F03CD7A5425}"/>
              </a:ext>
            </a:extLst>
          </p:cNvPr>
          <p:cNvSpPr txBox="1">
            <a:spLocks/>
          </p:cNvSpPr>
          <p:nvPr/>
        </p:nvSpPr>
        <p:spPr>
          <a:xfrm>
            <a:off x="130614" y="23581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AFC173-3CC9-0E7C-99FA-D6A070584B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D11F24F-5859-1784-9719-99172B9FB16E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89362D70-CA31-0895-1CF2-2732EA1F7699}"/>
              </a:ext>
            </a:extLst>
          </p:cNvPr>
          <p:cNvSpPr/>
          <p:nvPr/>
        </p:nvSpPr>
        <p:spPr>
          <a:xfrm>
            <a:off x="-124891" y="23330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62EA0F-C2AB-9185-EFB4-F48F128B4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847" y="2285463"/>
            <a:ext cx="4210050" cy="20574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D3D52666-BC26-9D4B-4260-ED3C6509D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7942" y="6034094"/>
            <a:ext cx="2166521" cy="591402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ECEEF0A-3622-F7AA-9998-41904F319D8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8C3B03B-0426-4752-AAD8-961076DDBE5E}"/>
              </a:ext>
            </a:extLst>
          </p:cNvPr>
          <p:cNvSpPr txBox="1">
            <a:spLocks/>
          </p:cNvSpPr>
          <p:nvPr/>
        </p:nvSpPr>
        <p:spPr>
          <a:xfrm>
            <a:off x="149380" y="120237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8FCC73-80A2-3241-6026-1EE0F65DB8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4025422C-7191-1252-56F0-74B3897CB06C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DBCF0436-3020-84C0-056A-B393D7643CC3}"/>
              </a:ext>
            </a:extLst>
          </p:cNvPr>
          <p:cNvSpPr/>
          <p:nvPr/>
        </p:nvSpPr>
        <p:spPr>
          <a:xfrm>
            <a:off x="-124893" y="228437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534F41-F123-467E-8BF3-3693DC108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822" y="1859481"/>
            <a:ext cx="6972300" cy="32670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D64E9794-876F-6F43-1EE2-011F75BAD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14" y="6077523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8E6FD00-E3C5-ECCE-60DC-0B01C3093287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CFA340A-8471-CACA-D3EB-5D2365350237}"/>
              </a:ext>
            </a:extLst>
          </p:cNvPr>
          <p:cNvSpPr txBox="1">
            <a:spLocks/>
          </p:cNvSpPr>
          <p:nvPr/>
        </p:nvSpPr>
        <p:spPr>
          <a:xfrm>
            <a:off x="388531" y="304390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901B01-E508-B2E1-8D4F-BEA67E0411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78DA805-FABF-4BD2-0821-0EA25C679E8E}"/>
              </a:ext>
            </a:extLst>
          </p:cNvPr>
          <p:cNvSpPr/>
          <p:nvPr/>
        </p:nvSpPr>
        <p:spPr>
          <a:xfrm>
            <a:off x="12047533" y="221295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24A15C9D-CD77-2238-B63A-25E9B5D97B77}"/>
              </a:ext>
            </a:extLst>
          </p:cNvPr>
          <p:cNvSpPr/>
          <p:nvPr/>
        </p:nvSpPr>
        <p:spPr>
          <a:xfrm>
            <a:off x="-163801" y="2264924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0434AE-7B40-314A-7150-DCB40D2C4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256" y="1573254"/>
            <a:ext cx="5934075" cy="41433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5072B358-8058-240F-7405-A3152832E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383" y="6000761"/>
            <a:ext cx="2310174" cy="630615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B11FEB0-086D-D465-0D6C-FFBED9AFCBC7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D7D6B1F-B43D-4112-9FA4-DD412D3F6481}"/>
              </a:ext>
            </a:extLst>
          </p:cNvPr>
          <p:cNvSpPr txBox="1">
            <a:spLocks/>
          </p:cNvSpPr>
          <p:nvPr/>
        </p:nvSpPr>
        <p:spPr>
          <a:xfrm>
            <a:off x="263648" y="43073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AEB3FB-50C5-82A1-9D79-7A007F717AE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CF64BF9-3084-7CFD-120D-7A34F714009C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CB736146-CC90-92B3-5A4F-2A4E68EF2A0E}"/>
              </a:ext>
            </a:extLst>
          </p:cNvPr>
          <p:cNvSpPr/>
          <p:nvPr/>
        </p:nvSpPr>
        <p:spPr>
          <a:xfrm>
            <a:off x="-134619" y="22843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Higher-Order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62F6CD-E837-8E0B-183C-49C16A092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537" y="1771267"/>
            <a:ext cx="7848600" cy="3895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EF3797-1C59-A35A-8DA4-765EBF784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68" y="5912876"/>
            <a:ext cx="11891132" cy="94512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E52840D-908F-203A-8ED1-AE86418E4B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556426E-891A-AD10-E0A8-DD6267B14E24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5E545DD-7C05-92E8-F55B-0ACFB5B4D793}"/>
              </a:ext>
            </a:extLst>
          </p:cNvPr>
          <p:cNvSpPr/>
          <p:nvPr/>
        </p:nvSpPr>
        <p:spPr>
          <a:xfrm>
            <a:off x="-173529" y="22843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C0E3F3A-63BD-0C8C-9449-BBCCB5D4D7F6}"/>
              </a:ext>
            </a:extLst>
          </p:cNvPr>
          <p:cNvSpPr txBox="1">
            <a:spLocks/>
          </p:cNvSpPr>
          <p:nvPr/>
        </p:nvSpPr>
        <p:spPr>
          <a:xfrm>
            <a:off x="130614" y="543490"/>
            <a:ext cx="9130118" cy="92965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>
                <a:cs typeface="Tajawal Medium" panose="00000600000000000000" pitchFamily="2" charset="-78"/>
              </a:rPr>
              <a:t>Higher-Order Derivatives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DB29DD-D217-667A-CB3D-F13981BFB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7908" y="1647146"/>
            <a:ext cx="6524625" cy="44767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8562EBF1-3C18-111E-6BB7-B710B5863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625" y="5901344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67958C3-AE62-93B8-7ECE-1826ABCB323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98C102B-4042-E2E8-D87F-D6311D458BD3}"/>
              </a:ext>
            </a:extLst>
          </p:cNvPr>
          <p:cNvSpPr txBox="1">
            <a:spLocks/>
          </p:cNvSpPr>
          <p:nvPr/>
        </p:nvSpPr>
        <p:spPr>
          <a:xfrm>
            <a:off x="130614" y="543490"/>
            <a:ext cx="9130118" cy="92965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64922F7C-55F5-0E4E-C0AF-1CB662B02911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20B4AE6-B10A-E79D-F0E9-9048E93A63BA}"/>
              </a:ext>
            </a:extLst>
          </p:cNvPr>
          <p:cNvSpPr/>
          <p:nvPr/>
        </p:nvSpPr>
        <p:spPr>
          <a:xfrm>
            <a:off x="-95708" y="225519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D797F-FE60-0BF0-B0D8-1A2C3091A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895288"/>
            <a:ext cx="3362325" cy="250507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A15811A1-EEF2-CC2F-EB87-CBCB4558B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011099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6E66E5E-845C-20C3-0719-56C52DC193F6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08E7F8A-CED1-BCD8-3841-137B1A13073C}"/>
              </a:ext>
            </a:extLst>
          </p:cNvPr>
          <p:cNvSpPr txBox="1">
            <a:spLocks/>
          </p:cNvSpPr>
          <p:nvPr/>
        </p:nvSpPr>
        <p:spPr>
          <a:xfrm>
            <a:off x="130614" y="543490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AC255C-418E-C048-B05E-45CCFFA6B7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D69589F-2F2F-7B9E-211B-D34E9C5A73CA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CD1A6EAF-3B4B-B30C-2B5C-CF6899A928DE}"/>
              </a:ext>
            </a:extLst>
          </p:cNvPr>
          <p:cNvSpPr/>
          <p:nvPr/>
        </p:nvSpPr>
        <p:spPr>
          <a:xfrm>
            <a:off x="-95704" y="22843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312" y="1974018"/>
            <a:ext cx="7362825" cy="21526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E56D7767-D4CE-6809-9C35-96ED9AA372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678" y="6059631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7A5FDD9-3996-DB80-B244-7E19E007215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62C9B70-51E4-7451-01DD-E9ABE4D6BA65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4B1EFB1-9849-A3CF-26E8-F3947C57D7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5E499623-E44C-A489-D266-80CC8AB5DAC7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5B5BF9D4-C854-56B4-5E52-2F64D739815E}"/>
              </a:ext>
            </a:extLst>
          </p:cNvPr>
          <p:cNvSpPr/>
          <p:nvPr/>
        </p:nvSpPr>
        <p:spPr>
          <a:xfrm>
            <a:off x="-76252" y="221628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DBA853-4743-A837-CED1-E610F8D0A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230" y="2153690"/>
            <a:ext cx="5238750" cy="2486025"/>
          </a:xfrm>
          <a:prstGeom prst="rect">
            <a:avLst/>
          </a:prstGeom>
        </p:spPr>
      </p:pic>
      <p:pic>
        <p:nvPicPr>
          <p:cNvPr id="9" name="Graphic 26">
            <a:extLst>
              <a:ext uri="{FF2B5EF4-FFF2-40B4-BE49-F238E27FC236}">
                <a16:creationId xmlns:a16="http://schemas.microsoft.com/office/drawing/2014/main" id="{D859D138-1999-FE5D-E571-5DB39E0CBD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7175" y="6063844"/>
            <a:ext cx="2376110" cy="648614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C27458C-9618-0CD8-3CD1-69F34DCC738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6FE8288-F6D8-A500-2F07-82718A0B3CB8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7DA982-099B-EF99-0042-DE2AA27823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24637CD9-5F69-1863-89D2-D87324CEE5DF}"/>
              </a:ext>
            </a:extLst>
          </p:cNvPr>
          <p:cNvSpPr/>
          <p:nvPr/>
        </p:nvSpPr>
        <p:spPr>
          <a:xfrm>
            <a:off x="12057429" y="224871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F9C0B534-D7A0-AE9C-7320-9750C4A2829F}"/>
              </a:ext>
            </a:extLst>
          </p:cNvPr>
          <p:cNvSpPr/>
          <p:nvPr/>
        </p:nvSpPr>
        <p:spPr>
          <a:xfrm>
            <a:off x="-134616" y="221628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543799"/>
            <a:ext cx="5895975" cy="1781175"/>
          </a:xfrm>
          <a:prstGeom prst="rect">
            <a:avLst/>
          </a:prstGeom>
        </p:spPr>
      </p:pic>
      <p:pic>
        <p:nvPicPr>
          <p:cNvPr id="13" name="Graphic 26">
            <a:extLst>
              <a:ext uri="{FF2B5EF4-FFF2-40B4-BE49-F238E27FC236}">
                <a16:creationId xmlns:a16="http://schemas.microsoft.com/office/drawing/2014/main" id="{150C2296-2368-EB80-D2B4-7803B4E3C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62" y="6057213"/>
            <a:ext cx="2376110" cy="648614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5EC2B3A7-F274-0BC8-6A40-F38317DCB0E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75BB148-A66F-1C80-AA13-C9BF19ABEAE0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3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78F200-FF1A-3188-E17D-33C5D57C107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0058C733-AAE2-DD33-2BED-637E6BE0199C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E188962C-21D4-9D67-11D1-17F133B1E25A}"/>
              </a:ext>
            </a:extLst>
          </p:cNvPr>
          <p:cNvSpPr/>
          <p:nvPr/>
        </p:nvSpPr>
        <p:spPr>
          <a:xfrm>
            <a:off x="-124891" y="225519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2547937"/>
            <a:ext cx="7924800" cy="1762125"/>
          </a:xfrm>
          <a:prstGeom prst="rect">
            <a:avLst/>
          </a:prstGeom>
        </p:spPr>
      </p:pic>
      <p:pic>
        <p:nvPicPr>
          <p:cNvPr id="13" name="Graphic 26">
            <a:extLst>
              <a:ext uri="{FF2B5EF4-FFF2-40B4-BE49-F238E27FC236}">
                <a16:creationId xmlns:a16="http://schemas.microsoft.com/office/drawing/2014/main" id="{B3BE3A7B-D0A5-C128-4610-3AB148EBA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040066"/>
            <a:ext cx="2376110" cy="648614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3AE84EF-713A-AD7F-F5AA-BBFA7F54C7D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123195D-770F-B3B2-D89C-CE9F86141E4B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4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8671635-4817-20B3-A6B7-20A7C65018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68B72606-4A74-3A8E-7303-30B9402760B4}"/>
              </a:ext>
            </a:extLst>
          </p:cNvPr>
          <p:cNvSpPr/>
          <p:nvPr/>
        </p:nvSpPr>
        <p:spPr>
          <a:xfrm>
            <a:off x="11989335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15430D86-475E-01B2-5140-CF29628AEDF8}"/>
              </a:ext>
            </a:extLst>
          </p:cNvPr>
          <p:cNvSpPr/>
          <p:nvPr/>
        </p:nvSpPr>
        <p:spPr>
          <a:xfrm>
            <a:off x="-105436" y="23232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848" y="1945443"/>
            <a:ext cx="4429125" cy="22098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40FD6EE6-6009-F75A-8DD6-82D7294EE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006738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4BD2D48-45BD-8582-5259-5DE112CF3E5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EE9CF88-B517-A8D5-8F56-B721D840BF13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5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10A8D-5E98-7A98-8EF8-7E03F0DC14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7B94740F-59BD-FE32-A88B-90AFB246C632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860E2970-7ACC-3762-9D43-E803C9132274}"/>
              </a:ext>
            </a:extLst>
          </p:cNvPr>
          <p:cNvSpPr/>
          <p:nvPr/>
        </p:nvSpPr>
        <p:spPr>
          <a:xfrm>
            <a:off x="-134614" y="209955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219" y="1988704"/>
            <a:ext cx="3028950" cy="17907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75B3AD6F-4182-C88A-4D14-D43E382FD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5798138"/>
            <a:ext cx="2173500" cy="751342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210ED72-F49A-8D90-7D53-2835C61597E9}"/>
              </a:ext>
            </a:extLst>
          </p:cNvPr>
          <p:cNvSpPr/>
          <p:nvPr/>
        </p:nvSpPr>
        <p:spPr>
          <a:xfrm>
            <a:off x="1057563" y="5595813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C206AB6-6A95-A715-DB8C-EAAE09B79DF7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6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5E2E44-907D-854A-62CE-3C044774E9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31FDCAD5-9BA4-1DAA-6B1F-ACD583A5E961}"/>
              </a:ext>
            </a:extLst>
          </p:cNvPr>
          <p:cNvSpPr/>
          <p:nvPr/>
        </p:nvSpPr>
        <p:spPr>
          <a:xfrm>
            <a:off x="-92464" y="206388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A218CD7D-7FFE-E0F9-DC25-835BD254BFD9}"/>
              </a:ext>
            </a:extLst>
          </p:cNvPr>
          <p:cNvSpPr/>
          <p:nvPr/>
        </p:nvSpPr>
        <p:spPr>
          <a:xfrm>
            <a:off x="12063297" y="190884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2153690"/>
            <a:ext cx="2924175" cy="18192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BAC3D34-19A6-DD5D-7686-67E640F2CF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19775"/>
            <a:ext cx="11858625" cy="1038225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09CC55E-B39E-4ACF-E5F1-0DD9DA964A2C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7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122C5E-C03D-E907-E2BB-8D2276F102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9E080E5C-88D8-C0B9-F496-3C7563727878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D1D8857D-7DB6-505E-37E3-1FB93BED825A}"/>
              </a:ext>
            </a:extLst>
          </p:cNvPr>
          <p:cNvSpPr/>
          <p:nvPr/>
        </p:nvSpPr>
        <p:spPr>
          <a:xfrm>
            <a:off x="-105437" y="23135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190" y="2029724"/>
            <a:ext cx="2200275" cy="19526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1A0FA6A-5D7D-E78B-F625-CEDDA053BE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19775"/>
            <a:ext cx="11858625" cy="1038225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656F30C3-9B60-3105-E6B2-E21DDD42B8F2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8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65B1EC-0FF5-50D8-FACD-C73C6E6273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0DCF074-E74C-C6CD-BCAE-E6E4FC6B3F53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D047DCD9-443B-BE71-DFA2-469B41446731}"/>
              </a:ext>
            </a:extLst>
          </p:cNvPr>
          <p:cNvSpPr/>
          <p:nvPr/>
        </p:nvSpPr>
        <p:spPr>
          <a:xfrm>
            <a:off x="-95706" y="225519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260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235" y="2302865"/>
            <a:ext cx="3585357" cy="18350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C387F1F4-665D-2C54-6202-33AF00FB2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9313" y="6062699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FF0ACDE-58F2-9E34-AF77-2D0452D6291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67E1CEE-6CFD-86B5-FCA3-144E2ED54C0F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9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197F83-4E5F-2A87-F282-1F0F7F048A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959A77F9-A24C-4436-93A5-06697F1B0368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2DA60CCC-3468-64DC-2290-A2868818D9C9}"/>
              </a:ext>
            </a:extLst>
          </p:cNvPr>
          <p:cNvSpPr/>
          <p:nvPr/>
        </p:nvSpPr>
        <p:spPr>
          <a:xfrm>
            <a:off x="-115159" y="225519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5482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541" y="2204822"/>
            <a:ext cx="2247900" cy="15906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777D319F-08D7-8ED3-2083-B7A4D9C94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0614" y="6096800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F1CBBAF-6068-A5B8-6467-117B4B4CF4B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DDE6E62E-80AE-1067-03C4-CAB1A0617BFB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10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D0223F-E96C-0528-6083-F5F833A622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F069163-8A6C-930D-5F1D-22A84DEEC772}"/>
              </a:ext>
            </a:extLst>
          </p:cNvPr>
          <p:cNvSpPr/>
          <p:nvPr/>
        </p:nvSpPr>
        <p:spPr>
          <a:xfrm>
            <a:off x="-121647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1E486754-0FD1-8C28-D066-BD6AEC7C9A57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5564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390" y="1983543"/>
            <a:ext cx="2505075" cy="213360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F8F2431D-1961-9415-E38F-5C4F3522F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088705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655FBA73-C642-0FDB-3FAE-0F5E4BECCDB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FD68DC3-9029-8DD6-BFA3-3823021B8365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11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EFA02A-3E95-967C-BC68-66C8F6D59A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F18D02E5-9D19-7F4E-4F9A-4C0BFD036CFE}"/>
              </a:ext>
            </a:extLst>
          </p:cNvPr>
          <p:cNvSpPr/>
          <p:nvPr/>
        </p:nvSpPr>
        <p:spPr>
          <a:xfrm>
            <a:off x="-121647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ACDCBD55-A446-187B-9008-D96947831887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52427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265" y="2295338"/>
            <a:ext cx="2362200" cy="223837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C3A1ECC-45B2-C6C1-458B-05BF1CCEB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847" y="6074559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D58EE013-A66E-BA49-3BC4-BA0C3C6EE09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BFD4E0F-4703-F371-8588-2F0A63034B2C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12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55EA0E-D614-B694-0043-E117C91D82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807057B3-D379-23FD-681E-A05EDBE53B89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72A73D9C-1225-B53A-1883-08731AD8CC02}"/>
              </a:ext>
            </a:extLst>
          </p:cNvPr>
          <p:cNvSpPr/>
          <p:nvPr/>
        </p:nvSpPr>
        <p:spPr>
          <a:xfrm>
            <a:off x="-115162" y="23622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591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887" y="1647146"/>
            <a:ext cx="4581425" cy="4589421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AF924A5D-FB97-9F21-717A-3DB25EB76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255" y="6132418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C91F7BA-0743-3D52-4E0F-EBC231973B29}"/>
              </a:ext>
            </a:extLst>
          </p:cNvPr>
          <p:cNvSpPr/>
          <p:nvPr/>
        </p:nvSpPr>
        <p:spPr>
          <a:xfrm>
            <a:off x="1057563" y="5984922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0C587CB-3BB6-9767-175A-86BE0E308BC1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13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5C9DC1-63E9-61C1-4925-999093C67E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E5EC1E9B-BEC5-5576-61D1-7E9945285887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CEB96DE3-79A3-A909-5089-80BF33D8CD41}"/>
              </a:ext>
            </a:extLst>
          </p:cNvPr>
          <p:cNvSpPr/>
          <p:nvPr/>
        </p:nvSpPr>
        <p:spPr>
          <a:xfrm>
            <a:off x="-124890" y="23135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7110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798676"/>
            <a:ext cx="4886325" cy="40862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E886D852-74E6-55E8-3EED-B91584486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915" y="6087575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1EB03D4-8A0E-E552-DCEA-F3DDB41ED17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9780A8D-3001-6673-8530-1F04F29C52CF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14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6FC3AA-7B86-BE40-3127-9E705BBF09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73CD2E2-BDD3-5777-D95E-21C118E3DD7B}"/>
              </a:ext>
            </a:extLst>
          </p:cNvPr>
          <p:cNvSpPr/>
          <p:nvPr/>
        </p:nvSpPr>
        <p:spPr>
          <a:xfrm>
            <a:off x="-111917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401C5EC7-C6A5-9F25-5689-4057BEEC6B48}"/>
              </a:ext>
            </a:extLst>
          </p:cNvPr>
          <p:cNvSpPr/>
          <p:nvPr/>
        </p:nvSpPr>
        <p:spPr>
          <a:xfrm>
            <a:off x="12057429" y="21611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5488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83520F-0A9B-CD94-8128-8D9C61987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726026"/>
            <a:ext cx="3286125" cy="36671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3F2E3386-0F38-2FD1-4F75-D8E14A807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5026" y="6068987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A2D2E08-9568-288E-3A7E-F96DE9B4A8C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050C6AC-1578-765D-66AD-3DAAF867289F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15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9546AD-ADA0-CA88-7427-9A48D0566F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22A61F7E-E903-F03B-A79C-A3E2554C07A4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32F85F00-17DA-741D-D485-DF19191CE8DF}"/>
              </a:ext>
            </a:extLst>
          </p:cNvPr>
          <p:cNvSpPr/>
          <p:nvPr/>
        </p:nvSpPr>
        <p:spPr>
          <a:xfrm>
            <a:off x="-105432" y="225519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5671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652" y="1970087"/>
            <a:ext cx="5810250" cy="2714625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507172AC-3DC5-DDBF-DECE-5BB1ADC2C8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6015207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4FF689B5-9CA5-FF90-7B34-45C40F5DF28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CC7171D-EBBB-2A16-7589-A4C9A4C3BCF3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16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BD18BA-068B-9A2F-A109-06A960F24D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D0A401D8-4DDB-F0F0-7041-DB967211E663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8E3A3E4C-DED9-F803-49CC-102A745F968E}"/>
              </a:ext>
            </a:extLst>
          </p:cNvPr>
          <p:cNvSpPr/>
          <p:nvPr/>
        </p:nvSpPr>
        <p:spPr>
          <a:xfrm>
            <a:off x="-124891" y="22843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8547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966409"/>
            <a:ext cx="5334000" cy="2266950"/>
          </a:xfrm>
          <a:prstGeom prst="rect">
            <a:avLst/>
          </a:prstGeom>
        </p:spPr>
      </p:pic>
      <p:pic>
        <p:nvPicPr>
          <p:cNvPr id="12" name="Graphic 26">
            <a:extLst>
              <a:ext uri="{FF2B5EF4-FFF2-40B4-BE49-F238E27FC236}">
                <a16:creationId xmlns:a16="http://schemas.microsoft.com/office/drawing/2014/main" id="{B880EB45-166C-B9BB-825D-38CF129D7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2400" y="5876437"/>
            <a:ext cx="2376110" cy="648614"/>
          </a:xfrm>
          <a:prstGeom prst="rect">
            <a:avLst/>
          </a:prstGeom>
        </p:spPr>
      </p:pic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5017DB1-3CB2-9723-2DEE-DDE1F8647368}"/>
              </a:ext>
            </a:extLst>
          </p:cNvPr>
          <p:cNvSpPr/>
          <p:nvPr/>
        </p:nvSpPr>
        <p:spPr>
          <a:xfrm>
            <a:off x="1247696" y="555526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AA42265-506B-294A-06B1-C487998673A3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17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AA0FBD-B606-8BFD-282E-C8E450E319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93C95A77-01B6-5A77-32AD-1A612ACEF59B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09CA72B5-17D8-F247-77CD-F9B8EB2CEE5D}"/>
              </a:ext>
            </a:extLst>
          </p:cNvPr>
          <p:cNvSpPr/>
          <p:nvPr/>
        </p:nvSpPr>
        <p:spPr>
          <a:xfrm>
            <a:off x="-66525" y="231356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9186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661" y="1988513"/>
            <a:ext cx="6419850" cy="2295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E5A8B41-50C5-644E-2B30-125481471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730120"/>
            <a:ext cx="11858625" cy="1038225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AFFDC16-FAA6-7004-668D-0801166F5DF0}"/>
              </a:ext>
            </a:extLst>
          </p:cNvPr>
          <p:cNvSpPr txBox="1">
            <a:spLocks/>
          </p:cNvSpPr>
          <p:nvPr/>
        </p:nvSpPr>
        <p:spPr>
          <a:xfrm>
            <a:off x="300868" y="134299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E63C1C-206F-7869-07AC-F296902489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BBFF47EF-5C13-982E-6C30-4979BACD15EE}"/>
              </a:ext>
            </a:extLst>
          </p:cNvPr>
          <p:cNvSpPr/>
          <p:nvPr/>
        </p:nvSpPr>
        <p:spPr>
          <a:xfrm>
            <a:off x="12057429" y="2287622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25E55D4F-1FF8-F860-1D78-3039C255EFA7}"/>
              </a:ext>
            </a:extLst>
          </p:cNvPr>
          <p:cNvSpPr/>
          <p:nvPr/>
        </p:nvSpPr>
        <p:spPr>
          <a:xfrm>
            <a:off x="-149861" y="228437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2004</TotalTime>
  <Words>273</Words>
  <Application>Microsoft Office PowerPoint</Application>
  <PresentationFormat>Widescreen</PresentationFormat>
  <Paragraphs>149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107</cp:revision>
  <dcterms:created xsi:type="dcterms:W3CDTF">2021-08-03T13:03:26Z</dcterms:created>
  <dcterms:modified xsi:type="dcterms:W3CDTF">2023-06-07T14:17:29Z</dcterms:modified>
</cp:coreProperties>
</file>