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258" r:id="rId4"/>
    <p:sldId id="300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79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6C294-2534-4D8E-A346-812B0D64D9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89443-4ADF-40B3-9C4A-B59766FEF9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058A23-F79C-4EAC-BFCA-5DE1E21CA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8/10/2023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CB3EB8-9130-4492-87C5-30C241E95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243DC-724B-4C0A-804F-4BD50AD43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640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8F803-0EBC-4D00-B6A4-593FBB361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D88AD-03D3-48D9-BD2C-2468845BDC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6CF6A7-0D7B-46AB-801F-A133F89FA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8/10/2023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B1CA71-476A-4DB1-9EA3-1E3D1E1B6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0F05CF-8C92-4D5D-94FC-347F35A4F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837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4696B-1887-44F2-AC0E-56BD97317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1DBA44-5370-4D36-9294-FC3DAC02E2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B8CF-6980-4F0B-91F0-4FF4B2441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8/10/2023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9D136-B06B-48F3-AA98-B4C32F0CE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F6C57-3F8E-49FB-85AF-50E0C0CEB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726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F5D48-1910-4B6D-B7A3-80993E88F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86E382-8894-409E-8BD1-59DFDA9599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3C54C7-88F1-4431-8BFC-1E461FA0F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9841E3-93E3-4A51-8081-62F5CBBB2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8/10/2023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BB529F-8D06-4588-998F-0996B89C1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C13048-4783-47CD-9CB2-635BCFA88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0443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6951C-E3D9-4E1C-928E-F907641FC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A9E5BF-DFAF-42E1-B11B-9EAC25EBF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D82D68-4C9D-4BA3-96EC-7D8EB3BD60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C213C0-6D01-4FB3-95AE-A3FC3E57D5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5C78B2-6233-4865-9003-AF04F86AF3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8441A2-584E-45AE-A272-C353FA520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8/10/2023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10F7D9-801B-4CF8-BC7E-082E4C93A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DAE5F8-18F2-416A-A778-D9C90431D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010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D18FC-C5F2-4AE1-8D71-EFC4734E1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AE4832-7986-42CF-A874-BEE6F4A74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8/10/2023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F14DFF-C1C1-4681-8510-EDF1E71FC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EF155F-F20B-4457-AD7C-540DF63E9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642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65C525-990F-4BCE-8CFB-EF3894F3B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8/10/2023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6745F9-3F81-4CF8-B6E5-A438DB1AB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F67869-7C9F-447D-BAE4-FFF6E4AFE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291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B26C8-8AEE-4B88-92FB-B78F6D645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539E39-F88F-4D83-B8B7-1FBED8F2EC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353275-5724-4836-97B2-A379D81F2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7058C0-34E0-432F-9091-7684ED042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8/10/2023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034CFC-63F5-487A-A78B-5AB216872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B7537-7C83-4171-AFDB-134860AB4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279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05BC2-385E-4C12-A5D4-9B6C9F1B8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1D9E5A-81FB-4BF2-A8CE-2FA869437D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754E80-33F7-4C8F-96AA-0B614C6BA0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6385A0-6BBF-490A-9ABD-2A3411076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8/10/2023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C273F3-F1DB-494D-9F32-5794B5DC2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44A787-28CB-489E-A462-ECFDEEEB1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087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CC8EE-8DD9-4E0E-9121-399227FC2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603C49-8F6B-4743-950E-7E52D1A672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D26A38-60C8-477D-8D23-B529CC30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8/10/2023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B3DB83-6539-4975-9816-31B0DBF00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B51AE8-3A29-48BA-8D15-ADB3E7915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841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AE0B3A-2D43-4171-84E6-29C56F4D1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EDC207-4A38-49B9-8967-466A7ED79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25C617-5808-4716-B65E-54CDF0D7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8/10/2023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0CF74C-A4AA-4CD7-9E1E-0AE5D19E1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F979D-7921-4F82-81DF-C7D21E750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2411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97477-6FC3-48AA-8DA9-C4433356CB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042CFB-28C0-4209-A275-A73E599C86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1854B-0627-4C87-93C9-B59EE91B5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8/10/2023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EFD95A-1D1C-4CD2-AB33-ED2CAA235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CF6715-284C-40C1-AA06-9AE378C15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0789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BAE3A-6E18-4525-8D1C-128D29520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38D6A8-4198-4DC5-9004-D39D76DE36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13F765-E1C3-46BB-9CEE-1540BB42C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8/10/2023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112BC1-6E8F-4924-8DD6-78A9D45C7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DAD8DD-5B80-4AEC-9B21-B5BE3AB50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54566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3641CF-0AC0-4F82-9EEF-5555E715A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7BAB2A-8961-4E86-BB6B-A921895C8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5F66C2-4A11-4205-AFF6-8D36BB25D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8/10/2023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B709B7-6D29-44C6-AAC7-9D434014D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011977-3951-438C-83E9-2649A8114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3118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20DD1-E265-4AB8-BDCF-C5905B46A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BF5C35-CE43-469E-BCB1-BB9F33F752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761B22-8280-4A27-899B-4DFC93A061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999B7C-B570-4756-A162-01D09F092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8/10/2023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DB34A9-5ED8-49F0-8669-73199D645D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28DB3B-FAE1-4E98-92B1-48C6817DE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0042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A4B59-C39B-49E8-9E15-5AFAA16E6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1E852B-8B64-4F8E-87EC-D32FDE59F2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7281D7-6219-4017-A122-CE2A4669EB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563B764-5D40-4379-B6FB-83EC99C494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04FB240-EB13-4310-9359-7F1111CC773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67F850-0C9B-4B68-9DE3-01F99F7C2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8/10/2023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50CCD4-BF61-483B-A9C2-6D1F4313B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3A6DFF-093C-4B3C-B34C-E136431D5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06580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43D38-85A0-44F1-8F8D-6D99E5821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58C1A9-CBC8-4BDC-B218-9BDB63F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8/10/2023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ED4455-72B4-4F38-A669-AB6C4775F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D270EC-2989-42DE-A974-33C95F7A1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077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AC97FA-7CAE-460E-B7B2-CBA885F3FA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8/10/2023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06BE5CA-792E-43FF-ACA5-7D44CA6459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82FC0C-DB3A-4890-AB2C-FF3743F09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8026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946F7-93C3-464C-BA69-461221B0D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4FB7E1-5681-4C3C-AC21-2770633059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809146-DB37-432A-AB8E-D0FE65AD5E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40DC77-515C-4440-A287-DE6CDA76E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8/10/2023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015D1F-B44F-4E0B-B4EF-BC313A42C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D085A8-FF5E-4238-8383-4272BD4E20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0634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C46AC2-4F7C-4DDB-AFD6-B045F6991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2FD0715-EAD9-40A8-A5FC-66E7C8F803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272923-6A88-4A8F-A887-F5255DD2A6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795422-1693-4EA1-A74B-085BBF575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8/10/2023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D01C30-278E-460C-AA3C-CEBA4893E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D9C3F9-AA6F-46B8-89B1-B8EB6C19E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7528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5FD34-31E2-4E05-81D5-9CACDEC2B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1EBC5E-3E8A-4EB2-BAED-BD95955532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C3E8B9-DD0D-48F9-ABBC-CFD5BD1100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8/10/2023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79A30E-4747-41F3-BB66-9343EA29D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53BEF-7C1A-4FCD-9581-BA6B25768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2839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B824EDF-6B2A-42F2-BCA6-A83B0A3EB9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ED9BC8-0400-4C15-AC85-3408DF66AD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9C20CD-1646-4003-B96D-6F3EBB460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8/10/2023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22D3F8-8F7D-401A-A6A3-AF5C3184A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3DCECE-485C-47EF-A299-5B6EA1480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59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A96D5D-1F64-4BC2-BBFA-970B1998A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A5BE8C-2621-4912-A146-4BA8B7F9B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0703A-4298-4414-82ED-CE28B1466A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D6827-F213-428B-B64D-882A557603DE}" type="datetimeFigureOut">
              <a:rPr lang="en-US" smtClean="0"/>
              <a:pPr/>
              <a:t>8/10/2023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DEF195-5720-4C09-A96D-127DAF9848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EFB6E-D167-43CF-9E6E-350F3D5ADE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457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53728A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036BEA-6898-4D64-BF8B-54485D944F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B7F306-8C34-44DE-877D-847F8FE7D3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D445F8-B928-46DD-8026-E693F3FBE2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936389-7455-4239-9440-1BF08222257B}" type="datetimeFigureOut">
              <a:rPr lang="en-US" smtClean="0"/>
              <a:t>8/10/2023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5FBA1A-EA7B-4255-931C-CF50FF856E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6F553E-4ADD-4886-B33C-BC7334658C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653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1.emf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6.png"/><Relationship Id="rId4" Type="http://schemas.openxmlformats.org/officeDocument/2006/relationships/image" Target="../media/image35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3.png"/><Relationship Id="rId4" Type="http://schemas.openxmlformats.org/officeDocument/2006/relationships/image" Target="../media/image21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em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7.png"/><Relationship Id="rId4" Type="http://schemas.openxmlformats.org/officeDocument/2006/relationships/image" Target="../media/image66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>
                <a:lumMod val="65000"/>
                <a:lumOff val="35000"/>
              </a:schemeClr>
            </a:gs>
            <a:gs pos="0">
              <a:schemeClr val="tx1">
                <a:lumMod val="50000"/>
              </a:schemeClr>
            </a:gs>
            <a:gs pos="0">
              <a:schemeClr val="bg2">
                <a:lumMod val="75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263" y="878540"/>
            <a:ext cx="8567738" cy="3442447"/>
          </a:xfrm>
          <a:solidFill>
            <a:srgbClr val="53728A"/>
          </a:solidFill>
        </p:spPr>
        <p:txBody>
          <a:bodyPr lIns="274320" tIns="91440" rIns="182880" bIns="91440">
            <a:normAutofit/>
          </a:bodyPr>
          <a:lstStyle/>
          <a:p>
            <a:pPr algn="l"/>
            <a:r>
              <a:rPr lang="en-US" sz="4800" dirty="0">
                <a:solidFill>
                  <a:schemeClr val="bg1"/>
                </a:solidFill>
                <a:latin typeface="+mn-lt"/>
              </a:rPr>
              <a:t>Project Financial Management</a:t>
            </a:r>
            <a:br>
              <a:rPr lang="en-US" sz="4800" dirty="0">
                <a:solidFill>
                  <a:schemeClr val="bg1"/>
                </a:solidFill>
                <a:latin typeface="+mn-lt"/>
              </a:rPr>
            </a:br>
            <a:r>
              <a:rPr lang="en-US" sz="4800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4800" dirty="0">
                <a:solidFill>
                  <a:schemeClr val="bg1"/>
                </a:solidFill>
                <a:latin typeface="+mn-lt"/>
              </a:rPr>
            </a:br>
            <a:r>
              <a:rPr lang="en-US" sz="3100" b="0" dirty="0">
                <a:solidFill>
                  <a:schemeClr val="bg1"/>
                </a:solidFill>
                <a:latin typeface="+mn-lt"/>
              </a:rPr>
              <a:t>Prepared by </a:t>
            </a:r>
            <a:r>
              <a:rPr lang="en-US" sz="3100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3100" dirty="0">
                <a:solidFill>
                  <a:schemeClr val="bg1"/>
                </a:solidFill>
                <a:latin typeface="+mn-lt"/>
              </a:rPr>
            </a:br>
            <a:r>
              <a:rPr lang="en-US" sz="3100" dirty="0">
                <a:solidFill>
                  <a:schemeClr val="bg1"/>
                </a:solidFill>
                <a:latin typeface="+mn-lt"/>
              </a:rPr>
              <a:t>Dr. Walaa Mohamed</a:t>
            </a:r>
            <a:r>
              <a:rPr lang="en-US" sz="31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3100" b="1" dirty="0">
                <a:solidFill>
                  <a:schemeClr val="bg1"/>
                </a:solidFill>
                <a:latin typeface="+mn-lt"/>
              </a:rPr>
            </a:br>
            <a:r>
              <a:rPr lang="en-US" sz="2800" b="1">
                <a:solidFill>
                  <a:schemeClr val="bg1"/>
                </a:solidFill>
                <a:latin typeface="+mn-lt"/>
              </a:rPr>
              <a:t>Lecture </a:t>
            </a:r>
            <a:r>
              <a:rPr lang="en-US" sz="2800" b="1" smtClean="0">
                <a:solidFill>
                  <a:schemeClr val="bg1"/>
                </a:solidFill>
                <a:latin typeface="+mn-lt"/>
              </a:rPr>
              <a:t>11</a:t>
            </a:r>
            <a:endParaRPr lang="en-US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24263" y="4418013"/>
            <a:ext cx="8567738" cy="1561446"/>
          </a:xfrm>
          <a:solidFill>
            <a:schemeClr val="tx1">
              <a:lumMod val="65000"/>
              <a:lumOff val="35000"/>
            </a:schemeClr>
          </a:solidFill>
        </p:spPr>
        <p:txBody>
          <a:bodyPr lIns="274320" tIns="91440" rIns="182880" bIns="91440"/>
          <a:lstStyle/>
          <a:p>
            <a:pPr algn="l"/>
            <a:r>
              <a:rPr lang="en-US" b="1" dirty="0">
                <a:solidFill>
                  <a:schemeClr val="bg1">
                    <a:lumMod val="95000"/>
                  </a:schemeClr>
                </a:solidFill>
              </a:rPr>
              <a:t>PMG 615</a:t>
            </a:r>
          </a:p>
          <a:p>
            <a:pPr algn="l"/>
            <a:r>
              <a:rPr lang="en-US" sz="2800" b="1" dirty="0">
                <a:solidFill>
                  <a:schemeClr val="bg1"/>
                </a:solidFill>
                <a:ea typeface="+mj-ea"/>
                <a:cs typeface="+mj-cs"/>
              </a:rPr>
              <a:t>Islamic finance (part one)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0" y="878540"/>
            <a:ext cx="3514951" cy="510091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7" y="1748118"/>
            <a:ext cx="2694542" cy="1479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3067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3D95CF-422F-430F-A182-CC6D99C5A6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8743" y="1153571"/>
            <a:ext cx="3200400" cy="4461163"/>
          </a:xfrm>
        </p:spPr>
        <p:txBody>
          <a:bodyPr>
            <a:normAutofit/>
          </a:bodyPr>
          <a:lstStyle/>
          <a:p>
            <a:r>
              <a:rPr lang="ar-EG" dirty="0">
                <a:solidFill>
                  <a:srgbClr val="FFFFFF"/>
                </a:solidFill>
              </a:rPr>
              <a:t>أهداف هذه المحاضرة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84DC2-B0F0-4976-8873-A778F637F9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5564" y="499403"/>
            <a:ext cx="7948245" cy="6858000"/>
          </a:xfrm>
        </p:spPr>
        <p:txBody>
          <a:bodyPr anchor="ctr">
            <a:normAutofit/>
          </a:bodyPr>
          <a:lstStyle/>
          <a:p>
            <a:pPr marL="0" marR="0" lvl="0" indent="0">
              <a:lnSpc>
                <a:spcPct val="114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None/>
              <a:tabLst>
                <a:tab pos="539750" algn="l"/>
              </a:tabLst>
            </a:pPr>
            <a:endParaRPr lang="en-US" sz="2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dirty="0">
              <a:effectLst/>
              <a:latin typeface="Georgia" panose="02040502050405020303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38431" y="-25366"/>
            <a:ext cx="908383" cy="68890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D2AA19D-0862-4D4C-B1B8-A395DA07CB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8459" y="1430075"/>
            <a:ext cx="2914650" cy="12763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0DD850A-911E-495F-93DB-21325AA0D2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1659" y="810365"/>
            <a:ext cx="3981450" cy="5048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9B00D8C-7A9B-438F-A2EF-5741644A2F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73605" y="2745658"/>
            <a:ext cx="5829300" cy="48577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1EE135A-8C6B-4CF3-AB64-731046EAC5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92597" y="4259160"/>
            <a:ext cx="3190875" cy="39052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8D99C3B-64FB-4069-80F8-18D94DC8866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81383" y="4644326"/>
            <a:ext cx="1838325" cy="13335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628B042-0814-47B8-981F-18345BE5DB5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67323" y="4609712"/>
            <a:ext cx="1504950" cy="166687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15D1594-27C6-4B7D-BAB4-CADA6B4A130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37334" y="3231433"/>
            <a:ext cx="4295775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785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3B31EBA-F158-4B0F-AC0A-82E522E533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3617" y="20671"/>
            <a:ext cx="908383" cy="688908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60F9889-758F-47F8-8F46-0FDF89477B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6D058AF-BC4B-45DA-A234-E0DC6753B5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44062"/>
            <a:ext cx="12191999" cy="598928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8B11519-8A73-4C5F-8F93-C8C0D8846F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5564" y="141287"/>
            <a:ext cx="4543864" cy="44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0018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3B31EBA-F158-4B0F-AC0A-82E522E533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3617" y="20671"/>
            <a:ext cx="908383" cy="688908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B6842DE9-3742-4EB3-B5DB-AB7658ACBC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1255679"/>
            <a:ext cx="12192000" cy="5581650"/>
          </a:xfr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B0DF6D2-2D15-4D8A-8AEB-C0699B8FF1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9662" y="24658"/>
            <a:ext cx="2352675" cy="62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8547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2A80E66-31FF-4285-BB0F-AE82C87A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9370" y="3115029"/>
            <a:ext cx="2353260" cy="62794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DD8EBF5-C3C7-486C-980B-E855E43991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576774"/>
          </a:xfrm>
        </p:spPr>
        <p:txBody>
          <a:bodyPr>
            <a:normAutofit/>
          </a:bodyPr>
          <a:lstStyle/>
          <a:p>
            <a:pPr algn="ctr"/>
            <a:r>
              <a:rPr lang="ar-EG" sz="3200" b="1" dirty="0"/>
              <a:t>التمويل والشريعة </a:t>
            </a:r>
            <a:endParaRPr lang="en-US" sz="3200" b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CAD74FE-EB7A-4B6E-8524-29AE74B845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28588" y="1022826"/>
            <a:ext cx="12063412" cy="4562048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5C54E36-A56B-4B8E-A542-A89E2EBD3F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83617" y="38686"/>
            <a:ext cx="908383" cy="688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7057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2A80E66-31FF-4285-BB0F-AE82C87A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9370" y="3115029"/>
            <a:ext cx="2353260" cy="62794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DD8EBF5-C3C7-486C-980B-E855E43991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576774"/>
          </a:xfrm>
        </p:spPr>
        <p:txBody>
          <a:bodyPr>
            <a:normAutofit/>
          </a:bodyPr>
          <a:lstStyle/>
          <a:p>
            <a:pPr algn="ctr"/>
            <a:r>
              <a:rPr lang="ar-EG" sz="3200" b="1" dirty="0"/>
              <a:t>التمويل والشريعة </a:t>
            </a:r>
            <a:endParaRPr lang="en-US" sz="3200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5C54E36-A56B-4B8E-A542-A89E2EBD3F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83617" y="38686"/>
            <a:ext cx="908383" cy="688908"/>
          </a:xfrm>
          <a:prstGeom prst="rect">
            <a:avLst/>
          </a:prstGeom>
        </p:spPr>
      </p:pic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38B33C72-D79C-4D6D-B511-ED9EE6B745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" y="766280"/>
            <a:ext cx="12192000" cy="6091720"/>
          </a:xfrm>
        </p:spPr>
      </p:pic>
    </p:spTree>
    <p:extLst>
      <p:ext uri="{BB962C8B-B14F-4D97-AF65-F5344CB8AC3E}">
        <p14:creationId xmlns:p14="http://schemas.microsoft.com/office/powerpoint/2010/main" val="36104699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2A80E66-31FF-4285-BB0F-AE82C87A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9370" y="3115029"/>
            <a:ext cx="2353260" cy="62794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DD8EBF5-C3C7-486C-980B-E855E43991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576774"/>
          </a:xfrm>
        </p:spPr>
        <p:txBody>
          <a:bodyPr>
            <a:normAutofit/>
          </a:bodyPr>
          <a:lstStyle/>
          <a:p>
            <a:pPr algn="ctr"/>
            <a:r>
              <a:rPr lang="ar-EG" sz="3200" b="1" dirty="0"/>
              <a:t>التمويل والشريعة </a:t>
            </a:r>
            <a:endParaRPr lang="en-US" sz="3200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5C54E36-A56B-4B8E-A542-A89E2EBD3F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83617" y="38686"/>
            <a:ext cx="908383" cy="688908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6EFA0E-3654-4DBE-BE3E-932F5D2057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009138B-B283-40ED-8F63-1581DD493A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76287"/>
            <a:ext cx="12192000" cy="6081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78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2A80E66-31FF-4285-BB0F-AE82C87AD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9370" y="3115029"/>
            <a:ext cx="2353260" cy="62794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DD8EBF5-C3C7-486C-980B-E855E43991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576774"/>
          </a:xfrm>
        </p:spPr>
        <p:txBody>
          <a:bodyPr>
            <a:normAutofit/>
          </a:bodyPr>
          <a:lstStyle/>
          <a:p>
            <a:pPr algn="ctr"/>
            <a:r>
              <a:rPr lang="ar-EG" sz="3200" b="1" dirty="0"/>
              <a:t>التمويل والشريعة </a:t>
            </a:r>
            <a:endParaRPr lang="en-US" sz="3200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5C54E36-A56B-4B8E-A542-A89E2EBD3F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83617" y="38686"/>
            <a:ext cx="908383" cy="688908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6EFA0E-3654-4DBE-BE3E-932F5D2057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7D1D4D-2B38-4BC4-9331-F1A5216A08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948" y="727594"/>
            <a:ext cx="11844997" cy="613040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1E7BD64-A698-4716-BB06-C176B46B24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66031" y="5683348"/>
            <a:ext cx="2625969" cy="1135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7552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958D1-683E-4B0D-BE60-B7372FB68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CF707A-56FA-41DF-952D-37F6ECBEA1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8931E80-FD4E-465D-B0BE-CD7B9A27DF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9008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1B946F3-2F55-49F5-9C76-BFD197645C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7711" y="1433158"/>
            <a:ext cx="11896578" cy="1995842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1845" y="0"/>
            <a:ext cx="5257800" cy="984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0793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1845" y="0"/>
            <a:ext cx="5257800" cy="984738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ABF751FF-FD5D-44F6-80B4-3C9C428D5F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8474" y="984738"/>
            <a:ext cx="11957538" cy="3558012"/>
          </a:xfrm>
        </p:spPr>
      </p:pic>
    </p:spTree>
    <p:extLst>
      <p:ext uri="{BB962C8B-B14F-4D97-AF65-F5344CB8AC3E}">
        <p14:creationId xmlns:p14="http://schemas.microsoft.com/office/powerpoint/2010/main" val="16020440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1845" y="0"/>
            <a:ext cx="5257800" cy="984738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BF0AF172-C57E-4A0F-A58E-C684BFE769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1812876"/>
            <a:ext cx="12192000" cy="1616124"/>
          </a:xfrm>
        </p:spPr>
      </p:pic>
    </p:spTree>
    <p:extLst>
      <p:ext uri="{BB962C8B-B14F-4D97-AF65-F5344CB8AC3E}">
        <p14:creationId xmlns:p14="http://schemas.microsoft.com/office/powerpoint/2010/main" val="21897380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1845" y="0"/>
            <a:ext cx="5257800" cy="98473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13DCA95-3D23-40AF-83E1-CCE583FDF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745" y="1102848"/>
            <a:ext cx="12037255" cy="5649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4075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1845" y="0"/>
            <a:ext cx="5257800" cy="9847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44C3FBC-6D97-47A0-A3A8-F02F4E0B40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813" y="1401264"/>
            <a:ext cx="11873132" cy="504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746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1845" y="0"/>
            <a:ext cx="5257800" cy="98473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7E685FA-41F7-40B5-9797-7E66CE90C9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7392"/>
            <a:ext cx="12041945" cy="5440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0227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1845" y="0"/>
            <a:ext cx="5257800" cy="9847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02689BF-64FA-49EB-98B4-5B515FF836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76362"/>
            <a:ext cx="12192000" cy="4630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3630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5F122C6-CAC6-4E3A-99E6-7CA8912F49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42535"/>
            <a:ext cx="12191999" cy="5915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6845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1A96B9B-D173-440D-9B12-21F0AF029D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474" y="906633"/>
            <a:ext cx="12093526" cy="36512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8EED606-12A9-4AC8-B347-E0671C8320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474" y="4557933"/>
            <a:ext cx="11995052" cy="2110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5566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1902C99-E753-402A-8252-89493A48B6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966494"/>
            <a:ext cx="11983402" cy="191452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DD683DC-58C8-439C-9877-18BE932136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4203" y="2493218"/>
            <a:ext cx="4959093" cy="58057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C156F8B-8872-46C1-B2F8-E7C57C04D2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044" y="3237292"/>
            <a:ext cx="6677466" cy="1479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3782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D336EAB-D4AC-4062-9D65-2F6669B082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56603"/>
            <a:ext cx="12192000" cy="4782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2916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CEDD5A9-450E-4939-9240-9AF6C8E855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08296"/>
            <a:ext cx="12084148" cy="177091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66B02D4-B7FB-4A1B-B8CA-8EBE69DED8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146035"/>
            <a:ext cx="12192000" cy="1524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3786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4068A8A-A86B-46AA-A9FA-16329E8055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14401"/>
            <a:ext cx="12084148" cy="334810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C7E8DEA-C55B-42EE-8871-27DD929C2A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745" y="4521737"/>
            <a:ext cx="11929403" cy="1696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1590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7FC67B9-6827-4D8E-9980-E2FE90670D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609" y="1223962"/>
            <a:ext cx="11873133" cy="44100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81D3453-EE86-41A5-BC26-26F1003E06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2067951" cy="16318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7CE440E-12C7-4F03-AB01-989F1E0F1B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47717" y="5674701"/>
            <a:ext cx="1252025" cy="40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2555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B387944-9F84-423E-A56B-CF860280CB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151" y="1223962"/>
            <a:ext cx="11802794" cy="441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3468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BE9963F-171A-4433-8526-8CDF540385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6880" y="1101163"/>
            <a:ext cx="9059594" cy="5133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310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B06E450-C717-4A9A-AF44-57BACB8A9D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28468"/>
            <a:ext cx="12192000" cy="315116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D9F9F0E-D828-4227-B92E-85F92FAF8C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542" y="4234376"/>
            <a:ext cx="12079458" cy="1828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6751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D3BF228-2C0A-4EB6-B51C-98DEDA3095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83212"/>
            <a:ext cx="12013809" cy="437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1365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286DEEB-5C34-4C0D-A5B2-6625D6B45B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385887"/>
            <a:ext cx="12070080" cy="408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6927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3397238-5437-4F39-94D6-2EE5D9F2FE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137284"/>
            <a:ext cx="12192000" cy="18591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3FA80C8-914B-460B-9F8D-987930EB45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996417"/>
            <a:ext cx="12070080" cy="1674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34248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4654814-29E8-4AFB-AAC1-CB707F7B5B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6092" y="1209675"/>
            <a:ext cx="9256542" cy="443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5938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8EA1D09-1B20-48E4-A2C1-0632F0CDCD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82480"/>
            <a:ext cx="12023188" cy="149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7598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F6D266E-00FB-4630-8252-6AC169563D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63869"/>
            <a:ext cx="11929403" cy="38862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8470799-20F4-4DCE-BBAB-3080FCC1C5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00600"/>
            <a:ext cx="1219200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31240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924F49F-471A-4F18-A096-1FFA18F5AB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83212"/>
            <a:ext cx="12191999" cy="503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51390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14C3D31-433D-4D46-9406-34C51D2B45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57312"/>
            <a:ext cx="12041945" cy="41433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205F9F-983A-4E69-9273-3F8F731C97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9618" y="5436576"/>
            <a:ext cx="6302327" cy="64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26402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1A84047-0D52-4881-AB32-581E4AEB72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286" y="1328883"/>
            <a:ext cx="11633982" cy="4791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3908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C55C3C9-E85B-4F21-8737-13CE9B0673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678" y="1147762"/>
            <a:ext cx="12051322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76929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3F76405-C790-4ACC-B95E-1518CF8AEB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111348"/>
            <a:ext cx="121920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742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8ABBD8A-63B8-4797-91E1-CCA66F147F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1224" y="889782"/>
            <a:ext cx="8825133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34402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C2263E7-913C-474B-9339-0350D6C24E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" y="1097280"/>
            <a:ext cx="12070080" cy="16668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209EE6B-A034-4693-A763-6BA874F010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907983"/>
            <a:ext cx="12070080" cy="237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27624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34ACF0D-01A6-43F7-A693-81B464DDF1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23486"/>
            <a:ext cx="12093526" cy="239011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B5F0B3E-4E6C-40BA-B176-A88F7A6B15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37" y="3313601"/>
            <a:ext cx="12142763" cy="167757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489D6AC-1823-4069-83A4-B50D79C929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618" y="4991173"/>
            <a:ext cx="12093526" cy="179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45058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BEBFA3C-CFD3-48C0-BE0B-B303F19DD9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95754"/>
            <a:ext cx="11985674" cy="4071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88001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D566D4-023B-4BA0-AE59-B2364D99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777" y="0"/>
            <a:ext cx="5257800" cy="7737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31EADD0-4A51-4434-93ED-416C6DB6A0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474" y="910664"/>
            <a:ext cx="11971606" cy="582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11641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B60A9-C298-42CA-96FC-F3684102C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EG" b="1" dirty="0"/>
              <a:t>المرجع </a:t>
            </a:r>
            <a:endParaRPr lang="en-US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9F3635-879E-4994-9FA6-3E5F490E86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1825625"/>
            <a:ext cx="10515599" cy="2941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445335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441</TotalTime>
  <Words>39</Words>
  <Application>Microsoft Office PowerPoint</Application>
  <PresentationFormat>Widescreen</PresentationFormat>
  <Paragraphs>12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50" baseType="lpstr">
      <vt:lpstr>Arial</vt:lpstr>
      <vt:lpstr>Calibri</vt:lpstr>
      <vt:lpstr>Calibri Light</vt:lpstr>
      <vt:lpstr>Georgia</vt:lpstr>
      <vt:lpstr>Times New Roman</vt:lpstr>
      <vt:lpstr>2_Office Theme</vt:lpstr>
      <vt:lpstr>Office Theme</vt:lpstr>
      <vt:lpstr>Project Financial Management  Prepared by  Dr. Walaa Mohamed Lecture 11</vt:lpstr>
      <vt:lpstr>أهداف هذه المحاضرة</vt:lpstr>
      <vt:lpstr>PowerPoint Presentation</vt:lpstr>
      <vt:lpstr>PowerPoint Presentation</vt:lpstr>
      <vt:lpstr>التمويل والشريعة </vt:lpstr>
      <vt:lpstr>التمويل والشريعة </vt:lpstr>
      <vt:lpstr>التمويل والشريعة </vt:lpstr>
      <vt:lpstr>التمويل والشريعة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المرجع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Financial Management  Prepared by  Dr. Walaa Mohamed Lecture 11</dc:title>
  <dc:creator>esus</dc:creator>
  <cp:lastModifiedBy>Amira El. Fekky</cp:lastModifiedBy>
  <cp:revision>24</cp:revision>
  <dcterms:created xsi:type="dcterms:W3CDTF">2021-07-12T12:00:28Z</dcterms:created>
  <dcterms:modified xsi:type="dcterms:W3CDTF">2023-08-10T13:28:23Z</dcterms:modified>
</cp:coreProperties>
</file>