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6"/>
  </p:notesMasterIdLst>
  <p:sldIdLst>
    <p:sldId id="526" r:id="rId2"/>
    <p:sldId id="276" r:id="rId3"/>
    <p:sldId id="482" r:id="rId4"/>
    <p:sldId id="483" r:id="rId5"/>
    <p:sldId id="484" r:id="rId6"/>
    <p:sldId id="485" r:id="rId7"/>
    <p:sldId id="486" r:id="rId8"/>
    <p:sldId id="487" r:id="rId9"/>
    <p:sldId id="488" r:id="rId10"/>
    <p:sldId id="489" r:id="rId11"/>
    <p:sldId id="490" r:id="rId12"/>
    <p:sldId id="491" r:id="rId13"/>
    <p:sldId id="492" r:id="rId14"/>
    <p:sldId id="493" r:id="rId15"/>
    <p:sldId id="494"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511" r:id="rId31"/>
    <p:sldId id="512" r:id="rId32"/>
    <p:sldId id="513" r:id="rId33"/>
    <p:sldId id="514" r:id="rId34"/>
    <p:sldId id="515" r:id="rId35"/>
    <p:sldId id="516" r:id="rId36"/>
    <p:sldId id="517" r:id="rId37"/>
    <p:sldId id="518" r:id="rId38"/>
    <p:sldId id="519" r:id="rId39"/>
    <p:sldId id="520" r:id="rId40"/>
    <p:sldId id="521" r:id="rId41"/>
    <p:sldId id="522" r:id="rId42"/>
    <p:sldId id="523" r:id="rId43"/>
    <p:sldId id="524" r:id="rId44"/>
    <p:sldId id="527" r:id="rId45"/>
  </p:sldIdLst>
  <p:sldSz cx="12192000" cy="6858000"/>
  <p:notesSz cx="6858000" cy="9144000"/>
  <p:embeddedFontLst>
    <p:embeddedFont>
      <p:font typeface="Tajawal ExtraBold" panose="020B0604020202020204" charset="-78"/>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7" roundtripDataSignature="AMtx7mipu8RQIm7rMJwk81qbgB1h422p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691C6C-D91A-4EBB-A7FB-206EB37212A8}" v="3" dt="2025-02-18T19:20:53.5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40" d="100"/>
          <a:sy n="40" d="100"/>
        </p:scale>
        <p:origin x="32" y="4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79" Type="http://schemas.openxmlformats.org/officeDocument/2006/relationships/viewProps" Target="viewProps.xml"/><Relationship Id="rId5" Type="http://schemas.openxmlformats.org/officeDocument/2006/relationships/slide" Target="slides/slide4.xml"/><Relationship Id="rId82"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77" Type="http://customschemas.google.com/relationships/presentationmetadata" Target="metadata"/><Relationship Id="rId8" Type="http://schemas.openxmlformats.org/officeDocument/2006/relationships/slide" Target="slides/slide7.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83"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06691C6C-D91A-4EBB-A7FB-206EB37212A8}"/>
    <pc:docChg chg="undo redo custSel addSld delSld modSld">
      <pc:chgData name="Ahmed Mohammed" userId="52ea684eb8771d40" providerId="LiveId" clId="{06691C6C-D91A-4EBB-A7FB-206EB37212A8}" dt="2025-02-18T19:37:11.242" v="1272" actId="782"/>
      <pc:docMkLst>
        <pc:docMk/>
      </pc:docMkLst>
      <pc:sldChg chg="modSp mod">
        <pc:chgData name="Ahmed Mohammed" userId="52ea684eb8771d40" providerId="LiveId" clId="{06691C6C-D91A-4EBB-A7FB-206EB37212A8}" dt="2025-02-18T18:28:41.796" v="763" actId="122"/>
        <pc:sldMkLst>
          <pc:docMk/>
          <pc:sldMk cId="2071352654" sldId="482"/>
        </pc:sldMkLst>
        <pc:spChg chg="mod">
          <ac:chgData name="Ahmed Mohammed" userId="52ea684eb8771d40" providerId="LiveId" clId="{06691C6C-D91A-4EBB-A7FB-206EB37212A8}" dt="2025-02-18T18:28:41.796" v="763" actId="122"/>
          <ac:spMkLst>
            <pc:docMk/>
            <pc:sldMk cId="2071352654" sldId="482"/>
            <ac:spMk id="10" creationId="{9D3DEA52-C3DC-1FAE-346F-521B5830F13B}"/>
          </ac:spMkLst>
        </pc:spChg>
        <pc:spChg chg="mod">
          <ac:chgData name="Ahmed Mohammed" userId="52ea684eb8771d40" providerId="LiveId" clId="{06691C6C-D91A-4EBB-A7FB-206EB37212A8}" dt="2025-02-15T10:22:39.719" v="16" actId="782"/>
          <ac:spMkLst>
            <pc:docMk/>
            <pc:sldMk cId="2071352654" sldId="482"/>
            <ac:spMk id="25" creationId="{2BC869EB-5623-4AA1-9123-4AF9DF916049}"/>
          </ac:spMkLst>
        </pc:spChg>
      </pc:sldChg>
      <pc:sldChg chg="modSp mod">
        <pc:chgData name="Ahmed Mohammed" userId="52ea684eb8771d40" providerId="LiveId" clId="{06691C6C-D91A-4EBB-A7FB-206EB37212A8}" dt="2025-02-18T18:30:55.489" v="765" actId="6549"/>
        <pc:sldMkLst>
          <pc:docMk/>
          <pc:sldMk cId="3190561930" sldId="483"/>
        </pc:sldMkLst>
        <pc:spChg chg="mod">
          <ac:chgData name="Ahmed Mohammed" userId="52ea684eb8771d40" providerId="LiveId" clId="{06691C6C-D91A-4EBB-A7FB-206EB37212A8}" dt="2025-02-15T10:39:16.441" v="125"/>
          <ac:spMkLst>
            <pc:docMk/>
            <pc:sldMk cId="3190561930" sldId="483"/>
            <ac:spMk id="3" creationId="{DE978269-CD44-20E8-5D1E-66AA2C220012}"/>
          </ac:spMkLst>
        </pc:spChg>
        <pc:spChg chg="mod">
          <ac:chgData name="Ahmed Mohammed" userId="52ea684eb8771d40" providerId="LiveId" clId="{06691C6C-D91A-4EBB-A7FB-206EB37212A8}" dt="2025-02-18T18:30:55.489" v="765" actId="6549"/>
          <ac:spMkLst>
            <pc:docMk/>
            <pc:sldMk cId="3190561930" sldId="483"/>
            <ac:spMk id="48" creationId="{050976E4-0CF2-BA00-34CA-2F9419409B9E}"/>
          </ac:spMkLst>
        </pc:spChg>
      </pc:sldChg>
      <pc:sldChg chg="modSp mod">
        <pc:chgData name="Ahmed Mohammed" userId="52ea684eb8771d40" providerId="LiveId" clId="{06691C6C-D91A-4EBB-A7FB-206EB37212A8}" dt="2025-02-18T18:32:40.798" v="780" actId="6549"/>
        <pc:sldMkLst>
          <pc:docMk/>
          <pc:sldMk cId="3274738881" sldId="484"/>
        </pc:sldMkLst>
        <pc:spChg chg="mod">
          <ac:chgData name="Ahmed Mohammed" userId="52ea684eb8771d40" providerId="LiveId" clId="{06691C6C-D91A-4EBB-A7FB-206EB37212A8}" dt="2025-02-18T18:32:40.798" v="780" actId="6549"/>
          <ac:spMkLst>
            <pc:docMk/>
            <pc:sldMk cId="3274738881" sldId="484"/>
            <ac:spMk id="48" creationId="{050976E4-0CF2-BA00-34CA-2F9419409B9E}"/>
          </ac:spMkLst>
        </pc:spChg>
      </pc:sldChg>
      <pc:sldChg chg="addSp delSp modSp mod">
        <pc:chgData name="Ahmed Mohammed" userId="52ea684eb8771d40" providerId="LiveId" clId="{06691C6C-D91A-4EBB-A7FB-206EB37212A8}" dt="2025-02-18T18:33:45.624" v="785" actId="255"/>
        <pc:sldMkLst>
          <pc:docMk/>
          <pc:sldMk cId="3082069304" sldId="485"/>
        </pc:sldMkLst>
        <pc:spChg chg="add del mod">
          <ac:chgData name="Ahmed Mohammed" userId="52ea684eb8771d40" providerId="LiveId" clId="{06691C6C-D91A-4EBB-A7FB-206EB37212A8}" dt="2025-02-15T10:37:06.193" v="100"/>
          <ac:spMkLst>
            <pc:docMk/>
            <pc:sldMk cId="3082069304" sldId="485"/>
            <ac:spMk id="3" creationId="{91381C94-057E-3714-8883-BBCF0A324514}"/>
          </ac:spMkLst>
        </pc:spChg>
        <pc:spChg chg="mod">
          <ac:chgData name="Ahmed Mohammed" userId="52ea684eb8771d40" providerId="LiveId" clId="{06691C6C-D91A-4EBB-A7FB-206EB37212A8}" dt="2025-02-18T18:33:45.624" v="785" actId="255"/>
          <ac:spMkLst>
            <pc:docMk/>
            <pc:sldMk cId="3082069304" sldId="485"/>
            <ac:spMk id="25" creationId="{2BC869EB-5623-4AA1-9123-4AF9DF916049}"/>
          </ac:spMkLst>
        </pc:spChg>
        <pc:spChg chg="mod">
          <ac:chgData name="Ahmed Mohammed" userId="52ea684eb8771d40" providerId="LiveId" clId="{06691C6C-D91A-4EBB-A7FB-206EB37212A8}" dt="2025-02-18T18:33:10.479" v="783" actId="6549"/>
          <ac:spMkLst>
            <pc:docMk/>
            <pc:sldMk cId="3082069304" sldId="485"/>
            <ac:spMk id="48" creationId="{050976E4-0CF2-BA00-34CA-2F9419409B9E}"/>
          </ac:spMkLst>
        </pc:spChg>
      </pc:sldChg>
      <pc:sldChg chg="modSp mod">
        <pc:chgData name="Ahmed Mohammed" userId="52ea684eb8771d40" providerId="LiveId" clId="{06691C6C-D91A-4EBB-A7FB-206EB37212A8}" dt="2025-02-18T18:54:13.549" v="787" actId="12"/>
        <pc:sldMkLst>
          <pc:docMk/>
          <pc:sldMk cId="3874712300" sldId="486"/>
        </pc:sldMkLst>
        <pc:spChg chg="mod">
          <ac:chgData name="Ahmed Mohammed" userId="52ea684eb8771d40" providerId="LiveId" clId="{06691C6C-D91A-4EBB-A7FB-206EB37212A8}" dt="2025-02-18T18:54:13.549" v="787" actId="12"/>
          <ac:spMkLst>
            <pc:docMk/>
            <pc:sldMk cId="3874712300" sldId="486"/>
            <ac:spMk id="48" creationId="{050976E4-0CF2-BA00-34CA-2F9419409B9E}"/>
          </ac:spMkLst>
        </pc:spChg>
      </pc:sldChg>
      <pc:sldChg chg="modSp mod">
        <pc:chgData name="Ahmed Mohammed" userId="52ea684eb8771d40" providerId="LiveId" clId="{06691C6C-D91A-4EBB-A7FB-206EB37212A8}" dt="2025-02-18T18:56:07.101" v="824" actId="20577"/>
        <pc:sldMkLst>
          <pc:docMk/>
          <pc:sldMk cId="1512310683" sldId="487"/>
        </pc:sldMkLst>
        <pc:spChg chg="mod">
          <ac:chgData name="Ahmed Mohammed" userId="52ea684eb8771d40" providerId="LiveId" clId="{06691C6C-D91A-4EBB-A7FB-206EB37212A8}" dt="2025-02-15T10:34:28.573" v="73"/>
          <ac:spMkLst>
            <pc:docMk/>
            <pc:sldMk cId="1512310683" sldId="487"/>
            <ac:spMk id="3" creationId="{C7BC27CA-EDD6-2396-0197-66093A3EB300}"/>
          </ac:spMkLst>
        </pc:spChg>
        <pc:spChg chg="mod">
          <ac:chgData name="Ahmed Mohammed" userId="52ea684eb8771d40" providerId="LiveId" clId="{06691C6C-D91A-4EBB-A7FB-206EB37212A8}" dt="2025-02-18T18:56:07.101" v="824" actId="20577"/>
          <ac:spMkLst>
            <pc:docMk/>
            <pc:sldMk cId="1512310683" sldId="487"/>
            <ac:spMk id="48" creationId="{050976E4-0CF2-BA00-34CA-2F9419409B9E}"/>
          </ac:spMkLst>
        </pc:spChg>
      </pc:sldChg>
      <pc:sldChg chg="addSp delSp modSp mod">
        <pc:chgData name="Ahmed Mohammed" userId="52ea684eb8771d40" providerId="LiveId" clId="{06691C6C-D91A-4EBB-A7FB-206EB37212A8}" dt="2025-02-18T19:03:30.280" v="1034" actId="14100"/>
        <pc:sldMkLst>
          <pc:docMk/>
          <pc:sldMk cId="2059186767" sldId="488"/>
        </pc:sldMkLst>
        <pc:spChg chg="mod">
          <ac:chgData name="Ahmed Mohammed" userId="52ea684eb8771d40" providerId="LiveId" clId="{06691C6C-D91A-4EBB-A7FB-206EB37212A8}" dt="2025-02-18T18:57:16.649" v="848" actId="20577"/>
          <ac:spMkLst>
            <pc:docMk/>
            <pc:sldMk cId="2059186767" sldId="488"/>
            <ac:spMk id="7" creationId="{0F24CE7C-E99B-F912-8FCF-956787DE6811}"/>
          </ac:spMkLst>
        </pc:spChg>
        <pc:spChg chg="mod">
          <ac:chgData name="Ahmed Mohammed" userId="52ea684eb8771d40" providerId="LiveId" clId="{06691C6C-D91A-4EBB-A7FB-206EB37212A8}" dt="2025-02-18T19:03:10.834" v="1030" actId="20577"/>
          <ac:spMkLst>
            <pc:docMk/>
            <pc:sldMk cId="2059186767" sldId="488"/>
            <ac:spMk id="9" creationId="{11EDE1C6-3BAB-CD74-9E97-9D4732DF2412}"/>
          </ac:spMkLst>
        </pc:spChg>
        <pc:spChg chg="add del mod">
          <ac:chgData name="Ahmed Mohammed" userId="52ea684eb8771d40" providerId="LiveId" clId="{06691C6C-D91A-4EBB-A7FB-206EB37212A8}" dt="2025-02-18T19:03:30.280" v="1034" actId="14100"/>
          <ac:spMkLst>
            <pc:docMk/>
            <pc:sldMk cId="2059186767" sldId="488"/>
            <ac:spMk id="25" creationId="{2BC869EB-5623-4AA1-9123-4AF9DF916049}"/>
          </ac:spMkLst>
        </pc:spChg>
        <pc:spChg chg="mod">
          <ac:chgData name="Ahmed Mohammed" userId="52ea684eb8771d40" providerId="LiveId" clId="{06691C6C-D91A-4EBB-A7FB-206EB37212A8}" dt="2025-02-18T18:57:00.662" v="830" actId="14100"/>
          <ac:spMkLst>
            <pc:docMk/>
            <pc:sldMk cId="2059186767" sldId="488"/>
            <ac:spMk id="48" creationId="{050976E4-0CF2-BA00-34CA-2F9419409B9E}"/>
          </ac:spMkLst>
        </pc:spChg>
      </pc:sldChg>
      <pc:sldChg chg="modSp mod">
        <pc:chgData name="Ahmed Mohammed" userId="52ea684eb8771d40" providerId="LiveId" clId="{06691C6C-D91A-4EBB-A7FB-206EB37212A8}" dt="2025-02-18T19:03:51.544" v="1035" actId="782"/>
        <pc:sldMkLst>
          <pc:docMk/>
          <pc:sldMk cId="1632883347" sldId="489"/>
        </pc:sldMkLst>
        <pc:spChg chg="mod">
          <ac:chgData name="Ahmed Mohammed" userId="52ea684eb8771d40" providerId="LiveId" clId="{06691C6C-D91A-4EBB-A7FB-206EB37212A8}" dt="2025-02-15T10:33:00.823" v="56"/>
          <ac:spMkLst>
            <pc:docMk/>
            <pc:sldMk cId="1632883347" sldId="489"/>
            <ac:spMk id="2" creationId="{41A6F54C-C587-80E6-AB43-68F3FB5C830A}"/>
          </ac:spMkLst>
        </pc:spChg>
        <pc:spChg chg="mod">
          <ac:chgData name="Ahmed Mohammed" userId="52ea684eb8771d40" providerId="LiveId" clId="{06691C6C-D91A-4EBB-A7FB-206EB37212A8}" dt="2025-02-18T19:03:51.544" v="1035" actId="782"/>
          <ac:spMkLst>
            <pc:docMk/>
            <pc:sldMk cId="1632883347" sldId="489"/>
            <ac:spMk id="3" creationId="{AA00322C-3730-28DF-00D4-157ED8D7DCBD}"/>
          </ac:spMkLst>
        </pc:spChg>
      </pc:sldChg>
      <pc:sldChg chg="modSp add del mod">
        <pc:chgData name="Ahmed Mohammed" userId="52ea684eb8771d40" providerId="LiveId" clId="{06691C6C-D91A-4EBB-A7FB-206EB37212A8}" dt="2025-02-18T19:04:37.598" v="1037" actId="122"/>
        <pc:sldMkLst>
          <pc:docMk/>
          <pc:sldMk cId="1099010328" sldId="490"/>
        </pc:sldMkLst>
        <pc:spChg chg="mod">
          <ac:chgData name="Ahmed Mohammed" userId="52ea684eb8771d40" providerId="LiveId" clId="{06691C6C-D91A-4EBB-A7FB-206EB37212A8}" dt="2025-02-18T19:04:37.598" v="1037" actId="122"/>
          <ac:spMkLst>
            <pc:docMk/>
            <pc:sldMk cId="1099010328" sldId="490"/>
            <ac:spMk id="2" creationId="{7D30A806-B9A1-DE3E-2655-A30245C8EF82}"/>
          </ac:spMkLst>
        </pc:spChg>
        <pc:spChg chg="mod">
          <ac:chgData name="Ahmed Mohammed" userId="52ea684eb8771d40" providerId="LiveId" clId="{06691C6C-D91A-4EBB-A7FB-206EB37212A8}" dt="2025-02-18T19:04:31.023" v="1036" actId="782"/>
          <ac:spMkLst>
            <pc:docMk/>
            <pc:sldMk cId="1099010328" sldId="490"/>
            <ac:spMk id="3" creationId="{8D12DB11-C048-4495-DB9E-035829C69E5D}"/>
          </ac:spMkLst>
        </pc:spChg>
        <pc:spChg chg="mod">
          <ac:chgData name="Ahmed Mohammed" userId="52ea684eb8771d40" providerId="LiveId" clId="{06691C6C-D91A-4EBB-A7FB-206EB37212A8}" dt="2025-02-16T18:36:15.982" v="437" actId="1076"/>
          <ac:spMkLst>
            <pc:docMk/>
            <pc:sldMk cId="1099010328" sldId="490"/>
            <ac:spMk id="48" creationId="{050976E4-0CF2-BA00-34CA-2F9419409B9E}"/>
          </ac:spMkLst>
        </pc:spChg>
      </pc:sldChg>
      <pc:sldChg chg="modSp add del mod">
        <pc:chgData name="Ahmed Mohammed" userId="52ea684eb8771d40" providerId="LiveId" clId="{06691C6C-D91A-4EBB-A7FB-206EB37212A8}" dt="2025-02-18T19:06:43.328" v="1057" actId="20577"/>
        <pc:sldMkLst>
          <pc:docMk/>
          <pc:sldMk cId="3634324303" sldId="491"/>
        </pc:sldMkLst>
        <pc:spChg chg="mod">
          <ac:chgData name="Ahmed Mohammed" userId="52ea684eb8771d40" providerId="LiveId" clId="{06691C6C-D91A-4EBB-A7FB-206EB37212A8}" dt="2025-02-16T18:42:54.976" v="451"/>
          <ac:spMkLst>
            <pc:docMk/>
            <pc:sldMk cId="3634324303" sldId="491"/>
            <ac:spMk id="2" creationId="{003D32EE-E343-1F5C-371B-673504EA9427}"/>
          </ac:spMkLst>
        </pc:spChg>
        <pc:spChg chg="mod">
          <ac:chgData name="Ahmed Mohammed" userId="52ea684eb8771d40" providerId="LiveId" clId="{06691C6C-D91A-4EBB-A7FB-206EB37212A8}" dt="2025-02-18T19:06:43.328" v="1057" actId="20577"/>
          <ac:spMkLst>
            <pc:docMk/>
            <pc:sldMk cId="3634324303" sldId="491"/>
            <ac:spMk id="3" creationId="{E16BA8E6-6BE2-AB41-162B-82244A5F668F}"/>
          </ac:spMkLst>
        </pc:spChg>
      </pc:sldChg>
      <pc:sldChg chg="modSp add del mod">
        <pc:chgData name="Ahmed Mohammed" userId="52ea684eb8771d40" providerId="LiveId" clId="{06691C6C-D91A-4EBB-A7FB-206EB37212A8}" dt="2025-02-18T19:07:09.820" v="1058" actId="782"/>
        <pc:sldMkLst>
          <pc:docMk/>
          <pc:sldMk cId="1846797249" sldId="492"/>
        </pc:sldMkLst>
        <pc:spChg chg="mod">
          <ac:chgData name="Ahmed Mohammed" userId="52ea684eb8771d40" providerId="LiveId" clId="{06691C6C-D91A-4EBB-A7FB-206EB37212A8}" dt="2025-02-16T18:45:31.374" v="474"/>
          <ac:spMkLst>
            <pc:docMk/>
            <pc:sldMk cId="1846797249" sldId="492"/>
            <ac:spMk id="2" creationId="{FDEA2828-B85A-FDC0-28B7-A1F8235137BB}"/>
          </ac:spMkLst>
        </pc:spChg>
        <pc:spChg chg="mod">
          <ac:chgData name="Ahmed Mohammed" userId="52ea684eb8771d40" providerId="LiveId" clId="{06691C6C-D91A-4EBB-A7FB-206EB37212A8}" dt="2025-02-18T19:07:09.820" v="1058" actId="782"/>
          <ac:spMkLst>
            <pc:docMk/>
            <pc:sldMk cId="1846797249" sldId="492"/>
            <ac:spMk id="3" creationId="{44E554A6-5219-ECA5-CE55-0781211492C2}"/>
          </ac:spMkLst>
        </pc:spChg>
      </pc:sldChg>
      <pc:sldChg chg="modSp add del mod">
        <pc:chgData name="Ahmed Mohammed" userId="52ea684eb8771d40" providerId="LiveId" clId="{06691C6C-D91A-4EBB-A7FB-206EB37212A8}" dt="2025-02-16T18:47:42.179" v="482"/>
        <pc:sldMkLst>
          <pc:docMk/>
          <pc:sldMk cId="2964376626" sldId="493"/>
        </pc:sldMkLst>
        <pc:spChg chg="mod">
          <ac:chgData name="Ahmed Mohammed" userId="52ea684eb8771d40" providerId="LiveId" clId="{06691C6C-D91A-4EBB-A7FB-206EB37212A8}" dt="2025-02-16T18:47:14.495" v="480"/>
          <ac:spMkLst>
            <pc:docMk/>
            <pc:sldMk cId="2964376626" sldId="493"/>
            <ac:spMk id="2" creationId="{A6D4F9FF-A203-F1FD-8553-2789D375A504}"/>
          </ac:spMkLst>
        </pc:spChg>
        <pc:spChg chg="mod">
          <ac:chgData name="Ahmed Mohammed" userId="52ea684eb8771d40" providerId="LiveId" clId="{06691C6C-D91A-4EBB-A7FB-206EB37212A8}" dt="2025-02-16T18:47:42.179" v="482"/>
          <ac:spMkLst>
            <pc:docMk/>
            <pc:sldMk cId="2964376626" sldId="493"/>
            <ac:spMk id="3" creationId="{208CFB31-1B1E-F99A-3884-9365B1C02D78}"/>
          </ac:spMkLst>
        </pc:spChg>
      </pc:sldChg>
      <pc:sldChg chg="modSp add del mod">
        <pc:chgData name="Ahmed Mohammed" userId="52ea684eb8771d40" providerId="LiveId" clId="{06691C6C-D91A-4EBB-A7FB-206EB37212A8}" dt="2025-02-18T19:08:31.347" v="1060" actId="782"/>
        <pc:sldMkLst>
          <pc:docMk/>
          <pc:sldMk cId="2613837258" sldId="494"/>
        </pc:sldMkLst>
        <pc:spChg chg="mod">
          <ac:chgData name="Ahmed Mohammed" userId="52ea684eb8771d40" providerId="LiveId" clId="{06691C6C-D91A-4EBB-A7FB-206EB37212A8}" dt="2025-02-16T18:48:12.842" v="485"/>
          <ac:spMkLst>
            <pc:docMk/>
            <pc:sldMk cId="2613837258" sldId="494"/>
            <ac:spMk id="2" creationId="{B6014FA1-ED6D-89B0-9BDA-914F2619C486}"/>
          </ac:spMkLst>
        </pc:spChg>
        <pc:spChg chg="mod">
          <ac:chgData name="Ahmed Mohammed" userId="52ea684eb8771d40" providerId="LiveId" clId="{06691C6C-D91A-4EBB-A7FB-206EB37212A8}" dt="2025-02-18T19:08:31.347" v="1060" actId="782"/>
          <ac:spMkLst>
            <pc:docMk/>
            <pc:sldMk cId="2613837258" sldId="494"/>
            <ac:spMk id="7" creationId="{9C0EA7DA-5CD7-DC70-C16F-1F8D386A6126}"/>
          </ac:spMkLst>
        </pc:spChg>
      </pc:sldChg>
      <pc:sldChg chg="modSp add del mod">
        <pc:chgData name="Ahmed Mohammed" userId="52ea684eb8771d40" providerId="LiveId" clId="{06691C6C-D91A-4EBB-A7FB-206EB37212A8}" dt="2025-02-18T19:09:20.223" v="1065" actId="20577"/>
        <pc:sldMkLst>
          <pc:docMk/>
          <pc:sldMk cId="2344243486" sldId="497"/>
        </pc:sldMkLst>
        <pc:spChg chg="mod">
          <ac:chgData name="Ahmed Mohammed" userId="52ea684eb8771d40" providerId="LiveId" clId="{06691C6C-D91A-4EBB-A7FB-206EB37212A8}" dt="2025-02-16T18:49:47.065" v="491"/>
          <ac:spMkLst>
            <pc:docMk/>
            <pc:sldMk cId="2344243486" sldId="497"/>
            <ac:spMk id="2" creationId="{17CAA8E1-B562-6C5E-EE66-3C6AA96CD0ED}"/>
          </ac:spMkLst>
        </pc:spChg>
        <pc:spChg chg="mod">
          <ac:chgData name="Ahmed Mohammed" userId="52ea684eb8771d40" providerId="LiveId" clId="{06691C6C-D91A-4EBB-A7FB-206EB37212A8}" dt="2025-02-18T19:09:20.223" v="1065" actId="20577"/>
          <ac:spMkLst>
            <pc:docMk/>
            <pc:sldMk cId="2344243486" sldId="497"/>
            <ac:spMk id="3" creationId="{8238857E-7B4A-82D9-6B7D-241F46306A06}"/>
          </ac:spMkLst>
        </pc:spChg>
      </pc:sldChg>
      <pc:sldChg chg="modSp add del mod">
        <pc:chgData name="Ahmed Mohammed" userId="52ea684eb8771d40" providerId="LiveId" clId="{06691C6C-D91A-4EBB-A7FB-206EB37212A8}" dt="2025-02-18T19:09:34.047" v="1066" actId="782"/>
        <pc:sldMkLst>
          <pc:docMk/>
          <pc:sldMk cId="1015914908" sldId="498"/>
        </pc:sldMkLst>
        <pc:spChg chg="mod">
          <ac:chgData name="Ahmed Mohammed" userId="52ea684eb8771d40" providerId="LiveId" clId="{06691C6C-D91A-4EBB-A7FB-206EB37212A8}" dt="2025-02-16T18:51:12.907" v="495"/>
          <ac:spMkLst>
            <pc:docMk/>
            <pc:sldMk cId="1015914908" sldId="498"/>
            <ac:spMk id="2" creationId="{F799F493-63CB-8361-A434-D9BB09EE87A7}"/>
          </ac:spMkLst>
        </pc:spChg>
        <pc:spChg chg="mod">
          <ac:chgData name="Ahmed Mohammed" userId="52ea684eb8771d40" providerId="LiveId" clId="{06691C6C-D91A-4EBB-A7FB-206EB37212A8}" dt="2025-02-18T19:09:34.047" v="1066" actId="782"/>
          <ac:spMkLst>
            <pc:docMk/>
            <pc:sldMk cId="1015914908" sldId="498"/>
            <ac:spMk id="3" creationId="{2B5AF8B0-F2C3-4FB6-18A7-C614694F558F}"/>
          </ac:spMkLst>
        </pc:spChg>
      </pc:sldChg>
      <pc:sldChg chg="modSp add del mod">
        <pc:chgData name="Ahmed Mohammed" userId="52ea684eb8771d40" providerId="LiveId" clId="{06691C6C-D91A-4EBB-A7FB-206EB37212A8}" dt="2025-02-18T19:10:29.912" v="1068" actId="122"/>
        <pc:sldMkLst>
          <pc:docMk/>
          <pc:sldMk cId="2306782641" sldId="499"/>
        </pc:sldMkLst>
        <pc:spChg chg="mod">
          <ac:chgData name="Ahmed Mohammed" userId="52ea684eb8771d40" providerId="LiveId" clId="{06691C6C-D91A-4EBB-A7FB-206EB37212A8}" dt="2025-02-18T19:10:29.912" v="1068" actId="122"/>
          <ac:spMkLst>
            <pc:docMk/>
            <pc:sldMk cId="2306782641" sldId="499"/>
            <ac:spMk id="2" creationId="{B1B54A16-8DA1-45D2-9C94-D9CDB913D6B1}"/>
          </ac:spMkLst>
        </pc:spChg>
        <pc:spChg chg="mod">
          <ac:chgData name="Ahmed Mohammed" userId="52ea684eb8771d40" providerId="LiveId" clId="{06691C6C-D91A-4EBB-A7FB-206EB37212A8}" dt="2025-02-18T19:10:19.634" v="1067" actId="782"/>
          <ac:spMkLst>
            <pc:docMk/>
            <pc:sldMk cId="2306782641" sldId="499"/>
            <ac:spMk id="3" creationId="{8AB014DA-B35E-9C29-A06F-8293246EC110}"/>
          </ac:spMkLst>
        </pc:spChg>
      </pc:sldChg>
      <pc:sldChg chg="modSp add del mod">
        <pc:chgData name="Ahmed Mohammed" userId="52ea684eb8771d40" providerId="LiveId" clId="{06691C6C-D91A-4EBB-A7FB-206EB37212A8}" dt="2025-02-18T19:11:24.181" v="1071" actId="122"/>
        <pc:sldMkLst>
          <pc:docMk/>
          <pc:sldMk cId="330385784" sldId="500"/>
        </pc:sldMkLst>
        <pc:spChg chg="mod">
          <ac:chgData name="Ahmed Mohammed" userId="52ea684eb8771d40" providerId="LiveId" clId="{06691C6C-D91A-4EBB-A7FB-206EB37212A8}" dt="2025-02-18T19:11:24.181" v="1071" actId="122"/>
          <ac:spMkLst>
            <pc:docMk/>
            <pc:sldMk cId="330385784" sldId="500"/>
            <ac:spMk id="2" creationId="{484B7DC7-7715-623D-AA62-7EE893921C7C}"/>
          </ac:spMkLst>
        </pc:spChg>
        <pc:spChg chg="mod">
          <ac:chgData name="Ahmed Mohammed" userId="52ea684eb8771d40" providerId="LiveId" clId="{06691C6C-D91A-4EBB-A7FB-206EB37212A8}" dt="2025-02-18T19:11:03.175" v="1070" actId="782"/>
          <ac:spMkLst>
            <pc:docMk/>
            <pc:sldMk cId="330385784" sldId="500"/>
            <ac:spMk id="3" creationId="{E024A026-A86A-B8FF-B7A6-AE303B2A258C}"/>
          </ac:spMkLst>
        </pc:spChg>
      </pc:sldChg>
      <pc:sldChg chg="modSp add del mod">
        <pc:chgData name="Ahmed Mohammed" userId="52ea684eb8771d40" providerId="LiveId" clId="{06691C6C-D91A-4EBB-A7FB-206EB37212A8}" dt="2025-02-18T19:12:04.252" v="1085" actId="20577"/>
        <pc:sldMkLst>
          <pc:docMk/>
          <pc:sldMk cId="2052776644" sldId="501"/>
        </pc:sldMkLst>
        <pc:spChg chg="mod">
          <ac:chgData name="Ahmed Mohammed" userId="52ea684eb8771d40" providerId="LiveId" clId="{06691C6C-D91A-4EBB-A7FB-206EB37212A8}" dt="2025-02-16T18:58:27.028" v="565"/>
          <ac:spMkLst>
            <pc:docMk/>
            <pc:sldMk cId="2052776644" sldId="501"/>
            <ac:spMk id="2" creationId="{DBFD70CD-E5D7-18CC-8430-8384F584CE6C}"/>
          </ac:spMkLst>
        </pc:spChg>
        <pc:spChg chg="mod">
          <ac:chgData name="Ahmed Mohammed" userId="52ea684eb8771d40" providerId="LiveId" clId="{06691C6C-D91A-4EBB-A7FB-206EB37212A8}" dt="2025-02-18T19:12:04.252" v="1085" actId="20577"/>
          <ac:spMkLst>
            <pc:docMk/>
            <pc:sldMk cId="2052776644" sldId="501"/>
            <ac:spMk id="3" creationId="{3CEEC080-214E-FED7-A6C6-BA241672174F}"/>
          </ac:spMkLst>
        </pc:spChg>
      </pc:sldChg>
      <pc:sldChg chg="modSp add del mod">
        <pc:chgData name="Ahmed Mohammed" userId="52ea684eb8771d40" providerId="LiveId" clId="{06691C6C-D91A-4EBB-A7FB-206EB37212A8}" dt="2025-02-18T19:12:25.778" v="1087" actId="782"/>
        <pc:sldMkLst>
          <pc:docMk/>
          <pc:sldMk cId="1592807475" sldId="502"/>
        </pc:sldMkLst>
        <pc:spChg chg="mod">
          <ac:chgData name="Ahmed Mohammed" userId="52ea684eb8771d40" providerId="LiveId" clId="{06691C6C-D91A-4EBB-A7FB-206EB37212A8}" dt="2025-02-16T19:00:05.427" v="603"/>
          <ac:spMkLst>
            <pc:docMk/>
            <pc:sldMk cId="1592807475" sldId="502"/>
            <ac:spMk id="2" creationId="{2415484F-1084-D9BA-E777-E79460BCE0BD}"/>
          </ac:spMkLst>
        </pc:spChg>
        <pc:spChg chg="mod">
          <ac:chgData name="Ahmed Mohammed" userId="52ea684eb8771d40" providerId="LiveId" clId="{06691C6C-D91A-4EBB-A7FB-206EB37212A8}" dt="2025-02-18T19:12:25.778" v="1087" actId="782"/>
          <ac:spMkLst>
            <pc:docMk/>
            <pc:sldMk cId="1592807475" sldId="502"/>
            <ac:spMk id="3" creationId="{D12E3B87-F6BA-F671-E61A-F296FADF042B}"/>
          </ac:spMkLst>
        </pc:spChg>
      </pc:sldChg>
      <pc:sldChg chg="modSp add del mod">
        <pc:chgData name="Ahmed Mohammed" userId="52ea684eb8771d40" providerId="LiveId" clId="{06691C6C-D91A-4EBB-A7FB-206EB37212A8}" dt="2025-02-18T19:13:41.445" v="1116" actId="20577"/>
        <pc:sldMkLst>
          <pc:docMk/>
          <pc:sldMk cId="1130287414" sldId="503"/>
        </pc:sldMkLst>
        <pc:spChg chg="mod">
          <ac:chgData name="Ahmed Mohammed" userId="52ea684eb8771d40" providerId="LiveId" clId="{06691C6C-D91A-4EBB-A7FB-206EB37212A8}" dt="2025-02-16T19:02:07.216" v="607"/>
          <ac:spMkLst>
            <pc:docMk/>
            <pc:sldMk cId="1130287414" sldId="503"/>
            <ac:spMk id="2" creationId="{CE7A55E8-6C25-545E-3E84-2F0572A3F9DD}"/>
          </ac:spMkLst>
        </pc:spChg>
        <pc:spChg chg="mod">
          <ac:chgData name="Ahmed Mohammed" userId="52ea684eb8771d40" providerId="LiveId" clId="{06691C6C-D91A-4EBB-A7FB-206EB37212A8}" dt="2025-02-18T19:13:41.445" v="1116" actId="20577"/>
          <ac:spMkLst>
            <pc:docMk/>
            <pc:sldMk cId="1130287414" sldId="503"/>
            <ac:spMk id="3" creationId="{7F4508F7-8839-FD7E-1BF4-7A56A9995E79}"/>
          </ac:spMkLst>
        </pc:spChg>
      </pc:sldChg>
      <pc:sldChg chg="modSp add del mod">
        <pc:chgData name="Ahmed Mohammed" userId="52ea684eb8771d40" providerId="LiveId" clId="{06691C6C-D91A-4EBB-A7FB-206EB37212A8}" dt="2025-02-18T19:14:30.523" v="1121" actId="20577"/>
        <pc:sldMkLst>
          <pc:docMk/>
          <pc:sldMk cId="2026170827" sldId="504"/>
        </pc:sldMkLst>
        <pc:spChg chg="mod">
          <ac:chgData name="Ahmed Mohammed" userId="52ea684eb8771d40" providerId="LiveId" clId="{06691C6C-D91A-4EBB-A7FB-206EB37212A8}" dt="2025-02-17T10:08:15.235" v="611"/>
          <ac:spMkLst>
            <pc:docMk/>
            <pc:sldMk cId="2026170827" sldId="504"/>
            <ac:spMk id="2" creationId="{F9E8CD88-2470-2C00-B58B-F177E35B320A}"/>
          </ac:spMkLst>
        </pc:spChg>
        <pc:spChg chg="mod">
          <ac:chgData name="Ahmed Mohammed" userId="52ea684eb8771d40" providerId="LiveId" clId="{06691C6C-D91A-4EBB-A7FB-206EB37212A8}" dt="2025-02-18T19:14:30.523" v="1121" actId="20577"/>
          <ac:spMkLst>
            <pc:docMk/>
            <pc:sldMk cId="2026170827" sldId="504"/>
            <ac:spMk id="3" creationId="{5D63997A-9B5F-CAAB-26C5-6051129ADDF9}"/>
          </ac:spMkLst>
        </pc:spChg>
      </pc:sldChg>
      <pc:sldChg chg="modSp add del mod">
        <pc:chgData name="Ahmed Mohammed" userId="52ea684eb8771d40" providerId="LiveId" clId="{06691C6C-D91A-4EBB-A7FB-206EB37212A8}" dt="2025-02-18T19:15:27.495" v="1140" actId="20577"/>
        <pc:sldMkLst>
          <pc:docMk/>
          <pc:sldMk cId="1347197203" sldId="505"/>
        </pc:sldMkLst>
        <pc:spChg chg="mod">
          <ac:chgData name="Ahmed Mohammed" userId="52ea684eb8771d40" providerId="LiveId" clId="{06691C6C-D91A-4EBB-A7FB-206EB37212A8}" dt="2025-02-17T10:09:23.358" v="615"/>
          <ac:spMkLst>
            <pc:docMk/>
            <pc:sldMk cId="1347197203" sldId="505"/>
            <ac:spMk id="2" creationId="{C2BB3EDD-5855-149D-1209-B0268223422E}"/>
          </ac:spMkLst>
        </pc:spChg>
        <pc:spChg chg="mod">
          <ac:chgData name="Ahmed Mohammed" userId="52ea684eb8771d40" providerId="LiveId" clId="{06691C6C-D91A-4EBB-A7FB-206EB37212A8}" dt="2025-02-18T19:15:27.495" v="1140" actId="20577"/>
          <ac:spMkLst>
            <pc:docMk/>
            <pc:sldMk cId="1347197203" sldId="505"/>
            <ac:spMk id="3" creationId="{1B2F4305-7207-D435-28E4-E81829F6C97A}"/>
          </ac:spMkLst>
        </pc:spChg>
      </pc:sldChg>
      <pc:sldChg chg="modSp add del mod">
        <pc:chgData name="Ahmed Mohammed" userId="52ea684eb8771d40" providerId="LiveId" clId="{06691C6C-D91A-4EBB-A7FB-206EB37212A8}" dt="2025-02-18T19:15:40.017" v="1141" actId="782"/>
        <pc:sldMkLst>
          <pc:docMk/>
          <pc:sldMk cId="2069989127" sldId="506"/>
        </pc:sldMkLst>
        <pc:spChg chg="mod">
          <ac:chgData name="Ahmed Mohammed" userId="52ea684eb8771d40" providerId="LiveId" clId="{06691C6C-D91A-4EBB-A7FB-206EB37212A8}" dt="2025-02-17T10:13:49.215" v="619"/>
          <ac:spMkLst>
            <pc:docMk/>
            <pc:sldMk cId="2069989127" sldId="506"/>
            <ac:spMk id="2" creationId="{7E03870C-FD17-E17E-52FE-9057F049CBAF}"/>
          </ac:spMkLst>
        </pc:spChg>
        <pc:spChg chg="mod">
          <ac:chgData name="Ahmed Mohammed" userId="52ea684eb8771d40" providerId="LiveId" clId="{06691C6C-D91A-4EBB-A7FB-206EB37212A8}" dt="2025-02-18T19:15:40.017" v="1141" actId="782"/>
          <ac:spMkLst>
            <pc:docMk/>
            <pc:sldMk cId="2069989127" sldId="506"/>
            <ac:spMk id="3" creationId="{898AE134-627A-6BD6-5603-B1971775562A}"/>
          </ac:spMkLst>
        </pc:spChg>
      </pc:sldChg>
      <pc:sldChg chg="modSp add del mod">
        <pc:chgData name="Ahmed Mohammed" userId="52ea684eb8771d40" providerId="LiveId" clId="{06691C6C-D91A-4EBB-A7FB-206EB37212A8}" dt="2025-02-18T19:17:11.056" v="1152" actId="20577"/>
        <pc:sldMkLst>
          <pc:docMk/>
          <pc:sldMk cId="154889363" sldId="507"/>
        </pc:sldMkLst>
        <pc:spChg chg="mod">
          <ac:chgData name="Ahmed Mohammed" userId="52ea684eb8771d40" providerId="LiveId" clId="{06691C6C-D91A-4EBB-A7FB-206EB37212A8}" dt="2025-02-17T11:31:33.426" v="646"/>
          <ac:spMkLst>
            <pc:docMk/>
            <pc:sldMk cId="154889363" sldId="507"/>
            <ac:spMk id="2" creationId="{B8F4683C-401A-63E0-0C6F-3B04382B0835}"/>
          </ac:spMkLst>
        </pc:spChg>
        <pc:spChg chg="mod">
          <ac:chgData name="Ahmed Mohammed" userId="52ea684eb8771d40" providerId="LiveId" clId="{06691C6C-D91A-4EBB-A7FB-206EB37212A8}" dt="2025-02-18T19:17:11.056" v="1152" actId="20577"/>
          <ac:spMkLst>
            <pc:docMk/>
            <pc:sldMk cId="154889363" sldId="507"/>
            <ac:spMk id="7" creationId="{1F10123A-9D60-9AA3-7E20-8974B023783C}"/>
          </ac:spMkLst>
        </pc:spChg>
      </pc:sldChg>
      <pc:sldChg chg="modSp add del mod">
        <pc:chgData name="Ahmed Mohammed" userId="52ea684eb8771d40" providerId="LiveId" clId="{06691C6C-D91A-4EBB-A7FB-206EB37212A8}" dt="2025-02-18T19:17:25.189" v="1153" actId="782"/>
        <pc:sldMkLst>
          <pc:docMk/>
          <pc:sldMk cId="2753984720" sldId="508"/>
        </pc:sldMkLst>
        <pc:spChg chg="mod">
          <ac:chgData name="Ahmed Mohammed" userId="52ea684eb8771d40" providerId="LiveId" clId="{06691C6C-D91A-4EBB-A7FB-206EB37212A8}" dt="2025-02-17T11:32:45.752" v="651" actId="13926"/>
          <ac:spMkLst>
            <pc:docMk/>
            <pc:sldMk cId="2753984720" sldId="508"/>
            <ac:spMk id="2" creationId="{443FC3BB-9897-571A-6D78-4D9A33688057}"/>
          </ac:spMkLst>
        </pc:spChg>
        <pc:spChg chg="mod">
          <ac:chgData name="Ahmed Mohammed" userId="52ea684eb8771d40" providerId="LiveId" clId="{06691C6C-D91A-4EBB-A7FB-206EB37212A8}" dt="2025-02-18T19:17:25.189" v="1153" actId="782"/>
          <ac:spMkLst>
            <pc:docMk/>
            <pc:sldMk cId="2753984720" sldId="508"/>
            <ac:spMk id="3" creationId="{4F788DB1-147F-C862-312C-E7FB9C0792E9}"/>
          </ac:spMkLst>
        </pc:spChg>
      </pc:sldChg>
      <pc:sldChg chg="modSp add del mod">
        <pc:chgData name="Ahmed Mohammed" userId="52ea684eb8771d40" providerId="LiveId" clId="{06691C6C-D91A-4EBB-A7FB-206EB37212A8}" dt="2025-02-18T19:22:10.605" v="1161" actId="255"/>
        <pc:sldMkLst>
          <pc:docMk/>
          <pc:sldMk cId="4059364372" sldId="509"/>
        </pc:sldMkLst>
        <pc:spChg chg="mod">
          <ac:chgData name="Ahmed Mohammed" userId="52ea684eb8771d40" providerId="LiveId" clId="{06691C6C-D91A-4EBB-A7FB-206EB37212A8}" dt="2025-02-18T19:21:14.928" v="1157"/>
          <ac:spMkLst>
            <pc:docMk/>
            <pc:sldMk cId="4059364372" sldId="509"/>
            <ac:spMk id="2" creationId="{687F96D9-C9B4-BF67-CCDE-E2EAC758C2A4}"/>
          </ac:spMkLst>
        </pc:spChg>
        <pc:spChg chg="mod">
          <ac:chgData name="Ahmed Mohammed" userId="52ea684eb8771d40" providerId="LiveId" clId="{06691C6C-D91A-4EBB-A7FB-206EB37212A8}" dt="2025-02-18T19:22:10.605" v="1161" actId="255"/>
          <ac:spMkLst>
            <pc:docMk/>
            <pc:sldMk cId="4059364372" sldId="509"/>
            <ac:spMk id="3" creationId="{41AF981A-49F6-1DAF-11FF-A4366C56E78D}"/>
          </ac:spMkLst>
        </pc:spChg>
      </pc:sldChg>
      <pc:sldChg chg="modSp add del mod">
        <pc:chgData name="Ahmed Mohammed" userId="52ea684eb8771d40" providerId="LiveId" clId="{06691C6C-D91A-4EBB-A7FB-206EB37212A8}" dt="2025-02-18T19:24:04.345" v="1195" actId="20577"/>
        <pc:sldMkLst>
          <pc:docMk/>
          <pc:sldMk cId="3631834791" sldId="510"/>
        </pc:sldMkLst>
        <pc:spChg chg="mod">
          <ac:chgData name="Ahmed Mohammed" userId="52ea684eb8771d40" providerId="LiveId" clId="{06691C6C-D91A-4EBB-A7FB-206EB37212A8}" dt="2025-02-17T17:34:12.853" v="663"/>
          <ac:spMkLst>
            <pc:docMk/>
            <pc:sldMk cId="3631834791" sldId="510"/>
            <ac:spMk id="2" creationId="{92A76E1A-75A9-7A98-F6BA-DB9C9D810660}"/>
          </ac:spMkLst>
        </pc:spChg>
        <pc:spChg chg="mod">
          <ac:chgData name="Ahmed Mohammed" userId="52ea684eb8771d40" providerId="LiveId" clId="{06691C6C-D91A-4EBB-A7FB-206EB37212A8}" dt="2025-02-18T19:24:04.345" v="1195" actId="20577"/>
          <ac:spMkLst>
            <pc:docMk/>
            <pc:sldMk cId="3631834791" sldId="510"/>
            <ac:spMk id="3" creationId="{3355E882-3BAD-F1EF-87E0-194886836873}"/>
          </ac:spMkLst>
        </pc:spChg>
      </pc:sldChg>
      <pc:sldChg chg="modSp add del mod">
        <pc:chgData name="Ahmed Mohammed" userId="52ea684eb8771d40" providerId="LiveId" clId="{06691C6C-D91A-4EBB-A7FB-206EB37212A8}" dt="2025-02-18T19:24:46.015" v="1202" actId="20577"/>
        <pc:sldMkLst>
          <pc:docMk/>
          <pc:sldMk cId="1349122085" sldId="511"/>
        </pc:sldMkLst>
        <pc:spChg chg="mod">
          <ac:chgData name="Ahmed Mohammed" userId="52ea684eb8771d40" providerId="LiveId" clId="{06691C6C-D91A-4EBB-A7FB-206EB37212A8}" dt="2025-02-18T19:24:46.015" v="1202" actId="20577"/>
          <ac:spMkLst>
            <pc:docMk/>
            <pc:sldMk cId="1349122085" sldId="511"/>
            <ac:spMk id="2" creationId="{CB9C5493-3893-EE71-44AE-103F99AF7462}"/>
          </ac:spMkLst>
        </pc:spChg>
        <pc:spChg chg="mod">
          <ac:chgData name="Ahmed Mohammed" userId="52ea684eb8771d40" providerId="LiveId" clId="{06691C6C-D91A-4EBB-A7FB-206EB37212A8}" dt="2025-02-18T19:24:41.958" v="1200" actId="20577"/>
          <ac:spMkLst>
            <pc:docMk/>
            <pc:sldMk cId="1349122085" sldId="511"/>
            <ac:spMk id="3" creationId="{8A2FEAD4-F75F-9A58-B009-2974C750229B}"/>
          </ac:spMkLst>
        </pc:spChg>
      </pc:sldChg>
      <pc:sldChg chg="modSp add del mod">
        <pc:chgData name="Ahmed Mohammed" userId="52ea684eb8771d40" providerId="LiveId" clId="{06691C6C-D91A-4EBB-A7FB-206EB37212A8}" dt="2025-02-18T19:28:08.383" v="1232" actId="20577"/>
        <pc:sldMkLst>
          <pc:docMk/>
          <pc:sldMk cId="3859050623" sldId="512"/>
        </pc:sldMkLst>
        <pc:spChg chg="mod">
          <ac:chgData name="Ahmed Mohammed" userId="52ea684eb8771d40" providerId="LiveId" clId="{06691C6C-D91A-4EBB-A7FB-206EB37212A8}" dt="2025-02-18T19:25:42.798" v="1207" actId="20577"/>
          <ac:spMkLst>
            <pc:docMk/>
            <pc:sldMk cId="3859050623" sldId="512"/>
            <ac:spMk id="2" creationId="{AC95E170-1245-32DF-5004-2DF9097BC589}"/>
          </ac:spMkLst>
        </pc:spChg>
        <pc:spChg chg="mod">
          <ac:chgData name="Ahmed Mohammed" userId="52ea684eb8771d40" providerId="LiveId" clId="{06691C6C-D91A-4EBB-A7FB-206EB37212A8}" dt="2025-02-18T19:28:08.383" v="1232" actId="20577"/>
          <ac:spMkLst>
            <pc:docMk/>
            <pc:sldMk cId="3859050623" sldId="512"/>
            <ac:spMk id="3" creationId="{AAF4D0EB-A5F2-55B6-086A-AADAD3700620}"/>
          </ac:spMkLst>
        </pc:spChg>
      </pc:sldChg>
      <pc:sldChg chg="modSp add del mod">
        <pc:chgData name="Ahmed Mohammed" userId="52ea684eb8771d40" providerId="LiveId" clId="{06691C6C-D91A-4EBB-A7FB-206EB37212A8}" dt="2025-02-18T19:28:41.156" v="1237" actId="782"/>
        <pc:sldMkLst>
          <pc:docMk/>
          <pc:sldMk cId="4275662782" sldId="513"/>
        </pc:sldMkLst>
        <pc:spChg chg="mod">
          <ac:chgData name="Ahmed Mohammed" userId="52ea684eb8771d40" providerId="LiveId" clId="{06691C6C-D91A-4EBB-A7FB-206EB37212A8}" dt="2025-02-18T19:28:31.222" v="1236" actId="20577"/>
          <ac:spMkLst>
            <pc:docMk/>
            <pc:sldMk cId="4275662782" sldId="513"/>
            <ac:spMk id="2" creationId="{6C6F9233-3CF8-5C3F-47BA-463E22C71BA9}"/>
          </ac:spMkLst>
        </pc:spChg>
        <pc:spChg chg="mod">
          <ac:chgData name="Ahmed Mohammed" userId="52ea684eb8771d40" providerId="LiveId" clId="{06691C6C-D91A-4EBB-A7FB-206EB37212A8}" dt="2025-02-18T19:28:41.156" v="1237" actId="782"/>
          <ac:spMkLst>
            <pc:docMk/>
            <pc:sldMk cId="4275662782" sldId="513"/>
            <ac:spMk id="3" creationId="{1DE1FEA9-B093-10AD-8311-64BCF673994F}"/>
          </ac:spMkLst>
        </pc:spChg>
      </pc:sldChg>
      <pc:sldChg chg="modSp add del mod">
        <pc:chgData name="Ahmed Mohammed" userId="52ea684eb8771d40" providerId="LiveId" clId="{06691C6C-D91A-4EBB-A7FB-206EB37212A8}" dt="2025-02-18T19:31:09.206" v="1256" actId="255"/>
        <pc:sldMkLst>
          <pc:docMk/>
          <pc:sldMk cId="1650451728" sldId="514"/>
        </pc:sldMkLst>
        <pc:spChg chg="mod">
          <ac:chgData name="Ahmed Mohammed" userId="52ea684eb8771d40" providerId="LiveId" clId="{06691C6C-D91A-4EBB-A7FB-206EB37212A8}" dt="2025-02-18T19:29:23.089" v="1243" actId="20577"/>
          <ac:spMkLst>
            <pc:docMk/>
            <pc:sldMk cId="1650451728" sldId="514"/>
            <ac:spMk id="2" creationId="{11DAD65C-A5FC-34BB-8F62-731AC6DD125B}"/>
          </ac:spMkLst>
        </pc:spChg>
        <pc:spChg chg="mod">
          <ac:chgData name="Ahmed Mohammed" userId="52ea684eb8771d40" providerId="LiveId" clId="{06691C6C-D91A-4EBB-A7FB-206EB37212A8}" dt="2025-02-18T19:31:09.206" v="1256" actId="255"/>
          <ac:spMkLst>
            <pc:docMk/>
            <pc:sldMk cId="1650451728" sldId="514"/>
            <ac:spMk id="3" creationId="{1B2F35F4-0EF2-CAD9-D7C0-C1C5DE120145}"/>
          </ac:spMkLst>
        </pc:spChg>
      </pc:sldChg>
      <pc:sldChg chg="modSp add del mod">
        <pc:chgData name="Ahmed Mohammed" userId="52ea684eb8771d40" providerId="LiveId" clId="{06691C6C-D91A-4EBB-A7FB-206EB37212A8}" dt="2025-02-18T19:31:52.329" v="1262" actId="20577"/>
        <pc:sldMkLst>
          <pc:docMk/>
          <pc:sldMk cId="1206961331" sldId="515"/>
        </pc:sldMkLst>
        <pc:spChg chg="mod">
          <ac:chgData name="Ahmed Mohammed" userId="52ea684eb8771d40" providerId="LiveId" clId="{06691C6C-D91A-4EBB-A7FB-206EB37212A8}" dt="2025-02-18T19:31:52.329" v="1262" actId="20577"/>
          <ac:spMkLst>
            <pc:docMk/>
            <pc:sldMk cId="1206961331" sldId="515"/>
            <ac:spMk id="2" creationId="{49718EC9-5A0E-ED40-90B3-55759EDDE373}"/>
          </ac:spMkLst>
        </pc:spChg>
        <pc:spChg chg="mod">
          <ac:chgData name="Ahmed Mohammed" userId="52ea684eb8771d40" providerId="LiveId" clId="{06691C6C-D91A-4EBB-A7FB-206EB37212A8}" dt="2025-02-18T19:31:45.135" v="1260" actId="255"/>
          <ac:spMkLst>
            <pc:docMk/>
            <pc:sldMk cId="1206961331" sldId="515"/>
            <ac:spMk id="3" creationId="{78867EBA-DBA2-88C3-79EB-3604E09E43B5}"/>
          </ac:spMkLst>
        </pc:spChg>
        <pc:spChg chg="mod">
          <ac:chgData name="Ahmed Mohammed" userId="52ea684eb8771d40" providerId="LiveId" clId="{06691C6C-D91A-4EBB-A7FB-206EB37212A8}" dt="2025-02-18T19:31:26.909" v="1257" actId="782"/>
          <ac:spMkLst>
            <pc:docMk/>
            <pc:sldMk cId="1206961331" sldId="515"/>
            <ac:spMk id="25" creationId="{2BC869EB-5623-4AA1-9123-4AF9DF916049}"/>
          </ac:spMkLst>
        </pc:spChg>
      </pc:sldChg>
      <pc:sldChg chg="modSp add del mod">
        <pc:chgData name="Ahmed Mohammed" userId="52ea684eb8771d40" providerId="LiveId" clId="{06691C6C-D91A-4EBB-A7FB-206EB37212A8}" dt="2025-02-18T19:32:25.042" v="1265" actId="255"/>
        <pc:sldMkLst>
          <pc:docMk/>
          <pc:sldMk cId="2391965968" sldId="516"/>
        </pc:sldMkLst>
        <pc:spChg chg="mod">
          <ac:chgData name="Ahmed Mohammed" userId="52ea684eb8771d40" providerId="LiveId" clId="{06691C6C-D91A-4EBB-A7FB-206EB37212A8}" dt="2025-02-17T17:41:39.836" v="709"/>
          <ac:spMkLst>
            <pc:docMk/>
            <pc:sldMk cId="2391965968" sldId="516"/>
            <ac:spMk id="2" creationId="{37CB0303-1473-42EE-182A-006991B017F4}"/>
          </ac:spMkLst>
        </pc:spChg>
        <pc:spChg chg="mod">
          <ac:chgData name="Ahmed Mohammed" userId="52ea684eb8771d40" providerId="LiveId" clId="{06691C6C-D91A-4EBB-A7FB-206EB37212A8}" dt="2025-02-18T19:32:25.042" v="1265" actId="255"/>
          <ac:spMkLst>
            <pc:docMk/>
            <pc:sldMk cId="2391965968" sldId="516"/>
            <ac:spMk id="3" creationId="{D189BB69-1DD9-7680-1BCB-A76238D0495C}"/>
          </ac:spMkLst>
        </pc:spChg>
        <pc:spChg chg="mod">
          <ac:chgData name="Ahmed Mohammed" userId="52ea684eb8771d40" providerId="LiveId" clId="{06691C6C-D91A-4EBB-A7FB-206EB37212A8}" dt="2025-02-17T17:41:49.799" v="710" actId="1076"/>
          <ac:spMkLst>
            <pc:docMk/>
            <pc:sldMk cId="2391965968" sldId="516"/>
            <ac:spMk id="25" creationId="{2BC869EB-5623-4AA1-9123-4AF9DF916049}"/>
          </ac:spMkLst>
        </pc:spChg>
      </pc:sldChg>
      <pc:sldChg chg="modSp add del mod">
        <pc:chgData name="Ahmed Mohammed" userId="52ea684eb8771d40" providerId="LiveId" clId="{06691C6C-D91A-4EBB-A7FB-206EB37212A8}" dt="2025-02-18T19:32:55.026" v="1266" actId="782"/>
        <pc:sldMkLst>
          <pc:docMk/>
          <pc:sldMk cId="2833133538" sldId="517"/>
        </pc:sldMkLst>
        <pc:spChg chg="mod">
          <ac:chgData name="Ahmed Mohammed" userId="52ea684eb8771d40" providerId="LiveId" clId="{06691C6C-D91A-4EBB-A7FB-206EB37212A8}" dt="2025-02-17T17:43:12.068" v="721"/>
          <ac:spMkLst>
            <pc:docMk/>
            <pc:sldMk cId="2833133538" sldId="517"/>
            <ac:spMk id="2" creationId="{0293DF97-717B-E768-C554-1D4294619966}"/>
          </ac:spMkLst>
        </pc:spChg>
        <pc:spChg chg="mod">
          <ac:chgData name="Ahmed Mohammed" userId="52ea684eb8771d40" providerId="LiveId" clId="{06691C6C-D91A-4EBB-A7FB-206EB37212A8}" dt="2025-02-18T19:32:55.026" v="1266" actId="782"/>
          <ac:spMkLst>
            <pc:docMk/>
            <pc:sldMk cId="2833133538" sldId="517"/>
            <ac:spMk id="3" creationId="{921285DE-BF74-EFCC-3F84-4B735B18C18C}"/>
          </ac:spMkLst>
        </pc:spChg>
      </pc:sldChg>
      <pc:sldChg chg="modSp add del mod">
        <pc:chgData name="Ahmed Mohammed" userId="52ea684eb8771d40" providerId="LiveId" clId="{06691C6C-D91A-4EBB-A7FB-206EB37212A8}" dt="2025-02-18T19:34:00.915" v="1267" actId="782"/>
        <pc:sldMkLst>
          <pc:docMk/>
          <pc:sldMk cId="414630921" sldId="518"/>
        </pc:sldMkLst>
        <pc:spChg chg="mod">
          <ac:chgData name="Ahmed Mohammed" userId="52ea684eb8771d40" providerId="LiveId" clId="{06691C6C-D91A-4EBB-A7FB-206EB37212A8}" dt="2025-02-17T17:43:38.615" v="724"/>
          <ac:spMkLst>
            <pc:docMk/>
            <pc:sldMk cId="414630921" sldId="518"/>
            <ac:spMk id="2" creationId="{B8A1A64A-DE1D-4D3C-FC58-1599E06B25D3}"/>
          </ac:spMkLst>
        </pc:spChg>
        <pc:spChg chg="mod">
          <ac:chgData name="Ahmed Mohammed" userId="52ea684eb8771d40" providerId="LiveId" clId="{06691C6C-D91A-4EBB-A7FB-206EB37212A8}" dt="2025-02-18T19:34:00.915" v="1267" actId="782"/>
          <ac:spMkLst>
            <pc:docMk/>
            <pc:sldMk cId="414630921" sldId="518"/>
            <ac:spMk id="3" creationId="{76D61795-341B-BA1F-AFB6-37836FD5B2C2}"/>
          </ac:spMkLst>
        </pc:spChg>
      </pc:sldChg>
      <pc:sldChg chg="modSp add del mod">
        <pc:chgData name="Ahmed Mohammed" userId="52ea684eb8771d40" providerId="LiveId" clId="{06691C6C-D91A-4EBB-A7FB-206EB37212A8}" dt="2025-02-18T19:34:40.353" v="1268" actId="782"/>
        <pc:sldMkLst>
          <pc:docMk/>
          <pc:sldMk cId="1440612462" sldId="519"/>
        </pc:sldMkLst>
        <pc:spChg chg="mod">
          <ac:chgData name="Ahmed Mohammed" userId="52ea684eb8771d40" providerId="LiveId" clId="{06691C6C-D91A-4EBB-A7FB-206EB37212A8}" dt="2025-02-17T17:45:45.175" v="732"/>
          <ac:spMkLst>
            <pc:docMk/>
            <pc:sldMk cId="1440612462" sldId="519"/>
            <ac:spMk id="2" creationId="{671431DA-8709-D899-5C6F-B4DEE51E1ACA}"/>
          </ac:spMkLst>
        </pc:spChg>
        <pc:spChg chg="mod">
          <ac:chgData name="Ahmed Mohammed" userId="52ea684eb8771d40" providerId="LiveId" clId="{06691C6C-D91A-4EBB-A7FB-206EB37212A8}" dt="2025-02-18T19:34:40.353" v="1268" actId="782"/>
          <ac:spMkLst>
            <pc:docMk/>
            <pc:sldMk cId="1440612462" sldId="519"/>
            <ac:spMk id="3" creationId="{7B20BEEF-22A4-BD48-E9C7-BC00C03711DE}"/>
          </ac:spMkLst>
        </pc:spChg>
      </pc:sldChg>
      <pc:sldChg chg="modSp add del mod">
        <pc:chgData name="Ahmed Mohammed" userId="52ea684eb8771d40" providerId="LiveId" clId="{06691C6C-D91A-4EBB-A7FB-206EB37212A8}" dt="2025-02-18T19:35:24.198" v="1269" actId="782"/>
        <pc:sldMkLst>
          <pc:docMk/>
          <pc:sldMk cId="1037410272" sldId="520"/>
        </pc:sldMkLst>
        <pc:spChg chg="mod">
          <ac:chgData name="Ahmed Mohammed" userId="52ea684eb8771d40" providerId="LiveId" clId="{06691C6C-D91A-4EBB-A7FB-206EB37212A8}" dt="2025-02-17T17:46:38.126" v="735"/>
          <ac:spMkLst>
            <pc:docMk/>
            <pc:sldMk cId="1037410272" sldId="520"/>
            <ac:spMk id="2" creationId="{9B15F65B-4974-1EA9-0017-42CC818431C6}"/>
          </ac:spMkLst>
        </pc:spChg>
        <pc:spChg chg="mod">
          <ac:chgData name="Ahmed Mohammed" userId="52ea684eb8771d40" providerId="LiveId" clId="{06691C6C-D91A-4EBB-A7FB-206EB37212A8}" dt="2025-02-18T19:35:24.198" v="1269" actId="782"/>
          <ac:spMkLst>
            <pc:docMk/>
            <pc:sldMk cId="1037410272" sldId="520"/>
            <ac:spMk id="3" creationId="{60B03310-04E7-E9BD-9AA9-5207257651FB}"/>
          </ac:spMkLst>
        </pc:spChg>
      </pc:sldChg>
      <pc:sldChg chg="modSp add del mod">
        <pc:chgData name="Ahmed Mohammed" userId="52ea684eb8771d40" providerId="LiveId" clId="{06691C6C-D91A-4EBB-A7FB-206EB37212A8}" dt="2025-02-18T19:36:00.772" v="1270" actId="782"/>
        <pc:sldMkLst>
          <pc:docMk/>
          <pc:sldMk cId="4120616746" sldId="521"/>
        </pc:sldMkLst>
        <pc:spChg chg="mod">
          <ac:chgData name="Ahmed Mohammed" userId="52ea684eb8771d40" providerId="LiveId" clId="{06691C6C-D91A-4EBB-A7FB-206EB37212A8}" dt="2025-02-17T17:47:41.078" v="739"/>
          <ac:spMkLst>
            <pc:docMk/>
            <pc:sldMk cId="4120616746" sldId="521"/>
            <ac:spMk id="2" creationId="{7C3D2604-C7EC-FF9B-A560-2348259E5E18}"/>
          </ac:spMkLst>
        </pc:spChg>
        <pc:spChg chg="mod">
          <ac:chgData name="Ahmed Mohammed" userId="52ea684eb8771d40" providerId="LiveId" clId="{06691C6C-D91A-4EBB-A7FB-206EB37212A8}" dt="2025-02-18T19:36:00.772" v="1270" actId="782"/>
          <ac:spMkLst>
            <pc:docMk/>
            <pc:sldMk cId="4120616746" sldId="521"/>
            <ac:spMk id="3" creationId="{F77EC65C-3885-EFFA-7E68-33171461523B}"/>
          </ac:spMkLst>
        </pc:spChg>
      </pc:sldChg>
      <pc:sldChg chg="modSp add del mod">
        <pc:chgData name="Ahmed Mohammed" userId="52ea684eb8771d40" providerId="LiveId" clId="{06691C6C-D91A-4EBB-A7FB-206EB37212A8}" dt="2025-02-18T19:36:38.308" v="1271" actId="782"/>
        <pc:sldMkLst>
          <pc:docMk/>
          <pc:sldMk cId="2904586766" sldId="522"/>
        </pc:sldMkLst>
        <pc:spChg chg="mod">
          <ac:chgData name="Ahmed Mohammed" userId="52ea684eb8771d40" providerId="LiveId" clId="{06691C6C-D91A-4EBB-A7FB-206EB37212A8}" dt="2025-02-17T17:48:43.490" v="752"/>
          <ac:spMkLst>
            <pc:docMk/>
            <pc:sldMk cId="2904586766" sldId="522"/>
            <ac:spMk id="2" creationId="{B54E75ED-25E3-85A3-896F-3BA3E11C01DF}"/>
          </ac:spMkLst>
        </pc:spChg>
        <pc:spChg chg="mod">
          <ac:chgData name="Ahmed Mohammed" userId="52ea684eb8771d40" providerId="LiveId" clId="{06691C6C-D91A-4EBB-A7FB-206EB37212A8}" dt="2025-02-18T19:36:38.308" v="1271" actId="782"/>
          <ac:spMkLst>
            <pc:docMk/>
            <pc:sldMk cId="2904586766" sldId="522"/>
            <ac:spMk id="3" creationId="{7869E0F3-CB22-31E7-5739-4E7F3A98FAD6}"/>
          </ac:spMkLst>
        </pc:spChg>
      </pc:sldChg>
      <pc:sldChg chg="modSp add del mod">
        <pc:chgData name="Ahmed Mohammed" userId="52ea684eb8771d40" providerId="LiveId" clId="{06691C6C-D91A-4EBB-A7FB-206EB37212A8}" dt="2025-02-18T19:37:11.242" v="1272" actId="782"/>
        <pc:sldMkLst>
          <pc:docMk/>
          <pc:sldMk cId="1491500665" sldId="523"/>
        </pc:sldMkLst>
        <pc:spChg chg="mod">
          <ac:chgData name="Ahmed Mohammed" userId="52ea684eb8771d40" providerId="LiveId" clId="{06691C6C-D91A-4EBB-A7FB-206EB37212A8}" dt="2025-02-17T17:49:56.867" v="757"/>
          <ac:spMkLst>
            <pc:docMk/>
            <pc:sldMk cId="1491500665" sldId="523"/>
            <ac:spMk id="2" creationId="{47B485D6-2666-90A3-2D87-ED787464D4B5}"/>
          </ac:spMkLst>
        </pc:spChg>
        <pc:spChg chg="mod">
          <ac:chgData name="Ahmed Mohammed" userId="52ea684eb8771d40" providerId="LiveId" clId="{06691C6C-D91A-4EBB-A7FB-206EB37212A8}" dt="2025-02-18T19:37:11.242" v="1272" actId="782"/>
          <ac:spMkLst>
            <pc:docMk/>
            <pc:sldMk cId="1491500665" sldId="523"/>
            <ac:spMk id="3" creationId="{945F6728-7006-59EA-F068-C632196533DA}"/>
          </ac:spMkLst>
        </pc:spChg>
        <pc:spChg chg="mod">
          <ac:chgData name="Ahmed Mohammed" userId="52ea684eb8771d40" providerId="LiveId" clId="{06691C6C-D91A-4EBB-A7FB-206EB37212A8}" dt="2025-02-17T17:50:09.524" v="758" actId="1076"/>
          <ac:spMkLst>
            <pc:docMk/>
            <pc:sldMk cId="1491500665" sldId="523"/>
            <ac:spMk id="25" creationId="{2BC869EB-5623-4AA1-9123-4AF9DF916049}"/>
          </ac:spMkLst>
        </pc:spChg>
      </pc:sldChg>
      <pc:sldChg chg="add del">
        <pc:chgData name="Ahmed Mohammed" userId="52ea684eb8771d40" providerId="LiveId" clId="{06691C6C-D91A-4EBB-A7FB-206EB37212A8}" dt="2025-02-16T18:35:23.829" v="434"/>
        <pc:sldMkLst>
          <pc:docMk/>
          <pc:sldMk cId="97640732" sldId="524"/>
        </pc:sldMkLst>
      </pc:sldChg>
      <pc:sldChg chg="add del">
        <pc:chgData name="Ahmed Mohammed" userId="52ea684eb8771d40" providerId="LiveId" clId="{06691C6C-D91A-4EBB-A7FB-206EB37212A8}" dt="2025-02-16T18:35:23.829" v="434"/>
        <pc:sldMkLst>
          <pc:docMk/>
          <pc:sldMk cId="3317847889" sldId="527"/>
        </pc:sldMkLst>
      </pc:sldChg>
      <pc:sldChg chg="add del">
        <pc:chgData name="Ahmed Mohammed" userId="52ea684eb8771d40" providerId="LiveId" clId="{06691C6C-D91A-4EBB-A7FB-206EB37212A8}" dt="2025-02-18T19:20:53.547" v="1156"/>
        <pc:sldMkLst>
          <pc:docMk/>
          <pc:sldMk cId="740900221" sldId="528"/>
        </pc:sldMkLst>
      </pc:sldChg>
      <pc:sldMasterChg chg="delSldLayout">
        <pc:chgData name="Ahmed Mohammed" userId="52ea684eb8771d40" providerId="LiveId" clId="{06691C6C-D91A-4EBB-A7FB-206EB37212A8}" dt="2025-02-16T18:34:25.382" v="433" actId="47"/>
        <pc:sldMasterMkLst>
          <pc:docMk/>
          <pc:sldMasterMk cId="0" sldId="2147483648"/>
        </pc:sldMasterMkLst>
        <pc:sldLayoutChg chg="del">
          <pc:chgData name="Ahmed Mohammed" userId="52ea684eb8771d40" providerId="LiveId" clId="{06691C6C-D91A-4EBB-A7FB-206EB37212A8}" dt="2025-02-16T18:34:25.382" v="433" actId="47"/>
          <pc:sldLayoutMkLst>
            <pc:docMk/>
            <pc:sldMasterMk cId="0" sldId="2147483648"/>
            <pc:sldLayoutMk cId="3017541720" sldId="2147483681"/>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492633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55962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75011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64708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2"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image" Target="../media/image5.jpeg"/><Relationship Id="rId1" Type="http://schemas.openxmlformats.org/officeDocument/2006/relationships/slideLayout" Target="../slideLayouts/slideLayout10.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8344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4047316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63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Arial"/>
                <a:cs typeface="Arial"/>
                <a:sym typeface="Arial"/>
              </a:rPr>
              <a:t>From Critical Thinking, </a:t>
            </a:r>
            <a:r>
              <a:rPr kumimoji="0" lang="en-US" sz="3200" b="0" i="0" u="none" strike="noStrike" kern="0" cap="none" spc="0" normalizeH="0" baseline="0" noProof="0" dirty="0" err="1">
                <a:ln>
                  <a:noFill/>
                </a:ln>
                <a:solidFill>
                  <a:srgbClr val="000000"/>
                </a:solidFill>
                <a:effectLst/>
                <a:uLnTx/>
                <a:uFillTx/>
                <a:latin typeface="Arial"/>
                <a:cs typeface="Arial"/>
                <a:sym typeface="Arial"/>
              </a:rPr>
              <a:t>Bassham</a:t>
            </a:r>
            <a:r>
              <a:rPr kumimoji="0" lang="en-US" sz="3200" b="0" i="0" u="none" strike="noStrike" kern="0" cap="none" spc="0" normalizeH="0" baseline="0" noProof="0" dirty="0">
                <a:ln>
                  <a:noFill/>
                </a:ln>
                <a:solidFill>
                  <a:srgbClr val="000000"/>
                </a:solidFill>
                <a:effectLst/>
                <a:uLnTx/>
                <a:uFillTx/>
                <a:latin typeface="Arial"/>
                <a:cs typeface="Arial"/>
                <a:sym typeface="Arial"/>
              </a:rPr>
              <a:t> and others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983938" cy="523220"/>
          </a:xfrm>
          <a:prstGeom prst="rect">
            <a:avLst/>
          </a:prstGeom>
          <a:noFill/>
        </p:spPr>
        <p:txBody>
          <a:bodyPr wrap="square" rtlCol="0">
            <a:spAutoFit/>
          </a:bodyPr>
          <a:lstStyle/>
          <a:p>
            <a:r>
              <a:rPr lang="en-US" sz="2800" b="1" dirty="0">
                <a:solidFill>
                  <a:schemeClr val="tx1"/>
                </a:solidFill>
              </a:rPr>
              <a:t>Basic logical concepts</a:t>
            </a:r>
            <a:endParaRPr lang="ar-SA" sz="2800" b="1"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1" y="802093"/>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74912"/>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20325"/>
    </mc:Choice>
    <mc:Fallback xmlns="">
      <p:transition advTm="2032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rtl="1">
              <a:spcBef>
                <a:spcPts val="0"/>
              </a:spcBef>
              <a:spcAft>
                <a:spcPts val="0"/>
              </a:spcAft>
              <a:buNone/>
            </a:pPr>
            <a:endParaRPr lang="ar-SA" sz="2800" dirty="0">
              <a:solidFill>
                <a:srgbClr val="0A1F61"/>
              </a:solidFill>
              <a:latin typeface="Tajawal ExtraBold"/>
              <a:ea typeface="Tajawal ExtraBold"/>
              <a:cs typeface="Tajawal ExtraBold"/>
              <a:sym typeface="Tajawal ExtraBold"/>
            </a:endParaRPr>
          </a:p>
          <a:p>
            <a:pPr marL="0" marR="0" lvl="0" indent="0" algn="r" rtl="1">
              <a:spcBef>
                <a:spcPts val="0"/>
              </a:spcBef>
              <a:spcAft>
                <a:spcPts val="0"/>
              </a:spcAft>
              <a:buNone/>
            </a:pPr>
            <a:r>
              <a:rPr lang="ar-SA" sz="2800" dirty="0">
                <a:solidFill>
                  <a:srgbClr val="0A1F61"/>
                </a:solidFill>
                <a:latin typeface="Tajawal ExtraBold"/>
                <a:ea typeface="Tajawal ExtraBold"/>
                <a:cs typeface="Tajawal ExtraBold"/>
                <a:sym typeface="Tajawal ExtraBold"/>
              </a:rPr>
              <a:t>(1) الاستدلال الاستنتاجي والاستقرائي</a:t>
            </a:r>
          </a:p>
          <a:p>
            <a:pPr marL="0" marR="0" lvl="0" indent="0" algn="r" rtl="1">
              <a:spcBef>
                <a:spcPts val="0"/>
              </a:spcBef>
              <a:spcAft>
                <a:spcPts val="0"/>
              </a:spcAft>
              <a:buNone/>
            </a:pPr>
            <a:r>
              <a:rPr lang="ar-SA" sz="2800" dirty="0">
                <a:solidFill>
                  <a:srgbClr val="0A1F61"/>
                </a:solidFill>
                <a:latin typeface="Tajawal ExtraBold"/>
                <a:ea typeface="Tajawal ExtraBold"/>
                <a:cs typeface="Tajawal ExtraBold"/>
                <a:sym typeface="Tajawal ExtraBold"/>
              </a:rPr>
              <a:t>(2) الكلمات الدالة</a:t>
            </a:r>
          </a:p>
          <a:p>
            <a:pPr marL="0" marR="0" lvl="0" indent="0" algn="r" rtl="1">
              <a:spcBef>
                <a:spcPts val="0"/>
              </a:spcBef>
              <a:spcAft>
                <a:spcPts val="0"/>
              </a:spcAft>
              <a:buNone/>
            </a:pPr>
            <a:r>
              <a:rPr lang="ar-SA" sz="2800" dirty="0">
                <a:solidFill>
                  <a:srgbClr val="0A1F61"/>
                </a:solidFill>
                <a:latin typeface="Tajawal ExtraBold"/>
                <a:ea typeface="Tajawal ExtraBold"/>
                <a:cs typeface="Tajawal ExtraBold"/>
                <a:sym typeface="Tajawal ExtraBold"/>
              </a:rPr>
              <a:t>(3) الأنماط الشائعة للاستدلال الاستنتاجي</a:t>
            </a:r>
          </a:p>
          <a:p>
            <a:pPr marL="0" marR="0" lvl="0" indent="0" algn="r" rtl="1">
              <a:spcBef>
                <a:spcPts val="0"/>
              </a:spcBef>
              <a:spcAft>
                <a:spcPts val="0"/>
              </a:spcAft>
              <a:buNone/>
            </a:pPr>
            <a:r>
              <a:rPr lang="ar-SA" sz="2800" dirty="0">
                <a:solidFill>
                  <a:srgbClr val="0A1F61"/>
                </a:solidFill>
                <a:latin typeface="Tajawal ExtraBold"/>
                <a:ea typeface="Tajawal ExtraBold"/>
                <a:cs typeface="Tajawal ExtraBold"/>
                <a:sym typeface="Tajawal ExtraBold"/>
              </a:rPr>
              <a:t>(4) الأنماط الشائعة للاستدلال الاستقرائي</a:t>
            </a:r>
          </a:p>
          <a:p>
            <a:pPr marL="0" marR="0" lvl="0" indent="0" algn="r" rtl="1">
              <a:spcBef>
                <a:spcPts val="0"/>
              </a:spcBef>
              <a:spcAft>
                <a:spcPts val="0"/>
              </a:spcAft>
              <a:buNone/>
            </a:pPr>
            <a:r>
              <a:rPr lang="ar-SA" sz="2800" dirty="0">
                <a:solidFill>
                  <a:srgbClr val="0A1F61"/>
                </a:solidFill>
                <a:latin typeface="Tajawal ExtraBold"/>
                <a:ea typeface="Tajawal ExtraBold"/>
                <a:cs typeface="Tajawal ExtraBold"/>
                <a:sym typeface="Tajawal ExtraBold"/>
              </a:rPr>
              <a:t>(5) صحة الاستدلال الاستنتاجي</a:t>
            </a:r>
          </a:p>
          <a:p>
            <a:pPr marL="0" marR="0" lvl="0" indent="0" algn="r" rtl="1">
              <a:spcBef>
                <a:spcPts val="0"/>
              </a:spcBef>
              <a:spcAft>
                <a:spcPts val="0"/>
              </a:spcAft>
              <a:buNone/>
            </a:pPr>
            <a:r>
              <a:rPr lang="ar-SA" sz="2800" dirty="0">
                <a:solidFill>
                  <a:srgbClr val="0A1F61"/>
                </a:solidFill>
                <a:latin typeface="Tajawal ExtraBold"/>
                <a:ea typeface="Tajawal ExtraBold"/>
                <a:cs typeface="Tajawal ExtraBold"/>
                <a:sym typeface="Tajawal ExtraBold"/>
              </a:rPr>
              <a:t>(6) قوة الاستدلال الاستقرائي</a:t>
            </a:r>
          </a:p>
          <a:p>
            <a:pPr marL="0" marR="0" lvl="0" indent="0" algn="r" rtl="1">
              <a:spcBef>
                <a:spcPts val="0"/>
              </a:spcBef>
              <a:spcAft>
                <a:spcPts val="0"/>
              </a:spcAft>
              <a:buNone/>
            </a:pPr>
            <a:endParaRPr lang="en-US" sz="2800" dirty="0">
              <a:solidFill>
                <a:srgbClr val="0A1F61"/>
              </a:solidFill>
              <a:latin typeface="Tajawal ExtraBold"/>
              <a:ea typeface="Tajawal ExtraBold"/>
              <a:cs typeface="Tajawal ExtraBold"/>
              <a:sym typeface="Tajawal ExtraBold"/>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3200" y="23310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10" name="TextBox 9">
            <a:extLst>
              <a:ext uri="{FF2B5EF4-FFF2-40B4-BE49-F238E27FC236}">
                <a16:creationId xmlns:a16="http://schemas.microsoft.com/office/drawing/2014/main" id="{9D3DEA52-C3DC-1FAE-346F-521B5830F13B}"/>
              </a:ext>
            </a:extLst>
          </p:cNvPr>
          <p:cNvSpPr txBox="1"/>
          <p:nvPr/>
        </p:nvSpPr>
        <p:spPr>
          <a:xfrm>
            <a:off x="2346778" y="848657"/>
            <a:ext cx="6096000" cy="523220"/>
          </a:xfrm>
          <a:prstGeom prst="rect">
            <a:avLst/>
          </a:prstGeom>
          <a:noFill/>
        </p:spPr>
        <p:txBody>
          <a:bodyPr wrap="square">
            <a:spAutoFit/>
          </a:bodyPr>
          <a:lstStyle/>
          <a:p>
            <a:pPr algn="ctr" rtl="1"/>
            <a:r>
              <a:rPr lang="ar-SA" sz="2800" b="1" dirty="0">
                <a:solidFill>
                  <a:schemeClr val="tx1"/>
                </a:solidFill>
              </a:rPr>
              <a:t>تشمل هذه المحاضرة:</a:t>
            </a:r>
            <a:r>
              <a:rPr lang="en-US" sz="2800" b="1" dirty="0">
                <a:solidFill>
                  <a:schemeClr val="tx1"/>
                </a:solidFill>
              </a:rPr>
              <a:t> </a:t>
            </a:r>
            <a:endParaRPr lang="ar-SA" sz="2800" b="1" dirty="0">
              <a:solidFill>
                <a:schemeClr val="tx1"/>
              </a:solidFill>
            </a:endParaRPr>
          </a:p>
        </p:txBody>
      </p:sp>
    </p:spTree>
    <p:extLst>
      <p:ext uri="{BB962C8B-B14F-4D97-AF65-F5344CB8AC3E}">
        <p14:creationId xmlns:p14="http://schemas.microsoft.com/office/powerpoint/2010/main" val="2071352654"/>
      </p:ext>
    </p:extLst>
  </p:cSld>
  <p:clrMapOvr>
    <a:masterClrMapping/>
  </p:clrMapOvr>
  <mc:AlternateContent xmlns:mc="http://schemas.openxmlformats.org/markup-compatibility/2006" xmlns:p14="http://schemas.microsoft.com/office/powerpoint/2010/main">
    <mc:Choice Requires="p14">
      <p:transition p14:dur="10" advTm="55123"/>
    </mc:Choice>
    <mc:Fallback xmlns="">
      <p:transition advTm="5512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52932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44285"/>
            <a:ext cx="10541000" cy="3966214"/>
          </a:xfrm>
          <a:prstGeom prst="rect">
            <a:avLst/>
          </a:prstGeom>
          <a:noFill/>
        </p:spPr>
        <p:txBody>
          <a:bodyPr wrap="square" rtlCol="0">
            <a:spAutoFit/>
          </a:bodyPr>
          <a:lstStyle/>
          <a:p>
            <a:pPr marL="0" marR="0" algn="r" rtl="1">
              <a:lnSpc>
                <a:spcPct val="115000"/>
              </a:lnSpc>
              <a:spcAft>
                <a:spcPts val="800"/>
              </a:spcAft>
            </a:pPr>
            <a:r>
              <a:rPr lang="ar-SA" sz="2800" kern="100" dirty="0">
                <a:effectLst/>
                <a:latin typeface="Aptos" panose="020B0004020202020204" pitchFamily="34" charset="0"/>
                <a:ea typeface="Aptos" panose="020B0004020202020204" pitchFamily="34" charset="0"/>
                <a:cs typeface="Arial" panose="020B0604020202020204" pitchFamily="34" charset="0"/>
              </a:rPr>
              <a:t>في الفصل السابق، تحدثنا عن ما هي الحجج وكيف يمكننا التمييز بينها وبين غير الحجج</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2800" kern="100" dirty="0">
                <a:effectLst/>
                <a:latin typeface="Aptos" panose="020B0004020202020204" pitchFamily="34" charset="0"/>
                <a:ea typeface="Aptos" panose="020B0004020202020204" pitchFamily="34" charset="0"/>
                <a:cs typeface="Arial" panose="020B0604020202020204" pitchFamily="34" charset="0"/>
              </a:rPr>
              <a:t>في هذا الفصل، نقدم بعض المفاهيم المنطقية الأساسية اللازمة للتمييز بين الحجج الجيدة والسيئة</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2800" kern="100" dirty="0">
                <a:effectLst/>
                <a:latin typeface="Aptos" panose="020B0004020202020204" pitchFamily="34" charset="0"/>
                <a:ea typeface="Aptos" panose="020B0004020202020204" pitchFamily="34" charset="0"/>
                <a:cs typeface="Arial" panose="020B0604020202020204" pitchFamily="34" charset="0"/>
              </a:rPr>
              <a:t>في تقييم أي حجة، يجب أن نطرح دائمًا سؤالين رئيسيين</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en-US" sz="2800" kern="100" dirty="0">
                <a:effectLst/>
                <a:latin typeface="Aptos" panose="020B0004020202020204" pitchFamily="34" charset="0"/>
                <a:ea typeface="Aptos" panose="020B0004020202020204" pitchFamily="34" charset="0"/>
                <a:cs typeface="Arial" panose="020B0604020202020204" pitchFamily="34" charset="0"/>
              </a:rPr>
              <a:t>(1) </a:t>
            </a:r>
            <a:r>
              <a:rPr lang="ar-SA" sz="2800" kern="100" dirty="0">
                <a:effectLst/>
                <a:latin typeface="Aptos" panose="020B0004020202020204" pitchFamily="34" charset="0"/>
                <a:ea typeface="Aptos" panose="020B0004020202020204" pitchFamily="34" charset="0"/>
                <a:cs typeface="Arial" panose="020B0604020202020204" pitchFamily="34" charset="0"/>
              </a:rPr>
              <a:t>هل المقدمات صحيحة؟</a:t>
            </a:r>
            <a:endParaRPr lang="en-US" sz="2800" kern="100" dirty="0">
              <a:effectLst/>
              <a:latin typeface="Aptos" panose="020B0004020202020204" pitchFamily="34" charset="0"/>
              <a:ea typeface="Aptos" panose="020B0004020202020204" pitchFamily="34" charset="0"/>
              <a:cs typeface="Arial" panose="020B0604020202020204" pitchFamily="34" charset="0"/>
            </a:endParaRPr>
          </a:p>
          <a:p>
            <a:pPr marL="0" marR="0" algn="r" rtl="1">
              <a:lnSpc>
                <a:spcPct val="115000"/>
              </a:lnSpc>
              <a:spcAft>
                <a:spcPts val="800"/>
              </a:spcAft>
            </a:pPr>
            <a:r>
              <a:rPr lang="en-US" sz="2800" kern="100" dirty="0">
                <a:effectLst/>
                <a:latin typeface="Aptos" panose="020B0004020202020204" pitchFamily="34" charset="0"/>
                <a:ea typeface="Aptos" panose="020B0004020202020204" pitchFamily="34" charset="0"/>
                <a:cs typeface="Arial" panose="020B0604020202020204" pitchFamily="34" charset="0"/>
              </a:rPr>
              <a:t>(2) </a:t>
            </a:r>
            <a:r>
              <a:rPr lang="ar-SA" sz="2800" kern="100" dirty="0">
                <a:effectLst/>
                <a:latin typeface="Aptos" panose="020B0004020202020204" pitchFamily="34" charset="0"/>
                <a:ea typeface="Aptos" panose="020B0004020202020204" pitchFamily="34" charset="0"/>
                <a:cs typeface="Arial" panose="020B0604020202020204" pitchFamily="34" charset="0"/>
              </a:rPr>
              <a:t>هل تقدم المقدمات أسبابًا جيدة لقبول الاستنتاج؟</a:t>
            </a:r>
            <a:endParaRPr lang="en-US" sz="2800" kern="100" dirty="0">
              <a:effectLst/>
              <a:latin typeface="Aptos" panose="020B0004020202020204" pitchFamily="34" charset="0"/>
              <a:ea typeface="Aptos" panose="020B0004020202020204" pitchFamily="34" charset="0"/>
              <a:cs typeface="Arial" panose="020B0604020202020204" pitchFamily="34" charset="0"/>
            </a:endParaRPr>
          </a:p>
          <a:p>
            <a:pPr marL="0" marR="0" lvl="0" indent="0" defTabSz="914400" rtl="0" eaLnBrk="1" fontAlgn="auto" latinLnBrk="0" hangingPunct="1">
              <a:lnSpc>
                <a:spcPct val="90000"/>
              </a:lnSpc>
              <a:spcBef>
                <a:spcPct val="0"/>
              </a:spcBef>
              <a:spcAft>
                <a:spcPts val="0"/>
              </a:spcAft>
              <a:buClrTx/>
              <a:buSzTx/>
              <a:buFontTx/>
              <a:buNone/>
              <a:tabLst/>
              <a:defRPr/>
            </a:pPr>
            <a:endParaRPr lang="en-US" sz="2800" b="1"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TextBox 2">
            <a:extLst>
              <a:ext uri="{FF2B5EF4-FFF2-40B4-BE49-F238E27FC236}">
                <a16:creationId xmlns:a16="http://schemas.microsoft.com/office/drawing/2014/main" id="{DE978269-CD44-20E8-5D1E-66AA2C220012}"/>
              </a:ext>
            </a:extLst>
          </p:cNvPr>
          <p:cNvSpPr txBox="1"/>
          <p:nvPr/>
        </p:nvSpPr>
        <p:spPr>
          <a:xfrm>
            <a:off x="794657" y="829781"/>
            <a:ext cx="6096000"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2800" dirty="0">
                <a:solidFill>
                  <a:schemeClr val="tx1"/>
                </a:solidFill>
              </a:rPr>
              <a:t>مقدمة</a:t>
            </a:r>
            <a:endParaRPr lang="en-US" sz="2800" dirty="0">
              <a:solidFill>
                <a:schemeClr val="tx1"/>
              </a:solidFill>
            </a:endParaRPr>
          </a:p>
        </p:txBody>
      </p:sp>
    </p:spTree>
    <p:extLst>
      <p:ext uri="{BB962C8B-B14F-4D97-AF65-F5344CB8AC3E}">
        <p14:creationId xmlns:p14="http://schemas.microsoft.com/office/powerpoint/2010/main" val="3190561930"/>
      </p:ext>
    </p:extLst>
  </p:cSld>
  <p:clrMapOvr>
    <a:masterClrMapping/>
  </p:clrMapOvr>
  <mc:AlternateContent xmlns:mc="http://schemas.openxmlformats.org/markup-compatibility/2006" xmlns:p14="http://schemas.microsoft.com/office/powerpoint/2010/main">
    <mc:Choice Requires="p14">
      <p:transition p14:dur="10" advTm="102893"/>
    </mc:Choice>
    <mc:Fallback xmlns="">
      <p:transition advTm="1028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21657" y="1996959"/>
            <a:ext cx="10541000" cy="4392997"/>
          </a:xfrm>
          <a:prstGeom prst="rect">
            <a:avLst/>
          </a:prstGeom>
          <a:noFill/>
        </p:spPr>
        <p:txBody>
          <a:bodyPr wrap="square" rtlCol="0">
            <a:spAutoFit/>
          </a:bodyPr>
          <a:lstStyle/>
          <a:p>
            <a:pPr marL="0" marR="0" algn="r" rtl="1">
              <a:lnSpc>
                <a:spcPct val="115000"/>
              </a:lnSpc>
              <a:spcAft>
                <a:spcPts val="800"/>
              </a:spcAft>
            </a:pPr>
            <a:r>
              <a:rPr lang="ar-SA" sz="3200" kern="100" dirty="0">
                <a:effectLst/>
                <a:latin typeface="Aptos" panose="020B0004020202020204" pitchFamily="34" charset="0"/>
                <a:ea typeface="Aptos" panose="020B0004020202020204" pitchFamily="34" charset="0"/>
                <a:cs typeface="Arial" panose="020B0604020202020204" pitchFamily="34" charset="0"/>
              </a:rPr>
              <a:t>قبل أن نتمكن من تقييم الحجة بشكل فعال، نحتاج إلى فهم نوع الحجة المقدمة. </a:t>
            </a:r>
            <a:r>
              <a:rPr lang="ar-SA" sz="3200" kern="100" dirty="0">
                <a:latin typeface="Aptos" panose="020B0004020202020204" pitchFamily="34" charset="0"/>
                <a:ea typeface="Aptos" panose="020B0004020202020204" pitchFamily="34" charset="0"/>
                <a:cs typeface="Arial" panose="020B0604020202020204" pitchFamily="34" charset="0"/>
              </a:rPr>
              <a:t>عموما</a:t>
            </a:r>
            <a:r>
              <a:rPr lang="ar-SA" sz="3200" kern="100" dirty="0">
                <a:effectLst/>
                <a:latin typeface="Aptos" panose="020B0004020202020204" pitchFamily="34" charset="0"/>
                <a:ea typeface="Aptos" panose="020B0004020202020204" pitchFamily="34" charset="0"/>
                <a:cs typeface="Arial" panose="020B0604020202020204" pitchFamily="34" charset="0"/>
              </a:rPr>
              <a:t>، تم تقسيم الحجج إلى نوعين</a:t>
            </a:r>
            <a:r>
              <a:rPr lang="en-US" sz="32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3200" kern="100" dirty="0">
                <a:effectLst/>
                <a:latin typeface="Aptos" panose="020B0004020202020204" pitchFamily="34" charset="0"/>
                <a:ea typeface="Aptos" panose="020B0004020202020204" pitchFamily="34" charset="0"/>
                <a:cs typeface="Arial" panose="020B0604020202020204" pitchFamily="34" charset="0"/>
              </a:rPr>
              <a:t>الحجج الاستنتاجية</a:t>
            </a:r>
            <a:endParaRPr lang="en-US" sz="3200" kern="100" dirty="0">
              <a:effectLst/>
              <a:latin typeface="Aptos" panose="020B0004020202020204" pitchFamily="34" charset="0"/>
              <a:ea typeface="Aptos" panose="020B0004020202020204" pitchFamily="34" charset="0"/>
              <a:cs typeface="Arial" panose="020B0604020202020204" pitchFamily="34" charset="0"/>
            </a:endParaRPr>
          </a:p>
          <a:p>
            <a:pPr marL="0" marR="0" algn="r" rtl="1">
              <a:lnSpc>
                <a:spcPct val="115000"/>
              </a:lnSpc>
              <a:spcAft>
                <a:spcPts val="800"/>
              </a:spcAft>
            </a:pPr>
            <a:r>
              <a:rPr lang="ar-SA" sz="3200" kern="100" dirty="0">
                <a:effectLst/>
                <a:latin typeface="Aptos" panose="020B0004020202020204" pitchFamily="34" charset="0"/>
                <a:ea typeface="Aptos" panose="020B0004020202020204" pitchFamily="34" charset="0"/>
                <a:cs typeface="Arial" panose="020B0604020202020204" pitchFamily="34" charset="0"/>
              </a:rPr>
              <a:t>والحجج الاستقرائية</a:t>
            </a:r>
            <a:r>
              <a:rPr lang="en-US" sz="32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3200" kern="100" dirty="0">
                <a:effectLst/>
                <a:latin typeface="Aptos" panose="020B0004020202020204" pitchFamily="34" charset="0"/>
                <a:ea typeface="Aptos" panose="020B0004020202020204" pitchFamily="34" charset="0"/>
                <a:cs typeface="Arial" panose="020B0604020202020204" pitchFamily="34" charset="0"/>
              </a:rPr>
              <a:t>ولأن معايير تقييم الحجج الاستنتاجية والاستقرائية مختلفة، فمن المهم فهم الفرق بين هذين النوعين من الحجج</a:t>
            </a:r>
            <a:r>
              <a:rPr lang="en-US" sz="3200" kern="100" dirty="0">
                <a:effectLst/>
                <a:latin typeface="Aptos" panose="020B0004020202020204" pitchFamily="34" charset="0"/>
                <a:ea typeface="Aptos" panose="020B0004020202020204" pitchFamily="34" charset="0"/>
                <a:cs typeface="Arial" panose="020B0604020202020204" pitchFamily="34" charset="0"/>
              </a:rPr>
              <a:t>.</a:t>
            </a:r>
          </a:p>
          <a:p>
            <a:pPr marL="0" marR="0" lvl="0" indent="0" algn="l" rtl="0">
              <a:spcBef>
                <a:spcPts val="0"/>
              </a:spcBef>
              <a:spcAft>
                <a:spcPts val="0"/>
              </a:spcAft>
              <a:buNone/>
            </a:pPr>
            <a:endParaRPr lang="en-US" sz="3200" b="1" dirty="0">
              <a:solidFill>
                <a:srgbClr val="0A1F61"/>
              </a:solidFill>
              <a:latin typeface="Tajawal ExtraBold"/>
              <a:ea typeface="Tajawal ExtraBold"/>
              <a:cs typeface="+mj-cs"/>
              <a:sym typeface="Tajawal ExtraBold"/>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TextBox 2">
            <a:extLst>
              <a:ext uri="{FF2B5EF4-FFF2-40B4-BE49-F238E27FC236}">
                <a16:creationId xmlns:a16="http://schemas.microsoft.com/office/drawing/2014/main" id="{F2B0D908-F14D-78D9-86C8-DB718F269E41}"/>
              </a:ext>
            </a:extLst>
          </p:cNvPr>
          <p:cNvSpPr txBox="1"/>
          <p:nvPr/>
        </p:nvSpPr>
        <p:spPr>
          <a:xfrm>
            <a:off x="2579914" y="682674"/>
            <a:ext cx="6096000" cy="523220"/>
          </a:xfrm>
          <a:prstGeom prst="rect">
            <a:avLst/>
          </a:prstGeom>
          <a:noFill/>
        </p:spPr>
        <p:txBody>
          <a:bodyPr wrap="square">
            <a:spAutoFit/>
          </a:bodyPr>
          <a:lstStyle/>
          <a:p>
            <a:r>
              <a:rPr lang="en-US" sz="2800" b="1" dirty="0">
                <a:solidFill>
                  <a:schemeClr val="tx1"/>
                </a:solidFill>
              </a:rPr>
              <a:t>Deduction and Induction </a:t>
            </a:r>
            <a:endParaRPr lang="ar-SA" sz="2800" b="1" dirty="0">
              <a:solidFill>
                <a:schemeClr val="tx1"/>
              </a:solidFill>
            </a:endParaRPr>
          </a:p>
        </p:txBody>
      </p:sp>
    </p:spTree>
    <p:extLst>
      <p:ext uri="{BB962C8B-B14F-4D97-AF65-F5344CB8AC3E}">
        <p14:creationId xmlns:p14="http://schemas.microsoft.com/office/powerpoint/2010/main" val="3274738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3914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0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552448"/>
            <a:ext cx="10541000" cy="5803640"/>
          </a:xfrm>
          <a:prstGeom prst="rect">
            <a:avLst/>
          </a:prstGeom>
          <a:noFill/>
        </p:spPr>
        <p:txBody>
          <a:bodyPr wrap="square" rtlCol="0">
            <a:spAutoFit/>
          </a:bodyPr>
          <a:lstStyle/>
          <a:p>
            <a:pPr marL="0" marR="0" algn="r" rtl="1">
              <a:lnSpc>
                <a:spcPct val="115000"/>
              </a:lnSpc>
              <a:spcAft>
                <a:spcPts val="800"/>
              </a:spcAft>
            </a:pPr>
            <a:r>
              <a:rPr lang="ar-SA" sz="2800" kern="100" dirty="0">
                <a:effectLst/>
                <a:latin typeface="Aptos" panose="020B0004020202020204" pitchFamily="34" charset="0"/>
                <a:ea typeface="Aptos" panose="020B0004020202020204" pitchFamily="34" charset="0"/>
                <a:cs typeface="Arial" panose="020B0604020202020204" pitchFamily="34" charset="0"/>
              </a:rPr>
              <a:t>تحاول الحجج الاستنتاجية إثبات استنتاجاتها بمنطق صارم وحتمي. بينما تحاول الحجج الاستقرائية إظهار أن استنتاجاتها محتملة أو مرجحة بناءً على المقدمات</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2800" kern="100" dirty="0">
                <a:effectLst/>
                <a:latin typeface="Aptos" panose="020B0004020202020204" pitchFamily="34" charset="0"/>
                <a:ea typeface="Aptos" panose="020B0004020202020204" pitchFamily="34" charset="0"/>
                <a:cs typeface="Arial" panose="020B0604020202020204" pitchFamily="34" charset="0"/>
              </a:rPr>
              <a:t>إليك مثالين على الحجج الاستنتاجية</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en-US" sz="2800" kern="100" dirty="0">
                <a:effectLst/>
                <a:latin typeface="Aptos" panose="020B0004020202020204" pitchFamily="34" charset="0"/>
                <a:ea typeface="Aptos" panose="020B0004020202020204" pitchFamily="34" charset="0"/>
                <a:cs typeface="Arial" panose="020B0604020202020204" pitchFamily="34" charset="0"/>
              </a:rPr>
              <a:t> </a:t>
            </a:r>
            <a:r>
              <a:rPr lang="ar-SA" sz="2800" kern="100" dirty="0">
                <a:effectLst/>
                <a:latin typeface="Aptos" panose="020B0004020202020204" pitchFamily="34" charset="0"/>
                <a:ea typeface="Aptos" panose="020B0004020202020204" pitchFamily="34" charset="0"/>
                <a:cs typeface="Arial" panose="020B0604020202020204" pitchFamily="34" charset="0"/>
              </a:rPr>
              <a:t>كل البشر فانون</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2800" kern="100" dirty="0">
                <a:effectLst/>
                <a:latin typeface="Aptos" panose="020B0004020202020204" pitchFamily="34" charset="0"/>
                <a:ea typeface="Aptos" panose="020B0004020202020204" pitchFamily="34" charset="0"/>
                <a:cs typeface="Arial" panose="020B0604020202020204" pitchFamily="34" charset="0"/>
              </a:rPr>
              <a:t>خالد إنسان</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2800" kern="100" dirty="0">
                <a:effectLst/>
                <a:latin typeface="Aptos" panose="020B0004020202020204" pitchFamily="34" charset="0"/>
                <a:ea typeface="Aptos" panose="020B0004020202020204" pitchFamily="34" charset="0"/>
                <a:cs typeface="Arial" panose="020B0604020202020204" pitchFamily="34" charset="0"/>
              </a:rPr>
              <a:t>إذن، خالد فان</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en-US" sz="2800" kern="100" dirty="0">
                <a:effectLst/>
                <a:latin typeface="Aptos" panose="020B0004020202020204" pitchFamily="34" charset="0"/>
                <a:ea typeface="Aptos" panose="020B0004020202020204" pitchFamily="34" charset="0"/>
                <a:cs typeface="Arial" panose="020B0604020202020204" pitchFamily="34" charset="0"/>
              </a:rPr>
              <a:t> </a:t>
            </a:r>
            <a:r>
              <a:rPr lang="ar-SA" sz="2800" kern="100" dirty="0">
                <a:effectLst/>
                <a:latin typeface="Aptos" panose="020B0004020202020204" pitchFamily="34" charset="0"/>
                <a:ea typeface="Aptos" panose="020B0004020202020204" pitchFamily="34" charset="0"/>
                <a:cs typeface="Arial" panose="020B0604020202020204" pitchFamily="34" charset="0"/>
              </a:rPr>
              <a:t>إذا كان الرئيس يعيش في البيت الأبيض، فهو يعيش في واشنطن العاصمة</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2800" kern="100" dirty="0">
                <a:effectLst/>
                <a:latin typeface="Aptos" panose="020B0004020202020204" pitchFamily="34" charset="0"/>
                <a:ea typeface="Aptos" panose="020B0004020202020204" pitchFamily="34" charset="0"/>
                <a:cs typeface="Arial" panose="020B0604020202020204" pitchFamily="34" charset="0"/>
              </a:rPr>
              <a:t>الرئيس يعيش في البيت الأبيض</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2800" kern="100" dirty="0">
                <a:effectLst/>
                <a:latin typeface="Aptos" panose="020B0004020202020204" pitchFamily="34" charset="0"/>
                <a:ea typeface="Aptos" panose="020B0004020202020204" pitchFamily="34" charset="0"/>
                <a:cs typeface="Arial" panose="020B0604020202020204" pitchFamily="34" charset="0"/>
              </a:rPr>
              <a:t>إذن، الرئيس يعيش في واشنطن العاصمة</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endParaRPr lang="ar-SA" sz="2800" b="1"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TextBox 2">
            <a:extLst>
              <a:ext uri="{FF2B5EF4-FFF2-40B4-BE49-F238E27FC236}">
                <a16:creationId xmlns:a16="http://schemas.microsoft.com/office/drawing/2014/main" id="{91381C94-057E-3714-8883-BBCF0A324514}"/>
              </a:ext>
            </a:extLst>
          </p:cNvPr>
          <p:cNvSpPr txBox="1"/>
          <p:nvPr/>
        </p:nvSpPr>
        <p:spPr>
          <a:xfrm>
            <a:off x="2520949" y="727668"/>
            <a:ext cx="6096000" cy="523220"/>
          </a:xfrm>
          <a:prstGeom prst="rect">
            <a:avLst/>
          </a:prstGeom>
          <a:noFill/>
        </p:spPr>
        <p:txBody>
          <a:bodyPr wrap="square">
            <a:spAutoFit/>
          </a:bodyPr>
          <a:lstStyle/>
          <a:p>
            <a:r>
              <a:rPr lang="ar-SA" sz="2800" b="1" dirty="0">
                <a:solidFill>
                  <a:schemeClr val="tx1"/>
                </a:solidFill>
              </a:rPr>
              <a:t>الاستدلال الاستنتاجي والاستقرائي</a:t>
            </a:r>
          </a:p>
        </p:txBody>
      </p:sp>
    </p:spTree>
    <p:extLst>
      <p:ext uri="{BB962C8B-B14F-4D97-AF65-F5344CB8AC3E}">
        <p14:creationId xmlns:p14="http://schemas.microsoft.com/office/powerpoint/2010/main" val="3082069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728106"/>
            <a:ext cx="10541000" cy="4187813"/>
          </a:xfrm>
          <a:prstGeom prst="rect">
            <a:avLst/>
          </a:prstGeom>
          <a:noFill/>
        </p:spPr>
        <p:txBody>
          <a:bodyPr wrap="square" rtlCol="0">
            <a:spAutoFit/>
          </a:bodyPr>
          <a:lstStyle/>
          <a:p>
            <a:pPr marL="457200" marR="0" indent="-457200" algn="r" rtl="1">
              <a:lnSpc>
                <a:spcPct val="115000"/>
              </a:lnSpc>
              <a:spcAft>
                <a:spcPts val="800"/>
              </a:spcAft>
              <a:buFont typeface="Arial" panose="020B0604020202020204" pitchFamily="34" charset="0"/>
              <a:buChar char="•"/>
            </a:pPr>
            <a:r>
              <a:rPr lang="ar-SA" sz="3200" kern="100" dirty="0">
                <a:effectLst/>
                <a:latin typeface="Aptos" panose="020B0004020202020204" pitchFamily="34" charset="0"/>
                <a:ea typeface="Aptos" panose="020B0004020202020204" pitchFamily="34" charset="0"/>
                <a:cs typeface="Arial" panose="020B0604020202020204" pitchFamily="34" charset="0"/>
              </a:rPr>
              <a:t>لاحظ كيف تتدفق استنتاجات هذه الحجج من المقدمات بمنطق حتمي. استنتاج كل حجة يتبع بالضرورة من المقدمات. تكون الحجج استنتاجية عندما تكون المقدمات مخصصة لتقديم هذا النوع من الدعم المنطقي الصارم للاستنتاجات</a:t>
            </a:r>
            <a:r>
              <a:rPr lang="en-US" sz="3200" kern="100" dirty="0">
                <a:effectLst/>
                <a:latin typeface="Aptos" panose="020B0004020202020204" pitchFamily="34" charset="0"/>
                <a:ea typeface="Aptos" panose="020B0004020202020204" pitchFamily="34" charset="0"/>
                <a:cs typeface="Arial" panose="020B0604020202020204" pitchFamily="34" charset="0"/>
              </a:rPr>
              <a:t>.</a:t>
            </a:r>
          </a:p>
          <a:p>
            <a:pPr marL="457200" marR="0" indent="-457200" algn="r" rtl="1">
              <a:lnSpc>
                <a:spcPct val="115000"/>
              </a:lnSpc>
              <a:spcAft>
                <a:spcPts val="800"/>
              </a:spcAft>
              <a:buFont typeface="Arial" panose="020B0604020202020204" pitchFamily="34" charset="0"/>
              <a:buChar char="•"/>
            </a:pPr>
            <a:r>
              <a:rPr lang="ar-SA" sz="3200" kern="100" dirty="0">
                <a:effectLst/>
                <a:latin typeface="Aptos" panose="020B0004020202020204" pitchFamily="34" charset="0"/>
                <a:ea typeface="Aptos" panose="020B0004020202020204" pitchFamily="34" charset="0"/>
                <a:cs typeface="Arial" panose="020B0604020202020204" pitchFamily="34" charset="0"/>
              </a:rPr>
              <a:t>تدعي الحجج الاستنتاجية أنها توفر أسبابًا منطقية حاسمة لاستنتاجاتها. أي أنها تحاول إظهار أن استنتاجاتها يجب أن تكون صحيحة بناءً على المقدمات المقدمة</a:t>
            </a:r>
            <a:r>
              <a:rPr lang="en-US" sz="3200" kern="100" dirty="0">
                <a:effectLst/>
                <a:latin typeface="Aptos" panose="020B0004020202020204" pitchFamily="34" charset="0"/>
                <a:ea typeface="Aptos" panose="020B0004020202020204" pitchFamily="34" charset="0"/>
                <a:cs typeface="Arial" panose="020B0604020202020204" pitchFamily="34" charset="0"/>
              </a:rPr>
              <a:t>.</a:t>
            </a:r>
          </a:p>
          <a:p>
            <a:pPr marL="457200" indent="-457200">
              <a:buFont typeface="Arial" panose="020B0604020202020204" pitchFamily="34" charset="0"/>
              <a:buChar char="•"/>
            </a:pPr>
            <a:endParaRPr lang="ar-SA" sz="3200" b="1"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Tree>
    <p:extLst>
      <p:ext uri="{BB962C8B-B14F-4D97-AF65-F5344CB8AC3E}">
        <p14:creationId xmlns:p14="http://schemas.microsoft.com/office/powerpoint/2010/main" val="3874712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648400"/>
            <a:ext cx="10541000" cy="5061899"/>
          </a:xfrm>
          <a:prstGeom prst="rect">
            <a:avLst/>
          </a:prstGeom>
          <a:noFill/>
        </p:spPr>
        <p:txBody>
          <a:bodyPr wrap="square" rtlCol="0">
            <a:spAutoFit/>
          </a:bodyPr>
          <a:lstStyle/>
          <a:p>
            <a:pPr marL="0" marR="0" algn="r" rtl="1">
              <a:lnSpc>
                <a:spcPct val="115000"/>
              </a:lnSpc>
              <a:spcAft>
                <a:spcPts val="800"/>
              </a:spcAft>
            </a:pPr>
            <a:r>
              <a:rPr lang="ar-SA" sz="3200" kern="100" dirty="0">
                <a:effectLst/>
                <a:latin typeface="Aptos" panose="020B0004020202020204" pitchFamily="34" charset="0"/>
                <a:ea typeface="Aptos" panose="020B0004020202020204" pitchFamily="34" charset="0"/>
                <a:cs typeface="Arial" panose="020B0604020202020204" pitchFamily="34" charset="0"/>
              </a:rPr>
              <a:t>ببساطة، تدعي الحجج الاستقرائية أن استنتاجاتها محتملة أو مرجحة بناءً على المقدمات المقدمة</a:t>
            </a:r>
            <a:r>
              <a:rPr lang="en-US" sz="32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3200" kern="100" dirty="0">
                <a:effectLst/>
                <a:latin typeface="Aptos" panose="020B0004020202020204" pitchFamily="34" charset="0"/>
                <a:ea typeface="Aptos" panose="020B0004020202020204" pitchFamily="34" charset="0"/>
                <a:cs typeface="Arial" panose="020B0604020202020204" pitchFamily="34" charset="0"/>
              </a:rPr>
              <a:t>مثال</a:t>
            </a:r>
            <a:r>
              <a:rPr lang="en-US" sz="32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3200" kern="100" dirty="0">
                <a:effectLst/>
                <a:latin typeface="Aptos" panose="020B0004020202020204" pitchFamily="34" charset="0"/>
                <a:ea typeface="Aptos" panose="020B0004020202020204" pitchFamily="34" charset="0"/>
                <a:cs typeface="Arial" panose="020B0604020202020204" pitchFamily="34" charset="0"/>
              </a:rPr>
              <a:t>تظهر استطلاعات الرأي أن 75% من الجمهوريين يؤيدون تعديلًا </a:t>
            </a:r>
            <a:r>
              <a:rPr lang="ar-SA" sz="3200" kern="100" dirty="0">
                <a:latin typeface="Aptos" panose="020B0004020202020204" pitchFamily="34" charset="0"/>
                <a:ea typeface="Aptos" panose="020B0004020202020204" pitchFamily="34" charset="0"/>
                <a:cs typeface="Arial" panose="020B0604020202020204" pitchFamily="34" charset="0"/>
              </a:rPr>
              <a:t>للصلاة قي </a:t>
            </a:r>
            <a:r>
              <a:rPr lang="ar-SA" sz="3200" kern="100" dirty="0">
                <a:effectLst/>
                <a:latin typeface="Aptos" panose="020B0004020202020204" pitchFamily="34" charset="0"/>
                <a:ea typeface="Aptos" panose="020B0004020202020204" pitchFamily="34" charset="0"/>
                <a:cs typeface="Arial" panose="020B0604020202020204" pitchFamily="34" charset="0"/>
              </a:rPr>
              <a:t>المدرسة</a:t>
            </a:r>
            <a:r>
              <a:rPr lang="en-US" sz="32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3200" kern="100" dirty="0">
                <a:effectLst/>
                <a:latin typeface="Aptos" panose="020B0004020202020204" pitchFamily="34" charset="0"/>
                <a:ea typeface="Aptos" panose="020B0004020202020204" pitchFamily="34" charset="0"/>
                <a:cs typeface="Arial" panose="020B0604020202020204" pitchFamily="34" charset="0"/>
              </a:rPr>
              <a:t>جو جمهوري</a:t>
            </a:r>
            <a:r>
              <a:rPr lang="en-US" sz="32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ar-SA" sz="3200" kern="100" dirty="0">
                <a:effectLst/>
                <a:latin typeface="Aptos" panose="020B0004020202020204" pitchFamily="34" charset="0"/>
                <a:ea typeface="Aptos" panose="020B0004020202020204" pitchFamily="34" charset="0"/>
                <a:cs typeface="Arial" panose="020B0604020202020204" pitchFamily="34" charset="0"/>
              </a:rPr>
              <a:t>إذن، من المرجح أن جو يؤيد تعديل الصلاة في المدرسة</a:t>
            </a:r>
            <a:r>
              <a:rPr lang="en-US" sz="3200" kern="100" dirty="0">
                <a:effectLst/>
                <a:latin typeface="Aptos" panose="020B0004020202020204" pitchFamily="34" charset="0"/>
                <a:ea typeface="Aptos" panose="020B0004020202020204" pitchFamily="34" charset="0"/>
                <a:cs typeface="Arial" panose="020B0604020202020204" pitchFamily="34" charset="0"/>
              </a:rPr>
              <a:t>.</a:t>
            </a:r>
          </a:p>
          <a:p>
            <a:endParaRPr lang="ar-SA" sz="3200" b="1"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TextBox 2">
            <a:extLst>
              <a:ext uri="{FF2B5EF4-FFF2-40B4-BE49-F238E27FC236}">
                <a16:creationId xmlns:a16="http://schemas.microsoft.com/office/drawing/2014/main" id="{C7BC27CA-EDD6-2396-0197-66093A3EB300}"/>
              </a:ext>
            </a:extLst>
          </p:cNvPr>
          <p:cNvSpPr txBox="1"/>
          <p:nvPr/>
        </p:nvSpPr>
        <p:spPr>
          <a:xfrm>
            <a:off x="2957117" y="791207"/>
            <a:ext cx="6096000" cy="523220"/>
          </a:xfrm>
          <a:prstGeom prst="rect">
            <a:avLst/>
          </a:prstGeom>
          <a:noFill/>
        </p:spPr>
        <p:txBody>
          <a:bodyPr wrap="square">
            <a:spAutoFit/>
          </a:bodyPr>
          <a:lstStyle/>
          <a:p>
            <a:r>
              <a:rPr lang="ar-SA" sz="2800" b="1" dirty="0">
                <a:solidFill>
                  <a:schemeClr val="tx1"/>
                </a:solidFill>
              </a:rPr>
              <a:t>الحجج الاستقرائية</a:t>
            </a:r>
          </a:p>
        </p:txBody>
      </p:sp>
    </p:spTree>
    <p:extLst>
      <p:ext uri="{BB962C8B-B14F-4D97-AF65-F5344CB8AC3E}">
        <p14:creationId xmlns:p14="http://schemas.microsoft.com/office/powerpoint/2010/main" val="1512310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71551" y="1018096"/>
            <a:ext cx="5456276" cy="556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15000"/>
              </a:lnSpc>
              <a:spcAft>
                <a:spcPts val="800"/>
              </a:spcAft>
            </a:pPr>
            <a:r>
              <a:rPr lang="ar-SA" sz="2800" kern="100" dirty="0">
                <a:effectLst/>
                <a:latin typeface="Aptos" panose="020B0004020202020204" pitchFamily="34" charset="0"/>
                <a:ea typeface="Aptos" panose="020B0004020202020204" pitchFamily="34" charset="0"/>
                <a:cs typeface="Arial" panose="020B0604020202020204" pitchFamily="34" charset="0"/>
              </a:rPr>
              <a:t>إذا كانت المقدمات صحيحة، فإن الاستنتاج محتمل أن يكون صحيحًا</a:t>
            </a:r>
            <a:endParaRPr lang="en-US" sz="28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p>
            <a:pPr marL="0" marR="0" algn="r" rtl="1">
              <a:lnSpc>
                <a:spcPct val="115000"/>
              </a:lnSpc>
              <a:spcAft>
                <a:spcPts val="800"/>
              </a:spcAft>
            </a:pPr>
            <a:r>
              <a:rPr lang="ar-SA" sz="2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النتيجة  </a:t>
            </a:r>
            <a:r>
              <a:rPr lang="ar-SA" sz="2800" kern="100" dirty="0">
                <a:solidFill>
                  <a:schemeClr val="tx1"/>
                </a:solidFill>
                <a:latin typeface="Aptos" panose="020B0004020202020204" pitchFamily="34" charset="0"/>
                <a:ea typeface="Aptos" panose="020B0004020202020204" pitchFamily="34" charset="0"/>
                <a:cs typeface="Arial" panose="020B0604020202020204" pitchFamily="34" charset="0"/>
              </a:rPr>
              <a:t>تأتي</a:t>
            </a:r>
            <a:r>
              <a:rPr lang="ar-SA" sz="2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 على الأرجح من المقدمات إذا كانت المقدمات صحيحة، فإن النتيجة محتمل أن يكون صحيحًا.</a:t>
            </a:r>
          </a:p>
          <a:p>
            <a:pPr marL="0" marR="0" algn="r" rtl="1">
              <a:lnSpc>
                <a:spcPct val="115000"/>
              </a:lnSpc>
              <a:spcAft>
                <a:spcPts val="800"/>
              </a:spcAft>
            </a:pPr>
            <a:r>
              <a:rPr lang="ar-SA" sz="2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النتيجة تأتي على الأرجح من المقدمات.</a:t>
            </a:r>
          </a:p>
          <a:p>
            <a:pPr marL="0" marR="0" algn="r" rtl="1">
              <a:lnSpc>
                <a:spcPct val="115000"/>
              </a:lnSpc>
              <a:spcAft>
                <a:spcPts val="800"/>
              </a:spcAft>
            </a:pPr>
            <a:r>
              <a:rPr lang="ar-SA" sz="2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من غير المرجح أن تكون المقدمات صحيحة والنتيجة خاطئة.</a:t>
            </a:r>
          </a:p>
          <a:p>
            <a:pPr marL="0" marR="0" algn="r" rtl="1">
              <a:lnSpc>
                <a:spcPct val="115000"/>
              </a:lnSpc>
              <a:spcAft>
                <a:spcPts val="800"/>
              </a:spcAft>
            </a:pPr>
            <a:r>
              <a:rPr lang="ar-SA" sz="2800" kern="100" dirty="0">
                <a:solidFill>
                  <a:schemeClr val="tx1"/>
                </a:solidFill>
                <a:effectLst/>
                <a:latin typeface="Aptos" panose="020B0004020202020204" pitchFamily="34" charset="0"/>
                <a:ea typeface="Aptos" panose="020B0004020202020204" pitchFamily="34" charset="0"/>
                <a:cs typeface="Arial" panose="020B0604020202020204" pitchFamily="34" charset="0"/>
              </a:rPr>
              <a:t>على الرغم من أنه من المنطقي تأكيد المقدمات وإنكار النتيجة، إلا أن النتيجة محتمل أن تكون صحيحة إذا كانت المقدمات صحيحة.</a:t>
            </a:r>
            <a:endParaRPr lang="en-US" sz="28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69429" y="2029308"/>
            <a:ext cx="5192103" cy="4335931"/>
          </a:xfrm>
          <a:prstGeom prst="rect">
            <a:avLst/>
          </a:prstGeom>
          <a:noFill/>
        </p:spPr>
        <p:txBody>
          <a:bodyPr wrap="square" rtlCol="0">
            <a:spAutoFit/>
          </a:bodyPr>
          <a:lstStyle/>
          <a:p>
            <a:pPr marL="0" marR="0" algn="r" rtl="1">
              <a:lnSpc>
                <a:spcPct val="115000"/>
              </a:lnSpc>
              <a:spcAft>
                <a:spcPts val="800"/>
              </a:spcAft>
            </a:pPr>
            <a:r>
              <a:rPr lang="ar-SA" sz="2800" kern="100" dirty="0">
                <a:effectLst/>
                <a:latin typeface="Aptos" panose="020B0004020202020204" pitchFamily="34" charset="0"/>
                <a:ea typeface="Aptos" panose="020B0004020202020204" pitchFamily="34" charset="0"/>
                <a:cs typeface="Arial" panose="020B0604020202020204" pitchFamily="34" charset="0"/>
              </a:rPr>
              <a:t>إذا كانت المقدمات صحيحة، فإن الاستنتاج يجب أن يكون صحيحًا</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en-US" sz="2800" kern="100" dirty="0">
                <a:effectLst/>
                <a:latin typeface="Aptos" panose="020B0004020202020204" pitchFamily="34" charset="0"/>
                <a:ea typeface="Aptos" panose="020B0004020202020204" pitchFamily="34" charset="0"/>
                <a:cs typeface="Arial" panose="020B0604020202020204" pitchFamily="34" charset="0"/>
              </a:rPr>
              <a:t> </a:t>
            </a:r>
            <a:r>
              <a:rPr lang="ar-SA" sz="2800" kern="100" dirty="0">
                <a:effectLst/>
                <a:latin typeface="Aptos" panose="020B0004020202020204" pitchFamily="34" charset="0"/>
                <a:ea typeface="Aptos" panose="020B0004020202020204" pitchFamily="34" charset="0"/>
                <a:cs typeface="Arial" panose="020B0604020202020204" pitchFamily="34" charset="0"/>
              </a:rPr>
              <a:t>الاستنتاج يتبع بالضرورة من المقدمات</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en-US" sz="2800" kern="100" dirty="0">
                <a:effectLst/>
                <a:latin typeface="Aptos" panose="020B0004020202020204" pitchFamily="34" charset="0"/>
                <a:ea typeface="Aptos" panose="020B0004020202020204" pitchFamily="34" charset="0"/>
                <a:cs typeface="Arial" panose="020B0604020202020204" pitchFamily="34" charset="0"/>
              </a:rPr>
              <a:t> </a:t>
            </a:r>
            <a:r>
              <a:rPr lang="ar-SA" sz="2800" kern="100" dirty="0">
                <a:effectLst/>
                <a:latin typeface="Aptos" panose="020B0004020202020204" pitchFamily="34" charset="0"/>
                <a:ea typeface="Aptos" panose="020B0004020202020204" pitchFamily="34" charset="0"/>
                <a:cs typeface="Arial" panose="020B0604020202020204" pitchFamily="34" charset="0"/>
              </a:rPr>
              <a:t>من المستحيل أن تكون جميع المقدمات صحيحة والاستنتاج خاطئ</a:t>
            </a:r>
            <a:r>
              <a:rPr lang="en-US" sz="2800" kern="100" dirty="0">
                <a:effectLst/>
                <a:latin typeface="Aptos" panose="020B0004020202020204" pitchFamily="34" charset="0"/>
                <a:ea typeface="Aptos" panose="020B0004020202020204" pitchFamily="34" charset="0"/>
                <a:cs typeface="Arial" panose="020B0604020202020204" pitchFamily="34" charset="0"/>
              </a:rPr>
              <a:t>.</a:t>
            </a:r>
          </a:p>
          <a:p>
            <a:pPr marL="0" marR="0" algn="r" rtl="1">
              <a:lnSpc>
                <a:spcPct val="115000"/>
              </a:lnSpc>
              <a:spcAft>
                <a:spcPts val="800"/>
              </a:spcAft>
            </a:pPr>
            <a:r>
              <a:rPr lang="en-US" sz="2800" kern="100" dirty="0">
                <a:effectLst/>
                <a:latin typeface="Aptos" panose="020B0004020202020204" pitchFamily="34" charset="0"/>
                <a:ea typeface="Aptos" panose="020B0004020202020204" pitchFamily="34" charset="0"/>
                <a:cs typeface="Arial" panose="020B0604020202020204" pitchFamily="34" charset="0"/>
              </a:rPr>
              <a:t> </a:t>
            </a:r>
            <a:r>
              <a:rPr lang="ar-SA" sz="2800" kern="100" dirty="0">
                <a:effectLst/>
                <a:latin typeface="Aptos" panose="020B0004020202020204" pitchFamily="34" charset="0"/>
                <a:ea typeface="Aptos" panose="020B0004020202020204" pitchFamily="34" charset="0"/>
                <a:cs typeface="Arial" panose="020B0604020202020204" pitchFamily="34" charset="0"/>
              </a:rPr>
              <a:t>من غير المنطقي تأكيد المقدمات وإنكار الاستنتاج؛ إذا قبلت المقدمات، يجب أن تقبل الاستنتاج</a:t>
            </a:r>
            <a:r>
              <a:rPr lang="en-US" sz="2800" kern="100" dirty="0">
                <a:effectLst/>
                <a:latin typeface="Aptos" panose="020B0004020202020204" pitchFamily="34" charset="0"/>
                <a:ea typeface="Aptos" panose="020B0004020202020204" pitchFamily="34" charset="0"/>
                <a:cs typeface="Arial" panose="020B0604020202020204" pitchFamily="34"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TextBox 2">
            <a:extLst>
              <a:ext uri="{FF2B5EF4-FFF2-40B4-BE49-F238E27FC236}">
                <a16:creationId xmlns:a16="http://schemas.microsoft.com/office/drawing/2014/main" id="{5DDC1175-8E96-904A-1092-B857BBDEB7DB}"/>
              </a:ext>
            </a:extLst>
          </p:cNvPr>
          <p:cNvSpPr txBox="1"/>
          <p:nvPr/>
        </p:nvSpPr>
        <p:spPr>
          <a:xfrm>
            <a:off x="2645229" y="279432"/>
            <a:ext cx="6183086" cy="954107"/>
          </a:xfrm>
          <a:prstGeom prst="rect">
            <a:avLst/>
          </a:prstGeom>
          <a:noFill/>
        </p:spPr>
        <p:txBody>
          <a:bodyPr wrap="square">
            <a:spAutoFit/>
          </a:bodyPr>
          <a:lstStyle/>
          <a:p>
            <a:r>
              <a:rPr lang="en-US" sz="2800" b="1" dirty="0">
                <a:solidFill>
                  <a:schemeClr val="tx1"/>
                </a:solidFill>
              </a:rPr>
              <a:t>Differences between Deductive &amp; Inductive</a:t>
            </a:r>
            <a:endParaRPr lang="ar-SA" sz="2800" b="1" dirty="0">
              <a:solidFill>
                <a:schemeClr val="tx1"/>
              </a:solidFill>
            </a:endParaRPr>
          </a:p>
        </p:txBody>
      </p:sp>
      <p:sp>
        <p:nvSpPr>
          <p:cNvPr id="7" name="Content Placeholder 2">
            <a:extLst>
              <a:ext uri="{FF2B5EF4-FFF2-40B4-BE49-F238E27FC236}">
                <a16:creationId xmlns:a16="http://schemas.microsoft.com/office/drawing/2014/main" id="{0F24CE7C-E99B-F912-8FCF-956787DE6811}"/>
              </a:ext>
            </a:extLst>
          </p:cNvPr>
          <p:cNvSpPr txBox="1">
            <a:spLocks/>
          </p:cNvSpPr>
          <p:nvPr/>
        </p:nvSpPr>
        <p:spPr>
          <a:xfrm>
            <a:off x="869429" y="1412943"/>
            <a:ext cx="5456276" cy="4792985"/>
          </a:xfrm>
          <a:prstGeom prst="rect">
            <a:avLst/>
          </a:prstGeom>
          <a:ln>
            <a:solidFill>
              <a:schemeClr val="tx1"/>
            </a:solidFill>
          </a:ln>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ctr">
              <a:buFont typeface="Arial" panose="020B0604020202020204" pitchFamily="34" charset="0"/>
              <a:buChar char="•"/>
            </a:pPr>
            <a:r>
              <a:rPr lang="ar-SA" sz="2300" b="1" dirty="0">
                <a:highlight>
                  <a:srgbClr val="FFFF00"/>
                </a:highlight>
              </a:rPr>
              <a:t>الاستنتاج</a:t>
            </a:r>
            <a:endParaRPr lang="en-US" sz="2300" b="1" dirty="0">
              <a:highlight>
                <a:srgbClr val="FFFF00"/>
              </a:highlight>
            </a:endParaRPr>
          </a:p>
        </p:txBody>
      </p:sp>
      <p:sp>
        <p:nvSpPr>
          <p:cNvPr id="9" name="Content Placeholder 3">
            <a:extLst>
              <a:ext uri="{FF2B5EF4-FFF2-40B4-BE49-F238E27FC236}">
                <a16:creationId xmlns:a16="http://schemas.microsoft.com/office/drawing/2014/main" id="{11EDE1C6-3BAB-CD74-9E97-9D4732DF2412}"/>
              </a:ext>
            </a:extLst>
          </p:cNvPr>
          <p:cNvSpPr txBox="1">
            <a:spLocks/>
          </p:cNvSpPr>
          <p:nvPr/>
        </p:nvSpPr>
        <p:spPr>
          <a:xfrm>
            <a:off x="6398628" y="1045029"/>
            <a:ext cx="5456276" cy="4792985"/>
          </a:xfrm>
          <a:prstGeom prst="rect">
            <a:avLst/>
          </a:prstGeom>
          <a:ln>
            <a:solidFill>
              <a:schemeClr val="tx1"/>
            </a:solidFill>
          </a:ln>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ctr">
              <a:buFont typeface="Arial" panose="020B0604020202020204" pitchFamily="34" charset="0"/>
              <a:buChar char="•"/>
            </a:pPr>
            <a:r>
              <a:rPr lang="ar-SA" sz="2300" b="1" dirty="0">
                <a:highlight>
                  <a:srgbClr val="FFFF00"/>
                </a:highlight>
              </a:rPr>
              <a:t>الاستقراء</a:t>
            </a:r>
            <a:r>
              <a:rPr lang="en-US" sz="2300" b="1" dirty="0"/>
              <a:t> </a:t>
            </a:r>
          </a:p>
        </p:txBody>
      </p:sp>
    </p:spTree>
    <p:extLst>
      <p:ext uri="{BB962C8B-B14F-4D97-AF65-F5344CB8AC3E}">
        <p14:creationId xmlns:p14="http://schemas.microsoft.com/office/powerpoint/2010/main" val="2059186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41A6F54C-C587-80E6-AB43-68F3FB5C830A}"/>
              </a:ext>
            </a:extLst>
          </p:cNvPr>
          <p:cNvSpPr txBox="1"/>
          <p:nvPr/>
        </p:nvSpPr>
        <p:spPr>
          <a:xfrm>
            <a:off x="2440789" y="380752"/>
            <a:ext cx="7541412" cy="646331"/>
          </a:xfrm>
          <a:prstGeom prst="rect">
            <a:avLst/>
          </a:prstGeom>
          <a:noFill/>
        </p:spPr>
        <p:txBody>
          <a:bodyPr wrap="square">
            <a:spAutoFit/>
          </a:bodyPr>
          <a:lstStyle/>
          <a:p>
            <a:r>
              <a:rPr lang="ar-SA" sz="3600" b="1" dirty="0">
                <a:solidFill>
                  <a:schemeClr val="tx1"/>
                </a:solidFill>
              </a:rPr>
              <a:t>هل الحجة استنتاجية أم استقرائية؟</a:t>
            </a:r>
          </a:p>
        </p:txBody>
      </p:sp>
      <p:sp>
        <p:nvSpPr>
          <p:cNvPr id="3" name="Content Placeholder 3">
            <a:extLst>
              <a:ext uri="{FF2B5EF4-FFF2-40B4-BE49-F238E27FC236}">
                <a16:creationId xmlns:a16="http://schemas.microsoft.com/office/drawing/2014/main" id="{AA00322C-3730-28DF-00D4-157ED8D7DCBD}"/>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لقد رأينا أن الحجة تكون استنتاجية إذا كانت المقدمات تهدف إلى تقديم أسباب حاسمة لصحة الاستنتاج، واستقرائية إذا كانت المقدمات تهدف إلى تقديم أسباب محتملة لصحة الاستنتاج. ولكن ليس من السهل دائمًا معرفة ما يقصده المتحدث أو الكاتب. لهذا السبب، قد يكون من الصعب أحيانًا تحديد ما إذا كانت حجة معينة استنتاجية أم استقرائية.</a:t>
            </a:r>
          </a:p>
        </p:txBody>
      </p:sp>
    </p:spTree>
    <p:extLst>
      <p:ext uri="{BB962C8B-B14F-4D97-AF65-F5344CB8AC3E}">
        <p14:creationId xmlns:p14="http://schemas.microsoft.com/office/powerpoint/2010/main" val="1632883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09600" y="2967335"/>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7D30A806-B9A1-DE3E-2655-A30245C8EF82}"/>
              </a:ext>
            </a:extLst>
          </p:cNvPr>
          <p:cNvSpPr txBox="1"/>
          <p:nvPr/>
        </p:nvSpPr>
        <p:spPr>
          <a:xfrm>
            <a:off x="2440788" y="538758"/>
            <a:ext cx="7222669" cy="1046440"/>
          </a:xfrm>
          <a:prstGeom prst="rect">
            <a:avLst/>
          </a:prstGeom>
          <a:noFill/>
        </p:spPr>
        <p:txBody>
          <a:bodyPr wrap="square">
            <a:spAutoFit/>
          </a:bodyPr>
          <a:lstStyle/>
          <a:p>
            <a:pPr algn="ctr"/>
            <a:r>
              <a:rPr lang="ar-SA" sz="3100" b="1" dirty="0">
                <a:solidFill>
                  <a:schemeClr val="tx1"/>
                </a:solidFill>
              </a:rPr>
              <a:t>4 اختبارات لتحديد ما إذا كانت الحجة استنتاجية أو استقرائية</a:t>
            </a:r>
          </a:p>
        </p:txBody>
      </p:sp>
      <p:sp>
        <p:nvSpPr>
          <p:cNvPr id="3" name="Content Placeholder 2">
            <a:extLst>
              <a:ext uri="{FF2B5EF4-FFF2-40B4-BE49-F238E27FC236}">
                <a16:creationId xmlns:a16="http://schemas.microsoft.com/office/drawing/2014/main" id="{8D12DB11-C048-4495-DB9E-035829C69E5D}"/>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3600" b="0" i="0" dirty="0">
                <a:solidFill>
                  <a:srgbClr val="404040"/>
                </a:solidFill>
                <a:effectLst/>
                <a:latin typeface="Inter"/>
              </a:rPr>
              <a:t>• اختبار الكلمات الدلالية</a:t>
            </a:r>
            <a:br>
              <a:rPr lang="ar-SA" sz="3600" dirty="0"/>
            </a:br>
            <a:r>
              <a:rPr lang="ar-SA" sz="3600" b="0" i="0" dirty="0">
                <a:solidFill>
                  <a:srgbClr val="404040"/>
                </a:solidFill>
                <a:effectLst/>
                <a:latin typeface="Inter"/>
              </a:rPr>
              <a:t>• اختبار الضرورة الصارمة</a:t>
            </a:r>
            <a:br>
              <a:rPr lang="ar-SA" sz="3600" dirty="0"/>
            </a:br>
            <a:r>
              <a:rPr lang="ar-SA" sz="3600" b="0" i="0" dirty="0">
                <a:solidFill>
                  <a:srgbClr val="404040"/>
                </a:solidFill>
                <a:effectLst/>
                <a:latin typeface="Inter"/>
              </a:rPr>
              <a:t>• اختبار النمط الشائع</a:t>
            </a:r>
            <a:br>
              <a:rPr lang="ar-SA" sz="3600" dirty="0"/>
            </a:br>
            <a:r>
              <a:rPr lang="ar-SA" sz="3600" b="0" i="0" dirty="0">
                <a:solidFill>
                  <a:srgbClr val="404040"/>
                </a:solidFill>
                <a:effectLst/>
                <a:latin typeface="Inter"/>
              </a:rPr>
              <a:t>• اختبار مبدأ الإحسان</a:t>
            </a:r>
            <a:endParaRPr lang="ar-SA" sz="2600" b="1" dirty="0"/>
          </a:p>
        </p:txBody>
      </p:sp>
    </p:spTree>
    <p:extLst>
      <p:ext uri="{BB962C8B-B14F-4D97-AF65-F5344CB8AC3E}">
        <p14:creationId xmlns:p14="http://schemas.microsoft.com/office/powerpoint/2010/main" val="1099010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003D32EE-E343-1F5C-371B-673504EA9427}"/>
              </a:ext>
            </a:extLst>
          </p:cNvPr>
          <p:cNvSpPr txBox="1">
            <a:spLocks/>
          </p:cNvSpPr>
          <p:nvPr/>
        </p:nvSpPr>
        <p:spPr>
          <a:xfrm>
            <a:off x="2701620" y="355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اختبار الكلمات الدلالية</a:t>
            </a:r>
          </a:p>
        </p:txBody>
      </p:sp>
      <p:sp>
        <p:nvSpPr>
          <p:cNvPr id="3" name="Content Placeholder 2">
            <a:extLst>
              <a:ext uri="{FF2B5EF4-FFF2-40B4-BE49-F238E27FC236}">
                <a16:creationId xmlns:a16="http://schemas.microsoft.com/office/drawing/2014/main" id="{E16BA8E6-6BE2-AB41-162B-82244A5F668F}"/>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بعض الكلمات الدلالية الشائعة للحجة الاستنتاجية:</a:t>
            </a:r>
          </a:p>
          <a:p>
            <a:pPr algn="r" rtl="1"/>
            <a:r>
              <a:rPr lang="ar-SA" sz="2600" b="1" dirty="0"/>
              <a:t>بالتأكيد</a:t>
            </a:r>
          </a:p>
          <a:p>
            <a:pPr algn="r" rtl="1"/>
            <a:r>
              <a:rPr lang="ar-SA" sz="2600" b="1" dirty="0"/>
              <a:t>بالتأكيد و تبعا لذلك</a:t>
            </a:r>
          </a:p>
          <a:p>
            <a:pPr algn="r" rtl="1"/>
            <a:r>
              <a:rPr lang="ar-SA" sz="2600" b="1" dirty="0"/>
              <a:t>بشكل قاطع</a:t>
            </a:r>
          </a:p>
          <a:p>
            <a:pPr algn="r" rtl="1"/>
            <a:r>
              <a:rPr lang="ar-SA" sz="2600" b="1" dirty="0"/>
              <a:t>من المنطقي أن نستنتج أن</a:t>
            </a:r>
          </a:p>
          <a:p>
            <a:pPr algn="r" rtl="1"/>
            <a:r>
              <a:rPr lang="ar-SA" sz="2600" b="1" dirty="0"/>
              <a:t>بشكل مطلق</a:t>
            </a:r>
          </a:p>
          <a:p>
            <a:pPr algn="r" rtl="1"/>
            <a:r>
              <a:rPr lang="ar-SA" sz="2600" b="1" dirty="0"/>
              <a:t>هذا يعني منطقيًا أن</a:t>
            </a:r>
          </a:p>
          <a:p>
            <a:pPr algn="r" rtl="1"/>
            <a:r>
              <a:rPr lang="ar-SA" sz="2600" b="1" dirty="0"/>
              <a:t>بشكل حاسم</a:t>
            </a:r>
          </a:p>
          <a:p>
            <a:pPr algn="r" rtl="1"/>
            <a:r>
              <a:rPr lang="ar-SA" sz="2600" b="1" dirty="0"/>
              <a:t>هذا يستلزم أن</a:t>
            </a:r>
          </a:p>
        </p:txBody>
      </p:sp>
    </p:spTree>
    <p:extLst>
      <p:ext uri="{BB962C8B-B14F-4D97-AF65-F5344CB8AC3E}">
        <p14:creationId xmlns:p14="http://schemas.microsoft.com/office/powerpoint/2010/main" val="3634324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FDEA2828-B85A-FDC0-28B7-A1F8235137BB}"/>
              </a:ext>
            </a:extLst>
          </p:cNvPr>
          <p:cNvSpPr txBox="1"/>
          <p:nvPr/>
        </p:nvSpPr>
        <p:spPr>
          <a:xfrm>
            <a:off x="2860930" y="484881"/>
            <a:ext cx="6288374" cy="646331"/>
          </a:xfrm>
          <a:prstGeom prst="rect">
            <a:avLst/>
          </a:prstGeom>
          <a:noFill/>
        </p:spPr>
        <p:txBody>
          <a:bodyPr wrap="square">
            <a:spAutoFit/>
          </a:bodyPr>
          <a:lstStyle/>
          <a:p>
            <a:r>
              <a:rPr lang="ar-SA" sz="3600" dirty="0">
                <a:solidFill>
                  <a:schemeClr val="tx1"/>
                </a:solidFill>
              </a:rPr>
              <a:t>اختبار الكلمات الدلالية</a:t>
            </a:r>
          </a:p>
        </p:txBody>
      </p:sp>
      <p:sp>
        <p:nvSpPr>
          <p:cNvPr id="3" name="Content Placeholder 2">
            <a:extLst>
              <a:ext uri="{FF2B5EF4-FFF2-40B4-BE49-F238E27FC236}">
                <a16:creationId xmlns:a16="http://schemas.microsoft.com/office/drawing/2014/main" id="{44E554A6-5219-ECA5-CE55-0781211492C2}"/>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بعض الكلمات الدلالية الشائعة للاستقراء:</a:t>
            </a:r>
          </a:p>
          <a:p>
            <a:pPr algn="r" rtl="1"/>
            <a:endParaRPr lang="ar-SA" sz="2600" b="1" dirty="0"/>
          </a:p>
          <a:p>
            <a:pPr algn="r" rtl="1"/>
            <a:r>
              <a:rPr lang="ar-SA" sz="2600" b="1" dirty="0"/>
              <a:t>من المحتمل</a:t>
            </a:r>
          </a:p>
          <a:p>
            <a:pPr algn="r" rtl="1"/>
            <a:r>
              <a:rPr lang="ar-SA" sz="2600" b="1" dirty="0"/>
              <a:t>من المتوقع أن</a:t>
            </a:r>
          </a:p>
          <a:p>
            <a:pPr algn="r" rtl="1"/>
            <a:r>
              <a:rPr lang="ar-SA" sz="2600" b="1" dirty="0"/>
              <a:t>من المرجح</a:t>
            </a:r>
          </a:p>
          <a:p>
            <a:pPr algn="r" rtl="1"/>
            <a:r>
              <a:rPr lang="ar-SA" sz="2600" b="1" dirty="0"/>
              <a:t>من الجيد الرهان على أن</a:t>
            </a:r>
          </a:p>
          <a:p>
            <a:pPr algn="r" rtl="1"/>
            <a:r>
              <a:rPr lang="ar-SA" sz="2600" b="1" dirty="0"/>
              <a:t>من المعقول افتراض أن</a:t>
            </a:r>
          </a:p>
          <a:p>
            <a:pPr algn="r" rtl="1"/>
            <a:r>
              <a:rPr lang="ar-SA" sz="2600" b="1" dirty="0"/>
              <a:t>الفرص هي أن</a:t>
            </a:r>
          </a:p>
          <a:p>
            <a:pPr algn="r" rtl="1"/>
            <a:r>
              <a:rPr lang="ar-SA" sz="2600" b="1" dirty="0"/>
              <a:t>من المقبول افتراض أن</a:t>
            </a:r>
          </a:p>
          <a:p>
            <a:pPr algn="r" rtl="1"/>
            <a:r>
              <a:rPr lang="ar-SA" sz="2600" b="1" dirty="0"/>
              <a:t>الاحتمالات هي أن</a:t>
            </a:r>
            <a:endParaRPr lang="en-US" sz="2600" b="1" dirty="0"/>
          </a:p>
        </p:txBody>
      </p:sp>
    </p:spTree>
    <p:extLst>
      <p:ext uri="{BB962C8B-B14F-4D97-AF65-F5344CB8AC3E}">
        <p14:creationId xmlns:p14="http://schemas.microsoft.com/office/powerpoint/2010/main" val="1846797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A6D4F9FF-A203-F1FD-8553-2789D375A504}"/>
              </a:ext>
            </a:extLst>
          </p:cNvPr>
          <p:cNvSpPr txBox="1"/>
          <p:nvPr/>
        </p:nvSpPr>
        <p:spPr>
          <a:xfrm>
            <a:off x="2766935" y="606015"/>
            <a:ext cx="6273382" cy="646331"/>
          </a:xfrm>
          <a:prstGeom prst="rect">
            <a:avLst/>
          </a:prstGeom>
          <a:noFill/>
        </p:spPr>
        <p:txBody>
          <a:bodyPr wrap="square">
            <a:spAutoFit/>
          </a:bodyPr>
          <a:lstStyle/>
          <a:p>
            <a:r>
              <a:rPr lang="ar-SA" sz="3600" b="1" dirty="0">
                <a:solidFill>
                  <a:schemeClr val="tx1"/>
                </a:solidFill>
              </a:rPr>
              <a:t>اختبار الضرورة الصارمة</a:t>
            </a:r>
          </a:p>
        </p:txBody>
      </p:sp>
      <p:sp>
        <p:nvSpPr>
          <p:cNvPr id="3" name="Content Placeholder 2">
            <a:extLst>
              <a:ext uri="{FF2B5EF4-FFF2-40B4-BE49-F238E27FC236}">
                <a16:creationId xmlns:a16="http://schemas.microsoft.com/office/drawing/2014/main" id="{208CFB31-1B1E-F99A-3884-9365B1C02D78}"/>
              </a:ext>
            </a:extLst>
          </p:cNvPr>
          <p:cNvSpPr txBox="1">
            <a:spLocks/>
          </p:cNvSpPr>
          <p:nvPr/>
        </p:nvSpPr>
        <p:spPr>
          <a:xfrm>
            <a:off x="843844" y="1532684"/>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2600" b="1" dirty="0"/>
              <a:t>اختبار الضرورة الصارمة يمكن صياغته كالتالي:  </a:t>
            </a:r>
          </a:p>
          <a:p>
            <a:r>
              <a:rPr lang="ar-SA" sz="2600" b="1" dirty="0"/>
              <a:t>استنتاج الحجة إما يتبع بالضرورة المنطقية الصارمة من مقدماتها أو لا يتبع.  </a:t>
            </a:r>
          </a:p>
          <a:p>
            <a:r>
              <a:rPr lang="ar-SA" sz="2600" b="1" dirty="0"/>
              <a:t>إذا كان استنتاج الحجة يتبع بالضرورة المنطقية الصارمة من مقدماتها، فيجب دائمًا اعتبار الحجة استنتاجية.  </a:t>
            </a:r>
          </a:p>
          <a:p>
            <a:r>
              <a:rPr lang="ar-SA" sz="2600" b="1" dirty="0"/>
              <a:t>إذا كان استنتاج الحجة لا يتبع بالضرورة المنطقية الصارمة من مقدماتها، فيجب عادةً اعتبار الحجة استقرائية.</a:t>
            </a:r>
            <a:endParaRPr lang="en-US" sz="2600" b="1" dirty="0"/>
          </a:p>
        </p:txBody>
      </p:sp>
    </p:spTree>
    <p:extLst>
      <p:ext uri="{BB962C8B-B14F-4D97-AF65-F5344CB8AC3E}">
        <p14:creationId xmlns:p14="http://schemas.microsoft.com/office/powerpoint/2010/main" val="2964376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B6014FA1-ED6D-89B0-9BDA-914F2619C486}"/>
              </a:ext>
            </a:extLst>
          </p:cNvPr>
          <p:cNvSpPr txBox="1"/>
          <p:nvPr/>
        </p:nvSpPr>
        <p:spPr>
          <a:xfrm>
            <a:off x="2868426" y="576270"/>
            <a:ext cx="6273382" cy="646331"/>
          </a:xfrm>
          <a:prstGeom prst="rect">
            <a:avLst/>
          </a:prstGeom>
          <a:noFill/>
        </p:spPr>
        <p:txBody>
          <a:bodyPr wrap="square">
            <a:spAutoFit/>
          </a:bodyPr>
          <a:lstStyle/>
          <a:p>
            <a:r>
              <a:rPr lang="ar-SA" sz="3600" b="1" dirty="0">
                <a:solidFill>
                  <a:schemeClr val="tx1"/>
                </a:solidFill>
              </a:rPr>
              <a:t>اختبار الضرورة الصارمة</a:t>
            </a:r>
          </a:p>
        </p:txBody>
      </p:sp>
      <p:sp>
        <p:nvSpPr>
          <p:cNvPr id="7" name="Content Placeholder 2">
            <a:extLst>
              <a:ext uri="{FF2B5EF4-FFF2-40B4-BE49-F238E27FC236}">
                <a16:creationId xmlns:a16="http://schemas.microsoft.com/office/drawing/2014/main" id="{9C0EA7DA-5CD7-DC70-C16F-1F8D386A6126}"/>
              </a:ext>
            </a:extLst>
          </p:cNvPr>
          <p:cNvSpPr txBox="1">
            <a:spLocks/>
          </p:cNvSpPr>
          <p:nvPr/>
        </p:nvSpPr>
        <p:spPr>
          <a:xfrm>
            <a:off x="838200" y="1690688"/>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r" rtl="1">
              <a:buFont typeface="Arial" panose="020B0604020202020204" pitchFamily="34" charset="0"/>
              <a:buChar char="•"/>
            </a:pPr>
            <a:r>
              <a:rPr lang="ar-SA" sz="2600" b="1" dirty="0"/>
              <a:t>علي أب. لذلك، علي ذكر.  </a:t>
            </a:r>
          </a:p>
          <a:p>
            <a:pPr marL="457200" indent="-457200" algn="r" rtl="1">
              <a:buFont typeface="Arial" panose="020B0604020202020204" pitchFamily="34" charset="0"/>
              <a:buChar char="•"/>
            </a:pPr>
            <a:r>
              <a:rPr lang="ar-SA" sz="2600" b="1" dirty="0"/>
              <a:t>هل استنتاج هذه الحجة ("علي ذكر") يتبع بالضرورة الصارمة من المقدمة ("علي أب")؟ هل يمكن أن يكون علي أبًا ومع ذلك يكون غير ذكر؟ بالطبع لا، لأنه بحكم التعريف، كل الآباء ذكور. وفقًا لاختبار الضرورة الصارمة، فإن هذه الحجة استنتاجية بوضوح.</a:t>
            </a:r>
            <a:endParaRPr lang="en-US" sz="2600" b="1" dirty="0"/>
          </a:p>
        </p:txBody>
      </p:sp>
    </p:spTree>
    <p:extLst>
      <p:ext uri="{BB962C8B-B14F-4D97-AF65-F5344CB8AC3E}">
        <p14:creationId xmlns:p14="http://schemas.microsoft.com/office/powerpoint/2010/main" val="2613837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3513"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17CAA8E1-B562-6C5E-EE66-3C6AA96CD0ED}"/>
              </a:ext>
            </a:extLst>
          </p:cNvPr>
          <p:cNvSpPr txBox="1"/>
          <p:nvPr/>
        </p:nvSpPr>
        <p:spPr>
          <a:xfrm>
            <a:off x="2775857" y="538721"/>
            <a:ext cx="6304852" cy="646331"/>
          </a:xfrm>
          <a:prstGeom prst="rect">
            <a:avLst/>
          </a:prstGeom>
          <a:noFill/>
        </p:spPr>
        <p:txBody>
          <a:bodyPr wrap="square">
            <a:spAutoFit/>
          </a:bodyPr>
          <a:lstStyle/>
          <a:p>
            <a:r>
              <a:rPr lang="ar-SA" sz="3600" b="1" dirty="0">
                <a:solidFill>
                  <a:schemeClr val="tx1"/>
                </a:solidFill>
              </a:rPr>
              <a:t>اختبار النمط الشائع</a:t>
            </a:r>
          </a:p>
        </p:txBody>
      </p:sp>
      <p:sp>
        <p:nvSpPr>
          <p:cNvPr id="3" name="Content Placeholder 2">
            <a:extLst>
              <a:ext uri="{FF2B5EF4-FFF2-40B4-BE49-F238E27FC236}">
                <a16:creationId xmlns:a16="http://schemas.microsoft.com/office/drawing/2014/main" id="{8238857E-7B4A-82D9-6B7D-241F46306A06}"/>
              </a:ext>
            </a:extLst>
          </p:cNvPr>
          <p:cNvSpPr txBox="1">
            <a:spLocks/>
          </p:cNvSpPr>
          <p:nvPr/>
        </p:nvSpPr>
        <p:spPr>
          <a:xfrm>
            <a:off x="1262856" y="1513429"/>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لنفكر في هذه الحجة:  </a:t>
            </a:r>
          </a:p>
          <a:p>
            <a:pPr algn="r" rtl="1"/>
            <a:r>
              <a:rPr lang="ar-SA" sz="2600" b="1" dirty="0"/>
              <a:t>إذا كنا في باريس، فإننا في فرنسا.  </a:t>
            </a:r>
          </a:p>
          <a:p>
            <a:pPr algn="r" rtl="1"/>
            <a:r>
              <a:rPr lang="ar-SA" sz="2600" b="1" dirty="0"/>
              <a:t>نحن في باريس.  </a:t>
            </a:r>
          </a:p>
          <a:p>
            <a:pPr algn="r" rtl="1"/>
            <a:r>
              <a:rPr lang="ar-SA" sz="2600" b="1" dirty="0"/>
              <a:t>لذلك، نحن في فرنسا.  </a:t>
            </a:r>
          </a:p>
          <a:p>
            <a:pPr algn="r" rtl="1"/>
            <a:r>
              <a:rPr lang="ar-SA" sz="2600" b="1" dirty="0"/>
              <a:t>هذه الحجة لها نمط أو شكل معين يتكرر بشكل متكرر في التفكير الاستنتاجي. النمط العام للحجة هو:  </a:t>
            </a:r>
          </a:p>
          <a:p>
            <a:pPr algn="r" rtl="1"/>
            <a:r>
              <a:rPr lang="ar-SA" sz="2600" b="1" dirty="0"/>
              <a:t>إذا كان [البيان الأول] صحيحًا، فإن [البيان الثاني] صحيح.  </a:t>
            </a:r>
          </a:p>
          <a:p>
            <a:pPr algn="r" rtl="1"/>
            <a:r>
              <a:rPr lang="ar-SA" sz="2600" b="1" dirty="0"/>
              <a:t>[البيان الأول] صحيح.  </a:t>
            </a:r>
          </a:p>
          <a:p>
            <a:pPr algn="r" rtl="1"/>
            <a:r>
              <a:rPr lang="ar-SA" sz="2600" b="1" dirty="0"/>
              <a:t>لذلك، [البيان الثاني] صحيح.</a:t>
            </a:r>
          </a:p>
        </p:txBody>
      </p:sp>
    </p:spTree>
    <p:extLst>
      <p:ext uri="{BB962C8B-B14F-4D97-AF65-F5344CB8AC3E}">
        <p14:creationId xmlns:p14="http://schemas.microsoft.com/office/powerpoint/2010/main" val="2344243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F799F493-63CB-8361-A434-D9BB09EE87A7}"/>
              </a:ext>
            </a:extLst>
          </p:cNvPr>
          <p:cNvSpPr txBox="1">
            <a:spLocks/>
          </p:cNvSpPr>
          <p:nvPr/>
        </p:nvSpPr>
        <p:spPr>
          <a:xfrm>
            <a:off x="2792335" y="62584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اختبار مبدأ الإحسان</a:t>
            </a:r>
          </a:p>
        </p:txBody>
      </p:sp>
      <p:sp>
        <p:nvSpPr>
          <p:cNvPr id="3" name="Content Placeholder 2">
            <a:extLst>
              <a:ext uri="{FF2B5EF4-FFF2-40B4-BE49-F238E27FC236}">
                <a16:creationId xmlns:a16="http://schemas.microsoft.com/office/drawing/2014/main" id="{2B5AF8B0-F2C3-4FB6-18A7-C614694F558F}"/>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مبدأ الإحسان لا يجب أن يُستخدم أبدًا لإعادة تفسير الحجج السيئة على أنها جيدة. مبدأ الإحسان هو مبدأ تفسيري، وليس مبدأ لإصلاح الحجج. هدفه الأساسي، مثل الاختبارات الثلاثة الأخرى، هو مساعدتنا في تحديد الحجج التي يتم تقديمها فعليًا، وليس استبدال الحجج السيئة بأخرى نعتقد أنها أفضل. لذلك، يجب استخدام هذا المبدأ فقط عندما يكون هناك شك حقيقي حول كيفية تفسير الحجة. ولا يجب استخدامه عندما يكون واضحًا ما هي الحجة التي تم تقديمها بالفعل.</a:t>
            </a:r>
          </a:p>
        </p:txBody>
      </p:sp>
    </p:spTree>
    <p:extLst>
      <p:ext uri="{BB962C8B-B14F-4D97-AF65-F5344CB8AC3E}">
        <p14:creationId xmlns:p14="http://schemas.microsoft.com/office/powerpoint/2010/main" val="1015914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B1B54A16-8DA1-45D2-9C94-D9CDB913D6B1}"/>
              </a:ext>
            </a:extLst>
          </p:cNvPr>
          <p:cNvSpPr txBox="1"/>
          <p:nvPr/>
        </p:nvSpPr>
        <p:spPr>
          <a:xfrm>
            <a:off x="2499178" y="437796"/>
            <a:ext cx="6261784" cy="954107"/>
          </a:xfrm>
          <a:prstGeom prst="rect">
            <a:avLst/>
          </a:prstGeom>
          <a:noFill/>
        </p:spPr>
        <p:txBody>
          <a:bodyPr wrap="square">
            <a:spAutoFit/>
          </a:bodyPr>
          <a:lstStyle/>
          <a:p>
            <a:pPr algn="ctr"/>
            <a:r>
              <a:rPr lang="ar-SA" sz="2800" b="1" dirty="0">
                <a:solidFill>
                  <a:schemeClr val="tx1"/>
                </a:solidFill>
              </a:rPr>
              <a:t>كيفية التمييز بين الحجج الاستنتاجية والحجج الاستقرائية</a:t>
            </a:r>
          </a:p>
        </p:txBody>
      </p:sp>
      <p:sp>
        <p:nvSpPr>
          <p:cNvPr id="3" name="Content Placeholder 2">
            <a:extLst>
              <a:ext uri="{FF2B5EF4-FFF2-40B4-BE49-F238E27FC236}">
                <a16:creationId xmlns:a16="http://schemas.microsoft.com/office/drawing/2014/main" id="{8AB014DA-B35E-9C29-A06F-8293246EC110}"/>
              </a:ext>
            </a:extLst>
          </p:cNvPr>
          <p:cNvSpPr txBox="1">
            <a:spLocks/>
          </p:cNvSpPr>
          <p:nvPr/>
        </p:nvSpPr>
        <p:spPr>
          <a:xfrm>
            <a:off x="808220" y="1631989"/>
            <a:ext cx="10768738"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1. إذا كان الاستنتاج يتبع بالضرورة من المقدمات، فيجب دائمًا اعتبار الحجة استنتاجية.  </a:t>
            </a:r>
          </a:p>
          <a:p>
            <a:pPr algn="r" rtl="1"/>
            <a:endParaRPr lang="ar-SA" sz="2600" b="1" dirty="0"/>
          </a:p>
          <a:p>
            <a:pPr algn="r" rtl="1"/>
            <a:r>
              <a:rPr lang="ar-SA" sz="2600" b="1" dirty="0"/>
              <a:t>2. إذا كان الاستنتاج لا يتبع بالضرورة من المقدمات، فيجب اعتبار الحجة استقرائية إلا إذا:  </a:t>
            </a:r>
          </a:p>
          <a:p>
            <a:pPr algn="r" rtl="1"/>
            <a:r>
              <a:rPr lang="ar-SA" sz="2600" b="1" dirty="0"/>
              <a:t>   - اللغة أو سياق الحجة يجعل من الواضح أن الحجة استنتاجية، أو  </a:t>
            </a:r>
          </a:p>
          <a:p>
            <a:pPr algn="r" rtl="1"/>
            <a:r>
              <a:rPr lang="ar-SA" sz="2600" b="1" dirty="0"/>
              <a:t>   - الحجة تحتوي على نمط تفكير يكون بطبيعته استنتاجيًا.</a:t>
            </a:r>
          </a:p>
        </p:txBody>
      </p:sp>
    </p:spTree>
    <p:extLst>
      <p:ext uri="{BB962C8B-B14F-4D97-AF65-F5344CB8AC3E}">
        <p14:creationId xmlns:p14="http://schemas.microsoft.com/office/powerpoint/2010/main" val="2306782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484B7DC7-7715-623D-AA62-7EE893921C7C}"/>
              </a:ext>
            </a:extLst>
          </p:cNvPr>
          <p:cNvSpPr txBox="1"/>
          <p:nvPr/>
        </p:nvSpPr>
        <p:spPr>
          <a:xfrm>
            <a:off x="2868783" y="270809"/>
            <a:ext cx="6272669" cy="954107"/>
          </a:xfrm>
          <a:prstGeom prst="rect">
            <a:avLst/>
          </a:prstGeom>
          <a:noFill/>
        </p:spPr>
        <p:txBody>
          <a:bodyPr wrap="square">
            <a:spAutoFit/>
          </a:bodyPr>
          <a:lstStyle/>
          <a:p>
            <a:pPr algn="ctr"/>
            <a:r>
              <a:rPr lang="ar-SA" sz="2800" b="1" dirty="0">
                <a:solidFill>
                  <a:schemeClr val="tx1"/>
                </a:solidFill>
              </a:rPr>
              <a:t>كيفية التمييز بين الحجج الاستنتاجية والحجج الاستقرائية</a:t>
            </a:r>
          </a:p>
        </p:txBody>
      </p:sp>
      <p:sp>
        <p:nvSpPr>
          <p:cNvPr id="3" name="Content Placeholder 2">
            <a:extLst>
              <a:ext uri="{FF2B5EF4-FFF2-40B4-BE49-F238E27FC236}">
                <a16:creationId xmlns:a16="http://schemas.microsoft.com/office/drawing/2014/main" id="{E024A026-A86A-B8FF-B7A6-AE303B2A258C}"/>
              </a:ext>
            </a:extLst>
          </p:cNvPr>
          <p:cNvSpPr txBox="1">
            <a:spLocks/>
          </p:cNvSpPr>
          <p:nvPr/>
        </p:nvSpPr>
        <p:spPr>
          <a:xfrm>
            <a:off x="838200" y="1825625"/>
            <a:ext cx="10824148"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3. إذا كانت الحجة تحتوي على نمط تفكير يكون بطبيعته استنتاجيًا، فيجب اعتبار الحجة استنتاجية إلا إذا كان هناك دليل واضح على أن الحجة مقصودة لتكون استقرائية.  </a:t>
            </a:r>
          </a:p>
          <a:p>
            <a:pPr algn="ctr" rtl="1"/>
            <a:endParaRPr lang="ar-SA" sz="2600" b="1" dirty="0"/>
          </a:p>
          <a:p>
            <a:pPr algn="r" rtl="1"/>
            <a:r>
              <a:rPr lang="ar-SA" sz="2600" b="1" dirty="0"/>
              <a:t>4. إذا كانت الحجة تحتوي على نمط تفكير يكون بطبيعته استقرائيًا، فيجب اعتبار الحجة استقرائية إلا إذا كان هناك دليل واضح على أن الحجة مقصودة لتكون استنتاجية.</a:t>
            </a:r>
          </a:p>
        </p:txBody>
      </p:sp>
    </p:spTree>
    <p:extLst>
      <p:ext uri="{BB962C8B-B14F-4D97-AF65-F5344CB8AC3E}">
        <p14:creationId xmlns:p14="http://schemas.microsoft.com/office/powerpoint/2010/main" val="330385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DBFD70CD-E5D7-18CC-8430-8384F584CE6C}"/>
              </a:ext>
            </a:extLst>
          </p:cNvPr>
          <p:cNvSpPr txBox="1"/>
          <p:nvPr/>
        </p:nvSpPr>
        <p:spPr>
          <a:xfrm>
            <a:off x="2868783" y="270809"/>
            <a:ext cx="6272669" cy="954107"/>
          </a:xfrm>
          <a:prstGeom prst="rect">
            <a:avLst/>
          </a:prstGeom>
          <a:noFill/>
        </p:spPr>
        <p:txBody>
          <a:bodyPr wrap="square">
            <a:spAutoFit/>
          </a:bodyPr>
          <a:lstStyle/>
          <a:p>
            <a:r>
              <a:rPr lang="ar-SA" sz="2800" b="1" dirty="0">
                <a:solidFill>
                  <a:schemeClr val="tx1"/>
                </a:solidFill>
              </a:rPr>
              <a:t>كيفية التمييز بين الحجج الاستنتاجية والحجج الاستقرائية</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5. غالبًا ما تحتوي الحجج على كلمات دلالية—مثل "ربما"، "بالضرورة"، و"بالتأكيد"—التي توفر أدلة لتحديد ما إذا كانت الحجة استنتاجية أو استقرائية. ومع ذلك، تذكر أن الكلمات الدلالية ربما تُستخدم بشكل غير دقيق أو غير صحيح.  </a:t>
            </a:r>
          </a:p>
          <a:p>
            <a:pPr algn="r" rtl="1"/>
            <a:endParaRPr lang="ar-SA" sz="2600" b="1" dirty="0"/>
          </a:p>
          <a:p>
            <a:pPr algn="r" rtl="1"/>
            <a:r>
              <a:rPr lang="ar-SA" sz="2600" b="1" dirty="0"/>
              <a:t>6. إذا كان هناك شك كبير حول ما إذا كانت الحجة استنتاجية أو استقرائية، فقم دائمًا بتفسير الحجة بالطريقة الأكثر ملاءمة لصاحب الحجة.</a:t>
            </a:r>
          </a:p>
        </p:txBody>
      </p:sp>
    </p:spTree>
    <p:extLst>
      <p:ext uri="{BB962C8B-B14F-4D97-AF65-F5344CB8AC3E}">
        <p14:creationId xmlns:p14="http://schemas.microsoft.com/office/powerpoint/2010/main" val="2052776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2415484F-1084-D9BA-E777-E79460BCE0BD}"/>
              </a:ext>
            </a:extLst>
          </p:cNvPr>
          <p:cNvSpPr txBox="1"/>
          <p:nvPr/>
        </p:nvSpPr>
        <p:spPr>
          <a:xfrm>
            <a:off x="2759528" y="252598"/>
            <a:ext cx="5976861" cy="584775"/>
          </a:xfrm>
          <a:prstGeom prst="rect">
            <a:avLst/>
          </a:prstGeom>
          <a:noFill/>
        </p:spPr>
        <p:txBody>
          <a:bodyPr wrap="square">
            <a:spAutoFit/>
          </a:bodyPr>
          <a:lstStyle/>
          <a:p>
            <a:r>
              <a:rPr lang="ar-SA" sz="3200" b="1" dirty="0">
                <a:solidFill>
                  <a:schemeClr val="tx1"/>
                </a:solidFill>
              </a:rPr>
              <a:t>أنماط شائعة للتفكير الاستنتاجي</a:t>
            </a:r>
          </a:p>
        </p:txBody>
      </p:sp>
      <p:sp>
        <p:nvSpPr>
          <p:cNvPr id="3" name="Content Placeholder 2">
            <a:extLst>
              <a:ext uri="{FF2B5EF4-FFF2-40B4-BE49-F238E27FC236}">
                <a16:creationId xmlns:a16="http://schemas.microsoft.com/office/drawing/2014/main" id="{D12E3B87-F6BA-F671-E61A-F296FADF042B}"/>
              </a:ext>
            </a:extLst>
          </p:cNvPr>
          <p:cNvSpPr txBox="1">
            <a:spLocks/>
          </p:cNvSpPr>
          <p:nvPr/>
        </p:nvSpPr>
        <p:spPr>
          <a:xfrm>
            <a:off x="889000" y="1555338"/>
            <a:ext cx="10727537"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 القياس الافتراضي  </a:t>
            </a:r>
          </a:p>
          <a:p>
            <a:pPr algn="r" rtl="1"/>
            <a:r>
              <a:rPr lang="ar-SA" sz="2600" b="1" dirty="0"/>
              <a:t>• القياس الفئوي  </a:t>
            </a:r>
          </a:p>
          <a:p>
            <a:pPr algn="r" rtl="1"/>
            <a:r>
              <a:rPr lang="ar-SA" sz="2600" b="1" dirty="0"/>
              <a:t>• الحجة عن طريق الاستبعاد  </a:t>
            </a:r>
          </a:p>
          <a:p>
            <a:pPr algn="r" rtl="1"/>
            <a:r>
              <a:rPr lang="ar-SA" sz="2600" b="1" dirty="0"/>
              <a:t>• الحجة القائمة على الرياضيات  </a:t>
            </a:r>
          </a:p>
          <a:p>
            <a:pPr algn="r" rtl="1"/>
            <a:r>
              <a:rPr lang="ar-SA" sz="2600" b="1" dirty="0"/>
              <a:t>• الحجة من التعريف</a:t>
            </a:r>
          </a:p>
        </p:txBody>
      </p:sp>
    </p:spTree>
    <p:extLst>
      <p:ext uri="{BB962C8B-B14F-4D97-AF65-F5344CB8AC3E}">
        <p14:creationId xmlns:p14="http://schemas.microsoft.com/office/powerpoint/2010/main" val="1592807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CE7A55E8-6C25-545E-3E84-2F0572A3F9DD}"/>
              </a:ext>
            </a:extLst>
          </p:cNvPr>
          <p:cNvSpPr txBox="1">
            <a:spLocks/>
          </p:cNvSpPr>
          <p:nvPr/>
        </p:nvSpPr>
        <p:spPr>
          <a:xfrm>
            <a:off x="2827371" y="275230"/>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القياس الافتراضي</a:t>
            </a:r>
          </a:p>
        </p:txBody>
      </p:sp>
      <p:sp>
        <p:nvSpPr>
          <p:cNvPr id="3" name="Content Placeholder 2">
            <a:extLst>
              <a:ext uri="{FF2B5EF4-FFF2-40B4-BE49-F238E27FC236}">
                <a16:creationId xmlns:a16="http://schemas.microsoft.com/office/drawing/2014/main" id="{7F4508F7-8839-FD7E-1BF4-7A56A9995E7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القياس هو حجة من ثلاثة أسطر، أي حجة تتكون من مقدمة بالضبط ونتيجة. القياس الافتراضي هو قياس يحتوي على الأقل على مقدمة افتراضية أو شرطية (أي إذا-فإن).  </a:t>
            </a:r>
          </a:p>
          <a:p>
            <a:pPr algn="r" rtl="1"/>
            <a:endParaRPr lang="ar-SA" sz="2600" b="1" dirty="0"/>
          </a:p>
          <a:p>
            <a:pPr algn="r" rtl="1"/>
            <a:r>
              <a:rPr lang="ar-SA" sz="2600" b="1" dirty="0"/>
              <a:t>إذا كنت أريد الاحتفاظ بالدعم المالي، يجب أن أدرس بجد.  </a:t>
            </a:r>
          </a:p>
          <a:p>
            <a:pPr algn="r" rtl="1"/>
            <a:r>
              <a:rPr lang="ar-SA" sz="2600" b="1" dirty="0"/>
              <a:t>أنا أريد الاحتفاظ بالدعم المالي.  </a:t>
            </a:r>
          </a:p>
          <a:p>
            <a:pPr algn="r" rtl="1"/>
            <a:r>
              <a:rPr lang="ar-SA" sz="2600" b="1" dirty="0"/>
              <a:t>لذلك، يجب أن أدرس بجد.</a:t>
            </a:r>
          </a:p>
        </p:txBody>
      </p:sp>
    </p:spTree>
    <p:extLst>
      <p:ext uri="{BB962C8B-B14F-4D97-AF65-F5344CB8AC3E}">
        <p14:creationId xmlns:p14="http://schemas.microsoft.com/office/powerpoint/2010/main" val="1130287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F9E8CD88-2470-2C00-B58B-F177E35B320A}"/>
              </a:ext>
            </a:extLst>
          </p:cNvPr>
          <p:cNvSpPr txBox="1">
            <a:spLocks/>
          </p:cNvSpPr>
          <p:nvPr/>
        </p:nvSpPr>
        <p:spPr>
          <a:xfrm>
            <a:off x="2712387"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القياس الفئوي</a:t>
            </a:r>
          </a:p>
        </p:txBody>
      </p:sp>
      <p:sp>
        <p:nvSpPr>
          <p:cNvPr id="3" name="Content Placeholder 2">
            <a:extLst>
              <a:ext uri="{FF2B5EF4-FFF2-40B4-BE49-F238E27FC236}">
                <a16:creationId xmlns:a16="http://schemas.microsoft.com/office/drawing/2014/main" id="{5D63997A-9B5F-CAAB-26C5-6051129ADDF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القياس الفئوي يمكن تعريفه كحجة من ثلاثة أسطر تبدأ كل جملة فيها بكلمة "كل"، "بعض"، أو "لا".  </a:t>
            </a:r>
          </a:p>
          <a:p>
            <a:pPr algn="r" rtl="1"/>
            <a:endParaRPr lang="ar-SA" sz="2600" b="1" dirty="0"/>
          </a:p>
          <a:p>
            <a:pPr algn="r" rtl="1"/>
            <a:r>
              <a:rPr lang="ar-SA" sz="2600" b="1" dirty="0"/>
              <a:t>مثال:  </a:t>
            </a:r>
          </a:p>
          <a:p>
            <a:pPr algn="r" rtl="1"/>
            <a:r>
              <a:rPr lang="ar-SA" sz="2600" b="1" dirty="0"/>
              <a:t>كل اشجار البلوط هي أشجار.  </a:t>
            </a:r>
          </a:p>
          <a:p>
            <a:pPr algn="r" rtl="1"/>
            <a:r>
              <a:rPr lang="ar-SA" sz="2600" b="1" dirty="0"/>
              <a:t>كل الأشجار هي نباتات.  </a:t>
            </a:r>
          </a:p>
          <a:p>
            <a:pPr algn="r" rtl="1"/>
            <a:r>
              <a:rPr lang="ar-SA" sz="2600" b="1" dirty="0"/>
              <a:t>لذلك، كل اشجار البلوط هي نباتات.</a:t>
            </a:r>
          </a:p>
        </p:txBody>
      </p:sp>
    </p:spTree>
    <p:extLst>
      <p:ext uri="{BB962C8B-B14F-4D97-AF65-F5344CB8AC3E}">
        <p14:creationId xmlns:p14="http://schemas.microsoft.com/office/powerpoint/2010/main" val="2026170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C2BB3EDD-5855-149D-1209-B0268223422E}"/>
              </a:ext>
            </a:extLst>
          </p:cNvPr>
          <p:cNvSpPr txBox="1">
            <a:spLocks/>
          </p:cNvSpPr>
          <p:nvPr/>
        </p:nvSpPr>
        <p:spPr>
          <a:xfrm>
            <a:off x="2648140" y="300556"/>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الحجة عن طريق الاستبعاد</a:t>
            </a:r>
          </a:p>
        </p:txBody>
      </p:sp>
      <p:sp>
        <p:nvSpPr>
          <p:cNvPr id="3" name="Content Placeholder 2">
            <a:extLst>
              <a:ext uri="{FF2B5EF4-FFF2-40B4-BE49-F238E27FC236}">
                <a16:creationId xmlns:a16="http://schemas.microsoft.com/office/drawing/2014/main" id="{1B2F4305-7207-D435-28E4-E81829F6C97A}"/>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الحجة عن طريق الاستبعاد تسعى إلى استبعاد الاحتمالات المختلفة منطقيًا حتى يتبقى احتمال واحد فقط.  </a:t>
            </a:r>
          </a:p>
          <a:p>
            <a:pPr algn="r" rtl="1"/>
            <a:r>
              <a:rPr lang="ar-SA" sz="2600" b="1" dirty="0"/>
              <a:t>مثال:  </a:t>
            </a:r>
          </a:p>
          <a:p>
            <a:pPr algn="r" rtl="1"/>
            <a:r>
              <a:rPr lang="ar-SA" sz="2600" b="1" dirty="0"/>
              <a:t>إما أن خالد مشى إلى المكتبة أو قاد السيارة.  </a:t>
            </a:r>
          </a:p>
          <a:p>
            <a:pPr algn="r" rtl="1"/>
            <a:r>
              <a:rPr lang="ar-SA" sz="2600" b="1" dirty="0"/>
              <a:t>لكن خالد لم يقُد السيارة إلى المكتبة.  </a:t>
            </a:r>
          </a:p>
          <a:p>
            <a:pPr algn="r" rtl="1"/>
            <a:r>
              <a:rPr lang="ar-SA" sz="2600" b="1" dirty="0"/>
              <a:t>لذلك، خالد مشى إلى المكتبة.</a:t>
            </a:r>
          </a:p>
        </p:txBody>
      </p:sp>
    </p:spTree>
    <p:extLst>
      <p:ext uri="{BB962C8B-B14F-4D97-AF65-F5344CB8AC3E}">
        <p14:creationId xmlns:p14="http://schemas.microsoft.com/office/powerpoint/2010/main" val="1347197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7E03870C-FD17-E17E-52FE-9057F049CBAF}"/>
              </a:ext>
            </a:extLst>
          </p:cNvPr>
          <p:cNvSpPr txBox="1">
            <a:spLocks/>
          </p:cNvSpPr>
          <p:nvPr/>
        </p:nvSpPr>
        <p:spPr>
          <a:xfrm>
            <a:off x="2346778" y="756486"/>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a:solidFill>
                  <a:schemeClr val="tx1"/>
                </a:solidFill>
              </a:rPr>
              <a:t>الحجة القائمة على الرياضيات</a:t>
            </a:r>
            <a:endParaRPr lang="ar-SA" sz="3600" b="1" dirty="0">
              <a:solidFill>
                <a:schemeClr val="tx1"/>
              </a:solidFill>
            </a:endParaRPr>
          </a:p>
        </p:txBody>
      </p:sp>
      <p:sp>
        <p:nvSpPr>
          <p:cNvPr id="3" name="Content Placeholder 2">
            <a:extLst>
              <a:ext uri="{FF2B5EF4-FFF2-40B4-BE49-F238E27FC236}">
                <a16:creationId xmlns:a16="http://schemas.microsoft.com/office/drawing/2014/main" id="{898AE134-627A-6BD6-5603-B1971775562A}"/>
              </a:ext>
            </a:extLst>
          </p:cNvPr>
          <p:cNvSpPr txBox="1">
            <a:spLocks/>
          </p:cNvSpPr>
          <p:nvPr/>
        </p:nvSpPr>
        <p:spPr>
          <a:xfrm>
            <a:off x="1003092" y="1492038"/>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400" b="1" dirty="0"/>
              <a:t>الرياضيات هي نموذج للتفكير المنطقي خطوة بخطوة. لا يدعي علماء الرياضيات أن استنتاجاتهم محتملة أو مرجحة فقط. بل يدعون أنهم يثبتون استنتاجاتهم بناءً على مفاهيم رياضية دقيقة ومنطق. في الحجة القائمة على الرياضيات، يُدعى أن الاستنتاج يعتمد بشكل كبير أو كلي على بعض الحسابات أو القياسات الرياضية (ربما بالاقتران مع مقدمة أو أكثر غير رياضية).</a:t>
            </a:r>
            <a:endParaRPr lang="en-US" sz="2400" b="1" dirty="0"/>
          </a:p>
          <a:p>
            <a:pPr algn="r" rtl="1"/>
            <a:endParaRPr lang="en-US" sz="2400" b="1" dirty="0"/>
          </a:p>
          <a:p>
            <a:pPr algn="r" rtl="1"/>
            <a:r>
              <a:rPr lang="ar-SA" sz="2400" b="1" dirty="0"/>
              <a:t>مثال:  </a:t>
            </a:r>
          </a:p>
          <a:p>
            <a:pPr algn="r" rtl="1"/>
            <a:r>
              <a:rPr lang="ar-SA" sz="2400" b="1" dirty="0"/>
              <a:t>ثمانية أكبر من أربعة.  </a:t>
            </a:r>
          </a:p>
          <a:p>
            <a:pPr algn="r" rtl="1"/>
            <a:r>
              <a:rPr lang="ar-SA" sz="2400" b="1" dirty="0"/>
              <a:t>أربعة أكبر من اثنين.  </a:t>
            </a:r>
          </a:p>
          <a:p>
            <a:pPr algn="r" rtl="1"/>
            <a:r>
              <a:rPr lang="ar-SA" sz="2400" b="1" dirty="0"/>
              <a:t>لذلك، ثمانية أكبر من اثنين.</a:t>
            </a:r>
          </a:p>
        </p:txBody>
      </p:sp>
    </p:spTree>
    <p:extLst>
      <p:ext uri="{BB962C8B-B14F-4D97-AF65-F5344CB8AC3E}">
        <p14:creationId xmlns:p14="http://schemas.microsoft.com/office/powerpoint/2010/main" val="2069989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B8F4683C-401A-63E0-0C6F-3B04382B0835}"/>
              </a:ext>
            </a:extLst>
          </p:cNvPr>
          <p:cNvSpPr txBox="1">
            <a:spLocks/>
          </p:cNvSpPr>
          <p:nvPr/>
        </p:nvSpPr>
        <p:spPr>
          <a:xfrm>
            <a:off x="2668392" y="360003"/>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الحجة من التعريف</a:t>
            </a:r>
          </a:p>
        </p:txBody>
      </p:sp>
      <p:sp>
        <p:nvSpPr>
          <p:cNvPr id="7" name="Content Placeholder 2">
            <a:extLst>
              <a:ext uri="{FF2B5EF4-FFF2-40B4-BE49-F238E27FC236}">
                <a16:creationId xmlns:a16="http://schemas.microsoft.com/office/drawing/2014/main" id="{1F10123A-9D60-9AA3-7E20-8974B023783C}"/>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في الحجة من التعريف، يتم تقديم الاستنتاج على أنه "صحيح بحكم التعريف"، أي أنه يتبع ببساطة من تعريف بعض الكلمات أو العبارات الرئيسية المستخدمة في الحجة.  </a:t>
            </a:r>
          </a:p>
          <a:p>
            <a:pPr algn="r" rtl="1"/>
            <a:r>
              <a:rPr lang="ar-SA" sz="2600" b="1" dirty="0"/>
              <a:t>مثال:  </a:t>
            </a:r>
          </a:p>
          <a:p>
            <a:pPr algn="r" rtl="1"/>
            <a:r>
              <a:rPr lang="ar-SA" sz="2600" b="1" dirty="0"/>
              <a:t>جلال اخصائي قلب. لذلك، جلال طبيب.  </a:t>
            </a:r>
          </a:p>
          <a:p>
            <a:pPr algn="r" rtl="1"/>
            <a:r>
              <a:rPr lang="ar-SA" sz="2600" b="1" dirty="0"/>
              <a:t>سارة عمة. يترتب على ذلك أنها امرأة.</a:t>
            </a:r>
          </a:p>
        </p:txBody>
      </p:sp>
    </p:spTree>
    <p:extLst>
      <p:ext uri="{BB962C8B-B14F-4D97-AF65-F5344CB8AC3E}">
        <p14:creationId xmlns:p14="http://schemas.microsoft.com/office/powerpoint/2010/main" val="154889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443FC3BB-9897-571A-6D78-4D9A33688057}"/>
              </a:ext>
            </a:extLst>
          </p:cNvPr>
          <p:cNvSpPr txBox="1">
            <a:spLocks/>
          </p:cNvSpPr>
          <p:nvPr/>
        </p:nvSpPr>
        <p:spPr>
          <a:xfrm>
            <a:off x="2662463" y="195666"/>
            <a:ext cx="6209393"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500" b="1" dirty="0">
                <a:solidFill>
                  <a:schemeClr val="tx1"/>
                </a:solidFill>
              </a:rPr>
              <a:t>أنماط شائعة للتفكير الاستقرائي</a:t>
            </a:r>
          </a:p>
        </p:txBody>
      </p:sp>
      <p:sp>
        <p:nvSpPr>
          <p:cNvPr id="3" name="Content Placeholder 2">
            <a:extLst>
              <a:ext uri="{FF2B5EF4-FFF2-40B4-BE49-F238E27FC236}">
                <a16:creationId xmlns:a16="http://schemas.microsoft.com/office/drawing/2014/main" id="{4F788DB1-147F-C862-312C-E7FB9C0792E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ستة أنماط شائعة للتفكير الاستقرائي:  </a:t>
            </a:r>
          </a:p>
          <a:p>
            <a:pPr algn="r" rtl="1"/>
            <a:r>
              <a:rPr lang="ar-SA" sz="2600" b="1" dirty="0"/>
              <a:t>• التعميم الاستقرائي  </a:t>
            </a:r>
          </a:p>
          <a:p>
            <a:pPr algn="r" rtl="1"/>
            <a:r>
              <a:rPr lang="ar-SA" sz="2600" b="1" dirty="0"/>
              <a:t>• الحجة التنبؤية  </a:t>
            </a:r>
          </a:p>
          <a:p>
            <a:pPr algn="r" rtl="1"/>
            <a:r>
              <a:rPr lang="ar-SA" sz="2600" b="1" dirty="0"/>
              <a:t>• الحجة من السلطة  </a:t>
            </a:r>
          </a:p>
          <a:p>
            <a:pPr algn="r" rtl="1"/>
            <a:r>
              <a:rPr lang="ar-SA" sz="2600" b="1" dirty="0"/>
              <a:t>• الحجة السببية  </a:t>
            </a:r>
          </a:p>
          <a:p>
            <a:pPr algn="r" rtl="1"/>
            <a:r>
              <a:rPr lang="ar-SA" sz="2600" b="1" dirty="0"/>
              <a:t>• الحجة الإحصائية  </a:t>
            </a:r>
          </a:p>
          <a:p>
            <a:pPr algn="r" rtl="1"/>
            <a:r>
              <a:rPr lang="ar-SA" sz="2600" b="1" dirty="0"/>
              <a:t>• الحجة من القياس</a:t>
            </a:r>
          </a:p>
        </p:txBody>
      </p:sp>
    </p:spTree>
    <p:extLst>
      <p:ext uri="{BB962C8B-B14F-4D97-AF65-F5344CB8AC3E}">
        <p14:creationId xmlns:p14="http://schemas.microsoft.com/office/powerpoint/2010/main" val="2753984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687F96D9-C9B4-BF67-CCDE-E2EAC758C2A4}"/>
              </a:ext>
            </a:extLst>
          </p:cNvPr>
          <p:cNvSpPr txBox="1">
            <a:spLocks/>
          </p:cNvSpPr>
          <p:nvPr/>
        </p:nvSpPr>
        <p:spPr>
          <a:xfrm>
            <a:off x="2643499"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4400" b="1" dirty="0"/>
              <a:t>التعميم الاستقرائي</a:t>
            </a:r>
            <a:endParaRPr lang="ar-SA" sz="3600" b="1" dirty="0">
              <a:solidFill>
                <a:schemeClr val="tx1"/>
              </a:solidFill>
            </a:endParaRPr>
          </a:p>
        </p:txBody>
      </p:sp>
      <p:sp>
        <p:nvSpPr>
          <p:cNvPr id="3" name="Content Placeholder 2">
            <a:extLst>
              <a:ext uri="{FF2B5EF4-FFF2-40B4-BE49-F238E27FC236}">
                <a16:creationId xmlns:a16="http://schemas.microsoft.com/office/drawing/2014/main" id="{41AF981A-49F6-1DAF-11FF-A4366C56E78D}"/>
              </a:ext>
            </a:extLst>
          </p:cNvPr>
          <p:cNvSpPr txBox="1">
            <a:spLocks/>
          </p:cNvSpPr>
          <p:nvPr/>
        </p:nvSpPr>
        <p:spPr>
          <a:xfrm>
            <a:off x="888999" y="1825625"/>
            <a:ext cx="10863289" cy="369285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3200" b="1" dirty="0"/>
              <a:t>التعميم الاستقرائي هو حجة يتم فيها الادعاء بأن تعميمًا ما هو على الأرجح صحيح بناءً على معلومات حول بعض أفراد فئة معينة. </a:t>
            </a:r>
          </a:p>
          <a:p>
            <a:pPr algn="r" rtl="1"/>
            <a:endParaRPr lang="ar-SA" sz="3200" b="1" dirty="0"/>
          </a:p>
          <a:p>
            <a:pPr algn="r" rtl="1"/>
            <a:r>
              <a:rPr lang="ar-SA" sz="3200" b="1" dirty="0"/>
              <a:t>جميع عظام الديناصورات التي تم اكتشافها حتى الآن يزيد عمرها عن خمسة وستين مليون سنة.  </a:t>
            </a:r>
          </a:p>
          <a:p>
            <a:pPr algn="r" rtl="1"/>
            <a:r>
              <a:rPr lang="ar-SA" sz="3200" b="1" dirty="0"/>
              <a:t>لذلك، على الأرجح، جميع عظام الديناصورات يزيد عمرها عن خمسة وستين مليون سنة.</a:t>
            </a:r>
            <a:endParaRPr lang="en-US" sz="3200" b="1" dirty="0"/>
          </a:p>
        </p:txBody>
      </p:sp>
    </p:spTree>
    <p:extLst>
      <p:ext uri="{BB962C8B-B14F-4D97-AF65-F5344CB8AC3E}">
        <p14:creationId xmlns:p14="http://schemas.microsoft.com/office/powerpoint/2010/main" val="4059364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92A76E1A-75A9-7A98-F6BA-DB9C9D810660}"/>
              </a:ext>
            </a:extLst>
          </p:cNvPr>
          <p:cNvSpPr txBox="1">
            <a:spLocks/>
          </p:cNvSpPr>
          <p:nvPr/>
        </p:nvSpPr>
        <p:spPr>
          <a:xfrm>
            <a:off x="2966804"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حجة تنبؤية</a:t>
            </a:r>
          </a:p>
        </p:txBody>
      </p:sp>
      <p:sp>
        <p:nvSpPr>
          <p:cNvPr id="3" name="Content Placeholder 2">
            <a:extLst>
              <a:ext uri="{FF2B5EF4-FFF2-40B4-BE49-F238E27FC236}">
                <a16:creationId xmlns:a16="http://schemas.microsoft.com/office/drawing/2014/main" id="{3355E882-3BAD-F1EF-87E0-194886836873}"/>
              </a:ext>
            </a:extLst>
          </p:cNvPr>
          <p:cNvSpPr txBox="1">
            <a:spLocks/>
          </p:cNvSpPr>
          <p:nvPr/>
        </p:nvSpPr>
        <p:spPr>
          <a:xfrm>
            <a:off x="903514" y="1825625"/>
            <a:ext cx="10450286"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التنبؤ هو بيان عما قد يحدث أو سيحدث في المستقبل. في الحجة التنبؤية، يتم الدفاع عن التنبؤ </a:t>
            </a:r>
            <a:r>
              <a:rPr lang="ar-SA" sz="2600" b="1" dirty="0" err="1"/>
              <a:t>بايضاح</a:t>
            </a:r>
            <a:r>
              <a:rPr lang="ar-SA" sz="2600" b="1" dirty="0"/>
              <a:t> الأسباب وراء ذلك . تعد الحجج التنبؤية من بين أنماط التفكير الاستقرائي الأكثر شيوعًا.  </a:t>
            </a:r>
          </a:p>
          <a:p>
            <a:pPr algn="r" rtl="1"/>
            <a:r>
              <a:rPr lang="ar-SA" sz="2600" b="1" dirty="0"/>
              <a:t>مثال:  </a:t>
            </a:r>
          </a:p>
          <a:p>
            <a:pPr algn="r" rtl="1"/>
            <a:r>
              <a:rPr lang="ar-SA" sz="2600" b="1" dirty="0"/>
              <a:t>معظم رؤساء الولايات المتحدة كانوا طوال القامة.  </a:t>
            </a:r>
          </a:p>
          <a:p>
            <a:pPr algn="r" rtl="1"/>
            <a:r>
              <a:rPr lang="ar-SA" sz="2600" b="1" dirty="0"/>
              <a:t>لذلك، من المحتمل أن يكون الرئيس القادم للولايات المتحدة طويل القامة.</a:t>
            </a:r>
          </a:p>
        </p:txBody>
      </p:sp>
    </p:spTree>
    <p:extLst>
      <p:ext uri="{BB962C8B-B14F-4D97-AF65-F5344CB8AC3E}">
        <p14:creationId xmlns:p14="http://schemas.microsoft.com/office/powerpoint/2010/main" val="3631834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CB9C5493-3893-EE71-44AE-103F99AF7462}"/>
              </a:ext>
            </a:extLst>
          </p:cNvPr>
          <p:cNvSpPr txBox="1">
            <a:spLocks/>
          </p:cNvSpPr>
          <p:nvPr/>
        </p:nvSpPr>
        <p:spPr>
          <a:xfrm>
            <a:off x="2618099" y="50715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الحجة من السلطة</a:t>
            </a:r>
          </a:p>
        </p:txBody>
      </p:sp>
      <p:sp>
        <p:nvSpPr>
          <p:cNvPr id="3" name="Content Placeholder 2">
            <a:extLst>
              <a:ext uri="{FF2B5EF4-FFF2-40B4-BE49-F238E27FC236}">
                <a16:creationId xmlns:a16="http://schemas.microsoft.com/office/drawing/2014/main" id="{8A2FEAD4-F75F-9A58-B009-2974C750229B}"/>
              </a:ext>
            </a:extLst>
          </p:cNvPr>
          <p:cNvSpPr txBox="1">
            <a:spLocks/>
          </p:cNvSpPr>
          <p:nvPr/>
        </p:nvSpPr>
        <p:spPr>
          <a:xfrm>
            <a:off x="838200" y="183271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الحجة من سلطة تؤكد ادعاءً ثم تدعم هذا الادعاء بالاستشهاد بسلطة أو شاهد مفترض قال إن الادعاء صحيح.  </a:t>
            </a:r>
          </a:p>
          <a:p>
            <a:pPr algn="r" rtl="1"/>
            <a:r>
              <a:rPr lang="ar-SA" sz="2600" b="1" dirty="0"/>
              <a:t>أمثلة:  </a:t>
            </a:r>
          </a:p>
          <a:p>
            <a:pPr algn="r" rtl="1"/>
            <a:r>
              <a:rPr lang="ar-SA" sz="2600" b="1" dirty="0"/>
              <a:t>عدد الأمريكيين الذين يموتون بسبب سرطان الجلد كل عام أكبر من عدد الذين يموتون في حوادث السيارات. كيف أعرف ذلك؟ طبيبي أخبرني بذلك.</a:t>
            </a:r>
          </a:p>
        </p:txBody>
      </p:sp>
    </p:spTree>
    <p:extLst>
      <p:ext uri="{BB962C8B-B14F-4D97-AF65-F5344CB8AC3E}">
        <p14:creationId xmlns:p14="http://schemas.microsoft.com/office/powerpoint/2010/main" val="1349122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AC95E170-1245-32DF-5004-2DF9097BC589}"/>
              </a:ext>
            </a:extLst>
          </p:cNvPr>
          <p:cNvSpPr txBox="1">
            <a:spLocks/>
          </p:cNvSpPr>
          <p:nvPr/>
        </p:nvSpPr>
        <p:spPr>
          <a:xfrm>
            <a:off x="2618099" y="50715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4400" b="0" i="0" dirty="0">
                <a:solidFill>
                  <a:srgbClr val="404040"/>
                </a:solidFill>
                <a:effectLst/>
                <a:latin typeface="Inter"/>
              </a:rPr>
              <a:t>الحجة من السلطة</a:t>
            </a:r>
            <a:endParaRPr lang="ar-SA" sz="3600" b="1" dirty="0">
              <a:solidFill>
                <a:schemeClr val="tx1"/>
              </a:solidFill>
            </a:endParaRPr>
          </a:p>
        </p:txBody>
      </p:sp>
      <p:sp>
        <p:nvSpPr>
          <p:cNvPr id="3" name="Content Placeholder 2">
            <a:extLst>
              <a:ext uri="{FF2B5EF4-FFF2-40B4-BE49-F238E27FC236}">
                <a16:creationId xmlns:a16="http://schemas.microsoft.com/office/drawing/2014/main" id="{AAF4D0EB-A5F2-55B6-086A-AADAD3700620}"/>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endParaRPr lang="ar-SA" sz="2600" b="1" dirty="0"/>
          </a:p>
          <a:p>
            <a:pPr algn="r" rtl="1"/>
            <a:r>
              <a:rPr lang="ar-SA" sz="2600" b="1" dirty="0"/>
              <a:t>لأننا لا يمكن أن نكون على يقين مطلق من أن سلطة ما أو شاهدً ما  دقيق أو موثوق، يجب عادةً التعامل مع الحجج من السلطة على أنها استقرائية. ومع ذلك، تكون الحجج من السلطة في بعض الأحيان استنتاجية. على سبيل المثال:  </a:t>
            </a:r>
          </a:p>
          <a:p>
            <a:pPr algn="r" rtl="1"/>
            <a:r>
              <a:rPr lang="ar-SA" sz="2600" b="1" dirty="0"/>
              <a:t>كل ما يعلمنا القرآن صحيح.  </a:t>
            </a:r>
          </a:p>
          <a:p>
            <a:pPr algn="r" rtl="1"/>
            <a:r>
              <a:rPr lang="ar-SA" sz="2600" b="1" dirty="0"/>
              <a:t>القرآن يعلمنا أن نحب جيراننا.  </a:t>
            </a:r>
          </a:p>
          <a:p>
            <a:pPr algn="r" rtl="1"/>
            <a:r>
              <a:rPr lang="ar-SA" sz="2600" b="1" dirty="0"/>
              <a:t>لذلك، يجب أن نحب جيراننا.  </a:t>
            </a:r>
          </a:p>
          <a:p>
            <a:pPr algn="r" rtl="1"/>
            <a:r>
              <a:rPr lang="ar-SA" sz="2600" b="1" dirty="0"/>
              <a:t>لأن استنتاج هذه الحجة يتبع بالضرورة من المقدمات، فإن الحجة استنتاجية.</a:t>
            </a:r>
          </a:p>
        </p:txBody>
      </p:sp>
    </p:spTree>
    <p:extLst>
      <p:ext uri="{BB962C8B-B14F-4D97-AF65-F5344CB8AC3E}">
        <p14:creationId xmlns:p14="http://schemas.microsoft.com/office/powerpoint/2010/main" val="3859050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6C6F9233-3CF8-5C3F-47BA-463E22C71BA9}"/>
              </a:ext>
            </a:extLst>
          </p:cNvPr>
          <p:cNvSpPr txBox="1">
            <a:spLocks/>
          </p:cNvSpPr>
          <p:nvPr/>
        </p:nvSpPr>
        <p:spPr>
          <a:xfrm>
            <a:off x="2440788" y="484672"/>
            <a:ext cx="5527555" cy="8325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الحجة السببية</a:t>
            </a:r>
          </a:p>
        </p:txBody>
      </p:sp>
      <p:sp>
        <p:nvSpPr>
          <p:cNvPr id="3" name="Content Placeholder 2">
            <a:extLst>
              <a:ext uri="{FF2B5EF4-FFF2-40B4-BE49-F238E27FC236}">
                <a16:creationId xmlns:a16="http://schemas.microsoft.com/office/drawing/2014/main" id="{1DE1FEA9-B093-10AD-8311-64BCF673994F}"/>
              </a:ext>
            </a:extLst>
          </p:cNvPr>
          <p:cNvSpPr txBox="1">
            <a:spLocks/>
          </p:cNvSpPr>
          <p:nvPr/>
        </p:nvSpPr>
        <p:spPr>
          <a:xfrm>
            <a:off x="1233714" y="1491729"/>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الحجة السببية تؤكد أو تنفي أن شيئًا ما هو سبب لشيء آخر.  </a:t>
            </a:r>
          </a:p>
          <a:p>
            <a:pPr algn="r" rtl="1"/>
            <a:r>
              <a:rPr lang="ar-SA" sz="2600" b="1" dirty="0"/>
              <a:t>مثال:  </a:t>
            </a:r>
          </a:p>
          <a:p>
            <a:pPr algn="r" rtl="1"/>
            <a:r>
              <a:rPr lang="ar-SA" sz="2600" b="1" dirty="0"/>
              <a:t>لا يمكنني تسجيل الدخول. لا بد أن الشبكة معطلة.  </a:t>
            </a:r>
          </a:p>
          <a:p>
            <a:pPr algn="r" rtl="1"/>
            <a:endParaRPr lang="ar-SA" sz="2600" b="1" dirty="0"/>
          </a:p>
          <a:p>
            <a:pPr algn="r" rtl="1"/>
            <a:r>
              <a:rPr lang="ar-SA" sz="2600" b="1" dirty="0"/>
              <a:t>ومع ذلك، لا يمكن افتراض أن الحجج السببية دائمًا ما تكون استقرائية.  </a:t>
            </a:r>
          </a:p>
          <a:p>
            <a:pPr algn="r" rtl="1"/>
            <a:r>
              <a:rPr lang="ar-SA" sz="2600" b="1" dirty="0"/>
              <a:t>على سبيل المثال، الحجة السببية التالية هي بوضوح استنتاجية:  </a:t>
            </a:r>
          </a:p>
          <a:p>
            <a:pPr algn="r" rtl="1"/>
            <a:r>
              <a:rPr lang="ar-SA" sz="2600" b="1" dirty="0"/>
              <a:t>كلما تعرض الحديد للأكسجين، فإنه يصدأ.  </a:t>
            </a:r>
          </a:p>
          <a:p>
            <a:pPr algn="r" rtl="1"/>
            <a:r>
              <a:rPr lang="ar-SA" sz="2600" b="1" dirty="0"/>
              <a:t>هذا الأنبوب الحديدي قد تعرض للأكسجين.  </a:t>
            </a:r>
          </a:p>
          <a:p>
            <a:pPr algn="r" rtl="1"/>
            <a:r>
              <a:rPr lang="ar-SA" sz="2600" b="1" dirty="0"/>
              <a:t>لذلك، سوف يصدأ.</a:t>
            </a:r>
          </a:p>
        </p:txBody>
      </p:sp>
    </p:spTree>
    <p:extLst>
      <p:ext uri="{BB962C8B-B14F-4D97-AF65-F5344CB8AC3E}">
        <p14:creationId xmlns:p14="http://schemas.microsoft.com/office/powerpoint/2010/main" val="4275662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11DAD65C-A5FC-34BB-8F62-731AC6DD125B}"/>
              </a:ext>
            </a:extLst>
          </p:cNvPr>
          <p:cNvSpPr txBox="1">
            <a:spLocks/>
          </p:cNvSpPr>
          <p:nvPr/>
        </p:nvSpPr>
        <p:spPr>
          <a:xfrm>
            <a:off x="26180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الحجة الإحصائية</a:t>
            </a:r>
          </a:p>
        </p:txBody>
      </p:sp>
      <p:sp>
        <p:nvSpPr>
          <p:cNvPr id="3" name="Content Placeholder 2">
            <a:extLst>
              <a:ext uri="{FF2B5EF4-FFF2-40B4-BE49-F238E27FC236}">
                <a16:creationId xmlns:a16="http://schemas.microsoft.com/office/drawing/2014/main" id="{1B2F35F4-0EF2-CAD9-D7C0-C1C5DE120145}"/>
              </a:ext>
            </a:extLst>
          </p:cNvPr>
          <p:cNvSpPr txBox="1">
            <a:spLocks/>
          </p:cNvSpPr>
          <p:nvPr/>
        </p:nvSpPr>
        <p:spPr>
          <a:xfrm>
            <a:off x="763782" y="1497215"/>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3200" b="1" dirty="0"/>
              <a:t>الحجة الإحصائية تعتمد على الأدلة الإحصائية، أي الأدلة التي تشير إلى أن نسبة معينة من مجموعة أو فئة ما لديها خاصية معينة.  </a:t>
            </a:r>
          </a:p>
          <a:p>
            <a:pPr algn="r" rtl="1"/>
            <a:endParaRPr lang="ar-SA" sz="3200" b="1" dirty="0"/>
          </a:p>
          <a:p>
            <a:pPr algn="r" rtl="1"/>
            <a:r>
              <a:rPr lang="ar-SA" sz="3200" b="1" dirty="0"/>
              <a:t>نظرًا لأن الأدلة الإحصائية تُستخدم بشكل عام لدعم ادعاءات تُقدم على أنها محتملة وليست مؤكدة، فإن الحجج الإحصائية عادةً ما تكون استقرائية. ومع ذلك، تجدر الإشارة إلى أن الأدلة الإحصائية يمكن استخدامها في الاستدلال الاستنتاجي. على سبيل المثال:  </a:t>
            </a:r>
          </a:p>
          <a:p>
            <a:pPr algn="r" rtl="1"/>
            <a:r>
              <a:rPr lang="ar-SA" sz="3200" b="1" dirty="0"/>
              <a:t>إذا كان 65٪ من الناخبين المحتملين الذين تم استطلاع آرائهم يدعمون السيناتور خالد ، فإن السيناتور خالد سيفوز بفارق كبير.</a:t>
            </a:r>
          </a:p>
        </p:txBody>
      </p:sp>
    </p:spTree>
    <p:extLst>
      <p:ext uri="{BB962C8B-B14F-4D97-AF65-F5344CB8AC3E}">
        <p14:creationId xmlns:p14="http://schemas.microsoft.com/office/powerpoint/2010/main" val="1650451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398118"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49718EC9-5A0E-ED40-90B3-55759EDDE373}"/>
              </a:ext>
            </a:extLst>
          </p:cNvPr>
          <p:cNvSpPr txBox="1">
            <a:spLocks/>
          </p:cNvSpPr>
          <p:nvPr/>
        </p:nvSpPr>
        <p:spPr>
          <a:xfrm>
            <a:off x="2936823" y="410082"/>
            <a:ext cx="5717320" cy="74635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الحجة من القياس</a:t>
            </a:r>
          </a:p>
        </p:txBody>
      </p:sp>
      <p:sp>
        <p:nvSpPr>
          <p:cNvPr id="3" name="Content Placeholder 2">
            <a:extLst>
              <a:ext uri="{FF2B5EF4-FFF2-40B4-BE49-F238E27FC236}">
                <a16:creationId xmlns:a16="http://schemas.microsoft.com/office/drawing/2014/main" id="{78867EBA-DBA2-88C3-79EB-3604E09E43B5}"/>
              </a:ext>
            </a:extLst>
          </p:cNvPr>
          <p:cNvSpPr txBox="1">
            <a:spLocks/>
          </p:cNvSpPr>
          <p:nvPr/>
        </p:nvSpPr>
        <p:spPr>
          <a:xfrm>
            <a:off x="782593" y="2204822"/>
            <a:ext cx="10238333"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3200" b="1" dirty="0"/>
              <a:t>القياس هو مقارنة بين شيئين أو أكثر يُزعم أنهما متشابهان في جانب ذي صلة. في الحجة القائمة على القياس، يعتمد الاستنتاج على قياس (أي مقارنة أو تشابه) بين شيئين أو أكثر.</a:t>
            </a:r>
            <a:endParaRPr lang="en-US" sz="3200" b="1" dirty="0"/>
          </a:p>
        </p:txBody>
      </p:sp>
    </p:spTree>
    <p:extLst>
      <p:ext uri="{BB962C8B-B14F-4D97-AF65-F5344CB8AC3E}">
        <p14:creationId xmlns:p14="http://schemas.microsoft.com/office/powerpoint/2010/main" val="1206961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814" y="166087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37CB0303-1473-42EE-182A-006991B017F4}"/>
              </a:ext>
            </a:extLst>
          </p:cNvPr>
          <p:cNvSpPr txBox="1">
            <a:spLocks/>
          </p:cNvSpPr>
          <p:nvPr/>
        </p:nvSpPr>
        <p:spPr>
          <a:xfrm>
            <a:off x="2936823" y="410082"/>
            <a:ext cx="5586691" cy="74635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حجة من القياس</a:t>
            </a:r>
          </a:p>
        </p:txBody>
      </p:sp>
      <p:sp>
        <p:nvSpPr>
          <p:cNvPr id="3" name="Content Placeholder 2">
            <a:extLst>
              <a:ext uri="{FF2B5EF4-FFF2-40B4-BE49-F238E27FC236}">
                <a16:creationId xmlns:a16="http://schemas.microsoft.com/office/drawing/2014/main" id="{D189BB69-1DD9-7680-1BCB-A76238D0495C}"/>
              </a:ext>
            </a:extLst>
          </p:cNvPr>
          <p:cNvSpPr txBox="1">
            <a:spLocks/>
          </p:cNvSpPr>
          <p:nvPr/>
        </p:nvSpPr>
        <p:spPr>
          <a:xfrm>
            <a:off x="685497" y="1552935"/>
            <a:ext cx="10351471"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endParaRPr lang="en-US" sz="3200" b="1" dirty="0"/>
          </a:p>
          <a:p>
            <a:pPr algn="r" rtl="1"/>
            <a:r>
              <a:rPr lang="ar-SA" sz="3200" b="1" dirty="0"/>
              <a:t>مثال:  </a:t>
            </a:r>
          </a:p>
          <a:p>
            <a:pPr algn="r" rtl="1"/>
            <a:endParaRPr lang="ar-SA" sz="3200" b="1" dirty="0"/>
          </a:p>
          <a:p>
            <a:pPr algn="r" rtl="1"/>
            <a:r>
              <a:rPr lang="ar-SA" sz="3200" b="1" dirty="0"/>
              <a:t>بيل خريج من جامعة سنترال، وهو ذكي، نشيط، وموثوق.  </a:t>
            </a:r>
          </a:p>
          <a:p>
            <a:pPr algn="r" rtl="1"/>
            <a:r>
              <a:rPr lang="ar-SA" sz="3200" b="1" dirty="0"/>
              <a:t>ماري خريجة من جامعة سنترال، وهي ذكية، نشيطة، وموثوقة.  </a:t>
            </a:r>
          </a:p>
          <a:p>
            <a:pPr algn="r" rtl="1"/>
            <a:r>
              <a:rPr lang="ar-SA" sz="3200" b="1" dirty="0"/>
              <a:t>بولا خريجة من جامعة سنترال.  </a:t>
            </a:r>
          </a:p>
          <a:p>
            <a:pPr algn="r" rtl="1"/>
            <a:r>
              <a:rPr lang="ar-SA" sz="3200" b="1" dirty="0"/>
              <a:t>لذلك، على الأرجح، بولا ذكية، نشيطة، وموثوقة أيضًا.</a:t>
            </a:r>
            <a:r>
              <a:rPr lang="en-US" sz="3200" b="1" dirty="0"/>
              <a:t>.</a:t>
            </a:r>
            <a:endParaRPr lang="ar-SA" sz="3200" b="1" dirty="0"/>
          </a:p>
        </p:txBody>
      </p:sp>
    </p:spTree>
    <p:extLst>
      <p:ext uri="{BB962C8B-B14F-4D97-AF65-F5344CB8AC3E}">
        <p14:creationId xmlns:p14="http://schemas.microsoft.com/office/powerpoint/2010/main" val="2391965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0293DF97-717B-E768-C554-1D4294619966}"/>
              </a:ext>
            </a:extLst>
          </p:cNvPr>
          <p:cNvSpPr txBox="1">
            <a:spLocks/>
          </p:cNvSpPr>
          <p:nvPr/>
        </p:nvSpPr>
        <p:spPr>
          <a:xfrm>
            <a:off x="2766935" y="539369"/>
            <a:ext cx="5310265" cy="61706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الصحة الاستنتاجية</a:t>
            </a:r>
          </a:p>
        </p:txBody>
      </p:sp>
      <p:sp>
        <p:nvSpPr>
          <p:cNvPr id="3" name="Content Placeholder 2">
            <a:extLst>
              <a:ext uri="{FF2B5EF4-FFF2-40B4-BE49-F238E27FC236}">
                <a16:creationId xmlns:a16="http://schemas.microsoft.com/office/drawing/2014/main" id="{921285DE-BF74-EFCC-3F84-4B735B18C18C}"/>
              </a:ext>
            </a:extLst>
          </p:cNvPr>
          <p:cNvSpPr txBox="1">
            <a:spLocks/>
          </p:cNvSpPr>
          <p:nvPr/>
        </p:nvSpPr>
        <p:spPr>
          <a:xfrm>
            <a:off x="838200" y="1825625"/>
            <a:ext cx="10839138"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الحجة الاستنتاجية الصحيحة هي حجة يستحيل فيها أن تكون جميع المقدمات صحيحة والنتيجة خاطئة. وبطريقة أخرى، الحجة الاستنتاجية الصحيحة (أو الحجة الصحيحة باختصار) هي حجة تنطبق فيها الشروط التالية:  </a:t>
            </a:r>
          </a:p>
          <a:p>
            <a:pPr algn="r" rtl="1"/>
            <a:r>
              <a:rPr lang="ar-SA" sz="2600" b="1" dirty="0"/>
              <a:t>إذا كانت المقدمات صحيحة، فلا بد أن تكون النتيجة صحيحة.  </a:t>
            </a:r>
          </a:p>
          <a:p>
            <a:pPr algn="r" rtl="1"/>
            <a:r>
              <a:rPr lang="ar-SA" sz="2600" b="1" dirty="0"/>
              <a:t>النتيجة تتبع بالضرورة من المقدمات.  </a:t>
            </a:r>
          </a:p>
          <a:p>
            <a:pPr algn="r" rtl="1"/>
            <a:r>
              <a:rPr lang="ar-SA" sz="2600" b="1" dirty="0"/>
              <a:t>المقدمات توفر أسبابًا منطقية حاسمة لصحة النتيجة.  </a:t>
            </a:r>
          </a:p>
          <a:p>
            <a:pPr algn="r" rtl="1"/>
            <a:r>
              <a:rPr lang="ar-SA" sz="2600" b="1" dirty="0"/>
              <a:t>من غير المتسق منطقيًا تأكيد جميع المقدمات كصحيحة وإنكار النتيجة.</a:t>
            </a:r>
          </a:p>
        </p:txBody>
      </p:sp>
    </p:spTree>
    <p:extLst>
      <p:ext uri="{BB962C8B-B14F-4D97-AF65-F5344CB8AC3E}">
        <p14:creationId xmlns:p14="http://schemas.microsoft.com/office/powerpoint/2010/main" val="2833133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B8A1A64A-DE1D-4D3C-FC58-1599E06B25D3}"/>
              </a:ext>
            </a:extLst>
          </p:cNvPr>
          <p:cNvSpPr txBox="1">
            <a:spLocks/>
          </p:cNvSpPr>
          <p:nvPr/>
        </p:nvSpPr>
        <p:spPr>
          <a:xfrm>
            <a:off x="3028192" y="463059"/>
            <a:ext cx="5560636" cy="7886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الصحة الاستنتاجية</a:t>
            </a:r>
          </a:p>
        </p:txBody>
      </p:sp>
      <p:sp>
        <p:nvSpPr>
          <p:cNvPr id="3" name="Content Placeholder 2">
            <a:extLst>
              <a:ext uri="{FF2B5EF4-FFF2-40B4-BE49-F238E27FC236}">
                <a16:creationId xmlns:a16="http://schemas.microsoft.com/office/drawing/2014/main" id="{76D61795-341B-BA1F-AFB6-37836FD5B2C2}"/>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الحجج الاستنتاجية التي تجمع بين هاتين الميزتين المرغوبتين، أي الحجج الاستنتاجية الصحيحة والتي تحتوي أيضًا على جميع المقدمات الصحيحة، تُسمى حجج استنتاجية سليمة.  </a:t>
            </a:r>
          </a:p>
          <a:p>
            <a:pPr algn="r" rtl="1"/>
            <a:endParaRPr lang="ar-SA" sz="2600" b="1" dirty="0"/>
          </a:p>
          <a:p>
            <a:pPr algn="r" rtl="1"/>
            <a:r>
              <a:rPr lang="ar-SA" sz="2600" b="1" dirty="0"/>
              <a:t>الحجج الاستنتاجية التي إما أنها غير صحيحة أو تحتوي على مقدمة واحدة على الأقل خاطئة، أو كليهما، تُسمى حجج استنتاجية غير سليمة.</a:t>
            </a:r>
            <a:r>
              <a:rPr lang="en-US" sz="2600" b="1" dirty="0"/>
              <a:t>.</a:t>
            </a:r>
            <a:endParaRPr lang="ar-SA" sz="2600" b="1" dirty="0"/>
          </a:p>
        </p:txBody>
      </p:sp>
    </p:spTree>
    <p:extLst>
      <p:ext uri="{BB962C8B-B14F-4D97-AF65-F5344CB8AC3E}">
        <p14:creationId xmlns:p14="http://schemas.microsoft.com/office/powerpoint/2010/main" val="414630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671431DA-8709-D899-5C6F-B4DEE51E1ACA}"/>
              </a:ext>
            </a:extLst>
          </p:cNvPr>
          <p:cNvSpPr txBox="1">
            <a:spLocks/>
          </p:cNvSpPr>
          <p:nvPr/>
        </p:nvSpPr>
        <p:spPr>
          <a:xfrm>
            <a:off x="2643499" y="498315"/>
            <a:ext cx="5716730" cy="786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القوة الاستقرائية</a:t>
            </a:r>
          </a:p>
        </p:txBody>
      </p:sp>
      <p:sp>
        <p:nvSpPr>
          <p:cNvPr id="3" name="Content Placeholder 2">
            <a:extLst>
              <a:ext uri="{FF2B5EF4-FFF2-40B4-BE49-F238E27FC236}">
                <a16:creationId xmlns:a16="http://schemas.microsoft.com/office/drawing/2014/main" id="{7B20BEEF-22A4-BD48-E9C7-BC00C03711DE}"/>
              </a:ext>
            </a:extLst>
          </p:cNvPr>
          <p:cNvSpPr txBox="1">
            <a:spLocks/>
          </p:cNvSpPr>
          <p:nvPr/>
        </p:nvSpPr>
        <p:spPr>
          <a:xfrm>
            <a:off x="564917" y="1850339"/>
            <a:ext cx="10788883"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500" b="1" dirty="0"/>
              <a:t>الحجج الاستقرائية، مثل الحجج الاستنتاجية، يمكن أن تكون مدعومة بأسباب جيدة أو سيئة. الحجة الاستقرائية المدعومة بأسباب جيدة تُسمى حجة استقرائية قوية.  </a:t>
            </a:r>
          </a:p>
          <a:p>
            <a:pPr algn="r" rtl="1"/>
            <a:endParaRPr lang="ar-SA" sz="2500" b="1" dirty="0"/>
          </a:p>
          <a:p>
            <a:pPr algn="r" rtl="1"/>
            <a:r>
              <a:rPr lang="ar-SA" sz="2500" b="1" dirty="0"/>
              <a:t>بشكل أكثر دقة، في الحجة الاستقرائية القوية، تتبع النتيجة على الأرجح من المقدمات. وبطريقة أخرى، الحجة الاستقرائية القوية هي حجة تنطبق فيها الشروط التالية:  </a:t>
            </a:r>
          </a:p>
          <a:p>
            <a:pPr algn="r" rtl="1"/>
            <a:r>
              <a:rPr lang="ar-SA" sz="2500" b="1" dirty="0"/>
              <a:t>إذا كانت المقدمات صحيحة، فإن النتيجة على الأرجح صحيحة.  </a:t>
            </a:r>
          </a:p>
          <a:p>
            <a:pPr algn="r" rtl="1"/>
            <a:r>
              <a:rPr lang="ar-SA" sz="2500" b="1" dirty="0"/>
              <a:t>توفر المقدمات أسبابًا محتملة، ولكن ليست حاسمة منطقيًا، لصحة النتيجة.  </a:t>
            </a:r>
          </a:p>
          <a:p>
            <a:pPr algn="r" rtl="1"/>
            <a:r>
              <a:rPr lang="ar-SA" sz="2500" b="1" dirty="0"/>
              <a:t>المقدمات، إذا كانت صحيحة، تجعل النتيجة محتملة.</a:t>
            </a:r>
          </a:p>
        </p:txBody>
      </p:sp>
    </p:spTree>
    <p:extLst>
      <p:ext uri="{BB962C8B-B14F-4D97-AF65-F5344CB8AC3E}">
        <p14:creationId xmlns:p14="http://schemas.microsoft.com/office/powerpoint/2010/main" val="1440612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9B15F65B-4974-1EA9-0017-42CC818431C6}"/>
              </a:ext>
            </a:extLst>
          </p:cNvPr>
          <p:cNvSpPr txBox="1">
            <a:spLocks/>
          </p:cNvSpPr>
          <p:nvPr/>
        </p:nvSpPr>
        <p:spPr>
          <a:xfrm>
            <a:off x="2643499" y="498315"/>
            <a:ext cx="5798372" cy="786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القوة الاستقرائية</a:t>
            </a:r>
          </a:p>
        </p:txBody>
      </p:sp>
      <p:sp>
        <p:nvSpPr>
          <p:cNvPr id="3" name="Content Placeholder 2">
            <a:extLst>
              <a:ext uri="{FF2B5EF4-FFF2-40B4-BE49-F238E27FC236}">
                <a16:creationId xmlns:a16="http://schemas.microsoft.com/office/drawing/2014/main" id="{60B03310-04E7-E9BD-9AA9-5207257651FB}"/>
              </a:ext>
            </a:extLst>
          </p:cNvPr>
          <p:cNvSpPr txBox="1">
            <a:spLocks/>
          </p:cNvSpPr>
          <p:nvPr/>
        </p:nvSpPr>
        <p:spPr>
          <a:xfrm>
            <a:off x="838200" y="210851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الحجة الاستقرائية التي ليست قوية تُسمى حجة ضعيفة. في الحجة الاستقرائية الضعيفة، لا تتبع النتيجة على الأرجح من المقدمات. وبعبارة أخرى، الحجة الضعيفة هي حجة استقرائية حيث المقدمات، حتى إذا تم افتراض صحتها، لا تجعل النتيجة محتملة.</a:t>
            </a:r>
            <a:endParaRPr lang="en-US" sz="2600" b="1" dirty="0"/>
          </a:p>
        </p:txBody>
      </p:sp>
    </p:spTree>
    <p:extLst>
      <p:ext uri="{BB962C8B-B14F-4D97-AF65-F5344CB8AC3E}">
        <p14:creationId xmlns:p14="http://schemas.microsoft.com/office/powerpoint/2010/main" val="1037410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7C3D2604-C7EC-FF9B-A560-2348259E5E18}"/>
              </a:ext>
            </a:extLst>
          </p:cNvPr>
          <p:cNvSpPr txBox="1">
            <a:spLocks/>
          </p:cNvSpPr>
          <p:nvPr/>
        </p:nvSpPr>
        <p:spPr>
          <a:xfrm>
            <a:off x="2643499" y="498315"/>
            <a:ext cx="5466358" cy="786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القوة الاستقرائية</a:t>
            </a:r>
          </a:p>
        </p:txBody>
      </p:sp>
      <p:sp>
        <p:nvSpPr>
          <p:cNvPr id="3" name="Content Placeholder 2">
            <a:extLst>
              <a:ext uri="{FF2B5EF4-FFF2-40B4-BE49-F238E27FC236}">
                <a16:creationId xmlns:a16="http://schemas.microsoft.com/office/drawing/2014/main" id="{F77EC65C-3885-EFFA-7E68-33171461523B}"/>
              </a:ext>
            </a:extLst>
          </p:cNvPr>
          <p:cNvSpPr txBox="1">
            <a:spLocks/>
          </p:cNvSpPr>
          <p:nvPr/>
        </p:nvSpPr>
        <p:spPr>
          <a:xfrm>
            <a:off x="622501" y="180274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أمثلة على حجج استقرائية ضعيفة:  </a:t>
            </a:r>
          </a:p>
          <a:p>
            <a:pPr algn="r" rtl="1"/>
            <a:r>
              <a:rPr lang="ar-SA" sz="2600" b="1" dirty="0"/>
              <a:t>جميع الباباوات السابقين كانوا رجالًا.  </a:t>
            </a:r>
          </a:p>
          <a:p>
            <a:pPr algn="r" rtl="1"/>
            <a:r>
              <a:rPr lang="ar-SA" sz="2600" b="1" dirty="0"/>
              <a:t>لذلك، على الأرجح أن البابا القادم سيكون امرأة.  </a:t>
            </a:r>
          </a:p>
          <a:p>
            <a:pPr algn="r" rtl="1"/>
            <a:endParaRPr lang="ar-SA" sz="2600" b="1" dirty="0"/>
          </a:p>
          <a:p>
            <a:pPr algn="r" rtl="1"/>
            <a:r>
              <a:rPr lang="ar-SA" sz="2600" b="1" dirty="0"/>
              <a:t>55٪ من الطلاب في جامعة شرق </a:t>
            </a:r>
            <a:r>
              <a:rPr lang="ar-SA" sz="2600" b="1" dirty="0" err="1"/>
              <a:t>لاريدو</a:t>
            </a:r>
            <a:r>
              <a:rPr lang="ar-SA" sz="2600" b="1" dirty="0"/>
              <a:t> الحكومية من أصل إسباني.  </a:t>
            </a:r>
          </a:p>
          <a:p>
            <a:pPr algn="r" rtl="1"/>
            <a:r>
              <a:rPr lang="ar-SA" sz="2600" b="1" dirty="0"/>
              <a:t>لي فانغ وانغ، مالكة مطعم وانغ الصيني، طالبة في جامعة شرق </a:t>
            </a:r>
            <a:r>
              <a:rPr lang="ar-SA" sz="2600" b="1" dirty="0" err="1"/>
              <a:t>لاريدو</a:t>
            </a:r>
            <a:r>
              <a:rPr lang="ar-SA" sz="2600" b="1" dirty="0"/>
              <a:t> الحكومية.  </a:t>
            </a:r>
          </a:p>
          <a:p>
            <a:pPr algn="r" rtl="1"/>
            <a:r>
              <a:rPr lang="ar-SA" sz="2600" b="1" dirty="0"/>
              <a:t>لذلك، من المحتمل أن لي فانغ وانغ من أصل إسباني.</a:t>
            </a:r>
          </a:p>
        </p:txBody>
      </p:sp>
    </p:spTree>
    <p:extLst>
      <p:ext uri="{BB962C8B-B14F-4D97-AF65-F5344CB8AC3E}">
        <p14:creationId xmlns:p14="http://schemas.microsoft.com/office/powerpoint/2010/main" val="4120616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B54E75ED-25E3-85A3-896F-3BA3E11C01DF}"/>
              </a:ext>
            </a:extLst>
          </p:cNvPr>
          <p:cNvSpPr txBox="1">
            <a:spLocks/>
          </p:cNvSpPr>
          <p:nvPr/>
        </p:nvSpPr>
        <p:spPr>
          <a:xfrm>
            <a:off x="2839442" y="461127"/>
            <a:ext cx="5466358" cy="786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القوة الاستقرائية</a:t>
            </a:r>
          </a:p>
        </p:txBody>
      </p:sp>
      <p:sp>
        <p:nvSpPr>
          <p:cNvPr id="3" name="Content Placeholder 2">
            <a:extLst>
              <a:ext uri="{FF2B5EF4-FFF2-40B4-BE49-F238E27FC236}">
                <a16:creationId xmlns:a16="http://schemas.microsoft.com/office/drawing/2014/main" id="{7869E0F3-CB22-31E7-5739-4E7F3A98FAD6}"/>
              </a:ext>
            </a:extLst>
          </p:cNvPr>
          <p:cNvSpPr txBox="1">
            <a:spLocks/>
          </p:cNvSpPr>
          <p:nvPr/>
        </p:nvSpPr>
        <p:spPr>
          <a:xfrm>
            <a:off x="838200" y="210851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إذا كانت الحجة قوية استقرائيًا وتحتوي على جميع المقدمات الصحيحة، فإنها تُسمى حجة مقنعة. على سبيل المثال:  </a:t>
            </a:r>
          </a:p>
          <a:p>
            <a:pPr algn="r" rtl="1"/>
            <a:r>
              <a:rPr lang="ar-SA" sz="2600" b="1" dirty="0"/>
              <a:t>لم يكن أي رئيس أمريكي سابق بطلًا أمريكيًا في التزلج على الألواح.  </a:t>
            </a:r>
          </a:p>
          <a:p>
            <a:pPr algn="r" rtl="1"/>
            <a:r>
              <a:rPr lang="ar-SA" sz="2600" b="1" dirty="0"/>
              <a:t>لذلك، على الأرجح أن الرئيس الأمريكي القادم لن يكون بطلًا أمريكيًا في التزلج على الألواح.</a:t>
            </a:r>
          </a:p>
        </p:txBody>
      </p:sp>
    </p:spTree>
    <p:extLst>
      <p:ext uri="{BB962C8B-B14F-4D97-AF65-F5344CB8AC3E}">
        <p14:creationId xmlns:p14="http://schemas.microsoft.com/office/powerpoint/2010/main" val="2904586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1899" y="156036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47B485D6-2666-90A3-2D87-ED787464D4B5}"/>
              </a:ext>
            </a:extLst>
          </p:cNvPr>
          <p:cNvSpPr txBox="1">
            <a:spLocks/>
          </p:cNvSpPr>
          <p:nvPr/>
        </p:nvSpPr>
        <p:spPr>
          <a:xfrm>
            <a:off x="2741471" y="525295"/>
            <a:ext cx="5466358" cy="786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ar-SA" sz="3600" b="1" dirty="0">
                <a:solidFill>
                  <a:schemeClr val="tx1"/>
                </a:solidFill>
              </a:rPr>
              <a:t>القوة الاستقرائية</a:t>
            </a:r>
          </a:p>
        </p:txBody>
      </p:sp>
      <p:sp>
        <p:nvSpPr>
          <p:cNvPr id="3" name="Content Placeholder 2">
            <a:extLst>
              <a:ext uri="{FF2B5EF4-FFF2-40B4-BE49-F238E27FC236}">
                <a16:creationId xmlns:a16="http://schemas.microsoft.com/office/drawing/2014/main" id="{945F6728-7006-59EA-F068-C632196533DA}"/>
              </a:ext>
            </a:extLst>
          </p:cNvPr>
          <p:cNvSpPr txBox="1">
            <a:spLocks/>
          </p:cNvSpPr>
          <p:nvPr/>
        </p:nvSpPr>
        <p:spPr>
          <a:xfrm>
            <a:off x="622501" y="2008348"/>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rtl="1"/>
            <a:r>
              <a:rPr lang="ar-SA" sz="2600" b="1" dirty="0"/>
              <a:t>إذا كانت الحجة الاستقرائية إما ضعيفة أو تحتوي على مقدمة واحدة على الأقل خاطئة، فإنها تُسمى حجة غير مقنعة.  </a:t>
            </a:r>
          </a:p>
          <a:p>
            <a:pPr algn="r" rtl="1"/>
            <a:r>
              <a:rPr lang="ar-SA" sz="2600" b="1" dirty="0"/>
              <a:t>على سبيل المثال:  </a:t>
            </a:r>
          </a:p>
          <a:p>
            <a:pPr algn="r" rtl="1"/>
            <a:r>
              <a:rPr lang="ar-SA" sz="2600" b="1" dirty="0"/>
              <a:t>جميع الرؤساء الأمريكيين السابقين كانوا لاعبين محترفين في كرة القدم.  </a:t>
            </a:r>
          </a:p>
          <a:p>
            <a:pPr algn="r" rtl="1"/>
            <a:r>
              <a:rPr lang="ar-SA" sz="2600" b="1" dirty="0"/>
              <a:t>لذلك، على الأرجح أن الرئيس الأمريكي القادم سيكون رائد فضاء.</a:t>
            </a:r>
          </a:p>
        </p:txBody>
      </p:sp>
    </p:spTree>
    <p:extLst>
      <p:ext uri="{BB962C8B-B14F-4D97-AF65-F5344CB8AC3E}">
        <p14:creationId xmlns:p14="http://schemas.microsoft.com/office/powerpoint/2010/main" val="1491500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pic>
        <p:nvPicPr>
          <p:cNvPr id="2" name="Content Placeholder 4">
            <a:extLst>
              <a:ext uri="{FF2B5EF4-FFF2-40B4-BE49-F238E27FC236}">
                <a16:creationId xmlns:a16="http://schemas.microsoft.com/office/drawing/2014/main" id="{B4BB70D5-4C4A-4348-8171-99D3039044CA}"/>
              </a:ext>
            </a:extLst>
          </p:cNvPr>
          <p:cNvPicPr>
            <a:picLocks noChangeAspect="1"/>
          </p:cNvPicPr>
          <p:nvPr/>
        </p:nvPicPr>
        <p:blipFill rotWithShape="1">
          <a:blip r:embed="rId3"/>
          <a:srcRect l="15826" t="35034" r="55209" b="45307"/>
          <a:stretch/>
        </p:blipFill>
        <p:spPr>
          <a:xfrm>
            <a:off x="620869" y="1589646"/>
            <a:ext cx="10950262" cy="4178398"/>
          </a:xfrm>
          <a:prstGeom prst="rect">
            <a:avLst/>
          </a:prstGeom>
        </p:spPr>
      </p:pic>
    </p:spTree>
    <p:extLst>
      <p:ext uri="{BB962C8B-B14F-4D97-AF65-F5344CB8AC3E}">
        <p14:creationId xmlns:p14="http://schemas.microsoft.com/office/powerpoint/2010/main" val="97640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317847889"/>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9572</TotalTime>
  <Words>2713</Words>
  <Application>Microsoft Office PowerPoint</Application>
  <PresentationFormat>Widescreen</PresentationFormat>
  <Paragraphs>361</Paragraphs>
  <Slides>44</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Tajawal ExtraBold</vt:lpstr>
      <vt:lpstr>Calibri</vt:lpstr>
      <vt:lpstr>Aptos</vt:lpstr>
      <vt:lpstr>Tajawal Medium</vt:lpstr>
      <vt:lpstr>Inter</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Mohammed</cp:lastModifiedBy>
  <cp:revision>19</cp:revision>
  <dcterms:created xsi:type="dcterms:W3CDTF">2021-08-03T13:03:26Z</dcterms:created>
  <dcterms:modified xsi:type="dcterms:W3CDTF">2025-02-18T19:37:22Z</dcterms:modified>
</cp:coreProperties>
</file>