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7"/>
  </p:notesMasterIdLst>
  <p:sldIdLst>
    <p:sldId id="480" r:id="rId2"/>
    <p:sldId id="303" r:id="rId3"/>
    <p:sldId id="313" r:id="rId4"/>
    <p:sldId id="276" r:id="rId5"/>
    <p:sldId id="701" r:id="rId6"/>
    <p:sldId id="702" r:id="rId7"/>
    <p:sldId id="703" r:id="rId8"/>
    <p:sldId id="704" r:id="rId9"/>
    <p:sldId id="705" r:id="rId10"/>
    <p:sldId id="706" r:id="rId11"/>
    <p:sldId id="707" r:id="rId12"/>
    <p:sldId id="708" r:id="rId13"/>
    <p:sldId id="709" r:id="rId14"/>
    <p:sldId id="710" r:id="rId15"/>
    <p:sldId id="711" r:id="rId16"/>
    <p:sldId id="712" r:id="rId17"/>
    <p:sldId id="713" r:id="rId18"/>
    <p:sldId id="714" r:id="rId19"/>
    <p:sldId id="715" r:id="rId20"/>
    <p:sldId id="716" r:id="rId21"/>
    <p:sldId id="717" r:id="rId22"/>
    <p:sldId id="718" r:id="rId23"/>
    <p:sldId id="719" r:id="rId24"/>
    <p:sldId id="720" r:id="rId25"/>
    <p:sldId id="721" r:id="rId26"/>
    <p:sldId id="722" r:id="rId27"/>
    <p:sldId id="723" r:id="rId28"/>
    <p:sldId id="724" r:id="rId29"/>
    <p:sldId id="725" r:id="rId30"/>
    <p:sldId id="726" r:id="rId31"/>
    <p:sldId id="727" r:id="rId32"/>
    <p:sldId id="728" r:id="rId33"/>
    <p:sldId id="729" r:id="rId34"/>
    <p:sldId id="730" r:id="rId35"/>
    <p:sldId id="731" r:id="rId36"/>
    <p:sldId id="732" r:id="rId37"/>
    <p:sldId id="733" r:id="rId38"/>
    <p:sldId id="734" r:id="rId39"/>
    <p:sldId id="735" r:id="rId40"/>
    <p:sldId id="736" r:id="rId41"/>
    <p:sldId id="737" r:id="rId42"/>
    <p:sldId id="738" r:id="rId43"/>
    <p:sldId id="739" r:id="rId44"/>
    <p:sldId id="525" r:id="rId45"/>
    <p:sldId id="743" r:id="rId46"/>
    <p:sldId id="526" r:id="rId47"/>
    <p:sldId id="744" r:id="rId48"/>
    <p:sldId id="697" r:id="rId49"/>
    <p:sldId id="745" r:id="rId50"/>
    <p:sldId id="698" r:id="rId51"/>
    <p:sldId id="742" r:id="rId52"/>
    <p:sldId id="741" r:id="rId53"/>
    <p:sldId id="699" r:id="rId54"/>
    <p:sldId id="740" r:id="rId55"/>
    <p:sldId id="349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701"/>
            <p14:sldId id="702"/>
            <p14:sldId id="703"/>
            <p14:sldId id="704"/>
            <p14:sldId id="705"/>
            <p14:sldId id="706"/>
            <p14:sldId id="707"/>
            <p14:sldId id="708"/>
            <p14:sldId id="709"/>
            <p14:sldId id="710"/>
            <p14:sldId id="711"/>
            <p14:sldId id="712"/>
            <p14:sldId id="713"/>
            <p14:sldId id="714"/>
            <p14:sldId id="715"/>
            <p14:sldId id="716"/>
            <p14:sldId id="717"/>
            <p14:sldId id="718"/>
            <p14:sldId id="719"/>
            <p14:sldId id="720"/>
            <p14:sldId id="721"/>
            <p14:sldId id="722"/>
            <p14:sldId id="723"/>
            <p14:sldId id="724"/>
            <p14:sldId id="725"/>
            <p14:sldId id="726"/>
            <p14:sldId id="727"/>
            <p14:sldId id="728"/>
            <p14:sldId id="729"/>
            <p14:sldId id="730"/>
            <p14:sldId id="731"/>
            <p14:sldId id="732"/>
            <p14:sldId id="733"/>
            <p14:sldId id="734"/>
            <p14:sldId id="735"/>
            <p14:sldId id="736"/>
            <p14:sldId id="737"/>
            <p14:sldId id="738"/>
            <p14:sldId id="739"/>
            <p14:sldId id="525"/>
            <p14:sldId id="743"/>
            <p14:sldId id="526"/>
            <p14:sldId id="744"/>
            <p14:sldId id="697"/>
            <p14:sldId id="745"/>
            <p14:sldId id="698"/>
            <p14:sldId id="742"/>
            <p14:sldId id="741"/>
            <p14:sldId id="699"/>
            <p14:sldId id="74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45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6" Type="http://schemas.openxmlformats.org/officeDocument/2006/relationships/image" Target="../media/image32.wmf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4" Type="http://schemas.openxmlformats.org/officeDocument/2006/relationships/image" Target="../media/image34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Relationship Id="rId5" Type="http://schemas.openxmlformats.org/officeDocument/2006/relationships/image" Target="../media/image42.wmf"/><Relationship Id="rId4" Type="http://schemas.openxmlformats.org/officeDocument/2006/relationships/image" Target="../media/image41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Relationship Id="rId4" Type="http://schemas.openxmlformats.org/officeDocument/2006/relationships/image" Target="../media/image47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Relationship Id="rId5" Type="http://schemas.openxmlformats.org/officeDocument/2006/relationships/image" Target="../media/image52.wmf"/><Relationship Id="rId4" Type="http://schemas.openxmlformats.org/officeDocument/2006/relationships/image" Target="../media/image51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2" Type="http://schemas.openxmlformats.org/officeDocument/2006/relationships/image" Target="../media/image55.wmf"/><Relationship Id="rId1" Type="http://schemas.openxmlformats.org/officeDocument/2006/relationships/image" Target="../media/image54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wmf"/><Relationship Id="rId2" Type="http://schemas.openxmlformats.org/officeDocument/2006/relationships/image" Target="../media/image59.wmf"/><Relationship Id="rId1" Type="http://schemas.openxmlformats.org/officeDocument/2006/relationships/image" Target="../media/image58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62.wmf"/><Relationship Id="rId1" Type="http://schemas.openxmlformats.org/officeDocument/2006/relationships/image" Target="../media/image61.wmf"/><Relationship Id="rId4" Type="http://schemas.openxmlformats.org/officeDocument/2006/relationships/image" Target="../media/image60.w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65.wmf"/><Relationship Id="rId1" Type="http://schemas.openxmlformats.org/officeDocument/2006/relationships/image" Target="../media/image64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emf"/></Relationships>
</file>

<file path=ppt/drawings/_rels/vmlDrawing27.vml.rels><?xml version="1.0" encoding="UTF-8" standalone="yes"?>
<Relationships xmlns="http://schemas.openxmlformats.org/package/2006/relationships"><Relationship Id="rId2" Type="http://schemas.openxmlformats.org/officeDocument/2006/relationships/image" Target="../media/image68.wmf"/><Relationship Id="rId1" Type="http://schemas.openxmlformats.org/officeDocument/2006/relationships/image" Target="../media/image67.e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1.wmf"/><Relationship Id="rId2" Type="http://schemas.openxmlformats.org/officeDocument/2006/relationships/image" Target="../media/image70.wmf"/><Relationship Id="rId1" Type="http://schemas.openxmlformats.org/officeDocument/2006/relationships/image" Target="../media/image69.wmf"/><Relationship Id="rId4" Type="http://schemas.openxmlformats.org/officeDocument/2006/relationships/image" Target="../media/image72.w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69.wmf"/><Relationship Id="rId2" Type="http://schemas.openxmlformats.org/officeDocument/2006/relationships/image" Target="../media/image72.wmf"/><Relationship Id="rId1" Type="http://schemas.openxmlformats.org/officeDocument/2006/relationships/image" Target="../media/image73.wmf"/><Relationship Id="rId4" Type="http://schemas.openxmlformats.org/officeDocument/2006/relationships/image" Target="../media/image70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6.wmf"/><Relationship Id="rId2" Type="http://schemas.openxmlformats.org/officeDocument/2006/relationships/image" Target="../media/image75.wmf"/><Relationship Id="rId1" Type="http://schemas.openxmlformats.org/officeDocument/2006/relationships/image" Target="../media/image74.wmf"/><Relationship Id="rId4" Type="http://schemas.openxmlformats.org/officeDocument/2006/relationships/image" Target="../media/image77.w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wmf"/><Relationship Id="rId2" Type="http://schemas.openxmlformats.org/officeDocument/2006/relationships/image" Target="../media/image79.wmf"/><Relationship Id="rId1" Type="http://schemas.openxmlformats.org/officeDocument/2006/relationships/image" Target="../media/image78.wmf"/><Relationship Id="rId4" Type="http://schemas.openxmlformats.org/officeDocument/2006/relationships/image" Target="../media/image81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4.wmf"/><Relationship Id="rId2" Type="http://schemas.openxmlformats.org/officeDocument/2006/relationships/image" Target="../media/image83.wmf"/><Relationship Id="rId1" Type="http://schemas.openxmlformats.org/officeDocument/2006/relationships/image" Target="../media/image82.wmf"/><Relationship Id="rId4" Type="http://schemas.openxmlformats.org/officeDocument/2006/relationships/image" Target="../media/image85.wmf"/></Relationships>
</file>

<file path=ppt/drawings/_rels/vmlDrawing33.vml.rels><?xml version="1.0" encoding="UTF-8" standalone="yes"?>
<Relationships xmlns="http://schemas.openxmlformats.org/package/2006/relationships"><Relationship Id="rId2" Type="http://schemas.openxmlformats.org/officeDocument/2006/relationships/image" Target="../media/image87.wmf"/><Relationship Id="rId1" Type="http://schemas.openxmlformats.org/officeDocument/2006/relationships/image" Target="../media/image86.wmf"/></Relationships>
</file>

<file path=ppt/drawings/_rels/vmlDrawing3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8.wmf"/><Relationship Id="rId2" Type="http://schemas.openxmlformats.org/officeDocument/2006/relationships/image" Target="../media/image87.wmf"/><Relationship Id="rId1" Type="http://schemas.openxmlformats.org/officeDocument/2006/relationships/image" Target="../media/image86.wmf"/><Relationship Id="rId5" Type="http://schemas.openxmlformats.org/officeDocument/2006/relationships/image" Target="../media/image90.wmf"/><Relationship Id="rId4" Type="http://schemas.openxmlformats.org/officeDocument/2006/relationships/image" Target="../media/image89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1.w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94.wmf"/><Relationship Id="rId2" Type="http://schemas.openxmlformats.org/officeDocument/2006/relationships/image" Target="../media/image93.wmf"/><Relationship Id="rId1" Type="http://schemas.openxmlformats.org/officeDocument/2006/relationships/image" Target="../media/image92.w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5.wmf"/></Relationships>
</file>

<file path=ppt/drawings/_rels/vmlDrawing38.vml.rels><?xml version="1.0" encoding="UTF-8" standalone="yes"?>
<Relationships xmlns="http://schemas.openxmlformats.org/package/2006/relationships"><Relationship Id="rId3" Type="http://schemas.openxmlformats.org/officeDocument/2006/relationships/image" Target="../media/image97.wmf"/><Relationship Id="rId2" Type="http://schemas.openxmlformats.org/officeDocument/2006/relationships/image" Target="../media/image96.wmf"/><Relationship Id="rId1" Type="http://schemas.openxmlformats.org/officeDocument/2006/relationships/image" Target="../media/image95.wmf"/><Relationship Id="rId4" Type="http://schemas.openxmlformats.org/officeDocument/2006/relationships/image" Target="../media/image98.wmf"/></Relationships>
</file>

<file path=ppt/drawings/_rels/vmlDrawing3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wmf"/><Relationship Id="rId1" Type="http://schemas.openxmlformats.org/officeDocument/2006/relationships/image" Target="../media/image99.wmf"/></Relationships>
</file>

<file path=ppt/drawings/_rels/vmlDrawing4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wmf"/><Relationship Id="rId2" Type="http://schemas.openxmlformats.org/officeDocument/2006/relationships/image" Target="../media/image100.wmf"/><Relationship Id="rId1" Type="http://schemas.openxmlformats.org/officeDocument/2006/relationships/image" Target="../media/image99.wmf"/><Relationship Id="rId4" Type="http://schemas.openxmlformats.org/officeDocument/2006/relationships/image" Target="../media/image102.wmf"/></Relationships>
</file>

<file path=ppt/drawings/_rels/vmlDrawing4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wmf"/><Relationship Id="rId2" Type="http://schemas.openxmlformats.org/officeDocument/2006/relationships/image" Target="../media/image100.wmf"/><Relationship Id="rId1" Type="http://schemas.openxmlformats.org/officeDocument/2006/relationships/image" Target="../media/image99.wmf"/><Relationship Id="rId4" Type="http://schemas.openxmlformats.org/officeDocument/2006/relationships/image" Target="../media/image104.wmf"/></Relationships>
</file>

<file path=ppt/drawings/_rels/vmlDrawing4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wmf"/><Relationship Id="rId2" Type="http://schemas.openxmlformats.org/officeDocument/2006/relationships/image" Target="../media/image106.wmf"/><Relationship Id="rId1" Type="http://schemas.openxmlformats.org/officeDocument/2006/relationships/image" Target="../media/image105.wmf"/><Relationship Id="rId4" Type="http://schemas.openxmlformats.org/officeDocument/2006/relationships/image" Target="../media/image10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9.wmf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4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image" Target="../media/image3.png"/><Relationship Id="rId7" Type="http://schemas.openxmlformats.org/officeDocument/2006/relationships/image" Target="../media/image1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2.wmf"/><Relationship Id="rId4" Type="http://schemas.openxmlformats.org/officeDocument/2006/relationships/oleObject" Target="../embeddings/oleObject5.bin"/><Relationship Id="rId9" Type="http://schemas.openxmlformats.org/officeDocument/2006/relationships/image" Target="../media/image1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8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16.wmf"/><Relationship Id="rId4" Type="http://schemas.openxmlformats.org/officeDocument/2006/relationships/oleObject" Target="../embeddings/oleObject9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18.wmf"/><Relationship Id="rId4" Type="http://schemas.openxmlformats.org/officeDocument/2006/relationships/oleObject" Target="../embeddings/oleObject1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3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5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7.bin"/><Relationship Id="rId5" Type="http://schemas.openxmlformats.org/officeDocument/2006/relationships/image" Target="../media/image23.wmf"/><Relationship Id="rId4" Type="http://schemas.openxmlformats.org/officeDocument/2006/relationships/oleObject" Target="../embeddings/oleObject16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19.bin"/><Relationship Id="rId5" Type="http://schemas.openxmlformats.org/officeDocument/2006/relationships/image" Target="../media/image25.wmf"/><Relationship Id="rId4" Type="http://schemas.openxmlformats.org/officeDocument/2006/relationships/oleObject" Target="../embeddings/oleObject18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13" Type="http://schemas.openxmlformats.org/officeDocument/2006/relationships/image" Target="../media/image31.wmf"/><Relationship Id="rId3" Type="http://schemas.openxmlformats.org/officeDocument/2006/relationships/image" Target="../media/image3.png"/><Relationship Id="rId7" Type="http://schemas.openxmlformats.org/officeDocument/2006/relationships/image" Target="../media/image28.wmf"/><Relationship Id="rId12" Type="http://schemas.openxmlformats.org/officeDocument/2006/relationships/oleObject" Target="../embeddings/oleObject24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21.bin"/><Relationship Id="rId11" Type="http://schemas.openxmlformats.org/officeDocument/2006/relationships/image" Target="../media/image30.wmf"/><Relationship Id="rId5" Type="http://schemas.openxmlformats.org/officeDocument/2006/relationships/image" Target="../media/image27.wmf"/><Relationship Id="rId15" Type="http://schemas.openxmlformats.org/officeDocument/2006/relationships/image" Target="../media/image32.wmf"/><Relationship Id="rId10" Type="http://schemas.openxmlformats.org/officeDocument/2006/relationships/oleObject" Target="../embeddings/oleObject23.bin"/><Relationship Id="rId4" Type="http://schemas.openxmlformats.org/officeDocument/2006/relationships/oleObject" Target="../embeddings/oleObject20.bin"/><Relationship Id="rId9" Type="http://schemas.openxmlformats.org/officeDocument/2006/relationships/image" Target="../media/image29.wmf"/><Relationship Id="rId14" Type="http://schemas.openxmlformats.org/officeDocument/2006/relationships/oleObject" Target="../embeddings/oleObject25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3" Type="http://schemas.openxmlformats.org/officeDocument/2006/relationships/image" Target="../media/image3.png"/><Relationship Id="rId7" Type="http://schemas.openxmlformats.org/officeDocument/2006/relationships/image" Target="../media/image2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27.bin"/><Relationship Id="rId11" Type="http://schemas.openxmlformats.org/officeDocument/2006/relationships/image" Target="../media/image34.wmf"/><Relationship Id="rId5" Type="http://schemas.openxmlformats.org/officeDocument/2006/relationships/image" Target="../media/image27.wmf"/><Relationship Id="rId10" Type="http://schemas.openxmlformats.org/officeDocument/2006/relationships/oleObject" Target="../embeddings/oleObject29.bin"/><Relationship Id="rId4" Type="http://schemas.openxmlformats.org/officeDocument/2006/relationships/oleObject" Target="../embeddings/oleObject26.bin"/><Relationship Id="rId9" Type="http://schemas.openxmlformats.org/officeDocument/2006/relationships/image" Target="../media/image33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2.bin"/><Relationship Id="rId13" Type="http://schemas.openxmlformats.org/officeDocument/2006/relationships/image" Target="../media/image42.wmf"/><Relationship Id="rId3" Type="http://schemas.openxmlformats.org/officeDocument/2006/relationships/image" Target="../media/image3.png"/><Relationship Id="rId7" Type="http://schemas.openxmlformats.org/officeDocument/2006/relationships/image" Target="../media/image39.wmf"/><Relationship Id="rId12" Type="http://schemas.openxmlformats.org/officeDocument/2006/relationships/oleObject" Target="../embeddings/oleObject34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31.bin"/><Relationship Id="rId11" Type="http://schemas.openxmlformats.org/officeDocument/2006/relationships/image" Target="../media/image41.wmf"/><Relationship Id="rId5" Type="http://schemas.openxmlformats.org/officeDocument/2006/relationships/image" Target="../media/image38.wmf"/><Relationship Id="rId10" Type="http://schemas.openxmlformats.org/officeDocument/2006/relationships/oleObject" Target="../embeddings/oleObject33.bin"/><Relationship Id="rId4" Type="http://schemas.openxmlformats.org/officeDocument/2006/relationships/oleObject" Target="../embeddings/oleObject30.bin"/><Relationship Id="rId9" Type="http://schemas.openxmlformats.org/officeDocument/2006/relationships/image" Target="../media/image40.w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43.wmf"/><Relationship Id="rId4" Type="http://schemas.openxmlformats.org/officeDocument/2006/relationships/oleObject" Target="../embeddings/oleObject35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3" Type="http://schemas.openxmlformats.org/officeDocument/2006/relationships/image" Target="../media/image3.png"/><Relationship Id="rId7" Type="http://schemas.openxmlformats.org/officeDocument/2006/relationships/image" Target="../media/image4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37.bin"/><Relationship Id="rId11" Type="http://schemas.openxmlformats.org/officeDocument/2006/relationships/image" Target="../media/image47.wmf"/><Relationship Id="rId5" Type="http://schemas.openxmlformats.org/officeDocument/2006/relationships/image" Target="../media/image44.wmf"/><Relationship Id="rId10" Type="http://schemas.openxmlformats.org/officeDocument/2006/relationships/oleObject" Target="../embeddings/oleObject39.bin"/><Relationship Id="rId4" Type="http://schemas.openxmlformats.org/officeDocument/2006/relationships/oleObject" Target="../embeddings/oleObject36.bin"/><Relationship Id="rId9" Type="http://schemas.openxmlformats.org/officeDocument/2006/relationships/image" Target="../media/image46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.bin"/><Relationship Id="rId13" Type="http://schemas.openxmlformats.org/officeDocument/2006/relationships/image" Target="../media/image52.wmf"/><Relationship Id="rId3" Type="http://schemas.openxmlformats.org/officeDocument/2006/relationships/image" Target="../media/image3.png"/><Relationship Id="rId7" Type="http://schemas.openxmlformats.org/officeDocument/2006/relationships/image" Target="../media/image49.wmf"/><Relationship Id="rId12" Type="http://schemas.openxmlformats.org/officeDocument/2006/relationships/oleObject" Target="../embeddings/oleObject44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41.bin"/><Relationship Id="rId11" Type="http://schemas.openxmlformats.org/officeDocument/2006/relationships/image" Target="../media/image51.wmf"/><Relationship Id="rId5" Type="http://schemas.openxmlformats.org/officeDocument/2006/relationships/image" Target="../media/image48.wmf"/><Relationship Id="rId10" Type="http://schemas.openxmlformats.org/officeDocument/2006/relationships/oleObject" Target="../embeddings/oleObject43.bin"/><Relationship Id="rId4" Type="http://schemas.openxmlformats.org/officeDocument/2006/relationships/oleObject" Target="../embeddings/oleObject40.bin"/><Relationship Id="rId9" Type="http://schemas.openxmlformats.org/officeDocument/2006/relationships/image" Target="../media/image50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53.wmf"/><Relationship Id="rId4" Type="http://schemas.openxmlformats.org/officeDocument/2006/relationships/oleObject" Target="../embeddings/oleObject45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8.bin"/><Relationship Id="rId3" Type="http://schemas.openxmlformats.org/officeDocument/2006/relationships/image" Target="../media/image3.png"/><Relationship Id="rId7" Type="http://schemas.openxmlformats.org/officeDocument/2006/relationships/image" Target="../media/image5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47.bin"/><Relationship Id="rId5" Type="http://schemas.openxmlformats.org/officeDocument/2006/relationships/image" Target="../media/image54.wmf"/><Relationship Id="rId4" Type="http://schemas.openxmlformats.org/officeDocument/2006/relationships/oleObject" Target="../embeddings/oleObject46.bin"/><Relationship Id="rId9" Type="http://schemas.openxmlformats.org/officeDocument/2006/relationships/image" Target="../media/image56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1.vml"/><Relationship Id="rId5" Type="http://schemas.openxmlformats.org/officeDocument/2006/relationships/image" Target="../media/image57.wmf"/><Relationship Id="rId4" Type="http://schemas.openxmlformats.org/officeDocument/2006/relationships/oleObject" Target="../embeddings/oleObject49.bin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2.bin"/><Relationship Id="rId3" Type="http://schemas.openxmlformats.org/officeDocument/2006/relationships/image" Target="../media/image3.png"/><Relationship Id="rId7" Type="http://schemas.openxmlformats.org/officeDocument/2006/relationships/image" Target="../media/image5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51.bin"/><Relationship Id="rId5" Type="http://schemas.openxmlformats.org/officeDocument/2006/relationships/image" Target="../media/image58.wmf"/><Relationship Id="rId4" Type="http://schemas.openxmlformats.org/officeDocument/2006/relationships/oleObject" Target="../embeddings/oleObject50.bin"/><Relationship Id="rId9" Type="http://schemas.openxmlformats.org/officeDocument/2006/relationships/image" Target="../media/image57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3.vml"/><Relationship Id="rId5" Type="http://schemas.openxmlformats.org/officeDocument/2006/relationships/image" Target="../media/image60.wmf"/><Relationship Id="rId4" Type="http://schemas.openxmlformats.org/officeDocument/2006/relationships/oleObject" Target="../embeddings/oleObject53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6.bin"/><Relationship Id="rId3" Type="http://schemas.openxmlformats.org/officeDocument/2006/relationships/image" Target="../media/image3.png"/><Relationship Id="rId7" Type="http://schemas.openxmlformats.org/officeDocument/2006/relationships/image" Target="../media/image6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oleObject55.bin"/><Relationship Id="rId11" Type="http://schemas.openxmlformats.org/officeDocument/2006/relationships/image" Target="../media/image60.wmf"/><Relationship Id="rId5" Type="http://schemas.openxmlformats.org/officeDocument/2006/relationships/image" Target="../media/image61.wmf"/><Relationship Id="rId10" Type="http://schemas.openxmlformats.org/officeDocument/2006/relationships/oleObject" Target="../embeddings/oleObject57.bin"/><Relationship Id="rId4" Type="http://schemas.openxmlformats.org/officeDocument/2006/relationships/oleObject" Target="../embeddings/oleObject54.bin"/><Relationship Id="rId9" Type="http://schemas.openxmlformats.org/officeDocument/2006/relationships/image" Target="../media/image63.w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wmf"/><Relationship Id="rId3" Type="http://schemas.openxmlformats.org/officeDocument/2006/relationships/image" Target="../media/image3.png"/><Relationship Id="rId7" Type="http://schemas.openxmlformats.org/officeDocument/2006/relationships/image" Target="../media/image6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oleObject59.bin"/><Relationship Id="rId5" Type="http://schemas.openxmlformats.org/officeDocument/2006/relationships/image" Target="../media/image64.wmf"/><Relationship Id="rId4" Type="http://schemas.openxmlformats.org/officeDocument/2006/relationships/oleObject" Target="../embeddings/oleObject58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6.vml"/><Relationship Id="rId5" Type="http://schemas.openxmlformats.org/officeDocument/2006/relationships/image" Target="../media/image67.emf"/><Relationship Id="rId4" Type="http://schemas.openxmlformats.org/officeDocument/2006/relationships/oleObject" Target="../embeddings/oleObject60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7.vml"/><Relationship Id="rId6" Type="http://schemas.openxmlformats.org/officeDocument/2006/relationships/oleObject" Target="../embeddings/oleObject61.bin"/><Relationship Id="rId5" Type="http://schemas.openxmlformats.org/officeDocument/2006/relationships/image" Target="../media/image67.emf"/><Relationship Id="rId4" Type="http://schemas.openxmlformats.org/officeDocument/2006/relationships/oleObject" Target="../embeddings/oleObject60.bin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4.bin"/><Relationship Id="rId3" Type="http://schemas.openxmlformats.org/officeDocument/2006/relationships/image" Target="../media/image3.png"/><Relationship Id="rId7" Type="http://schemas.openxmlformats.org/officeDocument/2006/relationships/image" Target="../media/image7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8.vml"/><Relationship Id="rId6" Type="http://schemas.openxmlformats.org/officeDocument/2006/relationships/oleObject" Target="../embeddings/oleObject63.bin"/><Relationship Id="rId11" Type="http://schemas.openxmlformats.org/officeDocument/2006/relationships/image" Target="../media/image72.wmf"/><Relationship Id="rId5" Type="http://schemas.openxmlformats.org/officeDocument/2006/relationships/image" Target="../media/image69.wmf"/><Relationship Id="rId10" Type="http://schemas.openxmlformats.org/officeDocument/2006/relationships/oleObject" Target="../embeddings/oleObject65.bin"/><Relationship Id="rId4" Type="http://schemas.openxmlformats.org/officeDocument/2006/relationships/oleObject" Target="../embeddings/oleObject62.bin"/><Relationship Id="rId9" Type="http://schemas.openxmlformats.org/officeDocument/2006/relationships/image" Target="../media/image71.w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2.bin"/><Relationship Id="rId3" Type="http://schemas.openxmlformats.org/officeDocument/2006/relationships/image" Target="../media/image3.png"/><Relationship Id="rId7" Type="http://schemas.openxmlformats.org/officeDocument/2006/relationships/image" Target="../media/image7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9.vml"/><Relationship Id="rId6" Type="http://schemas.openxmlformats.org/officeDocument/2006/relationships/oleObject" Target="../embeddings/oleObject65.bin"/><Relationship Id="rId11" Type="http://schemas.openxmlformats.org/officeDocument/2006/relationships/image" Target="../media/image70.wmf"/><Relationship Id="rId5" Type="http://schemas.openxmlformats.org/officeDocument/2006/relationships/image" Target="../media/image73.wmf"/><Relationship Id="rId10" Type="http://schemas.openxmlformats.org/officeDocument/2006/relationships/oleObject" Target="../embeddings/oleObject63.bin"/><Relationship Id="rId4" Type="http://schemas.openxmlformats.org/officeDocument/2006/relationships/oleObject" Target="../embeddings/oleObject66.bin"/><Relationship Id="rId9" Type="http://schemas.openxmlformats.org/officeDocument/2006/relationships/image" Target="../media/image69.wmf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9.bin"/><Relationship Id="rId3" Type="http://schemas.openxmlformats.org/officeDocument/2006/relationships/image" Target="../media/image3.png"/><Relationship Id="rId7" Type="http://schemas.openxmlformats.org/officeDocument/2006/relationships/image" Target="../media/image7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0.vml"/><Relationship Id="rId6" Type="http://schemas.openxmlformats.org/officeDocument/2006/relationships/oleObject" Target="../embeddings/oleObject68.bin"/><Relationship Id="rId11" Type="http://schemas.openxmlformats.org/officeDocument/2006/relationships/image" Target="../media/image77.wmf"/><Relationship Id="rId5" Type="http://schemas.openxmlformats.org/officeDocument/2006/relationships/image" Target="../media/image74.wmf"/><Relationship Id="rId10" Type="http://schemas.openxmlformats.org/officeDocument/2006/relationships/oleObject" Target="../embeddings/oleObject70.bin"/><Relationship Id="rId4" Type="http://schemas.openxmlformats.org/officeDocument/2006/relationships/oleObject" Target="../embeddings/oleObject67.bin"/><Relationship Id="rId9" Type="http://schemas.openxmlformats.org/officeDocument/2006/relationships/image" Target="../media/image76.wmf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3.bin"/><Relationship Id="rId3" Type="http://schemas.openxmlformats.org/officeDocument/2006/relationships/image" Target="../media/image3.png"/><Relationship Id="rId7" Type="http://schemas.openxmlformats.org/officeDocument/2006/relationships/image" Target="../media/image7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1.vml"/><Relationship Id="rId6" Type="http://schemas.openxmlformats.org/officeDocument/2006/relationships/oleObject" Target="../embeddings/oleObject72.bin"/><Relationship Id="rId11" Type="http://schemas.openxmlformats.org/officeDocument/2006/relationships/image" Target="../media/image81.wmf"/><Relationship Id="rId5" Type="http://schemas.openxmlformats.org/officeDocument/2006/relationships/image" Target="../media/image78.wmf"/><Relationship Id="rId10" Type="http://schemas.openxmlformats.org/officeDocument/2006/relationships/oleObject" Target="../embeddings/oleObject74.bin"/><Relationship Id="rId4" Type="http://schemas.openxmlformats.org/officeDocument/2006/relationships/oleObject" Target="../embeddings/oleObject71.bin"/><Relationship Id="rId9" Type="http://schemas.openxmlformats.org/officeDocument/2006/relationships/image" Target="../media/image80.wmf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7.bin"/><Relationship Id="rId3" Type="http://schemas.openxmlformats.org/officeDocument/2006/relationships/image" Target="../media/image3.png"/><Relationship Id="rId7" Type="http://schemas.openxmlformats.org/officeDocument/2006/relationships/image" Target="../media/image8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2.vml"/><Relationship Id="rId6" Type="http://schemas.openxmlformats.org/officeDocument/2006/relationships/oleObject" Target="../embeddings/oleObject76.bin"/><Relationship Id="rId11" Type="http://schemas.openxmlformats.org/officeDocument/2006/relationships/image" Target="../media/image85.wmf"/><Relationship Id="rId5" Type="http://schemas.openxmlformats.org/officeDocument/2006/relationships/image" Target="../media/image82.wmf"/><Relationship Id="rId10" Type="http://schemas.openxmlformats.org/officeDocument/2006/relationships/oleObject" Target="../embeddings/oleObject78.bin"/><Relationship Id="rId4" Type="http://schemas.openxmlformats.org/officeDocument/2006/relationships/oleObject" Target="../embeddings/oleObject75.bin"/><Relationship Id="rId9" Type="http://schemas.openxmlformats.org/officeDocument/2006/relationships/image" Target="../media/image84.w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3.vml"/><Relationship Id="rId6" Type="http://schemas.openxmlformats.org/officeDocument/2006/relationships/oleObject" Target="../embeddings/oleObject80.bin"/><Relationship Id="rId5" Type="http://schemas.openxmlformats.org/officeDocument/2006/relationships/image" Target="../media/image86.wmf"/><Relationship Id="rId4" Type="http://schemas.openxmlformats.org/officeDocument/2006/relationships/oleObject" Target="../embeddings/oleObject79.bin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3.bin"/><Relationship Id="rId13" Type="http://schemas.openxmlformats.org/officeDocument/2006/relationships/image" Target="../media/image90.wmf"/><Relationship Id="rId3" Type="http://schemas.openxmlformats.org/officeDocument/2006/relationships/image" Target="../media/image3.png"/><Relationship Id="rId7" Type="http://schemas.openxmlformats.org/officeDocument/2006/relationships/image" Target="../media/image87.wmf"/><Relationship Id="rId12" Type="http://schemas.openxmlformats.org/officeDocument/2006/relationships/oleObject" Target="../embeddings/oleObject85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4.vml"/><Relationship Id="rId6" Type="http://schemas.openxmlformats.org/officeDocument/2006/relationships/oleObject" Target="../embeddings/oleObject82.bin"/><Relationship Id="rId11" Type="http://schemas.openxmlformats.org/officeDocument/2006/relationships/image" Target="../media/image89.wmf"/><Relationship Id="rId5" Type="http://schemas.openxmlformats.org/officeDocument/2006/relationships/image" Target="../media/image86.wmf"/><Relationship Id="rId10" Type="http://schemas.openxmlformats.org/officeDocument/2006/relationships/oleObject" Target="../embeddings/oleObject84.bin"/><Relationship Id="rId4" Type="http://schemas.openxmlformats.org/officeDocument/2006/relationships/oleObject" Target="../embeddings/oleObject81.bin"/><Relationship Id="rId9" Type="http://schemas.openxmlformats.org/officeDocument/2006/relationships/image" Target="../media/image88.w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5.vml"/><Relationship Id="rId5" Type="http://schemas.openxmlformats.org/officeDocument/2006/relationships/image" Target="../media/image91.wmf"/><Relationship Id="rId4" Type="http://schemas.openxmlformats.org/officeDocument/2006/relationships/oleObject" Target="../embeddings/oleObject86.bin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9.bin"/><Relationship Id="rId3" Type="http://schemas.openxmlformats.org/officeDocument/2006/relationships/image" Target="../media/image3.png"/><Relationship Id="rId7" Type="http://schemas.openxmlformats.org/officeDocument/2006/relationships/image" Target="../media/image9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6.vml"/><Relationship Id="rId6" Type="http://schemas.openxmlformats.org/officeDocument/2006/relationships/oleObject" Target="../embeddings/oleObject88.bin"/><Relationship Id="rId5" Type="http://schemas.openxmlformats.org/officeDocument/2006/relationships/image" Target="../media/image92.wmf"/><Relationship Id="rId4" Type="http://schemas.openxmlformats.org/officeDocument/2006/relationships/oleObject" Target="../embeddings/oleObject87.bin"/><Relationship Id="rId9" Type="http://schemas.openxmlformats.org/officeDocument/2006/relationships/image" Target="../media/image94.w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7.vml"/><Relationship Id="rId5" Type="http://schemas.openxmlformats.org/officeDocument/2006/relationships/image" Target="../media/image95.wmf"/><Relationship Id="rId4" Type="http://schemas.openxmlformats.org/officeDocument/2006/relationships/oleObject" Target="../embeddings/oleObject90.bin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3.bin"/><Relationship Id="rId3" Type="http://schemas.openxmlformats.org/officeDocument/2006/relationships/image" Target="../media/image3.png"/><Relationship Id="rId7" Type="http://schemas.openxmlformats.org/officeDocument/2006/relationships/image" Target="../media/image9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8.vml"/><Relationship Id="rId6" Type="http://schemas.openxmlformats.org/officeDocument/2006/relationships/oleObject" Target="../embeddings/oleObject92.bin"/><Relationship Id="rId11" Type="http://schemas.openxmlformats.org/officeDocument/2006/relationships/image" Target="../media/image98.wmf"/><Relationship Id="rId5" Type="http://schemas.openxmlformats.org/officeDocument/2006/relationships/image" Target="../media/image95.wmf"/><Relationship Id="rId10" Type="http://schemas.openxmlformats.org/officeDocument/2006/relationships/oleObject" Target="../embeddings/oleObject94.bin"/><Relationship Id="rId4" Type="http://schemas.openxmlformats.org/officeDocument/2006/relationships/oleObject" Target="../embeddings/oleObject91.bin"/><Relationship Id="rId9" Type="http://schemas.openxmlformats.org/officeDocument/2006/relationships/image" Target="../media/image97.w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0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9.vml"/><Relationship Id="rId6" Type="http://schemas.openxmlformats.org/officeDocument/2006/relationships/oleObject" Target="../embeddings/oleObject96.bin"/><Relationship Id="rId5" Type="http://schemas.openxmlformats.org/officeDocument/2006/relationships/image" Target="../media/image99.wmf"/><Relationship Id="rId4" Type="http://schemas.openxmlformats.org/officeDocument/2006/relationships/oleObject" Target="../embeddings/oleObject95.bin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9.bin"/><Relationship Id="rId3" Type="http://schemas.openxmlformats.org/officeDocument/2006/relationships/image" Target="../media/image3.png"/><Relationship Id="rId7" Type="http://schemas.openxmlformats.org/officeDocument/2006/relationships/image" Target="../media/image10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0.vml"/><Relationship Id="rId6" Type="http://schemas.openxmlformats.org/officeDocument/2006/relationships/oleObject" Target="../embeddings/oleObject98.bin"/><Relationship Id="rId11" Type="http://schemas.openxmlformats.org/officeDocument/2006/relationships/image" Target="../media/image102.wmf"/><Relationship Id="rId5" Type="http://schemas.openxmlformats.org/officeDocument/2006/relationships/image" Target="../media/image99.wmf"/><Relationship Id="rId10" Type="http://schemas.openxmlformats.org/officeDocument/2006/relationships/oleObject" Target="../embeddings/oleObject100.bin"/><Relationship Id="rId4" Type="http://schemas.openxmlformats.org/officeDocument/2006/relationships/oleObject" Target="../embeddings/oleObject97.bin"/><Relationship Id="rId9" Type="http://schemas.openxmlformats.org/officeDocument/2006/relationships/image" Target="../media/image101.wmf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3.bin"/><Relationship Id="rId3" Type="http://schemas.openxmlformats.org/officeDocument/2006/relationships/image" Target="../media/image3.png"/><Relationship Id="rId7" Type="http://schemas.openxmlformats.org/officeDocument/2006/relationships/image" Target="../media/image10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1.vml"/><Relationship Id="rId6" Type="http://schemas.openxmlformats.org/officeDocument/2006/relationships/oleObject" Target="../embeddings/oleObject102.bin"/><Relationship Id="rId11" Type="http://schemas.openxmlformats.org/officeDocument/2006/relationships/image" Target="../media/image104.wmf"/><Relationship Id="rId5" Type="http://schemas.openxmlformats.org/officeDocument/2006/relationships/image" Target="../media/image99.wmf"/><Relationship Id="rId10" Type="http://schemas.openxmlformats.org/officeDocument/2006/relationships/oleObject" Target="../embeddings/oleObject104.bin"/><Relationship Id="rId4" Type="http://schemas.openxmlformats.org/officeDocument/2006/relationships/oleObject" Target="../embeddings/oleObject101.bin"/><Relationship Id="rId9" Type="http://schemas.openxmlformats.org/officeDocument/2006/relationships/image" Target="../media/image103.wmf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7.bin"/><Relationship Id="rId3" Type="http://schemas.openxmlformats.org/officeDocument/2006/relationships/image" Target="../media/image3.png"/><Relationship Id="rId7" Type="http://schemas.openxmlformats.org/officeDocument/2006/relationships/image" Target="../media/image10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2.vml"/><Relationship Id="rId6" Type="http://schemas.openxmlformats.org/officeDocument/2006/relationships/oleObject" Target="../embeddings/oleObject106.bin"/><Relationship Id="rId11" Type="http://schemas.openxmlformats.org/officeDocument/2006/relationships/image" Target="../media/image108.wmf"/><Relationship Id="rId5" Type="http://schemas.openxmlformats.org/officeDocument/2006/relationships/image" Target="../media/image105.wmf"/><Relationship Id="rId10" Type="http://schemas.openxmlformats.org/officeDocument/2006/relationships/oleObject" Target="../embeddings/oleObject108.bin"/><Relationship Id="rId4" Type="http://schemas.openxmlformats.org/officeDocument/2006/relationships/oleObject" Target="../embeddings/oleObject105.bin"/><Relationship Id="rId9" Type="http://schemas.openxmlformats.org/officeDocument/2006/relationships/image" Target="../media/image107.wm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7" Type="http://schemas.openxmlformats.org/officeDocument/2006/relationships/image" Target="../media/image7.sv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10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10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57867" y="711200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Rectangle 2"/>
          <p:cNvSpPr txBox="1">
            <a:spLocks noChangeArrowheads="1"/>
          </p:cNvSpPr>
          <p:nvPr/>
        </p:nvSpPr>
        <p:spPr>
          <a:xfrm>
            <a:off x="2499678" y="1635443"/>
            <a:ext cx="7793037" cy="536575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3400" dirty="0" smtClean="0"/>
              <a:t>Matrices Notation and Terminology</a:t>
            </a:r>
          </a:p>
        </p:txBody>
      </p:sp>
      <p:sp>
        <p:nvSpPr>
          <p:cNvPr id="19" name="Rectangle 3"/>
          <p:cNvSpPr txBox="1">
            <a:spLocks noChangeArrowheads="1"/>
          </p:cNvSpPr>
          <p:nvPr/>
        </p:nvSpPr>
        <p:spPr>
          <a:xfrm>
            <a:off x="2531428" y="2429193"/>
            <a:ext cx="7134225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200" dirty="0" smtClean="0"/>
              <a:t>A general m x n matrix A as</a:t>
            </a:r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r>
              <a:rPr lang="en-US" altLang="zh-TW" sz="2200" dirty="0" smtClean="0"/>
              <a:t>The entry that occurs in row </a:t>
            </a:r>
            <a:r>
              <a:rPr lang="en-US" altLang="zh-TW" sz="2200" dirty="0" err="1" smtClean="0"/>
              <a:t>i</a:t>
            </a:r>
            <a:r>
              <a:rPr lang="en-US" altLang="zh-TW" sz="2200" dirty="0" smtClean="0"/>
              <a:t> and column j of matrix A will be denoted                    .</a:t>
            </a:r>
          </a:p>
        </p:txBody>
      </p:sp>
      <p:graphicFrame>
        <p:nvGraphicFramePr>
          <p:cNvPr id="20" name="Object 0"/>
          <p:cNvGraphicFramePr>
            <a:graphicFrameLocks noChangeAspect="1"/>
          </p:cNvGraphicFramePr>
          <p:nvPr/>
        </p:nvGraphicFramePr>
        <p:xfrm>
          <a:off x="6454140" y="2468880"/>
          <a:ext cx="3671888" cy="1624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" name="方程式" r:id="rId4" imgW="1434960" imgH="939600" progId="Equation.3">
                  <p:embed/>
                </p:oleObj>
              </mc:Choice>
              <mc:Fallback>
                <p:oleObj name="方程式" r:id="rId4" imgW="1434960" imgH="939600" progId="Equation.3">
                  <p:embed/>
                  <p:pic>
                    <p:nvPicPr>
                      <p:cNvPr id="12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4140" y="2468880"/>
                        <a:ext cx="3671888" cy="1624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154238" y="1491933"/>
            <a:ext cx="7504112" cy="2782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200" dirty="0" smtClean="0"/>
              <a:t>A matrix A with n rows and n columns is called a </a:t>
            </a:r>
            <a:r>
              <a:rPr lang="en-US" altLang="zh-TW" sz="2200" dirty="0" smtClean="0">
                <a:solidFill>
                  <a:schemeClr val="hlink"/>
                </a:solidFill>
              </a:rPr>
              <a:t>square matrix of order n</a:t>
            </a:r>
            <a:r>
              <a:rPr lang="en-US" altLang="zh-TW" sz="2200" dirty="0" smtClean="0"/>
              <a:t>, and the shaded entries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zh-TW" sz="2200" dirty="0" smtClean="0"/>
              <a:t>    are said to be on the </a:t>
            </a:r>
            <a:r>
              <a:rPr lang="en-US" altLang="zh-TW" sz="2200" dirty="0" smtClean="0">
                <a:solidFill>
                  <a:schemeClr val="hlink"/>
                </a:solidFill>
              </a:rPr>
              <a:t>main diagonal</a:t>
            </a:r>
            <a:r>
              <a:rPr lang="en-US" altLang="zh-TW" sz="2200" dirty="0" smtClean="0"/>
              <a:t> of A.</a:t>
            </a:r>
          </a:p>
        </p:txBody>
      </p:sp>
      <p:graphicFrame>
        <p:nvGraphicFramePr>
          <p:cNvPr id="10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6455901"/>
              </p:ext>
            </p:extLst>
          </p:nvPr>
        </p:nvGraphicFramePr>
        <p:xfrm>
          <a:off x="3293400" y="3128314"/>
          <a:ext cx="3252787" cy="1865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31" name="Equation" r:id="rId4" imgW="1473120" imgH="1079280" progId="Equation.DSMT4">
                  <p:embed/>
                </p:oleObj>
              </mc:Choice>
              <mc:Fallback>
                <p:oleObj name="Equation" r:id="rId4" imgW="1473120" imgH="1079280" progId="Equation.DSMT4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3400" y="3128314"/>
                        <a:ext cx="3252787" cy="1865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7401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182688" y="2170113"/>
            <a:ext cx="5694362" cy="1258887"/>
          </a:xfrm>
          <a:prstGeom prst="rect">
            <a:avLst/>
          </a:prstGeom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en-US" altLang="zh-TW" sz="2400" smtClean="0"/>
              <a:t>   Two matrices are defined to be </a:t>
            </a:r>
            <a:r>
              <a:rPr lang="en-US" altLang="zh-TW" sz="2400" smtClean="0">
                <a:solidFill>
                  <a:schemeClr val="hlink"/>
                </a:solidFill>
              </a:rPr>
              <a:t>equal</a:t>
            </a:r>
            <a:r>
              <a:rPr lang="en-US" altLang="zh-TW" sz="2400" smtClean="0"/>
              <a:t> if they have the same size and their corresponding entries are equal.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/>
        </p:nvGraphicFramePr>
        <p:xfrm>
          <a:off x="1835150" y="4078288"/>
          <a:ext cx="6089650" cy="1006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55" name="Equation" r:id="rId4" imgW="2831760" imgH="482400" progId="Equation.3">
                  <p:embed/>
                </p:oleObj>
              </mc:Choice>
              <mc:Fallback>
                <p:oleObj name="Equation" r:id="rId4" imgW="2831760" imgH="4824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5150" y="4078288"/>
                        <a:ext cx="6089650" cy="1006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6752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411730" y="1299845"/>
            <a:ext cx="78867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600" dirty="0" smtClean="0"/>
              <a:t>Consider the matrices</a:t>
            </a:r>
          </a:p>
          <a:p>
            <a:endParaRPr lang="en-US" altLang="zh-TW" sz="2600" dirty="0" smtClean="0"/>
          </a:p>
          <a:p>
            <a:endParaRPr lang="en-US" altLang="zh-TW" sz="2600" dirty="0" smtClean="0"/>
          </a:p>
          <a:p>
            <a:endParaRPr lang="en-US" altLang="zh-TW" sz="2600" dirty="0" smtClean="0"/>
          </a:p>
          <a:p>
            <a:pPr lvl="1"/>
            <a:r>
              <a:rPr lang="en-US" altLang="zh-TW" dirty="0" smtClean="0"/>
              <a:t>If x=5, then A=B.</a:t>
            </a:r>
          </a:p>
          <a:p>
            <a:pPr lvl="1"/>
            <a:r>
              <a:rPr lang="en-US" altLang="zh-TW" sz="2200" dirty="0" smtClean="0"/>
              <a:t>For all other values of x, the matrices A and B are not equal.</a:t>
            </a:r>
          </a:p>
          <a:p>
            <a:pPr lvl="1"/>
            <a:r>
              <a:rPr lang="en-US" altLang="zh-TW" sz="2200" dirty="0" smtClean="0"/>
              <a:t>There is no value of x for which A=C since A and C have different sizes.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/>
        </p:nvGraphicFramePr>
        <p:xfrm>
          <a:off x="3459480" y="1988820"/>
          <a:ext cx="5638800" cy="89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9" name="Equation" r:id="rId4" imgW="2895480" imgH="457200" progId="Equation.3">
                  <p:embed/>
                </p:oleObj>
              </mc:Choice>
              <mc:Fallback>
                <p:oleObj name="Equation" r:id="rId4" imgW="2895480" imgH="4572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9480" y="1988820"/>
                        <a:ext cx="5638800" cy="890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3961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049048" y="1326435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2400" dirty="0" smtClean="0">
                <a:ea typeface="ＭＳ Ｐゴシック" panose="020B0600070205080204" pitchFamily="34" charset="-128"/>
              </a:rPr>
              <a:t>Rectangular display of vectors in rows and columns</a:t>
            </a:r>
          </a:p>
          <a:p>
            <a:r>
              <a:rPr lang="en-GB" altLang="en-US" sz="2400" dirty="0" smtClean="0">
                <a:ea typeface="ＭＳ Ｐゴシック" panose="020B0600070205080204" pitchFamily="34" charset="-128"/>
              </a:rPr>
              <a:t>Can inform about the same vector intensity at different times or different voxels at the same time</a:t>
            </a:r>
          </a:p>
          <a:p>
            <a:r>
              <a:rPr lang="en-GB" altLang="en-US" sz="2400" dirty="0" smtClean="0">
                <a:ea typeface="ＭＳ Ｐゴシック" panose="020B0600070205080204" pitchFamily="34" charset="-128"/>
              </a:rPr>
              <a:t>Vector is just a n x 1 matrix</a:t>
            </a:r>
          </a:p>
          <a:p>
            <a:endParaRPr lang="en-GB" altLang="en-US" sz="2400" dirty="0" smtClean="0">
              <a:ea typeface="ＭＳ Ｐゴシック" panose="020B0600070205080204" pitchFamily="34" charset="-128"/>
            </a:endParaRPr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>
            <p:extLst/>
          </p:nvPr>
        </p:nvGraphicFramePr>
        <p:xfrm>
          <a:off x="2060161" y="3442573"/>
          <a:ext cx="2112962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21" name="Equation" r:id="rId4" imgW="965160" imgH="711000" progId="Equation.DSMT4">
                  <p:embed/>
                </p:oleObj>
              </mc:Choice>
              <mc:Fallback>
                <p:oleObj name="Equation" r:id="rId4" imgW="965160" imgH="711000" progId="Equation.DSMT4">
                  <p:embed/>
                  <p:pic>
                    <p:nvPicPr>
                      <p:cNvPr id="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0161" y="3442573"/>
                        <a:ext cx="2112962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3"/>
          <p:cNvGraphicFramePr>
            <a:graphicFrameLocks noChangeAspect="1"/>
          </p:cNvGraphicFramePr>
          <p:nvPr>
            <p:extLst/>
          </p:nvPr>
        </p:nvGraphicFramePr>
        <p:xfrm>
          <a:off x="4579523" y="3371135"/>
          <a:ext cx="1709738" cy="164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22" name="Equation" r:id="rId6" imgW="736560" imgH="711000" progId="Equation.DSMT4">
                  <p:embed/>
                </p:oleObj>
              </mc:Choice>
              <mc:Fallback>
                <p:oleObj name="Equation" r:id="rId6" imgW="736560" imgH="711000" progId="Equation.DSMT4">
                  <p:embed/>
                  <p:pic>
                    <p:nvPicPr>
                      <p:cNvPr id="12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9523" y="3371135"/>
                        <a:ext cx="1709738" cy="16478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/>
          </p:nvPr>
        </p:nvGraphicFramePr>
        <p:xfrm>
          <a:off x="6740111" y="3299698"/>
          <a:ext cx="3243262" cy="177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23" name="Equation" r:id="rId8" imgW="1295280" imgH="711000" progId="Equation.DSMT4">
                  <p:embed/>
                </p:oleObj>
              </mc:Choice>
              <mc:Fallback>
                <p:oleObj name="Equation" r:id="rId8" imgW="1295280" imgH="711000" progId="Equation.DSMT4">
                  <p:embed/>
                  <p:pic>
                    <p:nvPicPr>
                      <p:cNvPr id="13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40111" y="3299698"/>
                        <a:ext cx="3243262" cy="17780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15"/>
          <p:cNvSpPr txBox="1">
            <a:spLocks noChangeArrowheads="1"/>
          </p:cNvSpPr>
          <p:nvPr/>
        </p:nvSpPr>
        <p:spPr bwMode="auto">
          <a:xfrm>
            <a:off x="2515773" y="5103098"/>
            <a:ext cx="7467600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dirty="0">
                <a:latin typeface="Rockwell" panose="02060603020205020403" pitchFamily="18" charset="0"/>
              </a:rPr>
              <a:t>Square (3 x 3)	Rectangular (3 x 2)      d </a:t>
            </a:r>
            <a:r>
              <a:rPr lang="en-GB" altLang="en-US" baseline="-25000" dirty="0" err="1">
                <a:latin typeface="Rockwell" panose="02060603020205020403" pitchFamily="18" charset="0"/>
              </a:rPr>
              <a:t>i</a:t>
            </a:r>
            <a:r>
              <a:rPr lang="en-GB" altLang="en-US" baseline="-25000" dirty="0">
                <a:latin typeface="Rockwell" panose="02060603020205020403" pitchFamily="18" charset="0"/>
              </a:rPr>
              <a:t> j</a:t>
            </a:r>
            <a:r>
              <a:rPr lang="en-GB" altLang="en-US" dirty="0">
                <a:latin typeface="Rockwell" panose="02060603020205020403" pitchFamily="18" charset="0"/>
              </a:rPr>
              <a:t> : </a:t>
            </a:r>
            <a:r>
              <a:rPr lang="en-GB" altLang="en-US" dirty="0" err="1">
                <a:latin typeface="Rockwell" panose="02060603020205020403" pitchFamily="18" charset="0"/>
              </a:rPr>
              <a:t>i</a:t>
            </a:r>
            <a:r>
              <a:rPr lang="en-GB" altLang="en-US" baseline="30000" dirty="0" err="1">
                <a:latin typeface="Rockwell" panose="02060603020205020403" pitchFamily="18" charset="0"/>
              </a:rPr>
              <a:t>th</a:t>
            </a:r>
            <a:r>
              <a:rPr lang="en-GB" altLang="en-US" dirty="0">
                <a:latin typeface="Rockwell" panose="02060603020205020403" pitchFamily="18" charset="0"/>
              </a:rPr>
              <a:t> row, </a:t>
            </a:r>
            <a:r>
              <a:rPr lang="en-GB" altLang="en-US" dirty="0" err="1">
                <a:latin typeface="Rockwell" panose="02060603020205020403" pitchFamily="18" charset="0"/>
              </a:rPr>
              <a:t>j</a:t>
            </a:r>
            <a:r>
              <a:rPr lang="en-GB" altLang="en-US" baseline="30000" dirty="0" err="1">
                <a:latin typeface="Rockwell" panose="02060603020205020403" pitchFamily="18" charset="0"/>
              </a:rPr>
              <a:t>th</a:t>
            </a:r>
            <a:r>
              <a:rPr lang="en-GB" altLang="en-US" dirty="0">
                <a:latin typeface="Rockwell" panose="02060603020205020403" pitchFamily="18" charset="0"/>
              </a:rPr>
              <a:t> column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dirty="0">
                <a:latin typeface="Rockwell" panose="02060603020205020403" pitchFamily="18" charset="0"/>
              </a:rPr>
              <a:t>Defined as rows x columns (R x C)</a:t>
            </a:r>
          </a:p>
        </p:txBody>
      </p:sp>
    </p:spTree>
    <p:extLst>
      <p:ext uri="{BB962C8B-B14F-4D97-AF65-F5344CB8AC3E}">
        <p14:creationId xmlns:p14="http://schemas.microsoft.com/office/powerpoint/2010/main" val="116484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422907" y="1849553"/>
            <a:ext cx="5694362" cy="1987550"/>
          </a:xfrm>
          <a:prstGeom prst="rect">
            <a:avLst/>
          </a:prstGeom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en-US" altLang="zh-TW" sz="2400" smtClean="0"/>
              <a:t>   If A is any matrix and c is any scalar, then the </a:t>
            </a:r>
            <a:r>
              <a:rPr lang="en-US" altLang="zh-TW" sz="2400" smtClean="0">
                <a:solidFill>
                  <a:schemeClr val="hlink"/>
                </a:solidFill>
              </a:rPr>
              <a:t>product</a:t>
            </a:r>
            <a:r>
              <a:rPr lang="en-US" altLang="zh-TW" sz="2400" smtClean="0"/>
              <a:t> cA is the matrix obtained by multiplying each entry of the matrix A by c. The matrix cA is said to be the </a:t>
            </a:r>
            <a:r>
              <a:rPr lang="en-US" altLang="zh-TW" sz="2400" smtClean="0">
                <a:solidFill>
                  <a:schemeClr val="hlink"/>
                </a:solidFill>
              </a:rPr>
              <a:t>scalar multiple</a:t>
            </a:r>
            <a:r>
              <a:rPr lang="en-US" altLang="zh-TW" sz="2400" smtClean="0"/>
              <a:t> of A.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/>
        </p:nvGraphicFramePr>
        <p:xfrm>
          <a:off x="3068638" y="4259263"/>
          <a:ext cx="4886325" cy="1192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26" name="Equation" r:id="rId4" imgW="2286000" imgH="558720" progId="Equation.DSMT4">
                  <p:embed/>
                </p:oleObj>
              </mc:Choice>
              <mc:Fallback>
                <p:oleObj name="Equation" r:id="rId4" imgW="2286000" imgH="558720" progId="Equation.DSMT4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8638" y="4259263"/>
                        <a:ext cx="4886325" cy="1192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9561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2"/>
          <p:cNvGraphicFramePr>
            <a:graphicFrameLocks noChangeAspect="1"/>
          </p:cNvGraphicFramePr>
          <p:nvPr>
            <p:extLst/>
          </p:nvPr>
        </p:nvGraphicFramePr>
        <p:xfrm>
          <a:off x="4580890" y="1406910"/>
          <a:ext cx="2112963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58" name="Equation" r:id="rId4" imgW="965160" imgH="711000" progId="Equation.DSMT4">
                  <p:embed/>
                </p:oleObj>
              </mc:Choice>
              <mc:Fallback>
                <p:oleObj name="Equation" r:id="rId4" imgW="965160" imgH="711000" progId="Equation.DSMT4">
                  <p:embed/>
                  <p:pic>
                    <p:nvPicPr>
                      <p:cNvPr id="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80890" y="1406910"/>
                        <a:ext cx="2112963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2"/>
          <p:cNvGraphicFramePr>
            <a:graphicFrameLocks noChangeAspect="1"/>
          </p:cNvGraphicFramePr>
          <p:nvPr>
            <p:extLst/>
          </p:nvPr>
        </p:nvGraphicFramePr>
        <p:xfrm>
          <a:off x="4359275" y="3359150"/>
          <a:ext cx="2557463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59" name="Equation" r:id="rId6" imgW="1168200" imgH="711000" progId="Equation.DSMT4">
                  <p:embed/>
                </p:oleObj>
              </mc:Choice>
              <mc:Fallback>
                <p:oleObj name="Equation" r:id="rId6" imgW="1168200" imgH="711000" progId="Equation.DSMT4">
                  <p:embed/>
                  <p:pic>
                    <p:nvPicPr>
                      <p:cNvPr id="15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9275" y="3359150"/>
                        <a:ext cx="2557463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59312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3"/>
          <p:cNvGraphicFramePr>
            <a:graphicFrameLocks noChangeAspect="1"/>
          </p:cNvGraphicFramePr>
          <p:nvPr>
            <p:extLst/>
          </p:nvPr>
        </p:nvGraphicFramePr>
        <p:xfrm>
          <a:off x="4568093" y="1628673"/>
          <a:ext cx="1709738" cy="164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82" name="Equation" r:id="rId4" imgW="736560" imgH="711000" progId="Equation.DSMT4">
                  <p:embed/>
                </p:oleObj>
              </mc:Choice>
              <mc:Fallback>
                <p:oleObj name="Equation" r:id="rId4" imgW="736560" imgH="711000" progId="Equation.DSMT4">
                  <p:embed/>
                  <p:pic>
                    <p:nvPicPr>
                      <p:cNvPr id="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68093" y="1628673"/>
                        <a:ext cx="1709738" cy="16478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3"/>
          <p:cNvGraphicFramePr>
            <a:graphicFrameLocks noChangeAspect="1"/>
          </p:cNvGraphicFramePr>
          <p:nvPr>
            <p:extLst/>
          </p:nvPr>
        </p:nvGraphicFramePr>
        <p:xfrm>
          <a:off x="4092575" y="3667125"/>
          <a:ext cx="2828925" cy="164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83" name="Equation" r:id="rId6" imgW="1218960" imgH="711000" progId="Equation.DSMT4">
                  <p:embed/>
                </p:oleObj>
              </mc:Choice>
              <mc:Fallback>
                <p:oleObj name="Equation" r:id="rId6" imgW="1218960" imgH="711000" progId="Equation.DSMT4">
                  <p:embed/>
                  <p:pic>
                    <p:nvPicPr>
                      <p:cNvPr id="11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2575" y="3667125"/>
                        <a:ext cx="2828925" cy="16478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0277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3032505" y="1534238"/>
            <a:ext cx="6126162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400" dirty="0" smtClean="0"/>
              <a:t>For the matrices</a:t>
            </a:r>
          </a:p>
          <a:p>
            <a:endParaRPr lang="en-US" altLang="zh-TW" sz="2400" dirty="0" smtClean="0"/>
          </a:p>
          <a:p>
            <a:endParaRPr lang="en-US" altLang="zh-TW" sz="2400" dirty="0" smtClean="0"/>
          </a:p>
          <a:p>
            <a:endParaRPr lang="en-US" altLang="zh-TW" sz="2400" dirty="0" smtClean="0"/>
          </a:p>
          <a:p>
            <a:pPr lvl="1"/>
            <a:r>
              <a:rPr lang="en-US" altLang="zh-TW" sz="2000" dirty="0" smtClean="0"/>
              <a:t>We have</a:t>
            </a:r>
          </a:p>
          <a:p>
            <a:endParaRPr lang="en-US" altLang="zh-TW" sz="2400" dirty="0" smtClean="0"/>
          </a:p>
          <a:p>
            <a:endParaRPr lang="en-US" altLang="zh-TW" sz="2400" dirty="0" smtClean="0"/>
          </a:p>
          <a:p>
            <a:endParaRPr lang="en-US" altLang="zh-TW" sz="2400" dirty="0" smtClean="0"/>
          </a:p>
          <a:p>
            <a:pPr lvl="1"/>
            <a:r>
              <a:rPr lang="en-US" altLang="zh-TW" sz="2000" dirty="0" smtClean="0"/>
              <a:t>It common practice to denote (-1)B by </a:t>
            </a:r>
            <a:r>
              <a:rPr lang="en-US" altLang="zh-TW" sz="2000" dirty="0" smtClean="0">
                <a:latin typeface="Times New Roman" panose="02020603050405020304" pitchFamily="18" charset="0"/>
              </a:rPr>
              <a:t>–</a:t>
            </a:r>
            <a:r>
              <a:rPr lang="en-US" altLang="zh-TW" sz="2000" dirty="0" smtClean="0"/>
              <a:t>B.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7193788"/>
              </p:ext>
            </p:extLst>
          </p:nvPr>
        </p:nvGraphicFramePr>
        <p:xfrm>
          <a:off x="3469067" y="2008900"/>
          <a:ext cx="6048375" cy="795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06" name="方程式" r:id="rId4" imgW="3479760" imgH="457200" progId="Equation.3">
                  <p:embed/>
                </p:oleObj>
              </mc:Choice>
              <mc:Fallback>
                <p:oleObj name="方程式" r:id="rId4" imgW="3479760" imgH="4572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9067" y="2008900"/>
                        <a:ext cx="6048375" cy="795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3733049"/>
              </p:ext>
            </p:extLst>
          </p:nvPr>
        </p:nvGraphicFramePr>
        <p:xfrm>
          <a:off x="3181730" y="3677363"/>
          <a:ext cx="655320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07" name="方程式" r:id="rId6" imgW="3835080" imgH="457200" progId="Equation.3">
                  <p:embed/>
                </p:oleObj>
              </mc:Choice>
              <mc:Fallback>
                <p:oleObj name="方程式" r:id="rId6" imgW="3835080" imgH="457200" progId="Equation.3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81730" y="3677363"/>
                        <a:ext cx="6553200" cy="781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9466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160270" y="1606233"/>
            <a:ext cx="7772400" cy="3163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400" dirty="0" smtClean="0"/>
              <a:t>If A and B are matrices of the same size, then the </a:t>
            </a:r>
            <a:r>
              <a:rPr lang="en-US" altLang="zh-TW" sz="2400" dirty="0" smtClean="0">
                <a:solidFill>
                  <a:schemeClr val="hlink"/>
                </a:solidFill>
              </a:rPr>
              <a:t>sum</a:t>
            </a:r>
            <a:r>
              <a:rPr lang="en-US" altLang="zh-TW" sz="2400" dirty="0" smtClean="0"/>
              <a:t> A+B is the matrix obtained by adding the entries of B to the corresponding entries of A.</a:t>
            </a:r>
          </a:p>
          <a:p>
            <a:r>
              <a:rPr lang="en-US" altLang="zh-TW" sz="2400" dirty="0" smtClean="0"/>
              <a:t>Vice versa, the </a:t>
            </a:r>
            <a:r>
              <a:rPr lang="en-US" altLang="zh-TW" sz="2400" dirty="0" smtClean="0">
                <a:solidFill>
                  <a:schemeClr val="hlink"/>
                </a:solidFill>
              </a:rPr>
              <a:t>difference</a:t>
            </a:r>
            <a:r>
              <a:rPr lang="en-US" altLang="zh-TW" sz="2400" dirty="0" smtClean="0"/>
              <a:t> A-B is the matrix obtained by subtracting the entries of B from the corresponding entries of A.</a:t>
            </a:r>
          </a:p>
          <a:p>
            <a:r>
              <a:rPr lang="en-US" altLang="zh-TW" sz="2400" dirty="0" smtClean="0"/>
              <a:t>Note: Matrices of different sizes cannot be added or subtracted.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1689871"/>
              </p:ext>
            </p:extLst>
          </p:nvPr>
        </p:nvGraphicFramePr>
        <p:xfrm>
          <a:off x="4320858" y="4627245"/>
          <a:ext cx="5295900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22" name="方程式" r:id="rId4" imgW="1955520" imgH="482400" progId="Equation.3">
                  <p:embed/>
                </p:oleObj>
              </mc:Choice>
              <mc:Fallback>
                <p:oleObj name="方程式" r:id="rId4" imgW="1955520" imgH="4824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0858" y="4627245"/>
                        <a:ext cx="5295900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100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388870" y="1448435"/>
            <a:ext cx="78867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200" dirty="0" smtClean="0"/>
              <a:t>Consider the matrices</a:t>
            </a:r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pPr lvl="1"/>
            <a:r>
              <a:rPr lang="en-US" altLang="zh-TW" sz="2000" dirty="0" smtClean="0"/>
              <a:t>Then</a:t>
            </a:r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pPr lvl="1"/>
            <a:endParaRPr lang="en-US" altLang="zh-TW" sz="2000" dirty="0" smtClean="0"/>
          </a:p>
          <a:p>
            <a:pPr lvl="1"/>
            <a:r>
              <a:rPr lang="en-US" altLang="zh-TW" sz="2000" dirty="0" smtClean="0"/>
              <a:t>The expressions A+C, B+C, A-C, and B-C are undefined.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0173501"/>
              </p:ext>
            </p:extLst>
          </p:nvPr>
        </p:nvGraphicFramePr>
        <p:xfrm>
          <a:off x="3284220" y="2061210"/>
          <a:ext cx="5638800" cy="1058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54" name="Equation" r:id="rId4" imgW="3784320" imgH="711000" progId="Equation.3">
                  <p:embed/>
                </p:oleObj>
              </mc:Choice>
              <mc:Fallback>
                <p:oleObj name="Equation" r:id="rId4" imgW="3784320" imgH="7110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4220" y="2061210"/>
                        <a:ext cx="5638800" cy="1058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0582268"/>
              </p:ext>
            </p:extLst>
          </p:nvPr>
        </p:nvGraphicFramePr>
        <p:xfrm>
          <a:off x="3208020" y="3661410"/>
          <a:ext cx="579120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55" name="Equation" r:id="rId6" imgW="3466800" imgH="711000" progId="Equation.3">
                  <p:embed/>
                </p:oleObj>
              </mc:Choice>
              <mc:Fallback>
                <p:oleObj name="Equation" r:id="rId6" imgW="3466800" imgH="711000" progId="Equation.3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8020" y="3661410"/>
                        <a:ext cx="5791200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8993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965980" y="1524000"/>
            <a:ext cx="7235825" cy="4598988"/>
          </a:xfrm>
          <a:prstGeom prst="rect">
            <a:avLst/>
          </a:prstGeom>
        </p:spPr>
        <p:txBody>
          <a:bodyPr vert="horz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dirty="0" smtClean="0">
                <a:ea typeface="ＭＳ Ｐゴシック" panose="020B0600070205080204" pitchFamily="34" charset="-128"/>
              </a:rPr>
              <a:t>Addition </a:t>
            </a:r>
          </a:p>
          <a:p>
            <a:pPr lvl="1"/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Commutative: 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B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=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B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</a:t>
            </a:r>
          </a:p>
          <a:p>
            <a:pPr lvl="1"/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Associative:  (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B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)+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C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=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+(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B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C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)</a:t>
            </a:r>
            <a:r>
              <a:rPr lang="en-GB" altLang="en-US" sz="2000" dirty="0" smtClean="0">
                <a:ea typeface="ＭＳ Ｐゴシック" panose="020B0600070205080204" pitchFamily="34" charset="-128"/>
              </a:rPr>
              <a:t/>
            </a:r>
            <a:br>
              <a:rPr lang="en-GB" altLang="en-US" sz="2000" dirty="0" smtClean="0">
                <a:ea typeface="ＭＳ Ｐゴシック" panose="020B0600070205080204" pitchFamily="34" charset="-128"/>
              </a:rPr>
            </a:br>
            <a:endParaRPr lang="en-GB" altLang="en-US" sz="2000" dirty="0" smtClean="0">
              <a:ea typeface="ＭＳ Ｐゴシック" panose="020B0600070205080204" pitchFamily="34" charset="-128"/>
            </a:endParaRPr>
          </a:p>
          <a:p>
            <a:pPr lvl="1"/>
            <a:endParaRPr lang="en-GB" altLang="en-US" sz="2000" dirty="0" smtClean="0">
              <a:ea typeface="ＭＳ Ｐゴシック" panose="020B0600070205080204" pitchFamily="34" charset="-128"/>
            </a:endParaRPr>
          </a:p>
        </p:txBody>
      </p:sp>
      <p:graphicFrame>
        <p:nvGraphicFramePr>
          <p:cNvPr id="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3865514"/>
              </p:ext>
            </p:extLst>
          </p:nvPr>
        </p:nvGraphicFramePr>
        <p:xfrm>
          <a:off x="4179888" y="3071813"/>
          <a:ext cx="5562600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76" name="Equation" r:id="rId4" imgW="2984400" imgH="457200" progId="Equation.DSMT4">
                  <p:embed/>
                </p:oleObj>
              </mc:Choice>
              <mc:Fallback>
                <p:oleObj name="Equation" r:id="rId4" imgW="2984400" imgH="457200" progId="Equation.DSMT4">
                  <p:embed/>
                  <p:pic>
                    <p:nvPicPr>
                      <p:cNvPr id="1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9888" y="3071813"/>
                        <a:ext cx="5562600" cy="7667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0433337"/>
              </p:ext>
            </p:extLst>
          </p:nvPr>
        </p:nvGraphicFramePr>
        <p:xfrm>
          <a:off x="2763838" y="4941888"/>
          <a:ext cx="6969125" cy="906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77" name="Equation" r:id="rId6" imgW="3517560" imgH="457200" progId="Equation.DSMT4">
                  <p:embed/>
                </p:oleObj>
              </mc:Choice>
              <mc:Fallback>
                <p:oleObj name="Equation" r:id="rId6" imgW="3517560" imgH="457200" progId="Equation.DSMT4">
                  <p:embed/>
                  <p:pic>
                    <p:nvPicPr>
                      <p:cNvPr id="1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lum bright="42000"/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3838" y="4941888"/>
                        <a:ext cx="6969125" cy="9064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6446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8" name="Group 10"/>
          <p:cNvGrpSpPr>
            <a:grpSpLocks/>
          </p:cNvGrpSpPr>
          <p:nvPr/>
        </p:nvGrpSpPr>
        <p:grpSpPr bwMode="auto">
          <a:xfrm>
            <a:off x="3505195" y="4112172"/>
            <a:ext cx="4547768" cy="1465263"/>
            <a:chOff x="376" y="1917"/>
            <a:chExt cx="2222" cy="651"/>
          </a:xfrm>
        </p:grpSpPr>
        <p:graphicFrame>
          <p:nvGraphicFramePr>
            <p:cNvPr id="9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13144216"/>
                </p:ext>
              </p:extLst>
            </p:nvPr>
          </p:nvGraphicFramePr>
          <p:xfrm>
            <a:off x="376" y="1928"/>
            <a:ext cx="865" cy="6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7628" name="Equation" r:id="rId4" imgW="965160" imgH="711000" progId="Equation.DSMT4">
                    <p:embed/>
                  </p:oleObj>
                </mc:Choice>
                <mc:Fallback>
                  <p:oleObj name="Equation" r:id="rId4" imgW="965160" imgH="711000" progId="Equation.DSMT4">
                    <p:embed/>
                    <p:pic>
                      <p:nvPicPr>
                        <p:cNvPr id="19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6" y="1928"/>
                          <a:ext cx="865" cy="63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834459643"/>
                </p:ext>
              </p:extLst>
            </p:nvPr>
          </p:nvGraphicFramePr>
          <p:xfrm>
            <a:off x="1632" y="1917"/>
            <a:ext cx="966" cy="6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7629" name="Equation" r:id="rId6" imgW="1054080" imgH="711000" progId="Equation.DSMT4">
                    <p:embed/>
                  </p:oleObj>
                </mc:Choice>
                <mc:Fallback>
                  <p:oleObj name="Equation" r:id="rId6" imgW="1054080" imgH="711000" progId="Equation.DSMT4">
                    <p:embed/>
                    <p:pic>
                      <p:nvPicPr>
                        <p:cNvPr id="2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2" y="1917"/>
                          <a:ext cx="966" cy="651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" name="Rectangle 13"/>
            <p:cNvSpPr>
              <a:spLocks noChangeArrowheads="1"/>
            </p:cNvSpPr>
            <p:nvPr/>
          </p:nvSpPr>
          <p:spPr bwMode="auto">
            <a:xfrm>
              <a:off x="678" y="1974"/>
              <a:ext cx="480" cy="12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2" name="Rectangle 14"/>
            <p:cNvSpPr>
              <a:spLocks noChangeArrowheads="1"/>
            </p:cNvSpPr>
            <p:nvPr/>
          </p:nvSpPr>
          <p:spPr bwMode="auto">
            <a:xfrm>
              <a:off x="679" y="2170"/>
              <a:ext cx="480" cy="126"/>
            </a:xfrm>
            <a:prstGeom prst="rect">
              <a:avLst/>
            </a:prstGeom>
            <a:noFill/>
            <a:ln w="19050">
              <a:solidFill>
                <a:srgbClr val="FFFF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3" name="Rectangle 15"/>
            <p:cNvSpPr>
              <a:spLocks noChangeArrowheads="1"/>
            </p:cNvSpPr>
            <p:nvPr/>
          </p:nvSpPr>
          <p:spPr bwMode="auto">
            <a:xfrm>
              <a:off x="679" y="2377"/>
              <a:ext cx="480" cy="126"/>
            </a:xfrm>
            <a:prstGeom prst="rect">
              <a:avLst/>
            </a:prstGeom>
            <a:noFill/>
            <a:ln w="1905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4" name="Rectangle 16"/>
            <p:cNvSpPr>
              <a:spLocks noChangeArrowheads="1"/>
            </p:cNvSpPr>
            <p:nvPr/>
          </p:nvSpPr>
          <p:spPr bwMode="auto">
            <a:xfrm>
              <a:off x="2013" y="1965"/>
              <a:ext cx="126" cy="55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5" name="Rectangle 17"/>
            <p:cNvSpPr>
              <a:spLocks noChangeArrowheads="1"/>
            </p:cNvSpPr>
            <p:nvPr/>
          </p:nvSpPr>
          <p:spPr bwMode="auto">
            <a:xfrm>
              <a:off x="2212" y="1963"/>
              <a:ext cx="126" cy="552"/>
            </a:xfrm>
            <a:prstGeom prst="rect">
              <a:avLst/>
            </a:prstGeom>
            <a:noFill/>
            <a:ln w="19050">
              <a:solidFill>
                <a:srgbClr val="FFFF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6" name="Rectangle 18"/>
            <p:cNvSpPr>
              <a:spLocks noChangeArrowheads="1"/>
            </p:cNvSpPr>
            <p:nvPr/>
          </p:nvSpPr>
          <p:spPr bwMode="auto">
            <a:xfrm>
              <a:off x="2411" y="1964"/>
              <a:ext cx="126" cy="552"/>
            </a:xfrm>
            <a:prstGeom prst="rect">
              <a:avLst/>
            </a:prstGeom>
            <a:noFill/>
            <a:ln w="1905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17" name="Rectangle 2"/>
          <p:cNvSpPr txBox="1">
            <a:spLocks noChangeArrowheads="1"/>
          </p:cNvSpPr>
          <p:nvPr/>
        </p:nvSpPr>
        <p:spPr>
          <a:xfrm>
            <a:off x="2412120" y="1241587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dirty="0" smtClean="0">
                <a:ea typeface="ＭＳ Ｐゴシック" panose="020B0600070205080204" pitchFamily="34" charset="-128"/>
              </a:rPr>
              <a:t>Transposition</a:t>
            </a:r>
          </a:p>
        </p:txBody>
      </p:sp>
      <p:grpSp>
        <p:nvGrpSpPr>
          <p:cNvPr id="18" name="Group 23"/>
          <p:cNvGrpSpPr>
            <a:grpSpLocks/>
          </p:cNvGrpSpPr>
          <p:nvPr/>
        </p:nvGrpSpPr>
        <p:grpSpPr bwMode="auto">
          <a:xfrm>
            <a:off x="2639133" y="1967787"/>
            <a:ext cx="7396162" cy="1909762"/>
            <a:chOff x="421" y="1117"/>
            <a:chExt cx="3704" cy="1203"/>
          </a:xfrm>
        </p:grpSpPr>
        <p:graphicFrame>
          <p:nvGraphicFramePr>
            <p:cNvPr id="19" name="Object 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85003042"/>
                </p:ext>
              </p:extLst>
            </p:nvPr>
          </p:nvGraphicFramePr>
          <p:xfrm>
            <a:off x="421" y="1117"/>
            <a:ext cx="532" cy="9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7630" name="Equation" r:id="rId8" imgW="495000" imgH="711000" progId="Equation.DSMT4">
                    <p:embed/>
                  </p:oleObj>
                </mc:Choice>
                <mc:Fallback>
                  <p:oleObj name="Equation" r:id="rId8" imgW="495000" imgH="711000" progId="Equation.DSMT4">
                    <p:embed/>
                    <p:pic>
                      <p:nvPicPr>
                        <p:cNvPr id="14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1" y="1117"/>
                          <a:ext cx="532" cy="962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79758539"/>
                </p:ext>
              </p:extLst>
            </p:nvPr>
          </p:nvGraphicFramePr>
          <p:xfrm>
            <a:off x="1166" y="1465"/>
            <a:ext cx="1045" cy="40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7631" name="Equation" r:id="rId10" imgW="914400" imgH="253800" progId="Equation.DSMT4">
                    <p:embed/>
                  </p:oleObj>
                </mc:Choice>
                <mc:Fallback>
                  <p:oleObj name="Equation" r:id="rId10" imgW="914400" imgH="253800" progId="Equation.DSMT4">
                    <p:embed/>
                    <p:pic>
                      <p:nvPicPr>
                        <p:cNvPr id="15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66" y="1465"/>
                          <a:ext cx="1045" cy="40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432724686"/>
                </p:ext>
              </p:extLst>
            </p:nvPr>
          </p:nvGraphicFramePr>
          <p:xfrm>
            <a:off x="2756" y="1456"/>
            <a:ext cx="968" cy="39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7632" name="Equation" r:id="rId12" imgW="876240" imgH="253800" progId="Equation.DSMT4">
                    <p:embed/>
                  </p:oleObj>
                </mc:Choice>
                <mc:Fallback>
                  <p:oleObj name="Equation" r:id="rId12" imgW="876240" imgH="253800" progId="Equation.DSMT4">
                    <p:embed/>
                    <p:pic>
                      <p:nvPicPr>
                        <p:cNvPr id="16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56" y="1456"/>
                          <a:ext cx="968" cy="393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2" name="Text Box 9"/>
            <p:cNvSpPr txBox="1">
              <a:spLocks noChangeArrowheads="1"/>
            </p:cNvSpPr>
            <p:nvPr/>
          </p:nvSpPr>
          <p:spPr bwMode="auto">
            <a:xfrm>
              <a:off x="423" y="2107"/>
              <a:ext cx="3702" cy="2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 sz="1600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column         </a:t>
              </a:r>
              <a:r>
                <a:rPr lang="en-GB" altLang="en-US" sz="16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	row			row              </a:t>
              </a:r>
              <a:r>
                <a:rPr lang="en-GB" altLang="en-US" sz="1600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                column</a:t>
              </a:r>
            </a:p>
          </p:txBody>
        </p:sp>
      </p:grpSp>
      <p:sp>
        <p:nvSpPr>
          <p:cNvPr id="23" name="Line 23"/>
          <p:cNvSpPr>
            <a:spLocks noChangeShapeType="1"/>
          </p:cNvSpPr>
          <p:nvPr/>
        </p:nvSpPr>
        <p:spPr bwMode="auto">
          <a:xfrm>
            <a:off x="3718633" y="3696574"/>
            <a:ext cx="576262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" name="Line 24"/>
          <p:cNvSpPr>
            <a:spLocks noChangeShapeType="1"/>
          </p:cNvSpPr>
          <p:nvPr/>
        </p:nvSpPr>
        <p:spPr bwMode="auto">
          <a:xfrm>
            <a:off x="8398583" y="3696574"/>
            <a:ext cx="576262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25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4300975"/>
              </p:ext>
            </p:extLst>
          </p:nvPr>
        </p:nvGraphicFramePr>
        <p:xfrm>
          <a:off x="9537700" y="1752600"/>
          <a:ext cx="1287463" cy="174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33" name="Equation" r:id="rId14" imgW="583920" imgH="711000" progId="Equation.DSMT4">
                  <p:embed/>
                </p:oleObj>
              </mc:Choice>
              <mc:Fallback>
                <p:oleObj name="Equation" r:id="rId14" imgW="583920" imgH="711000" progId="Equation.DSMT4">
                  <p:embed/>
                  <p:pic>
                    <p:nvPicPr>
                      <p:cNvPr id="3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37700" y="1752600"/>
                        <a:ext cx="1287463" cy="17462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12596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3691589" y="3492111"/>
            <a:ext cx="792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3764614" y="3563548"/>
            <a:ext cx="18716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grpSp>
        <p:nvGrpSpPr>
          <p:cNvPr id="10" name="Group 10"/>
          <p:cNvGrpSpPr>
            <a:grpSpLocks/>
          </p:cNvGrpSpPr>
          <p:nvPr/>
        </p:nvGrpSpPr>
        <p:grpSpPr bwMode="auto">
          <a:xfrm>
            <a:off x="3406609" y="2459005"/>
            <a:ext cx="4547770" cy="1465263"/>
            <a:chOff x="376" y="1917"/>
            <a:chExt cx="2222" cy="651"/>
          </a:xfrm>
        </p:grpSpPr>
        <p:graphicFrame>
          <p:nvGraphicFramePr>
            <p:cNvPr id="11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64696116"/>
                </p:ext>
              </p:extLst>
            </p:nvPr>
          </p:nvGraphicFramePr>
          <p:xfrm>
            <a:off x="376" y="1928"/>
            <a:ext cx="865" cy="6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8638" name="Equation" r:id="rId4" imgW="965160" imgH="711000" progId="Equation.DSMT4">
                    <p:embed/>
                  </p:oleObj>
                </mc:Choice>
                <mc:Fallback>
                  <p:oleObj name="Equation" r:id="rId4" imgW="965160" imgH="711000" progId="Equation.DSMT4">
                    <p:embed/>
                    <p:pic>
                      <p:nvPicPr>
                        <p:cNvPr id="19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6" y="1928"/>
                          <a:ext cx="865" cy="63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043246025"/>
                </p:ext>
              </p:extLst>
            </p:nvPr>
          </p:nvGraphicFramePr>
          <p:xfrm>
            <a:off x="1632" y="1917"/>
            <a:ext cx="966" cy="6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8639" name="Equation" r:id="rId6" imgW="1054080" imgH="711000" progId="Equation.DSMT4">
                    <p:embed/>
                  </p:oleObj>
                </mc:Choice>
                <mc:Fallback>
                  <p:oleObj name="Equation" r:id="rId6" imgW="1054080" imgH="711000" progId="Equation.DSMT4">
                    <p:embed/>
                    <p:pic>
                      <p:nvPicPr>
                        <p:cNvPr id="2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2" y="1917"/>
                          <a:ext cx="966" cy="651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" name="Rectangle 13"/>
            <p:cNvSpPr>
              <a:spLocks noChangeArrowheads="1"/>
            </p:cNvSpPr>
            <p:nvPr/>
          </p:nvSpPr>
          <p:spPr bwMode="auto">
            <a:xfrm>
              <a:off x="678" y="1974"/>
              <a:ext cx="480" cy="12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4" name="Rectangle 14"/>
            <p:cNvSpPr>
              <a:spLocks noChangeArrowheads="1"/>
            </p:cNvSpPr>
            <p:nvPr/>
          </p:nvSpPr>
          <p:spPr bwMode="auto">
            <a:xfrm>
              <a:off x="679" y="2170"/>
              <a:ext cx="480" cy="126"/>
            </a:xfrm>
            <a:prstGeom prst="rect">
              <a:avLst/>
            </a:prstGeom>
            <a:noFill/>
            <a:ln w="19050">
              <a:solidFill>
                <a:srgbClr val="FFFF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5" name="Rectangle 15"/>
            <p:cNvSpPr>
              <a:spLocks noChangeArrowheads="1"/>
            </p:cNvSpPr>
            <p:nvPr/>
          </p:nvSpPr>
          <p:spPr bwMode="auto">
            <a:xfrm>
              <a:off x="679" y="2377"/>
              <a:ext cx="480" cy="126"/>
            </a:xfrm>
            <a:prstGeom prst="rect">
              <a:avLst/>
            </a:prstGeom>
            <a:noFill/>
            <a:ln w="1905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6" name="Rectangle 16"/>
            <p:cNvSpPr>
              <a:spLocks noChangeArrowheads="1"/>
            </p:cNvSpPr>
            <p:nvPr/>
          </p:nvSpPr>
          <p:spPr bwMode="auto">
            <a:xfrm>
              <a:off x="2013" y="1965"/>
              <a:ext cx="126" cy="55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7" name="Rectangle 17"/>
            <p:cNvSpPr>
              <a:spLocks noChangeArrowheads="1"/>
            </p:cNvSpPr>
            <p:nvPr/>
          </p:nvSpPr>
          <p:spPr bwMode="auto">
            <a:xfrm>
              <a:off x="2212" y="1963"/>
              <a:ext cx="126" cy="552"/>
            </a:xfrm>
            <a:prstGeom prst="rect">
              <a:avLst/>
            </a:prstGeom>
            <a:noFill/>
            <a:ln w="19050">
              <a:solidFill>
                <a:srgbClr val="FFFF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8" name="Rectangle 18"/>
            <p:cNvSpPr>
              <a:spLocks noChangeArrowheads="1"/>
            </p:cNvSpPr>
            <p:nvPr/>
          </p:nvSpPr>
          <p:spPr bwMode="auto">
            <a:xfrm>
              <a:off x="2411" y="1964"/>
              <a:ext cx="126" cy="552"/>
            </a:xfrm>
            <a:prstGeom prst="rect">
              <a:avLst/>
            </a:prstGeom>
            <a:noFill/>
            <a:ln w="1905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5802882"/>
              </p:ext>
            </p:extLst>
          </p:nvPr>
        </p:nvGraphicFramePr>
        <p:xfrm>
          <a:off x="4571301" y="4416782"/>
          <a:ext cx="2725737" cy="1282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40" name="Equation" r:id="rId8" imgW="1511280" imgH="711000" progId="Equation.DSMT4">
                  <p:embed/>
                </p:oleObj>
              </mc:Choice>
              <mc:Fallback>
                <p:oleObj name="Equation" r:id="rId8" imgW="1511280" imgH="7110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571301" y="4416782"/>
                        <a:ext cx="2725737" cy="1282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1026710"/>
              </p:ext>
            </p:extLst>
          </p:nvPr>
        </p:nvGraphicFramePr>
        <p:xfrm>
          <a:off x="4687581" y="1426958"/>
          <a:ext cx="1773908" cy="759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41" name="Equation" r:id="rId10" imgW="711000" imgH="304560" progId="Equation.DSMT4">
                  <p:embed/>
                </p:oleObj>
              </mc:Choice>
              <mc:Fallback>
                <p:oleObj name="Equation" r:id="rId10" imgW="711000" imgH="304560" progId="Equation.DSMT4">
                  <p:embed/>
                  <p:pic>
                    <p:nvPicPr>
                      <p:cNvPr id="31" name="Object 3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687581" y="1426958"/>
                        <a:ext cx="1773908" cy="759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7285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77516" y="2013169"/>
            <a:ext cx="7958137" cy="25781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7895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374625" y="1503857"/>
            <a:ext cx="7277100" cy="20875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en-US" altLang="zh-TW" sz="2200" smtClean="0"/>
              <a:t>Observe that</a:t>
            </a:r>
          </a:p>
          <a:p>
            <a:pPr>
              <a:lnSpc>
                <a:spcPct val="80000"/>
              </a:lnSpc>
            </a:pPr>
            <a:endParaRPr lang="en-US" altLang="zh-TW" sz="2200" dirty="0" smtClean="0"/>
          </a:p>
          <a:p>
            <a:pPr>
              <a:lnSpc>
                <a:spcPct val="80000"/>
              </a:lnSpc>
            </a:pPr>
            <a:r>
              <a:rPr lang="en-US" altLang="zh-TW" sz="2200" dirty="0" smtClean="0"/>
              <a:t>In the special case where A is a </a:t>
            </a:r>
            <a:r>
              <a:rPr lang="en-US" altLang="zh-TW" sz="2200" b="1" dirty="0" smtClean="0"/>
              <a:t>square</a:t>
            </a:r>
            <a:r>
              <a:rPr lang="en-US" altLang="zh-TW" sz="2200" dirty="0" smtClean="0"/>
              <a:t> matrix, the transpose of A can be obtained by interchanging entries that are symmetrically positioned about the main diagonal.</a:t>
            </a:r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162" y="3591420"/>
            <a:ext cx="611981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4281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152645" y="1510752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dirty="0" smtClean="0"/>
              <a:t>Definition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706683" y="3484014"/>
            <a:ext cx="5910262" cy="2027237"/>
          </a:xfrm>
          <a:prstGeom prst="rect">
            <a:avLst/>
          </a:prstGeom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400" dirty="0" smtClean="0"/>
              <a:t>If A is a square matrix, then the </a:t>
            </a:r>
            <a:r>
              <a:rPr lang="en-US" altLang="zh-TW" sz="2400" dirty="0" smtClean="0">
                <a:solidFill>
                  <a:schemeClr val="hlink"/>
                </a:solidFill>
              </a:rPr>
              <a:t>trace of A</a:t>
            </a:r>
            <a:r>
              <a:rPr lang="en-US" altLang="zh-TW" sz="2400" dirty="0" smtClean="0"/>
              <a:t> ,denoted by </a:t>
            </a:r>
            <a:r>
              <a:rPr lang="en-US" altLang="zh-TW" sz="2400" dirty="0" err="1" smtClean="0"/>
              <a:t>tr</a:t>
            </a:r>
            <a:r>
              <a:rPr lang="en-US" altLang="zh-TW" sz="2400" dirty="0" smtClean="0"/>
              <a:t>(A), is defined to be the sum of the entries on the main diagonal of A .The trace of A is undefined if A is not a square matrix.</a:t>
            </a:r>
          </a:p>
        </p:txBody>
      </p:sp>
    </p:spTree>
    <p:extLst>
      <p:ext uri="{BB962C8B-B14F-4D97-AF65-F5344CB8AC3E}">
        <p14:creationId xmlns:p14="http://schemas.microsoft.com/office/powerpoint/2010/main" val="29463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72731" y="1645308"/>
            <a:ext cx="8128000" cy="3240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541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2054768" y="1589690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>
                <a:ea typeface="ＭＳ Ｐゴシック" panose="020B0600070205080204" pitchFamily="34" charset="-128"/>
              </a:rPr>
              <a:t>Multiplication method:</a:t>
            </a:r>
          </a:p>
          <a:p>
            <a:pPr>
              <a:buFont typeface="Wingdings" panose="05000000000000000000" pitchFamily="2" charset="2"/>
              <a:buNone/>
            </a:pPr>
            <a:r>
              <a:rPr lang="en-GB" altLang="en-US" sz="2400" dirty="0" smtClean="0">
                <a:ea typeface="ＭＳ Ｐゴシック" panose="020B0600070205080204" pitchFamily="34" charset="-128"/>
              </a:rPr>
              <a:t>Sum over product of respective </a:t>
            </a:r>
            <a:r>
              <a:rPr lang="en-GB" altLang="en-US" sz="2400" u="sng" dirty="0" smtClean="0">
                <a:ea typeface="ＭＳ Ｐゴシック" panose="020B0600070205080204" pitchFamily="34" charset="-128"/>
              </a:rPr>
              <a:t>rows</a:t>
            </a:r>
            <a:r>
              <a:rPr lang="en-GB" altLang="en-US" sz="2400" dirty="0" smtClean="0">
                <a:ea typeface="ＭＳ Ｐゴシック" panose="020B0600070205080204" pitchFamily="34" charset="-128"/>
              </a:rPr>
              <a:t> and </a:t>
            </a:r>
            <a:r>
              <a:rPr lang="en-GB" altLang="en-US" sz="2400" u="sng" dirty="0" smtClean="0">
                <a:ea typeface="ＭＳ Ｐゴシック" panose="020B0600070205080204" pitchFamily="34" charset="-128"/>
              </a:rPr>
              <a:t>columns</a:t>
            </a:r>
            <a:endParaRPr lang="en-US" altLang="en-US" sz="2400" dirty="0" smtClean="0">
              <a:ea typeface="ＭＳ Ｐゴシック" panose="020B0600070205080204" pitchFamily="34" charset="-128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5450527"/>
              </p:ext>
            </p:extLst>
          </p:nvPr>
        </p:nvGraphicFramePr>
        <p:xfrm>
          <a:off x="6790281" y="2910490"/>
          <a:ext cx="1179512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64" name="Equation" r:id="rId4" imgW="634680" imgH="457200" progId="Equation.DSMT4">
                  <p:embed/>
                </p:oleObj>
              </mc:Choice>
              <mc:Fallback>
                <p:oleObj name="Equation" r:id="rId4" imgW="634680" imgH="457200" progId="Equation.DSMT4">
                  <p:embed/>
                  <p:pic>
                    <p:nvPicPr>
                      <p:cNvPr id="13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90281" y="2910490"/>
                        <a:ext cx="1179512" cy="84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6679036"/>
              </p:ext>
            </p:extLst>
          </p:nvPr>
        </p:nvGraphicFramePr>
        <p:xfrm>
          <a:off x="6790281" y="3918553"/>
          <a:ext cx="3592512" cy="80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65" name="Equation" r:id="rId6" imgW="2031840" imgH="457200" progId="Equation.3">
                  <p:embed/>
                </p:oleObj>
              </mc:Choice>
              <mc:Fallback>
                <p:oleObj name="Equation" r:id="rId6" imgW="2031840" imgH="457200" progId="Equation.3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90281" y="3918553"/>
                        <a:ext cx="3592512" cy="806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6003653"/>
              </p:ext>
            </p:extLst>
          </p:nvPr>
        </p:nvGraphicFramePr>
        <p:xfrm>
          <a:off x="6772275" y="4781550"/>
          <a:ext cx="10731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66" name="Equation" r:id="rId8" imgW="533160" imgH="457200" progId="Equation.DSMT4">
                  <p:embed/>
                </p:oleObj>
              </mc:Choice>
              <mc:Fallback>
                <p:oleObj name="Equation" r:id="rId8" imgW="533160" imgH="457200" progId="Equation.DSMT4">
                  <p:embed/>
                  <p:pic>
                    <p:nvPicPr>
                      <p:cNvPr id="1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72275" y="4781550"/>
                        <a:ext cx="10731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33"/>
          <p:cNvSpPr txBox="1">
            <a:spLocks noChangeArrowheads="1"/>
          </p:cNvSpPr>
          <p:nvPr/>
        </p:nvSpPr>
        <p:spPr bwMode="auto">
          <a:xfrm>
            <a:off x="8101556" y="3074003"/>
            <a:ext cx="17256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Define output matrix</a:t>
            </a:r>
          </a:p>
        </p:txBody>
      </p:sp>
      <p:sp>
        <p:nvSpPr>
          <p:cNvPr id="13" name="Text Box 37"/>
          <p:cNvSpPr txBox="1">
            <a:spLocks noChangeArrowheads="1"/>
          </p:cNvSpPr>
          <p:nvPr/>
        </p:nvSpPr>
        <p:spPr bwMode="auto">
          <a:xfrm>
            <a:off x="3743868" y="3707415"/>
            <a:ext cx="431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000" b="1"/>
              <a:t>A</a:t>
            </a:r>
          </a:p>
        </p:txBody>
      </p:sp>
      <p:sp>
        <p:nvSpPr>
          <p:cNvPr id="14" name="Text Box 38"/>
          <p:cNvSpPr txBox="1">
            <a:spLocks noChangeArrowheads="1"/>
          </p:cNvSpPr>
          <p:nvPr/>
        </p:nvSpPr>
        <p:spPr bwMode="auto">
          <a:xfrm>
            <a:off x="5040856" y="3707415"/>
            <a:ext cx="431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000" b="1"/>
              <a:t>B</a:t>
            </a:r>
          </a:p>
        </p:txBody>
      </p:sp>
      <p:sp>
        <p:nvSpPr>
          <p:cNvPr id="15" name="Oval 31"/>
          <p:cNvSpPr>
            <a:spLocks noChangeArrowheads="1"/>
          </p:cNvSpPr>
          <p:nvPr/>
        </p:nvSpPr>
        <p:spPr bwMode="auto">
          <a:xfrm>
            <a:off x="4893218" y="2808890"/>
            <a:ext cx="360363" cy="936625"/>
          </a:xfrm>
          <a:prstGeom prst="ellipse">
            <a:avLst/>
          </a:prstGeom>
          <a:noFill/>
          <a:ln w="25400">
            <a:solidFill>
              <a:srgbClr val="0099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6" name="Oval 32"/>
          <p:cNvSpPr>
            <a:spLocks noChangeArrowheads="1"/>
          </p:cNvSpPr>
          <p:nvPr/>
        </p:nvSpPr>
        <p:spPr bwMode="auto">
          <a:xfrm>
            <a:off x="3453356" y="2881915"/>
            <a:ext cx="935037" cy="433388"/>
          </a:xfrm>
          <a:prstGeom prst="ellipse">
            <a:avLst/>
          </a:prstGeom>
          <a:noFill/>
          <a:ln w="25400">
            <a:solidFill>
              <a:srgbClr val="0099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>
              <a:solidFill>
                <a:srgbClr val="3366FF"/>
              </a:solidFill>
            </a:endParaRPr>
          </a:p>
        </p:txBody>
      </p:sp>
      <p:sp>
        <p:nvSpPr>
          <p:cNvPr id="17" name="Text Box 28"/>
          <p:cNvSpPr txBox="1">
            <a:spLocks noChangeArrowheads="1"/>
          </p:cNvSpPr>
          <p:nvPr/>
        </p:nvSpPr>
        <p:spPr bwMode="auto">
          <a:xfrm>
            <a:off x="6048918" y="3126390"/>
            <a:ext cx="3603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>
                <a:solidFill>
                  <a:srgbClr val="000000"/>
                </a:solidFill>
              </a:rPr>
              <a:t>=</a:t>
            </a:r>
          </a:p>
        </p:txBody>
      </p:sp>
      <p:sp>
        <p:nvSpPr>
          <p:cNvPr id="18" name="Text Box 29"/>
          <p:cNvSpPr txBox="1">
            <a:spLocks noChangeArrowheads="1"/>
          </p:cNvSpPr>
          <p:nvPr/>
        </p:nvSpPr>
        <p:spPr bwMode="auto">
          <a:xfrm>
            <a:off x="6120356" y="4134453"/>
            <a:ext cx="3603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>
                <a:solidFill>
                  <a:srgbClr val="000000"/>
                </a:solidFill>
              </a:rPr>
              <a:t>=</a:t>
            </a:r>
          </a:p>
        </p:txBody>
      </p:sp>
      <p:sp>
        <p:nvSpPr>
          <p:cNvPr id="19" name="Text Box 30"/>
          <p:cNvSpPr txBox="1">
            <a:spLocks noChangeArrowheads="1"/>
          </p:cNvSpPr>
          <p:nvPr/>
        </p:nvSpPr>
        <p:spPr bwMode="auto">
          <a:xfrm>
            <a:off x="6193381" y="4998053"/>
            <a:ext cx="3603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>
                <a:solidFill>
                  <a:srgbClr val="000000"/>
                </a:solidFill>
              </a:rPr>
              <a:t>=</a:t>
            </a:r>
          </a:p>
        </p:txBody>
      </p:sp>
      <p:graphicFrame>
        <p:nvGraphicFramePr>
          <p:cNvPr id="2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0012798"/>
              </p:ext>
            </p:extLst>
          </p:nvPr>
        </p:nvGraphicFramePr>
        <p:xfrm>
          <a:off x="3524250" y="2909888"/>
          <a:ext cx="855663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67" name="Equation" r:id="rId10" imgW="482400" imgH="457200" progId="Equation.DSMT4">
                  <p:embed/>
                </p:oleObj>
              </mc:Choice>
              <mc:Fallback>
                <p:oleObj name="Equation" r:id="rId10" imgW="482400" imgH="457200" progId="Equation.DSMT4">
                  <p:embed/>
                  <p:pic>
                    <p:nvPicPr>
                      <p:cNvPr id="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4250" y="2909888"/>
                        <a:ext cx="855663" cy="809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270332"/>
              </p:ext>
            </p:extLst>
          </p:nvPr>
        </p:nvGraphicFramePr>
        <p:xfrm>
          <a:off x="4891088" y="2909888"/>
          <a:ext cx="803275" cy="80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68" name="Equation" r:id="rId12" imgW="457200" imgH="457200" progId="Equation.DSMT4">
                  <p:embed/>
                </p:oleObj>
              </mc:Choice>
              <mc:Fallback>
                <p:oleObj name="Equation" r:id="rId12" imgW="457200" imgH="457200" progId="Equation.DSMT4">
                  <p:embed/>
                  <p:pic>
                    <p:nvPicPr>
                      <p:cNvPr id="12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1088" y="2909888"/>
                        <a:ext cx="803275" cy="803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5948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2071688" y="1743075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>
                <a:ea typeface="ＭＳ Ｐゴシック" panose="020B0600070205080204" pitchFamily="34" charset="-128"/>
              </a:rPr>
              <a:t>Matrix multiplication is NOT commutative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AB≠BA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Matrix multiplication IS associative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A(BC)=(AB)C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Matrix multiplication IS distributive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A(B+C)=AB+AC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(A+B)C=AC+BC</a:t>
            </a:r>
          </a:p>
        </p:txBody>
      </p:sp>
    </p:spTree>
    <p:extLst>
      <p:ext uri="{BB962C8B-B14F-4D97-AF65-F5344CB8AC3E}">
        <p14:creationId xmlns:p14="http://schemas.microsoft.com/office/powerpoint/2010/main" val="1983623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1897380" y="152050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ea typeface="ＭＳ Ｐゴシック" panose="020B0600070205080204" pitchFamily="34" charset="-128"/>
              </a:rPr>
              <a:t>Identity matrix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973580" y="2846070"/>
            <a:ext cx="8229600" cy="146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Is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there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a matrix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which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plays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a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similar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role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as the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number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1 in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number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multiplication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? 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Consider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the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nxn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matrix</a:t>
            </a:r>
            <a:r>
              <a:rPr lang="da-DK" sz="2400" kern="0" dirty="0">
                <a:solidFill>
                  <a:srgbClr val="000000"/>
                </a:solidFill>
                <a:latin typeface="+mn-lt"/>
                <a:ea typeface="+mn-ea"/>
              </a:rPr>
              <a:t>:</a:t>
            </a:r>
          </a:p>
        </p:txBody>
      </p:sp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2979720"/>
              </p:ext>
            </p:extLst>
          </p:nvPr>
        </p:nvGraphicFramePr>
        <p:xfrm>
          <a:off x="5870575" y="3854450"/>
          <a:ext cx="1531938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64" name="Equation" r:id="rId4" imgW="761760" imgH="457200" progId="Equation.DSMT4">
                  <p:embed/>
                </p:oleObj>
              </mc:Choice>
              <mc:Fallback>
                <p:oleObj name="Equation" r:id="rId4" imgW="761760" imgH="45720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70575" y="3854450"/>
                        <a:ext cx="1531938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1639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ea typeface="ＭＳ Ｐゴシック" panose="020B0600070205080204" pitchFamily="34" charset="-128"/>
              </a:rPr>
              <a:t>Matrix inverse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2265363" y="2360638"/>
            <a:ext cx="8002587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da-DK" sz="2000" b="1" kern="0" dirty="0">
                <a:solidFill>
                  <a:srgbClr val="000000"/>
                </a:solidFill>
                <a:latin typeface="+mn-lt"/>
                <a:ea typeface="+mn-ea"/>
              </a:rPr>
              <a:t>Definition.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A matrix </a:t>
            </a:r>
            <a:r>
              <a:rPr lang="da-DK" sz="2000" b="1" i="1" kern="0" dirty="0">
                <a:solidFill>
                  <a:srgbClr val="000000"/>
                </a:solidFill>
                <a:latin typeface="+mn-lt"/>
                <a:ea typeface="+mn-ea"/>
              </a:rPr>
              <a:t>A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is called </a:t>
            </a:r>
            <a:r>
              <a:rPr lang="da-DK" sz="2000" b="1" kern="0" dirty="0">
                <a:solidFill>
                  <a:srgbClr val="000000"/>
                </a:solidFill>
                <a:latin typeface="+mn-lt"/>
                <a:ea typeface="+mn-ea"/>
              </a:rPr>
              <a:t>nonsingular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or </a:t>
            </a:r>
            <a:r>
              <a:rPr lang="da-DK" sz="2000" b="1" kern="0" dirty="0">
                <a:solidFill>
                  <a:srgbClr val="000000"/>
                </a:solidFill>
                <a:latin typeface="+mn-lt"/>
                <a:ea typeface="+mn-ea"/>
              </a:rPr>
              <a:t>invertible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if there exists a matrix </a:t>
            </a:r>
            <a:r>
              <a:rPr lang="da-DK" sz="2000" b="1" i="1" kern="0" dirty="0">
                <a:solidFill>
                  <a:srgbClr val="000000"/>
                </a:solidFill>
              </a:rPr>
              <a:t> </a:t>
            </a:r>
            <a:r>
              <a:rPr lang="da-DK" sz="2000" b="1" i="1" kern="0" dirty="0" smtClean="0">
                <a:solidFill>
                  <a:srgbClr val="000000"/>
                </a:solidFill>
              </a:rPr>
              <a:t>        </a:t>
            </a:r>
            <a:r>
              <a:rPr lang="da-DK" sz="2000" kern="0" dirty="0" smtClean="0">
                <a:solidFill>
                  <a:srgbClr val="000000"/>
                </a:solidFill>
                <a:latin typeface="+mn-lt"/>
                <a:ea typeface="+mn-ea"/>
              </a:rPr>
              <a:t>such 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that:</a:t>
            </a:r>
          </a:p>
        </p:txBody>
      </p:sp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3895641"/>
              </p:ext>
            </p:extLst>
          </p:nvPr>
        </p:nvGraphicFramePr>
        <p:xfrm>
          <a:off x="4959930" y="2904317"/>
          <a:ext cx="2274888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6" name="Equation" r:id="rId4" imgW="1130040" imgH="241200" progId="Equation.DSMT4">
                  <p:embed/>
                </p:oleObj>
              </mc:Choice>
              <mc:Fallback>
                <p:oleObj name="Equation" r:id="rId4" imgW="1130040" imgH="241200" progId="Equation.DSMT4">
                  <p:embed/>
                  <p:pic>
                    <p:nvPicPr>
                      <p:cNvPr id="1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9930" y="2904317"/>
                        <a:ext cx="2274888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8831531"/>
              </p:ext>
            </p:extLst>
          </p:nvPr>
        </p:nvGraphicFramePr>
        <p:xfrm>
          <a:off x="4389438" y="3571875"/>
          <a:ext cx="31686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7" name="Equation" r:id="rId6" imgW="1574640" imgH="457200" progId="Equation.DSMT4">
                  <p:embed/>
                </p:oleObj>
              </mc:Choice>
              <mc:Fallback>
                <p:oleObj name="Equation" r:id="rId6" imgW="1574640" imgH="457200" progId="Equation.DSMT4">
                  <p:embed/>
                  <p:pic>
                    <p:nvPicPr>
                      <p:cNvPr id="1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9438" y="3571875"/>
                        <a:ext cx="31686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8276993"/>
              </p:ext>
            </p:extLst>
          </p:nvPr>
        </p:nvGraphicFramePr>
        <p:xfrm>
          <a:off x="4389438" y="4606925"/>
          <a:ext cx="31686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8" name="Equation" r:id="rId8" imgW="1574640" imgH="457200" progId="Equation.DSMT4">
                  <p:embed/>
                </p:oleObj>
              </mc:Choice>
              <mc:Fallback>
                <p:oleObj name="Equation" r:id="rId8" imgW="1574640" imgH="457200" progId="Equation.DSMT4">
                  <p:embed/>
                  <p:pic>
                    <p:nvPicPr>
                      <p:cNvPr id="1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9438" y="4606925"/>
                        <a:ext cx="31686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5304095"/>
              </p:ext>
            </p:extLst>
          </p:nvPr>
        </p:nvGraphicFramePr>
        <p:xfrm>
          <a:off x="3446261" y="2649568"/>
          <a:ext cx="407538" cy="3143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9" name="Equation" r:id="rId10" imgW="253800" imgH="190440" progId="Equation.DSMT4">
                  <p:embed/>
                </p:oleObj>
              </mc:Choice>
              <mc:Fallback>
                <p:oleObj name="Equation" r:id="rId10" imgW="253800" imgH="19044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446261" y="2649568"/>
                        <a:ext cx="407538" cy="3143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3413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6066503"/>
              </p:ext>
            </p:extLst>
          </p:nvPr>
        </p:nvGraphicFramePr>
        <p:xfrm>
          <a:off x="6273800" y="1452563"/>
          <a:ext cx="1508125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36" name="Equation" r:id="rId4" imgW="749160" imgH="457200" progId="Equation.DSMT4">
                  <p:embed/>
                </p:oleObj>
              </mc:Choice>
              <mc:Fallback>
                <p:oleObj name="Equation" r:id="rId4" imgW="7491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73800" y="1452563"/>
                        <a:ext cx="1508125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ea typeface="ＭＳ Ｐゴシック" panose="020B0600070205080204" pitchFamily="34" charset="-128"/>
              </a:rPr>
              <a:t>Matrix inverse</a:t>
            </a:r>
          </a:p>
        </p:txBody>
      </p:sp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9992595"/>
              </p:ext>
            </p:extLst>
          </p:nvPr>
        </p:nvGraphicFramePr>
        <p:xfrm>
          <a:off x="2982770" y="2662770"/>
          <a:ext cx="2990850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37" name="Equation" r:id="rId6" imgW="1485720" imgH="253800" progId="Equation.DSMT4">
                  <p:embed/>
                </p:oleObj>
              </mc:Choice>
              <mc:Fallback>
                <p:oleObj name="Equation" r:id="rId6" imgW="1485720" imgH="253800" progId="Equation.DSMT4">
                  <p:embed/>
                  <p:pic>
                    <p:nvPicPr>
                      <p:cNvPr id="14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2770" y="2662770"/>
                        <a:ext cx="2990850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326094"/>
              </p:ext>
            </p:extLst>
          </p:nvPr>
        </p:nvGraphicFramePr>
        <p:xfrm>
          <a:off x="5070475" y="3629025"/>
          <a:ext cx="2863850" cy="944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38" name="Equation" r:id="rId8" imgW="1422360" imgH="469800" progId="Equation.DSMT4">
                  <p:embed/>
                </p:oleObj>
              </mc:Choice>
              <mc:Fallback>
                <p:oleObj name="Equation" r:id="rId8" imgW="1422360" imgH="469800" progId="Equation.DSMT4">
                  <p:embed/>
                  <p:pic>
                    <p:nvPicPr>
                      <p:cNvPr id="1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0475" y="3629025"/>
                        <a:ext cx="2863850" cy="944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2741322"/>
              </p:ext>
            </p:extLst>
          </p:nvPr>
        </p:nvGraphicFramePr>
        <p:xfrm>
          <a:off x="4892675" y="4781550"/>
          <a:ext cx="3221038" cy="944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39" name="Equation" r:id="rId10" imgW="1600200" imgH="469800" progId="Equation.DSMT4">
                  <p:embed/>
                </p:oleObj>
              </mc:Choice>
              <mc:Fallback>
                <p:oleObj name="Equation" r:id="rId10" imgW="1600200" imgH="469800" progId="Equation.DSMT4">
                  <p:embed/>
                  <p:pic>
                    <p:nvPicPr>
                      <p:cNvPr id="1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2675" y="4781550"/>
                        <a:ext cx="3221038" cy="944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7421921"/>
              </p:ext>
            </p:extLst>
          </p:nvPr>
        </p:nvGraphicFramePr>
        <p:xfrm>
          <a:off x="6783388" y="2773363"/>
          <a:ext cx="3865562" cy="363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40" name="Equation" r:id="rId12" imgW="1815840" imgH="190440" progId="Equation.DSMT4">
                  <p:embed/>
                </p:oleObj>
              </mc:Choice>
              <mc:Fallback>
                <p:oleObj name="Equation" r:id="rId12" imgW="1815840" imgH="190440" progId="Equation.DSMT4">
                  <p:embed/>
                  <p:pic>
                    <p:nvPicPr>
                      <p:cNvPr id="17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83388" y="2773363"/>
                        <a:ext cx="3865562" cy="363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34129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0144336"/>
              </p:ext>
            </p:extLst>
          </p:nvPr>
        </p:nvGraphicFramePr>
        <p:xfrm>
          <a:off x="5505450" y="2535238"/>
          <a:ext cx="14795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36" name="Equation" r:id="rId4" imgW="736560" imgH="457200" progId="Equation.DSMT4">
                  <p:embed/>
                </p:oleObj>
              </mc:Choice>
              <mc:Fallback>
                <p:oleObj name="Equation" r:id="rId4" imgW="7365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5450" y="2535238"/>
                        <a:ext cx="14795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3466550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8156746"/>
              </p:ext>
            </p:extLst>
          </p:nvPr>
        </p:nvGraphicFramePr>
        <p:xfrm>
          <a:off x="5105400" y="1343025"/>
          <a:ext cx="14795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69" name="Equation" r:id="rId4" imgW="736560" imgH="457200" progId="Equation.DSMT4">
                  <p:embed/>
                </p:oleObj>
              </mc:Choice>
              <mc:Fallback>
                <p:oleObj name="Equation" r:id="rId4" imgW="7365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5400" y="1343025"/>
                        <a:ext cx="14795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8706971"/>
              </p:ext>
            </p:extLst>
          </p:nvPr>
        </p:nvGraphicFramePr>
        <p:xfrm>
          <a:off x="4098925" y="2638425"/>
          <a:ext cx="3494088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70" name="Equation" r:id="rId6" imgW="1739880" imgH="253800" progId="Equation.DSMT4">
                  <p:embed/>
                </p:oleObj>
              </mc:Choice>
              <mc:Fallback>
                <p:oleObj name="Equation" r:id="rId6" imgW="1739880" imgH="25380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8925" y="2638425"/>
                        <a:ext cx="3494088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3933824"/>
              </p:ext>
            </p:extLst>
          </p:nvPr>
        </p:nvGraphicFramePr>
        <p:xfrm>
          <a:off x="4413250" y="3617913"/>
          <a:ext cx="3376613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71" name="Equation" r:id="rId8" imgW="1676160" imgH="457200" progId="Equation.DSMT4">
                  <p:embed/>
                </p:oleObj>
              </mc:Choice>
              <mc:Fallback>
                <p:oleObj name="Equation" r:id="rId8" imgW="1676160" imgH="45720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3250" y="3617913"/>
                        <a:ext cx="3376613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9087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0439471"/>
              </p:ext>
            </p:extLst>
          </p:nvPr>
        </p:nvGraphicFramePr>
        <p:xfrm>
          <a:off x="5454650" y="2535238"/>
          <a:ext cx="15811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783" name="Equation" r:id="rId4" imgW="787320" imgH="457200" progId="Equation.DSMT4">
                  <p:embed/>
                </p:oleObj>
              </mc:Choice>
              <mc:Fallback>
                <p:oleObj name="Equation" r:id="rId4" imgW="78732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54650" y="2535238"/>
                        <a:ext cx="15811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95999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1228438"/>
              </p:ext>
            </p:extLst>
          </p:nvPr>
        </p:nvGraphicFramePr>
        <p:xfrm>
          <a:off x="3398838" y="2638425"/>
          <a:ext cx="4895850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17" name="Equation" r:id="rId4" imgW="2438280" imgH="253800" progId="Equation.DSMT4">
                  <p:embed/>
                </p:oleObj>
              </mc:Choice>
              <mc:Fallback>
                <p:oleObj name="Equation" r:id="rId4" imgW="2438280" imgH="25380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98838" y="2638425"/>
                        <a:ext cx="4895850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1673621"/>
              </p:ext>
            </p:extLst>
          </p:nvPr>
        </p:nvGraphicFramePr>
        <p:xfrm>
          <a:off x="4357633" y="3706459"/>
          <a:ext cx="3657600" cy="168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18" name="Equation" r:id="rId6" imgW="1815840" imgH="838080" progId="Equation.DSMT4">
                  <p:embed/>
                </p:oleObj>
              </mc:Choice>
              <mc:Fallback>
                <p:oleObj name="Equation" r:id="rId6" imgW="1815840" imgH="83808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7633" y="3706459"/>
                        <a:ext cx="3657600" cy="1685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635075"/>
              </p:ext>
            </p:extLst>
          </p:nvPr>
        </p:nvGraphicFramePr>
        <p:xfrm>
          <a:off x="5311069" y="1343369"/>
          <a:ext cx="15811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19" name="Equation" r:id="rId8" imgW="787320" imgH="457200" progId="Equation.DSMT4">
                  <p:embed/>
                </p:oleObj>
              </mc:Choice>
              <mc:Fallback>
                <p:oleObj name="Equation" r:id="rId8" imgW="787320" imgH="457200" progId="Equation.DSMT4">
                  <p:embed/>
                  <p:pic>
                    <p:nvPicPr>
                      <p:cNvPr id="1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11069" y="1343369"/>
                        <a:ext cx="15811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4237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9988956"/>
              </p:ext>
            </p:extLst>
          </p:nvPr>
        </p:nvGraphicFramePr>
        <p:xfrm>
          <a:off x="5492750" y="2535238"/>
          <a:ext cx="15049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31" name="Equation" r:id="rId4" imgW="749160" imgH="457200" progId="Equation.DSMT4">
                  <p:embed/>
                </p:oleObj>
              </mc:Choice>
              <mc:Fallback>
                <p:oleObj name="Equation" r:id="rId4" imgW="7491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92750" y="2535238"/>
                        <a:ext cx="15049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3110563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3680991"/>
              </p:ext>
            </p:extLst>
          </p:nvPr>
        </p:nvGraphicFramePr>
        <p:xfrm>
          <a:off x="4060825" y="2638425"/>
          <a:ext cx="3570288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70" name="Equation" r:id="rId4" imgW="1777680" imgH="253800" progId="Equation.DSMT4">
                  <p:embed/>
                </p:oleObj>
              </mc:Choice>
              <mc:Fallback>
                <p:oleObj name="Equation" r:id="rId4" imgW="1777680" imgH="25380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0825" y="2638425"/>
                        <a:ext cx="3570288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4290973"/>
              </p:ext>
            </p:extLst>
          </p:nvPr>
        </p:nvGraphicFramePr>
        <p:xfrm>
          <a:off x="3611563" y="3533775"/>
          <a:ext cx="5349875" cy="363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71" name="Equation" r:id="rId6" imgW="2514600" imgH="190440" progId="Equation.DSMT4">
                  <p:embed/>
                </p:oleObj>
              </mc:Choice>
              <mc:Fallback>
                <p:oleObj name="Equation" r:id="rId6" imgW="2514600" imgH="190440" progId="Equation.DSMT4">
                  <p:embed/>
                  <p:pic>
                    <p:nvPicPr>
                      <p:cNvPr id="15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1563" y="3533775"/>
                        <a:ext cx="5349875" cy="363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5429361"/>
              </p:ext>
            </p:extLst>
          </p:nvPr>
        </p:nvGraphicFramePr>
        <p:xfrm>
          <a:off x="4665663" y="4516438"/>
          <a:ext cx="3241675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72" name="Equation" r:id="rId8" imgW="1523880" imgH="164880" progId="Equation.DSMT4">
                  <p:embed/>
                </p:oleObj>
              </mc:Choice>
              <mc:Fallback>
                <p:oleObj name="Equation" r:id="rId8" imgW="1523880" imgH="164880" progId="Equation.DSMT4">
                  <p:embed/>
                  <p:pic>
                    <p:nvPicPr>
                      <p:cNvPr id="16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5663" y="4516438"/>
                        <a:ext cx="3241675" cy="314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3319562"/>
              </p:ext>
            </p:extLst>
          </p:nvPr>
        </p:nvGraphicFramePr>
        <p:xfrm>
          <a:off x="5349169" y="1410680"/>
          <a:ext cx="15049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73" name="Equation" r:id="rId10" imgW="749160" imgH="457200" progId="Equation.DSMT4">
                  <p:embed/>
                </p:oleObj>
              </mc:Choice>
              <mc:Fallback>
                <p:oleObj name="Equation" r:id="rId10" imgW="749160" imgH="45720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9169" y="1410680"/>
                        <a:ext cx="15049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96196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8" name="Group 27"/>
          <p:cNvGrpSpPr>
            <a:grpSpLocks/>
          </p:cNvGrpSpPr>
          <p:nvPr/>
        </p:nvGrpSpPr>
        <p:grpSpPr bwMode="auto">
          <a:xfrm>
            <a:off x="3999346" y="2185280"/>
            <a:ext cx="5041900" cy="996950"/>
            <a:chOff x="255" y="1063"/>
            <a:chExt cx="3176" cy="628"/>
          </a:xfrm>
        </p:grpSpPr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>
              <a:off x="255" y="1114"/>
              <a:ext cx="3176" cy="5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US" sz="1800" dirty="0"/>
                <a:t>If               is a square matrix of order 1, </a:t>
              </a:r>
            </a:p>
            <a:p>
              <a:pPr eaLnBrk="1" hangingPunct="1"/>
              <a:endParaRPr lang="en-US" altLang="en-US" sz="1800" b="1" dirty="0"/>
            </a:p>
            <a:p>
              <a:pPr eaLnBrk="1" hangingPunct="1"/>
              <a:r>
                <a:rPr lang="en-US" altLang="en-US" sz="1800" dirty="0"/>
                <a:t>then |A| = | a</a:t>
              </a:r>
              <a:r>
                <a:rPr lang="en-US" altLang="en-US" sz="1800" baseline="-25000" dirty="0"/>
                <a:t>11</a:t>
              </a:r>
              <a:r>
                <a:rPr lang="en-US" altLang="en-US" sz="1800" dirty="0"/>
                <a:t> | = a</a:t>
              </a:r>
              <a:r>
                <a:rPr lang="en-US" altLang="en-US" sz="1800" baseline="-25000" dirty="0"/>
                <a:t>11</a:t>
              </a:r>
            </a:p>
          </p:txBody>
        </p:sp>
        <p:graphicFrame>
          <p:nvGraphicFramePr>
            <p:cNvPr id="10" name="Object 1025"/>
            <p:cNvGraphicFramePr>
              <a:graphicFrameLocks noChangeAspect="1"/>
            </p:cNvGraphicFramePr>
            <p:nvPr>
              <p:extLst/>
            </p:nvPr>
          </p:nvGraphicFramePr>
          <p:xfrm>
            <a:off x="504" y="1063"/>
            <a:ext cx="603" cy="3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9884" name="Equation" r:id="rId4" imgW="545626" imgH="266469" progId="Equation.DSMT4">
                    <p:embed/>
                  </p:oleObj>
                </mc:Choice>
                <mc:Fallback>
                  <p:oleObj name="Equation" r:id="rId4" imgW="545626" imgH="266469" progId="Equation.DSMT4">
                    <p:embed/>
                    <p:pic>
                      <p:nvPicPr>
                        <p:cNvPr id="22" name="Object 10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4" y="1063"/>
                          <a:ext cx="603" cy="31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49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1" name="Group 26"/>
          <p:cNvGrpSpPr>
            <a:grpSpLocks/>
          </p:cNvGrpSpPr>
          <p:nvPr/>
        </p:nvGrpSpPr>
        <p:grpSpPr bwMode="auto">
          <a:xfrm>
            <a:off x="3925170" y="3684477"/>
            <a:ext cx="6286500" cy="763588"/>
            <a:chOff x="224" y="1722"/>
            <a:chExt cx="3960" cy="481"/>
          </a:xfrm>
        </p:grpSpPr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>
              <a:off x="224" y="1841"/>
              <a:ext cx="396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US" sz="1800" dirty="0"/>
                <a:t>If                        is a square matrix of order 2, then</a:t>
              </a:r>
            </a:p>
          </p:txBody>
        </p:sp>
        <p:graphicFrame>
          <p:nvGraphicFramePr>
            <p:cNvPr id="13" name="Object 1024"/>
            <p:cNvGraphicFramePr>
              <a:graphicFrameLocks noChangeAspect="1"/>
            </p:cNvGraphicFramePr>
            <p:nvPr/>
          </p:nvGraphicFramePr>
          <p:xfrm>
            <a:off x="446" y="1722"/>
            <a:ext cx="1047" cy="48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9885" name="Equation" r:id="rId6" imgW="914400" imgH="419100" progId="Equation.DSMT4">
                    <p:embed/>
                  </p:oleObj>
                </mc:Choice>
                <mc:Fallback>
                  <p:oleObj name="Equation" r:id="rId6" imgW="914400" imgH="419100" progId="Equation.DSMT4">
                    <p:embed/>
                    <p:pic>
                      <p:nvPicPr>
                        <p:cNvPr id="25" name="Object 102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6" y="1722"/>
                          <a:ext cx="1047" cy="48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49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4027920" y="4772900"/>
            <a:ext cx="4168775" cy="884238"/>
            <a:chOff x="273" y="2702"/>
            <a:chExt cx="2626" cy="557"/>
          </a:xfrm>
        </p:grpSpPr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273" y="2866"/>
              <a:ext cx="262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US" sz="1800">
                  <a:solidFill>
                    <a:srgbClr val="000000"/>
                  </a:solidFill>
                </a:rPr>
                <a:t>|A| = </a:t>
              </a:r>
              <a:r>
                <a:rPr lang="en-US" altLang="en-US" sz="1800"/>
                <a:t>                 = a</a:t>
              </a:r>
              <a:r>
                <a:rPr lang="en-US" altLang="en-US" sz="1800" baseline="-25000"/>
                <a:t>11</a:t>
              </a:r>
              <a:r>
                <a:rPr lang="en-US" altLang="en-US" sz="1800"/>
                <a:t>a</a:t>
              </a:r>
              <a:r>
                <a:rPr lang="en-US" altLang="en-US" sz="1800" baseline="-25000"/>
                <a:t>22</a:t>
              </a:r>
              <a:r>
                <a:rPr lang="en-US" altLang="en-US" sz="1800"/>
                <a:t> – a</a:t>
              </a:r>
              <a:r>
                <a:rPr lang="en-US" altLang="en-US" sz="1800" baseline="-25000"/>
                <a:t>21</a:t>
              </a:r>
              <a:r>
                <a:rPr lang="en-US" altLang="en-US" sz="1800"/>
                <a:t>a</a:t>
              </a:r>
              <a:r>
                <a:rPr lang="en-US" altLang="en-US" sz="1800" baseline="-25000"/>
                <a:t>12</a:t>
              </a:r>
            </a:p>
          </p:txBody>
        </p:sp>
        <p:pic>
          <p:nvPicPr>
            <p:cNvPr id="16" name="Picture 15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3" y="2702"/>
              <a:ext cx="818" cy="5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Rectangle 2"/>
          <p:cNvSpPr txBox="1">
            <a:spLocks noChangeArrowheads="1"/>
          </p:cNvSpPr>
          <p:nvPr/>
        </p:nvSpPr>
        <p:spPr>
          <a:xfrm>
            <a:off x="1874165" y="1369908"/>
            <a:ext cx="3765550" cy="7239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/>
              <a:t>Determinants</a:t>
            </a:r>
          </a:p>
        </p:txBody>
      </p:sp>
    </p:spTree>
    <p:extLst>
      <p:ext uri="{BB962C8B-B14F-4D97-AF65-F5344CB8AC3E}">
        <p14:creationId xmlns:p14="http://schemas.microsoft.com/office/powerpoint/2010/main" val="232770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652160" y="1762780"/>
            <a:ext cx="3765550" cy="7239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mtClean="0"/>
              <a:t>Example</a:t>
            </a:r>
            <a:endParaRPr lang="en-US" altLang="en-US" dirty="0" smtClean="0"/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>
            <p:extLst/>
          </p:nvPr>
        </p:nvGraphicFramePr>
        <p:xfrm>
          <a:off x="2733122" y="2734330"/>
          <a:ext cx="4811713" cy="83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03" name="Equation" r:id="rId4" imgW="2260482" imgH="374525" progId="Equation.DSMT4">
                  <p:embed/>
                </p:oleObj>
              </mc:Choice>
              <mc:Fallback>
                <p:oleObj name="Equation" r:id="rId4" imgW="2260482" imgH="374525" progId="Equation.DSMT4">
                  <p:embed/>
                  <p:pic>
                    <p:nvPicPr>
                      <p:cNvPr id="3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33122" y="2734330"/>
                        <a:ext cx="4811713" cy="833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5223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0"/>
          <p:cNvGraphicFramePr>
            <a:graphicFrameLocks noChangeAspect="1"/>
          </p:cNvGraphicFramePr>
          <p:nvPr>
            <p:extLst/>
          </p:nvPr>
        </p:nvGraphicFramePr>
        <p:xfrm>
          <a:off x="2783922" y="2060699"/>
          <a:ext cx="4811713" cy="83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32" name="Equation" r:id="rId4" imgW="2260482" imgH="374525" progId="Equation.DSMT4">
                  <p:embed/>
                </p:oleObj>
              </mc:Choice>
              <mc:Fallback>
                <p:oleObj name="Equation" r:id="rId4" imgW="2260482" imgH="374525" progId="Equation.DSMT4">
                  <p:embed/>
                  <p:pic>
                    <p:nvPicPr>
                      <p:cNvPr id="3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3922" y="2060699"/>
                        <a:ext cx="4811713" cy="833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>
            <p:extLst/>
          </p:nvPr>
        </p:nvGraphicFramePr>
        <p:xfrm>
          <a:off x="2551850" y="3767133"/>
          <a:ext cx="7161213" cy="912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33" name="Equation" r:id="rId6" imgW="3086100" imgH="393700" progId="Equation.DSMT4">
                  <p:embed/>
                </p:oleObj>
              </mc:Choice>
              <mc:Fallback>
                <p:oleObj name="Equation" r:id="rId6" imgW="3086100" imgH="393700" progId="Equation.DSMT4">
                  <p:embed/>
                  <p:pic>
                    <p:nvPicPr>
                      <p:cNvPr id="31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1850" y="3767133"/>
                        <a:ext cx="7161213" cy="912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7631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089395" y="1473515"/>
            <a:ext cx="6912110" cy="91216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400" b="1" dirty="0" smtClean="0">
                <a:solidFill>
                  <a:srgbClr val="000099"/>
                </a:solidFill>
              </a:rPr>
              <a:t>Solution of System of 2 Linear Equations (Cramer’s Rule)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2375772" y="2096046"/>
            <a:ext cx="44735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en-US" altLang="en-US" sz="1800">
                <a:solidFill>
                  <a:srgbClr val="990033"/>
                </a:solidFill>
              </a:rPr>
              <a:t>Let the system of linear equations be</a:t>
            </a:r>
          </a:p>
        </p:txBody>
      </p:sp>
      <p:graphicFrame>
        <p:nvGraphicFramePr>
          <p:cNvPr id="10" name="Object 0"/>
          <p:cNvGraphicFramePr>
            <a:graphicFrameLocks noChangeAspect="1"/>
          </p:cNvGraphicFramePr>
          <p:nvPr>
            <p:extLst/>
          </p:nvPr>
        </p:nvGraphicFramePr>
        <p:xfrm>
          <a:off x="2491660" y="3389859"/>
          <a:ext cx="3106737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66" name="Equation" r:id="rId4" imgW="1624895" imgH="215806" progId="Equation.DSMT4">
                  <p:embed/>
                </p:oleObj>
              </mc:Choice>
              <mc:Fallback>
                <p:oleObj name="Equation" r:id="rId4" imgW="1624895" imgH="215806" progId="Equation.DSMT4">
                  <p:embed/>
                  <p:pic>
                    <p:nvPicPr>
                      <p:cNvPr id="12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1660" y="3389859"/>
                        <a:ext cx="3106737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"/>
          <p:cNvGraphicFramePr>
            <a:graphicFrameLocks noChangeAspect="1"/>
          </p:cNvGraphicFramePr>
          <p:nvPr>
            <p:extLst/>
          </p:nvPr>
        </p:nvGraphicFramePr>
        <p:xfrm>
          <a:off x="2471022" y="2631034"/>
          <a:ext cx="3114675" cy="401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67" name="Equation" r:id="rId6" imgW="1675673" imgH="215806" progId="Equation.DSMT4">
                  <p:embed/>
                </p:oleObj>
              </mc:Choice>
              <mc:Fallback>
                <p:oleObj name="Equation" r:id="rId6" imgW="1675673" imgH="215806" progId="Equation.DSMT4">
                  <p:embed/>
                  <p:pic>
                    <p:nvPicPr>
                      <p:cNvPr id="13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1022" y="2631034"/>
                        <a:ext cx="3114675" cy="401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2"/>
          <p:cNvGraphicFramePr>
            <a:graphicFrameLocks noChangeAspect="1"/>
          </p:cNvGraphicFramePr>
          <p:nvPr>
            <p:extLst/>
          </p:nvPr>
        </p:nvGraphicFramePr>
        <p:xfrm>
          <a:off x="2491660" y="4182021"/>
          <a:ext cx="45593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68" name="Equation" r:id="rId8" imgW="2463800" imgH="368300" progId="Equation.DSMT4">
                  <p:embed/>
                </p:oleObj>
              </mc:Choice>
              <mc:Fallback>
                <p:oleObj name="Equation" r:id="rId8" imgW="2463800" imgH="368300" progId="Equation.DSMT4">
                  <p:embed/>
                  <p:pic>
                    <p:nvPicPr>
                      <p:cNvPr id="14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1660" y="4182021"/>
                        <a:ext cx="4559300" cy="681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3"/>
          <p:cNvGraphicFramePr>
            <a:graphicFrameLocks noChangeAspect="1"/>
          </p:cNvGraphicFramePr>
          <p:nvPr>
            <p:extLst/>
          </p:nvPr>
        </p:nvGraphicFramePr>
        <p:xfrm>
          <a:off x="2374109" y="4998332"/>
          <a:ext cx="7064375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69" name="Equation" r:id="rId10" imgW="3886200" imgH="419100" progId="Equation.DSMT4">
                  <p:embed/>
                </p:oleObj>
              </mc:Choice>
              <mc:Fallback>
                <p:oleObj name="Equation" r:id="rId10" imgW="3886200" imgH="41910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74109" y="4998332"/>
                        <a:ext cx="7064375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6357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2542972"/>
              </p:ext>
            </p:extLst>
          </p:nvPr>
        </p:nvGraphicFramePr>
        <p:xfrm>
          <a:off x="3103449" y="4051415"/>
          <a:ext cx="1296988" cy="693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90" name="Equation" r:id="rId4" imgW="685800" imgH="368280" progId="Equation.DSMT4">
                  <p:embed/>
                </p:oleObj>
              </mc:Choice>
              <mc:Fallback>
                <p:oleObj name="Equation" r:id="rId4" imgW="685800" imgH="368280" progId="Equation.DSMT4">
                  <p:embed/>
                  <p:pic>
                    <p:nvPicPr>
                      <p:cNvPr id="13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3449" y="4051415"/>
                        <a:ext cx="1296988" cy="693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2551850" y="4881731"/>
            <a:ext cx="67421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en-US" altLang="en-US" sz="1800" dirty="0">
                <a:solidFill>
                  <a:srgbClr val="990033"/>
                </a:solidFill>
              </a:rPr>
              <a:t>then the system is consistent and has unique solution.   </a:t>
            </a:r>
          </a:p>
        </p:txBody>
      </p:sp>
      <p:graphicFrame>
        <p:nvGraphicFramePr>
          <p:cNvPr id="1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3054817"/>
              </p:ext>
            </p:extLst>
          </p:nvPr>
        </p:nvGraphicFramePr>
        <p:xfrm>
          <a:off x="1874165" y="2903489"/>
          <a:ext cx="7064375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91" name="Equation" r:id="rId6" imgW="3886200" imgH="419100" progId="Equation.DSMT4">
                  <p:embed/>
                </p:oleObj>
              </mc:Choice>
              <mc:Fallback>
                <p:oleObj name="Equation" r:id="rId6" imgW="3886200" imgH="419100" progId="Equation.DSMT4">
                  <p:embed/>
                  <p:pic>
                    <p:nvPicPr>
                      <p:cNvPr id="16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2903489"/>
                        <a:ext cx="7064375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2612453"/>
              </p:ext>
            </p:extLst>
          </p:nvPr>
        </p:nvGraphicFramePr>
        <p:xfrm>
          <a:off x="2491660" y="2233726"/>
          <a:ext cx="3106737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92" name="Equation" r:id="rId8" imgW="1624895" imgH="215806" progId="Equation.DSMT4">
                  <p:embed/>
                </p:oleObj>
              </mc:Choice>
              <mc:Fallback>
                <p:oleObj name="Equation" r:id="rId8" imgW="1624895" imgH="215806" progId="Equation.DSMT4">
                  <p:embed/>
                  <p:pic>
                    <p:nvPicPr>
                      <p:cNvPr id="17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1660" y="2233726"/>
                        <a:ext cx="3106737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8824847"/>
              </p:ext>
            </p:extLst>
          </p:nvPr>
        </p:nvGraphicFramePr>
        <p:xfrm>
          <a:off x="2471022" y="1474901"/>
          <a:ext cx="3114675" cy="401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93" name="Equation" r:id="rId10" imgW="1675673" imgH="215806" progId="Equation.DSMT4">
                  <p:embed/>
                </p:oleObj>
              </mc:Choice>
              <mc:Fallback>
                <p:oleObj name="Equation" r:id="rId10" imgW="1675673" imgH="215806" progId="Equation.DSMT4">
                  <p:embed/>
                  <p:pic>
                    <p:nvPicPr>
                      <p:cNvPr id="18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1022" y="1474901"/>
                        <a:ext cx="3114675" cy="401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3771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083280" y="1643295"/>
            <a:ext cx="5410200" cy="7239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solidFill>
                  <a:srgbClr val="000099"/>
                </a:solidFill>
              </a:rPr>
              <a:t>Example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551850" y="2826933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2x-3y=7, 3x+y=5     </a:t>
            </a:r>
          </a:p>
        </p:txBody>
      </p:sp>
    </p:spTree>
    <p:extLst>
      <p:ext uri="{BB962C8B-B14F-4D97-AF65-F5344CB8AC3E}">
        <p14:creationId xmlns:p14="http://schemas.microsoft.com/office/powerpoint/2010/main" val="90178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0"/>
          <p:cNvGraphicFramePr>
            <a:graphicFrameLocks noChangeAspect="1"/>
          </p:cNvGraphicFramePr>
          <p:nvPr>
            <p:extLst/>
          </p:nvPr>
        </p:nvGraphicFramePr>
        <p:xfrm>
          <a:off x="4101059" y="2987184"/>
          <a:ext cx="2740025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14" name="Equation" r:id="rId4" imgW="1854200" imgH="457200" progId="Equation.DSMT4">
                  <p:embed/>
                </p:oleObj>
              </mc:Choice>
              <mc:Fallback>
                <p:oleObj name="Equation" r:id="rId4" imgW="1854200" imgH="457200" progId="Equation.DSMT4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01059" y="2987184"/>
                        <a:ext cx="2740025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>
            <p:extLst/>
          </p:nvPr>
        </p:nvGraphicFramePr>
        <p:xfrm>
          <a:off x="2264255" y="3980000"/>
          <a:ext cx="2524125" cy="668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15" name="Equation" r:id="rId6" imgW="1727200" imgH="457200" progId="Equation.DSMT4">
                  <p:embed/>
                </p:oleObj>
              </mc:Choice>
              <mc:Fallback>
                <p:oleObj name="Equation" r:id="rId6" imgW="1727200" imgH="457200" progId="Equation.DSMT4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4255" y="3980000"/>
                        <a:ext cx="2524125" cy="668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"/>
          <p:cNvGraphicFramePr>
            <a:graphicFrameLocks noChangeAspect="1"/>
          </p:cNvGraphicFramePr>
          <p:nvPr>
            <p:extLst/>
          </p:nvPr>
        </p:nvGraphicFramePr>
        <p:xfrm>
          <a:off x="5973620" y="4094271"/>
          <a:ext cx="2786062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16" name="Equation" r:id="rId8" imgW="1778000" imgH="457200" progId="Equation.DSMT4">
                  <p:embed/>
                </p:oleObj>
              </mc:Choice>
              <mc:Fallback>
                <p:oleObj name="Equation" r:id="rId8" imgW="1778000" imgH="45720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73620" y="4094271"/>
                        <a:ext cx="2786062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>
            <p:extLst/>
          </p:nvPr>
        </p:nvGraphicFramePr>
        <p:xfrm>
          <a:off x="2746483" y="4841591"/>
          <a:ext cx="6232525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17" name="Equation" r:id="rId10" imgW="4330700" imgH="635000" progId="Equation.DSMT4">
                  <p:embed/>
                </p:oleObj>
              </mc:Choice>
              <mc:Fallback>
                <p:oleObj name="Equation" r:id="rId10" imgW="4330700" imgH="63500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483" y="4841591"/>
                        <a:ext cx="6232525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3083826" y="1500341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2x-3y=7, 3x+y=5     </a:t>
            </a:r>
          </a:p>
        </p:txBody>
      </p:sp>
    </p:spTree>
    <p:extLst>
      <p:ext uri="{BB962C8B-B14F-4D97-AF65-F5344CB8AC3E}">
        <p14:creationId xmlns:p14="http://schemas.microsoft.com/office/powerpoint/2010/main" val="3779350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083280" y="1643295"/>
            <a:ext cx="5410200" cy="7239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solidFill>
                  <a:srgbClr val="000099"/>
                </a:solidFill>
              </a:rPr>
              <a:t>Example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551850" y="2826933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</a:t>
            </a:r>
            <a:r>
              <a:rPr lang="en-US" altLang="en-US" sz="1800" dirty="0" smtClean="0">
                <a:solidFill>
                  <a:srgbClr val="7E0000"/>
                </a:solidFill>
              </a:rPr>
              <a:t>x+2y=10, 5x+8y=40     </a:t>
            </a:r>
            <a:endParaRPr lang="en-US" altLang="en-US" sz="1800" dirty="0">
              <a:solidFill>
                <a:srgbClr val="7E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14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4670793"/>
              </p:ext>
            </p:extLst>
          </p:nvPr>
        </p:nvGraphicFramePr>
        <p:xfrm>
          <a:off x="4165600" y="2987675"/>
          <a:ext cx="2608263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38" name="Equation" r:id="rId4" imgW="1765080" imgH="457200" progId="Equation.DSMT4">
                  <p:embed/>
                </p:oleObj>
              </mc:Choice>
              <mc:Fallback>
                <p:oleObj name="Equation" r:id="rId4" imgW="1765080" imgH="457200" progId="Equation.DSMT4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65600" y="2987675"/>
                        <a:ext cx="2608263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3079919"/>
              </p:ext>
            </p:extLst>
          </p:nvPr>
        </p:nvGraphicFramePr>
        <p:xfrm>
          <a:off x="2254250" y="3979863"/>
          <a:ext cx="2543175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39" name="Equation" r:id="rId6" imgW="1739880" imgH="457200" progId="Equation.DSMT4">
                  <p:embed/>
                </p:oleObj>
              </mc:Choice>
              <mc:Fallback>
                <p:oleObj name="Equation" r:id="rId6" imgW="1739880" imgH="457200" progId="Equation.DSMT4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54250" y="3979863"/>
                        <a:ext cx="2543175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3605734"/>
              </p:ext>
            </p:extLst>
          </p:nvPr>
        </p:nvGraphicFramePr>
        <p:xfrm>
          <a:off x="5875338" y="4094163"/>
          <a:ext cx="298450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40" name="Equation" r:id="rId8" imgW="1904760" imgH="457200" progId="Equation.DSMT4">
                  <p:embed/>
                </p:oleObj>
              </mc:Choice>
              <mc:Fallback>
                <p:oleObj name="Equation" r:id="rId8" imgW="1904760" imgH="45720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75338" y="4094163"/>
                        <a:ext cx="298450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1592648"/>
              </p:ext>
            </p:extLst>
          </p:nvPr>
        </p:nvGraphicFramePr>
        <p:xfrm>
          <a:off x="2855913" y="4859338"/>
          <a:ext cx="6013450" cy="877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41" name="Equation" r:id="rId10" imgW="4178160" imgH="609480" progId="Equation.DSMT4">
                  <p:embed/>
                </p:oleObj>
              </mc:Choice>
              <mc:Fallback>
                <p:oleObj name="Equation" r:id="rId10" imgW="4178160" imgH="60948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5913" y="4859338"/>
                        <a:ext cx="6013450" cy="877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2762055" y="1555178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</a:t>
            </a:r>
            <a:r>
              <a:rPr lang="en-US" altLang="en-US" sz="1800" dirty="0" smtClean="0">
                <a:solidFill>
                  <a:srgbClr val="7E0000"/>
                </a:solidFill>
              </a:rPr>
              <a:t>x+2y=10, 5x+8y=40     </a:t>
            </a:r>
            <a:endParaRPr lang="en-US" altLang="en-US" sz="1800" dirty="0">
              <a:solidFill>
                <a:srgbClr val="7E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491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083280" y="1643295"/>
            <a:ext cx="5410200" cy="7239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solidFill>
                  <a:srgbClr val="000099"/>
                </a:solidFill>
              </a:rPr>
              <a:t>Example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551850" y="2826933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</a:t>
            </a:r>
            <a:r>
              <a:rPr lang="en-US" altLang="en-US" sz="1800" dirty="0" smtClean="0">
                <a:solidFill>
                  <a:srgbClr val="7E0000"/>
                </a:solidFill>
              </a:rPr>
              <a:t>3x+y=12, 5x-y=4     </a:t>
            </a:r>
            <a:endParaRPr lang="en-US" altLang="en-US" sz="1800" dirty="0">
              <a:solidFill>
                <a:srgbClr val="7E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144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3290256"/>
              </p:ext>
            </p:extLst>
          </p:nvPr>
        </p:nvGraphicFramePr>
        <p:xfrm>
          <a:off x="4138613" y="2987675"/>
          <a:ext cx="2663825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62" name="Equation" r:id="rId4" imgW="1803240" imgH="457200" progId="Equation.DSMT4">
                  <p:embed/>
                </p:oleObj>
              </mc:Choice>
              <mc:Fallback>
                <p:oleObj name="Equation" r:id="rId4" imgW="1803240" imgH="457200" progId="Equation.DSMT4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8613" y="2987675"/>
                        <a:ext cx="2663825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0457600"/>
              </p:ext>
            </p:extLst>
          </p:nvPr>
        </p:nvGraphicFramePr>
        <p:xfrm>
          <a:off x="2114550" y="3979863"/>
          <a:ext cx="2822575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63" name="Equation" r:id="rId6" imgW="1930320" imgH="457200" progId="Equation.DSMT4">
                  <p:embed/>
                </p:oleObj>
              </mc:Choice>
              <mc:Fallback>
                <p:oleObj name="Equation" r:id="rId6" imgW="1930320" imgH="457200" progId="Equation.DSMT4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4550" y="3979863"/>
                        <a:ext cx="2822575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5837814"/>
              </p:ext>
            </p:extLst>
          </p:nvPr>
        </p:nvGraphicFramePr>
        <p:xfrm>
          <a:off x="5894388" y="4094163"/>
          <a:ext cx="2944812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64" name="Equation" r:id="rId8" imgW="1879560" imgH="457200" progId="Equation.DSMT4">
                  <p:embed/>
                </p:oleObj>
              </mc:Choice>
              <mc:Fallback>
                <p:oleObj name="Equation" r:id="rId8" imgW="1879560" imgH="45720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94388" y="4094163"/>
                        <a:ext cx="2944812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6962941"/>
              </p:ext>
            </p:extLst>
          </p:nvPr>
        </p:nvGraphicFramePr>
        <p:xfrm>
          <a:off x="2782888" y="4841875"/>
          <a:ext cx="61595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65" name="Equation" r:id="rId10" imgW="4279680" imgH="634680" progId="Equation.DSMT4">
                  <p:embed/>
                </p:oleObj>
              </mc:Choice>
              <mc:Fallback>
                <p:oleObj name="Equation" r:id="rId10" imgW="4279680" imgH="63468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2888" y="4841875"/>
                        <a:ext cx="6159500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2972264" y="1526249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</a:t>
            </a:r>
            <a:r>
              <a:rPr lang="en-US" altLang="en-US" sz="1800" dirty="0" smtClean="0">
                <a:solidFill>
                  <a:srgbClr val="7E0000"/>
                </a:solidFill>
              </a:rPr>
              <a:t>3x+y=12, 5x-y=4     </a:t>
            </a:r>
            <a:endParaRPr lang="en-US" altLang="en-US" sz="1800" dirty="0">
              <a:solidFill>
                <a:srgbClr val="7E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8845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9766119"/>
              </p:ext>
            </p:extLst>
          </p:nvPr>
        </p:nvGraphicFramePr>
        <p:xfrm>
          <a:off x="4392613" y="1628775"/>
          <a:ext cx="2279650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94" name="Equation" r:id="rId4" imgW="1041120" imgH="711000" progId="Equation.DSMT4">
                  <p:embed/>
                </p:oleObj>
              </mc:Choice>
              <mc:Fallback>
                <p:oleObj name="Equation" r:id="rId4" imgW="1041120" imgH="711000" progId="Equation.DSMT4">
                  <p:embed/>
                  <p:pic>
                    <p:nvPicPr>
                      <p:cNvPr id="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2613" y="1628775"/>
                        <a:ext cx="2279650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3361346"/>
              </p:ext>
            </p:extLst>
          </p:nvPr>
        </p:nvGraphicFramePr>
        <p:xfrm>
          <a:off x="3744913" y="3521075"/>
          <a:ext cx="4216400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95" name="Equation" r:id="rId6" imgW="1981080" imgH="241200" progId="Equation.DSMT4">
                  <p:embed/>
                </p:oleObj>
              </mc:Choice>
              <mc:Fallback>
                <p:oleObj name="Equation" r:id="rId6" imgW="1981080" imgH="241200" progId="Equation.DSMT4">
                  <p:embed/>
                  <p:pic>
                    <p:nvPicPr>
                      <p:cNvPr id="12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4913" y="3521075"/>
                        <a:ext cx="4216400" cy="536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33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4522479"/>
              </p:ext>
            </p:extLst>
          </p:nvPr>
        </p:nvGraphicFramePr>
        <p:xfrm>
          <a:off x="1716821" y="1526675"/>
          <a:ext cx="2279650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62" name="Equation" r:id="rId4" imgW="1041120" imgH="711000" progId="Equation.DSMT4">
                  <p:embed/>
                </p:oleObj>
              </mc:Choice>
              <mc:Fallback>
                <p:oleObj name="Equation" r:id="rId4" imgW="1041120" imgH="711000" progId="Equation.DSMT4">
                  <p:embed/>
                  <p:pic>
                    <p:nvPicPr>
                      <p:cNvPr id="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6821" y="1526675"/>
                        <a:ext cx="2279650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3826800"/>
              </p:ext>
            </p:extLst>
          </p:nvPr>
        </p:nvGraphicFramePr>
        <p:xfrm>
          <a:off x="4600102" y="1704850"/>
          <a:ext cx="4216400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63" name="Equation" r:id="rId6" imgW="1981080" imgH="241200" progId="Equation.DSMT4">
                  <p:embed/>
                </p:oleObj>
              </mc:Choice>
              <mc:Fallback>
                <p:oleObj name="Equation" r:id="rId6" imgW="1981080" imgH="241200" progId="Equation.DSMT4">
                  <p:embed/>
                  <p:pic>
                    <p:nvPicPr>
                      <p:cNvPr id="12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00102" y="1704850"/>
                        <a:ext cx="4216400" cy="536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0943290"/>
              </p:ext>
            </p:extLst>
          </p:nvPr>
        </p:nvGraphicFramePr>
        <p:xfrm>
          <a:off x="1259900" y="3876050"/>
          <a:ext cx="2586038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64" name="Equation" r:id="rId8" imgW="1180800" imgH="711000" progId="Equation.DSMT4">
                  <p:embed/>
                </p:oleObj>
              </mc:Choice>
              <mc:Fallback>
                <p:oleObj name="Equation" r:id="rId8" imgW="1180800" imgH="71100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9900" y="3876050"/>
                        <a:ext cx="2586038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8114929"/>
              </p:ext>
            </p:extLst>
          </p:nvPr>
        </p:nvGraphicFramePr>
        <p:xfrm>
          <a:off x="4508273" y="4098516"/>
          <a:ext cx="2976563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65" name="Equation" r:id="rId10" imgW="1358640" imgH="253800" progId="Equation.DSMT4">
                  <p:embed/>
                </p:oleObj>
              </mc:Choice>
              <mc:Fallback>
                <p:oleObj name="Equation" r:id="rId10" imgW="1358640" imgH="253800" progId="Equation.DSMT4">
                  <p:embed/>
                  <p:pic>
                    <p:nvPicPr>
                      <p:cNvPr id="14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8273" y="4098516"/>
                        <a:ext cx="2976563" cy="5556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0895119"/>
              </p:ext>
            </p:extLst>
          </p:nvPr>
        </p:nvGraphicFramePr>
        <p:xfrm>
          <a:off x="8274050" y="3598863"/>
          <a:ext cx="2446338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66" name="Equation" r:id="rId12" imgW="1117440" imgH="711000" progId="Equation.DSMT4">
                  <p:embed/>
                </p:oleObj>
              </mc:Choice>
              <mc:Fallback>
                <p:oleObj name="Equation" r:id="rId12" imgW="1117440" imgH="711000" progId="Equation.DSMT4">
                  <p:embed/>
                  <p:pic>
                    <p:nvPicPr>
                      <p:cNvPr id="15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4050" y="3598863"/>
                        <a:ext cx="2446338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706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1377728"/>
              </p:ext>
            </p:extLst>
          </p:nvPr>
        </p:nvGraphicFramePr>
        <p:xfrm>
          <a:off x="5505450" y="2861057"/>
          <a:ext cx="14795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13" name="Equation" r:id="rId4" imgW="736560" imgH="457200" progId="Equation.DSMT4">
                  <p:embed/>
                </p:oleObj>
              </mc:Choice>
              <mc:Fallback>
                <p:oleObj name="Equation" r:id="rId4" imgW="7365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5450" y="2861057"/>
                        <a:ext cx="14795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777747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277191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3077932"/>
              </p:ext>
            </p:extLst>
          </p:nvPr>
        </p:nvGraphicFramePr>
        <p:xfrm>
          <a:off x="4622094" y="1457167"/>
          <a:ext cx="14795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186" name="Equation" r:id="rId4" imgW="736560" imgH="457200" progId="Equation.DSMT4">
                  <p:embed/>
                </p:oleObj>
              </mc:Choice>
              <mc:Fallback>
                <p:oleObj name="Equation" r:id="rId4" imgW="7365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22094" y="1457167"/>
                        <a:ext cx="14795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0798291"/>
              </p:ext>
            </p:extLst>
          </p:nvPr>
        </p:nvGraphicFramePr>
        <p:xfrm>
          <a:off x="3589338" y="2638425"/>
          <a:ext cx="4513262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187" name="Equation" r:id="rId6" imgW="2247840" imgH="253800" progId="Equation.DSMT4">
                  <p:embed/>
                </p:oleObj>
              </mc:Choice>
              <mc:Fallback>
                <p:oleObj name="Equation" r:id="rId6" imgW="2247840" imgH="25380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9338" y="2638425"/>
                        <a:ext cx="4513262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4022513"/>
              </p:ext>
            </p:extLst>
          </p:nvPr>
        </p:nvGraphicFramePr>
        <p:xfrm>
          <a:off x="4459288" y="3886200"/>
          <a:ext cx="3454400" cy="1327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188" name="Equation" r:id="rId8" imgW="1714320" imgH="660240" progId="Equation.DSMT4">
                  <p:embed/>
                </p:oleObj>
              </mc:Choice>
              <mc:Fallback>
                <p:oleObj name="Equation" r:id="rId8" imgW="1714320" imgH="660240" progId="Equation.DSMT4">
                  <p:embed/>
                  <p:pic>
                    <p:nvPicPr>
                      <p:cNvPr id="14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9288" y="3886200"/>
                        <a:ext cx="3454400" cy="1327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1693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2572735"/>
              </p:ext>
            </p:extLst>
          </p:nvPr>
        </p:nvGraphicFramePr>
        <p:xfrm>
          <a:off x="5492750" y="2860675"/>
          <a:ext cx="15049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7" name="Equation" r:id="rId4" imgW="749160" imgH="457200" progId="Equation.DSMT4">
                  <p:embed/>
                </p:oleObj>
              </mc:Choice>
              <mc:Fallback>
                <p:oleObj name="Equation" r:id="rId4" imgW="7491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92750" y="2860675"/>
                        <a:ext cx="15049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2446020" y="1777747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157507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8051551"/>
              </p:ext>
            </p:extLst>
          </p:nvPr>
        </p:nvGraphicFramePr>
        <p:xfrm>
          <a:off x="5170741" y="1457166"/>
          <a:ext cx="15049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139" name="Equation" r:id="rId4" imgW="749160" imgH="457200" progId="Equation.DSMT4">
                  <p:embed/>
                </p:oleObj>
              </mc:Choice>
              <mc:Fallback>
                <p:oleObj name="Equation" r:id="rId4" imgW="7491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70741" y="1457166"/>
                        <a:ext cx="15049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303393"/>
              </p:ext>
            </p:extLst>
          </p:nvPr>
        </p:nvGraphicFramePr>
        <p:xfrm>
          <a:off x="4035425" y="2638425"/>
          <a:ext cx="3621088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140" name="Equation" r:id="rId6" imgW="1803240" imgH="253800" progId="Equation.DSMT4">
                  <p:embed/>
                </p:oleObj>
              </mc:Choice>
              <mc:Fallback>
                <p:oleObj name="Equation" r:id="rId6" imgW="1803240" imgH="25380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5425" y="2638425"/>
                        <a:ext cx="3621088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5542531"/>
              </p:ext>
            </p:extLst>
          </p:nvPr>
        </p:nvGraphicFramePr>
        <p:xfrm>
          <a:off x="3679825" y="3533775"/>
          <a:ext cx="5214938" cy="363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141" name="Equation" r:id="rId8" imgW="2450880" imgH="190440" progId="Equation.DSMT4">
                  <p:embed/>
                </p:oleObj>
              </mc:Choice>
              <mc:Fallback>
                <p:oleObj name="Equation" r:id="rId8" imgW="2450880" imgH="190440" progId="Equation.DSMT4">
                  <p:embed/>
                  <p:pic>
                    <p:nvPicPr>
                      <p:cNvPr id="14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9825" y="3533775"/>
                        <a:ext cx="5214938" cy="363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6446131"/>
              </p:ext>
            </p:extLst>
          </p:nvPr>
        </p:nvGraphicFramePr>
        <p:xfrm>
          <a:off x="4651375" y="4516438"/>
          <a:ext cx="3270250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142" name="Equation" r:id="rId10" imgW="1536480" imgH="164880" progId="Equation.DSMT4">
                  <p:embed/>
                </p:oleObj>
              </mc:Choice>
              <mc:Fallback>
                <p:oleObj name="Equation" r:id="rId10" imgW="1536480" imgH="164880" progId="Equation.DSMT4">
                  <p:embed/>
                  <p:pic>
                    <p:nvPicPr>
                      <p:cNvPr id="15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1375" y="4516438"/>
                        <a:ext cx="3270250" cy="314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23322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7796024"/>
              </p:ext>
            </p:extLst>
          </p:nvPr>
        </p:nvGraphicFramePr>
        <p:xfrm>
          <a:off x="3347600" y="1704850"/>
          <a:ext cx="3902075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66" name="Equation" r:id="rId4" imgW="1942920" imgH="457200" progId="Equation.DSMT4">
                  <p:embed/>
                </p:oleObj>
              </mc:Choice>
              <mc:Fallback>
                <p:oleObj name="Equation" r:id="rId4" imgW="194292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7600" y="1704850"/>
                        <a:ext cx="3902075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9620596"/>
              </p:ext>
            </p:extLst>
          </p:nvPr>
        </p:nvGraphicFramePr>
        <p:xfrm>
          <a:off x="3736597" y="3146163"/>
          <a:ext cx="3783012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67" name="Equation" r:id="rId6" imgW="1777680" imgH="190440" progId="Equation.DSMT4">
                  <p:embed/>
                </p:oleObj>
              </mc:Choice>
              <mc:Fallback>
                <p:oleObj name="Equation" r:id="rId6" imgW="1777680" imgH="190440" progId="Equation.DSMT4">
                  <p:embed/>
                  <p:pic>
                    <p:nvPicPr>
                      <p:cNvPr id="13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6597" y="3146163"/>
                        <a:ext cx="3783012" cy="423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5721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11023280"/>
              </p:ext>
            </p:extLst>
          </p:nvPr>
        </p:nvGraphicFramePr>
        <p:xfrm>
          <a:off x="2027653" y="1557475"/>
          <a:ext cx="3902075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078" name="Equation" r:id="rId4" imgW="1942920" imgH="457200" progId="Equation.DSMT4">
                  <p:embed/>
                </p:oleObj>
              </mc:Choice>
              <mc:Fallback>
                <p:oleObj name="Equation" r:id="rId4" imgW="194292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27653" y="1557475"/>
                        <a:ext cx="3902075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7452253"/>
              </p:ext>
            </p:extLst>
          </p:nvPr>
        </p:nvGraphicFramePr>
        <p:xfrm>
          <a:off x="6427246" y="1755611"/>
          <a:ext cx="3783012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079" name="Equation" r:id="rId6" imgW="1777680" imgH="190440" progId="Equation.DSMT4">
                  <p:embed/>
                </p:oleObj>
              </mc:Choice>
              <mc:Fallback>
                <p:oleObj name="Equation" r:id="rId6" imgW="1777680" imgH="190440" progId="Equation.DSMT4">
                  <p:embed/>
                  <p:pic>
                    <p:nvPicPr>
                      <p:cNvPr id="13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7246" y="1755611"/>
                        <a:ext cx="3783012" cy="423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6474241"/>
              </p:ext>
            </p:extLst>
          </p:nvPr>
        </p:nvGraphicFramePr>
        <p:xfrm>
          <a:off x="3469023" y="3012925"/>
          <a:ext cx="4386262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080" name="Equation" r:id="rId8" imgW="2184120" imgH="457200" progId="Equation.DSMT4">
                  <p:embed/>
                </p:oleObj>
              </mc:Choice>
              <mc:Fallback>
                <p:oleObj name="Equation" r:id="rId8" imgW="2184120" imgH="45720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9023" y="3012925"/>
                        <a:ext cx="4386262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42289"/>
              </p:ext>
            </p:extLst>
          </p:nvPr>
        </p:nvGraphicFramePr>
        <p:xfrm>
          <a:off x="3560107" y="4406711"/>
          <a:ext cx="44640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081" name="Equation" r:id="rId10" imgW="2222280" imgH="457200" progId="Equation.DSMT4">
                  <p:embed/>
                </p:oleObj>
              </mc:Choice>
              <mc:Fallback>
                <p:oleObj name="Equation" r:id="rId10" imgW="2222280" imgH="457200" progId="Equation.DSMT4">
                  <p:embed/>
                  <p:pic>
                    <p:nvPicPr>
                      <p:cNvPr id="14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0107" y="4406711"/>
                        <a:ext cx="44640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08594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6"/>
          <p:cNvGraphicFramePr>
            <a:graphicFrameLocks noChangeAspect="1"/>
          </p:cNvGraphicFramePr>
          <p:nvPr>
            <p:extLst/>
          </p:nvPr>
        </p:nvGraphicFramePr>
        <p:xfrm>
          <a:off x="2027653" y="1557475"/>
          <a:ext cx="3902075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102" name="Equation" r:id="rId4" imgW="1942920" imgH="457200" progId="Equation.DSMT4">
                  <p:embed/>
                </p:oleObj>
              </mc:Choice>
              <mc:Fallback>
                <p:oleObj name="Equation" r:id="rId4" imgW="194292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27653" y="1557475"/>
                        <a:ext cx="3902075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0"/>
          <p:cNvGraphicFramePr>
            <a:graphicFrameLocks noChangeAspect="1"/>
          </p:cNvGraphicFramePr>
          <p:nvPr>
            <p:extLst/>
          </p:nvPr>
        </p:nvGraphicFramePr>
        <p:xfrm>
          <a:off x="6427246" y="1755611"/>
          <a:ext cx="3783012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103" name="Equation" r:id="rId6" imgW="1777680" imgH="190440" progId="Equation.DSMT4">
                  <p:embed/>
                </p:oleObj>
              </mc:Choice>
              <mc:Fallback>
                <p:oleObj name="Equation" r:id="rId6" imgW="1777680" imgH="190440" progId="Equation.DSMT4">
                  <p:embed/>
                  <p:pic>
                    <p:nvPicPr>
                      <p:cNvPr id="13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7246" y="1755611"/>
                        <a:ext cx="3783012" cy="423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6023852"/>
              </p:ext>
            </p:extLst>
          </p:nvPr>
        </p:nvGraphicFramePr>
        <p:xfrm>
          <a:off x="2223157" y="3058444"/>
          <a:ext cx="7589838" cy="1020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104" name="Equation" r:id="rId8" imgW="3771720" imgH="507960" progId="Equation.DSMT4">
                  <p:embed/>
                </p:oleObj>
              </mc:Choice>
              <mc:Fallback>
                <p:oleObj name="Equation" r:id="rId8" imgW="3771720" imgH="507960" progId="Equation.DSMT4">
                  <p:embed/>
                  <p:pic>
                    <p:nvPicPr>
                      <p:cNvPr id="1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23157" y="3058444"/>
                        <a:ext cx="7589838" cy="1020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8726431"/>
              </p:ext>
            </p:extLst>
          </p:nvPr>
        </p:nvGraphicFramePr>
        <p:xfrm>
          <a:off x="3952875" y="4322763"/>
          <a:ext cx="4370388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105" name="Equation" r:id="rId10" imgW="2171520" imgH="457200" progId="Equation.DSMT4">
                  <p:embed/>
                </p:oleObj>
              </mc:Choice>
              <mc:Fallback>
                <p:oleObj name="Equation" r:id="rId10" imgW="2171520" imgH="457200" progId="Equation.DSMT4">
                  <p:embed/>
                  <p:pic>
                    <p:nvPicPr>
                      <p:cNvPr id="1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75" y="4322763"/>
                        <a:ext cx="4370388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83879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951243" y="2398607"/>
            <a:ext cx="5557837" cy="154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dirty="0"/>
              <a:t>Using Cramer's rule , solve the following system of equations 2x+y=1, 4x-y=5     </a:t>
            </a:r>
          </a:p>
        </p:txBody>
      </p:sp>
    </p:spTree>
    <p:extLst>
      <p:ext uri="{BB962C8B-B14F-4D97-AF65-F5344CB8AC3E}">
        <p14:creationId xmlns:p14="http://schemas.microsoft.com/office/powerpoint/2010/main" val="343896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3045836" y="1432341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</a:t>
            </a:r>
            <a:r>
              <a:rPr lang="en-US" altLang="en-US" sz="1800" dirty="0" smtClean="0">
                <a:solidFill>
                  <a:srgbClr val="7E0000"/>
                </a:solidFill>
              </a:rPr>
              <a:t>2x+y=1, 4x-y=5     </a:t>
            </a:r>
            <a:endParaRPr lang="en-US" altLang="en-US" sz="1800" dirty="0">
              <a:solidFill>
                <a:srgbClr val="7E0000"/>
              </a:solidFill>
            </a:endParaRPr>
          </a:p>
        </p:txBody>
      </p:sp>
      <p:graphicFrame>
        <p:nvGraphicFramePr>
          <p:cNvPr id="10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7087119"/>
              </p:ext>
            </p:extLst>
          </p:nvPr>
        </p:nvGraphicFramePr>
        <p:xfrm>
          <a:off x="4381500" y="2754313"/>
          <a:ext cx="2701925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26" name="Equation" r:id="rId4" imgW="1828800" imgH="457200" progId="Equation.DSMT4">
                  <p:embed/>
                </p:oleObj>
              </mc:Choice>
              <mc:Fallback>
                <p:oleObj name="Equation" r:id="rId4" imgW="1828800" imgH="457200" progId="Equation.DSMT4">
                  <p:embed/>
                  <p:pic>
                    <p:nvPicPr>
                      <p:cNvPr id="12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1500" y="2754313"/>
                        <a:ext cx="2701925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096911"/>
              </p:ext>
            </p:extLst>
          </p:nvPr>
        </p:nvGraphicFramePr>
        <p:xfrm>
          <a:off x="2836863" y="3752850"/>
          <a:ext cx="2357437" cy="668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27" name="Equation" r:id="rId6" imgW="1612800" imgH="457200" progId="Equation.DSMT4">
                  <p:embed/>
                </p:oleObj>
              </mc:Choice>
              <mc:Fallback>
                <p:oleObj name="Equation" r:id="rId6" imgW="1612800" imgH="457200" progId="Equation.DSMT4">
                  <p:embed/>
                  <p:pic>
                    <p:nvPicPr>
                      <p:cNvPr id="13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6863" y="3752850"/>
                        <a:ext cx="2357437" cy="668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439044"/>
              </p:ext>
            </p:extLst>
          </p:nvPr>
        </p:nvGraphicFramePr>
        <p:xfrm>
          <a:off x="6372225" y="3754438"/>
          <a:ext cx="2427288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28" name="Equation" r:id="rId8" imgW="1549080" imgH="457200" progId="Equation.DSMT4">
                  <p:embed/>
                </p:oleObj>
              </mc:Choice>
              <mc:Fallback>
                <p:oleObj name="Equation" r:id="rId8" imgW="1549080" imgH="457200" progId="Equation.DSMT4">
                  <p:embed/>
                  <p:pic>
                    <p:nvPicPr>
                      <p:cNvPr id="14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72225" y="3754438"/>
                        <a:ext cx="2427288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71105584"/>
              </p:ext>
            </p:extLst>
          </p:nvPr>
        </p:nvGraphicFramePr>
        <p:xfrm>
          <a:off x="2995613" y="4613275"/>
          <a:ext cx="5940425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29" name="Equation" r:id="rId10" imgW="4127400" imgH="634680" progId="Equation.DSMT4">
                  <p:embed/>
                </p:oleObj>
              </mc:Choice>
              <mc:Fallback>
                <p:oleObj name="Equation" r:id="rId10" imgW="4127400" imgH="63468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95613" y="4613275"/>
                        <a:ext cx="5940425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46145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utoUpdateAnimBg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874</TotalTime>
  <Words>1091</Words>
  <Application>Microsoft Office PowerPoint</Application>
  <PresentationFormat>Widescreen</PresentationFormat>
  <Paragraphs>284</Paragraphs>
  <Slides>55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55</vt:i4>
      </vt:variant>
    </vt:vector>
  </HeadingPairs>
  <TitlesOfParts>
    <vt:vector size="68" baseType="lpstr">
      <vt:lpstr>ＭＳ Ｐゴシック</vt:lpstr>
      <vt:lpstr>Arial</vt:lpstr>
      <vt:lpstr>Calibri</vt:lpstr>
      <vt:lpstr>Calibri Light</vt:lpstr>
      <vt:lpstr>新細明體</vt:lpstr>
      <vt:lpstr>Rockwell</vt:lpstr>
      <vt:lpstr>Tahoma</vt:lpstr>
      <vt:lpstr>Times New Roman</vt:lpstr>
      <vt:lpstr>Verdana</vt:lpstr>
      <vt:lpstr>Wingdings</vt:lpstr>
      <vt:lpstr>Office Theme</vt:lpstr>
      <vt:lpstr>方程式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82</cp:revision>
  <dcterms:created xsi:type="dcterms:W3CDTF">2023-04-29T09:08:23Z</dcterms:created>
  <dcterms:modified xsi:type="dcterms:W3CDTF">2023-11-21T11:13:59Z</dcterms:modified>
</cp:coreProperties>
</file>