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1ea793b0fe6_0_1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a3d4c71a23_0_7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a3d4c71a23_0_7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a3d4c71a23_0_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1" name="Google Shape;141;g2a3d4c71a23_0_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a3d4c71a23_0_1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g2a3d4c71a23_0_1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a3d4c71a23_0_9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0" name="Google Shape;170;g2a3d4c71a23_0_9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a3d4c71a23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5" name="Google Shape;185;g2a3d4c71a23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a3d4c71a23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5" name="Google Shape;205;g2a3d4c71a23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2a3d4c71a23_0_1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8" name="Google Shape;218;g2a3d4c71a23_0_1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2a3d4c71a23_0_1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3" name="Google Shape;233;g2a3d4c71a23_0_1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2a3d4c71a23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9" name="Google Shape;249;g2a3d4c71a23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a3d4c71a23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4" name="Google Shape;264;g2a3d4c71a23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2a3d4c71a23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4" name="Google Shape;284;g2a3d4c71a23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2a3d4c71a23_0_59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5" name="Google Shape;305;g2a3d4c71a23_0_59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2a3d4c71a23_0_26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8" name="Google Shape;318;g2a3d4c71a23_0_26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2a3d4c71a23_0_2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1" name="Google Shape;331;g2a3d4c71a23_0_2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2a3d4c71a23_0_3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4" name="Google Shape;344;g2a3d4c71a23_0_3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2a3d4c71a23_0_3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7" name="Google Shape;357;g2a3d4c71a23_0_3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2a3d4c71a23_0_2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0" name="Google Shape;370;g2a3d4c71a23_0_2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2a3d4c71a23_0_29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8" name="Google Shape;388;g2a3d4c71a23_0_29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2a3d4c71a23_0_4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5" name="Google Shape;405;g2a3d4c71a23_0_4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g2a3d4c71a23_0_4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8" name="Google Shape;418;g2a3d4c71a23_0_4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2a3d4c71a23_0_46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6" name="Google Shape;436;g2a3d4c71a23_0_46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2a3d4c71a23_0_3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5" name="Google Shape;455;g2a3d4c71a23_0_3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2a3d4c71a23_0_5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8" name="Google Shape;468;g2a3d4c71a23_0_5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2a3d4c71a23_0_48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1" name="Google Shape;481;g2a3d4c71a23_0_48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2a3d4c71a23_0_5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1" name="Google Shape;501;g2a3d4c71a23_0_5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2a3d4c71a23_0_3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8" name="Google Shape;518;g2a3d4c71a23_0_3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2a3d4c71a23_0_3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1" name="Google Shape;531;g2a3d4c71a23_0_3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g2a3d4c71a23_0_4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4" name="Google Shape;544;g2a3d4c71a23_0_4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2a3d4c71a23_0_49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7" name="Google Shape;557;g2a3d4c71a23_0_4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g2a3d4c71a23_0_56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7" name="Google Shape;577;g2a3d4c71a23_0_56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g2a3d4c71a23_0_54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5" name="Google Shape;595;g2a3d4c71a23_0_5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g2a3d4c71a23_0_58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3" name="Google Shape;613;g2a3d4c71a23_0_58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2a3d4c71a23_0_7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5" name="Google Shape;635;g2a3d4c71a23_0_7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2a3d4c71a23_0_55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8" name="Google Shape;648;g2a3d4c71a23_0_55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g2a3d4c71a23_0_50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1" name="Google Shape;661;g2a3d4c71a23_0_5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4" name="Google Shape;674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5" name="Google Shape;675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1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6.png"/><Relationship Id="rId5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5" Type="http://schemas.openxmlformats.org/officeDocument/2006/relationships/hyperlink" Target="http://drive.google.com/file/d/1fzEmzqbEa9pgtzm8GYURusX7mDAQlkl7/view" TargetMode="External"/><Relationship Id="rId6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8.png"/><Relationship Id="rId5" Type="http://schemas.openxmlformats.org/officeDocument/2006/relationships/hyperlink" Target="http://drive.google.com/file/d/1RpEiNZEKwHcxrQDuEqbxwWCHQ2sCPoHK/view" TargetMode="External"/><Relationship Id="rId6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Relationship Id="rId4" Type="http://schemas.openxmlformats.org/officeDocument/2006/relationships/image" Target="../media/image19.png"/><Relationship Id="rId5" Type="http://schemas.openxmlformats.org/officeDocument/2006/relationships/hyperlink" Target="http://drive.google.com/file/d/1vCzCBr6DMLF5VdKK5olxLEKubU8tcvBT/view" TargetMode="External"/><Relationship Id="rId6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Relationship Id="rId4" Type="http://schemas.openxmlformats.org/officeDocument/2006/relationships/image" Target="../media/image19.png"/><Relationship Id="rId5" Type="http://schemas.openxmlformats.org/officeDocument/2006/relationships/hyperlink" Target="http://drive.google.com/file/d/1vCzCBr6DMLF5VdKK5olxLEKubU8tcvBT/view" TargetMode="External"/><Relationship Id="rId6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image" Target="../media/image13.png"/><Relationship Id="rId5" Type="http://schemas.openxmlformats.org/officeDocument/2006/relationships/hyperlink" Target="http://drive.google.com/file/d/1tHiYk60XHGzvO9JifL3SSO4ON8qudqW3/view" TargetMode="External"/><Relationship Id="rId6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Relationship Id="rId4" Type="http://schemas.openxmlformats.org/officeDocument/2006/relationships/hyperlink" Target="http://drive.google.com/file/d/1u03gEfGjNponSqnl8DkFZeD7_nX_RiHd/view" TargetMode="External"/><Relationship Id="rId5" Type="http://schemas.openxmlformats.org/officeDocument/2006/relationships/image" Target="../media/image9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Relationship Id="rId4" Type="http://schemas.openxmlformats.org/officeDocument/2006/relationships/image" Target="../media/image2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Relationship Id="rId4" Type="http://schemas.openxmlformats.org/officeDocument/2006/relationships/image" Target="../media/image20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Relationship Id="rId4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Relationship Id="rId4" Type="http://schemas.openxmlformats.org/officeDocument/2006/relationships/image" Target="../media/image24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Relationship Id="rId4" Type="http://schemas.openxmlformats.org/officeDocument/2006/relationships/image" Target="../media/image2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Relationship Id="rId4" Type="http://schemas.openxmlformats.org/officeDocument/2006/relationships/image" Target="../media/image24.png"/><Relationship Id="rId5" Type="http://schemas.openxmlformats.org/officeDocument/2006/relationships/hyperlink" Target="http://drive.google.com/file/d/1_tNXFd5kmyuJD4o-_j_tvNaxgGA8_mE4/view" TargetMode="External"/><Relationship Id="rId6" Type="http://schemas.openxmlformats.org/officeDocument/2006/relationships/image" Target="../media/image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Relationship Id="rId4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Relationship Id="rId4" Type="http://schemas.openxmlformats.org/officeDocument/2006/relationships/image" Target="../media/image2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Relationship Id="rId4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png"/><Relationship Id="rId4" Type="http://schemas.openxmlformats.org/officeDocument/2006/relationships/image" Target="../media/image28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png"/><Relationship Id="rId4" Type="http://schemas.openxmlformats.org/officeDocument/2006/relationships/image" Target="../media/image30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png"/><Relationship Id="rId4" Type="http://schemas.openxmlformats.org/officeDocument/2006/relationships/image" Target="../media/image2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png"/><Relationship Id="rId4" Type="http://schemas.openxmlformats.org/officeDocument/2006/relationships/image" Target="../media/image2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png"/><Relationship Id="rId4" Type="http://schemas.openxmlformats.org/officeDocument/2006/relationships/image" Target="../media/image31.png"/><Relationship Id="rId5" Type="http://schemas.openxmlformats.org/officeDocument/2006/relationships/hyperlink" Target="http://drive.google.com/file/d/1FfAn05hgq3jd-SNII-Zbj5frTznnqkfv/view" TargetMode="External"/><Relationship Id="rId6" Type="http://schemas.openxmlformats.org/officeDocument/2006/relationships/image" Target="../media/image2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png"/><Relationship Id="rId4" Type="http://schemas.openxmlformats.org/officeDocument/2006/relationships/image" Target="../media/image31.png"/><Relationship Id="rId5" Type="http://schemas.openxmlformats.org/officeDocument/2006/relationships/hyperlink" Target="http://drive.google.com/file/d/1FfAn05hgq3jd-SNII-Zbj5frTznnqkfv/view" TargetMode="External"/><Relationship Id="rId6" Type="http://schemas.openxmlformats.org/officeDocument/2006/relationships/image" Target="../media/image2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png"/><Relationship Id="rId4" Type="http://schemas.openxmlformats.org/officeDocument/2006/relationships/hyperlink" Target="http://drive.google.com/file/d/1UFDQRPkYyzH2eZo4jm9dhkmvl_aNEeZG/view" TargetMode="External"/><Relationship Id="rId5" Type="http://schemas.openxmlformats.org/officeDocument/2006/relationships/image" Target="../media/image22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png"/><Relationship Id="rId4" Type="http://schemas.openxmlformats.org/officeDocument/2006/relationships/image" Target="../media/image34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png"/><Relationship Id="rId4" Type="http://schemas.openxmlformats.org/officeDocument/2006/relationships/image" Target="../media/image35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3.png"/><Relationship Id="rId4" Type="http://schemas.openxmlformats.org/officeDocument/2006/relationships/image" Target="../media/image6.png"/><Relationship Id="rId5" Type="http://schemas.openxmlformats.org/officeDocument/2006/relationships/image" Target="../media/image1.png"/><Relationship Id="rId6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20122" l="26308" r="27201" t="1796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15633" l="27689" r="28344" t="3620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9" name="Google Shape;14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23"/>
          <p:cNvPicPr preferRelativeResize="0"/>
          <p:nvPr/>
        </p:nvPicPr>
        <p:blipFill rotWithShape="1">
          <a:blip r:embed="rId4">
            <a:alphaModFix/>
          </a:blip>
          <a:srcRect b="73371" l="29183" r="31165" t="18855"/>
          <a:stretch/>
        </p:blipFill>
        <p:spPr>
          <a:xfrm>
            <a:off x="617275" y="1293225"/>
            <a:ext cx="10812600" cy="250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0" name="Google Shape;160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2" name="Google Shape;162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24"/>
          <p:cNvPicPr preferRelativeResize="0"/>
          <p:nvPr/>
        </p:nvPicPr>
        <p:blipFill rotWithShape="1">
          <a:blip r:embed="rId4">
            <a:alphaModFix/>
          </a:blip>
          <a:srcRect b="32979" l="39148" r="28497" t="26394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4"/>
          <p:cNvSpPr txBox="1"/>
          <p:nvPr/>
        </p:nvSpPr>
        <p:spPr>
          <a:xfrm>
            <a:off x="2346900" y="416240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print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2085450" y="4903725"/>
            <a:ext cx="14892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 to face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2023950" y="5609550"/>
            <a:ext cx="1612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workplace</a:t>
            </a:r>
            <a:endParaRPr sz="12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25"/>
          <p:cNvSpPr txBox="1"/>
          <p:nvPr/>
        </p:nvSpPr>
        <p:spPr>
          <a:xfrm>
            <a:off x="2513150" y="1019075"/>
            <a:ext cx="4487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4" name="Google Shape;174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5"/>
          <p:cNvSpPr txBox="1"/>
          <p:nvPr/>
        </p:nvSpPr>
        <p:spPr>
          <a:xfrm>
            <a:off x="1153149" y="975974"/>
            <a:ext cx="10347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1214179" y="1231789"/>
            <a:ext cx="96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8" name="Google Shape;17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25"/>
          <p:cNvPicPr preferRelativeResize="0"/>
          <p:nvPr/>
        </p:nvPicPr>
        <p:blipFill rotWithShape="1">
          <a:blip r:embed="rId4">
            <a:alphaModFix/>
          </a:blip>
          <a:srcRect b="8440" l="39853" r="27202" t="6130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5"/>
          <p:cNvSpPr txBox="1"/>
          <p:nvPr/>
        </p:nvSpPr>
        <p:spPr>
          <a:xfrm>
            <a:off x="1859725" y="1272150"/>
            <a:ext cx="1780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electronic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2" name="Google Shape;182;p25"/>
          <p:cNvSpPr txBox="1"/>
          <p:nvPr/>
        </p:nvSpPr>
        <p:spPr>
          <a:xfrm>
            <a:off x="1591975" y="2519275"/>
            <a:ext cx="2315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company intranet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6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3" name="Google Shape;19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6"/>
          <p:cNvSpPr txBox="1"/>
          <p:nvPr/>
        </p:nvSpPr>
        <p:spPr>
          <a:xfrm>
            <a:off x="4787900" y="6400766"/>
            <a:ext cx="2616300" cy="43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www.midocean.ae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5" name="Google Shape;195;p26"/>
          <p:cNvPicPr preferRelativeResize="0"/>
          <p:nvPr/>
        </p:nvPicPr>
        <p:blipFill rotWithShape="1">
          <a:blip r:embed="rId4">
            <a:alphaModFix/>
          </a:blip>
          <a:srcRect b="46639" l="38592" r="28576" t="28447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196" name="Google Shape;196;p26"/>
          <p:cNvSpPr txBox="1"/>
          <p:nvPr/>
        </p:nvSpPr>
        <p:spPr>
          <a:xfrm>
            <a:off x="6663175" y="2183350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download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6"/>
          <p:cNvSpPr txBox="1"/>
          <p:nvPr/>
        </p:nvSpPr>
        <p:spPr>
          <a:xfrm>
            <a:off x="6075175" y="2792988"/>
            <a:ext cx="1206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blog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6"/>
          <p:cNvSpPr txBox="1"/>
          <p:nvPr/>
        </p:nvSpPr>
        <p:spPr>
          <a:xfrm>
            <a:off x="7907725" y="3316200"/>
            <a:ext cx="2074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post, upload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6"/>
          <p:cNvSpPr txBox="1"/>
          <p:nvPr/>
        </p:nvSpPr>
        <p:spPr>
          <a:xfrm>
            <a:off x="5178475" y="3918450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channels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6"/>
          <p:cNvSpPr txBox="1"/>
          <p:nvPr/>
        </p:nvSpPr>
        <p:spPr>
          <a:xfrm>
            <a:off x="4843675" y="44844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wiki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6"/>
          <p:cNvSpPr txBox="1"/>
          <p:nvPr/>
        </p:nvSpPr>
        <p:spPr>
          <a:xfrm>
            <a:off x="6583075" y="50504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forums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6"/>
          <p:cNvSpPr txBox="1"/>
          <p:nvPr/>
        </p:nvSpPr>
        <p:spPr>
          <a:xfrm>
            <a:off x="8047650" y="5573675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briefings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3" name="Google Shape;21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5" name="Google Shape;215;p27"/>
          <p:cNvPicPr preferRelativeResize="0"/>
          <p:nvPr/>
        </p:nvPicPr>
        <p:blipFill rotWithShape="1">
          <a:blip r:embed="rId4">
            <a:alphaModFix/>
          </a:blip>
          <a:srcRect b="64252" l="31141" r="28742" t="25800"/>
          <a:stretch/>
        </p:blipFill>
        <p:spPr>
          <a:xfrm>
            <a:off x="674600" y="1293225"/>
            <a:ext cx="10755274" cy="26592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1" name="Google Shape;221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5" name="Google Shape;225;p28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6" name="Google Shape;22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8" name="Google Shape;228;p28"/>
          <p:cNvPicPr preferRelativeResize="0"/>
          <p:nvPr/>
        </p:nvPicPr>
        <p:blipFill rotWithShape="1">
          <a:blip r:embed="rId4">
            <a:alphaModFix/>
          </a:blip>
          <a:srcRect b="53971" l="39713" r="30677" t="35264"/>
          <a:stretch/>
        </p:blipFill>
        <p:spPr>
          <a:xfrm>
            <a:off x="617275" y="1231800"/>
            <a:ext cx="10750200" cy="19648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29" name="Google Shape;229;p28"/>
          <p:cNvSpPr txBox="1"/>
          <p:nvPr/>
        </p:nvSpPr>
        <p:spPr>
          <a:xfrm>
            <a:off x="1343600" y="3583200"/>
            <a:ext cx="5391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Linkedin, specialist networking sites 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0" name="Google Shape;230;p28" title="2_2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29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1" name="Google Shape;24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3" name="Google Shape;243;p29"/>
          <p:cNvPicPr preferRelativeResize="0"/>
          <p:nvPr/>
        </p:nvPicPr>
        <p:blipFill rotWithShape="1">
          <a:blip r:embed="rId4">
            <a:alphaModFix/>
          </a:blip>
          <a:srcRect b="47334" l="39274" r="27652" t="46301"/>
          <a:stretch/>
        </p:blipFill>
        <p:spPr>
          <a:xfrm>
            <a:off x="674600" y="1231800"/>
            <a:ext cx="10692874" cy="18528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44" name="Google Shape;244;p29"/>
          <p:cNvSpPr txBox="1"/>
          <p:nvPr/>
        </p:nvSpPr>
        <p:spPr>
          <a:xfrm>
            <a:off x="942300" y="3429625"/>
            <a:ext cx="86244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Advantages</a:t>
            </a: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Keeping in touch with many people in her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 field; making contact with people who are interested in her work. 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5" name="Google Shape;245;p29"/>
          <p:cNvSpPr txBox="1"/>
          <p:nvPr/>
        </p:nvSpPr>
        <p:spPr>
          <a:xfrm>
            <a:off x="1038500" y="4873463"/>
            <a:ext cx="80616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Disadvantage: people contacting her to sell things she is not interested in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29" title="2_28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52" name="Google Shape;252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30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7" name="Google Shape;25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9" name="Google Shape;259;p30"/>
          <p:cNvPicPr preferRelativeResize="0"/>
          <p:nvPr/>
        </p:nvPicPr>
        <p:blipFill rotWithShape="1">
          <a:blip r:embed="rId4">
            <a:alphaModFix/>
          </a:blip>
          <a:srcRect b="40896" l="39270" r="30986" t="53080"/>
          <a:stretch/>
        </p:blipFill>
        <p:spPr>
          <a:xfrm>
            <a:off x="674600" y="1307225"/>
            <a:ext cx="10755274" cy="18894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60" name="Google Shape;260;p30"/>
          <p:cNvSpPr txBox="1"/>
          <p:nvPr/>
        </p:nvSpPr>
        <p:spPr>
          <a:xfrm>
            <a:off x="1273625" y="3567750"/>
            <a:ext cx="48873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ex-boss (from 15 years ago)</a:t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1" name="Google Shape;261;p30" title="2_2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0" name="Google Shape;270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1" name="Google Shape;271;p31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4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2" name="Google Shape;27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4" name="Google Shape;274;p31"/>
          <p:cNvPicPr preferRelativeResize="0"/>
          <p:nvPr/>
        </p:nvPicPr>
        <p:blipFill rotWithShape="1">
          <a:blip r:embed="rId4">
            <a:alphaModFix/>
          </a:blip>
          <a:srcRect b="26871" l="39897" r="28209" t="6139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75" name="Google Shape;275;p31"/>
          <p:cNvSpPr txBox="1"/>
          <p:nvPr/>
        </p:nvSpPr>
        <p:spPr>
          <a:xfrm>
            <a:off x="3747850" y="2631225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6" name="Google Shape;276;p31"/>
          <p:cNvSpPr txBox="1"/>
          <p:nvPr/>
        </p:nvSpPr>
        <p:spPr>
          <a:xfrm>
            <a:off x="749325" y="3583200"/>
            <a:ext cx="189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enthusiastic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7" name="Google Shape;277;p31"/>
          <p:cNvSpPr txBox="1"/>
          <p:nvPr/>
        </p:nvSpPr>
        <p:spPr>
          <a:xfrm>
            <a:off x="6172200" y="3527550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subject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8" name="Google Shape;278;p31"/>
          <p:cNvSpPr txBox="1"/>
          <p:nvPr/>
        </p:nvSpPr>
        <p:spPr>
          <a:xfrm>
            <a:off x="2513150" y="4366700"/>
            <a:ext cx="15984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difference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9" name="Google Shape;279;p31"/>
          <p:cNvSpPr txBox="1"/>
          <p:nvPr/>
        </p:nvSpPr>
        <p:spPr>
          <a:xfrm>
            <a:off x="6690050" y="44647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spoke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0" name="Google Shape;280;p31"/>
          <p:cNvSpPr txBox="1"/>
          <p:nvPr/>
        </p:nvSpPr>
        <p:spPr>
          <a:xfrm>
            <a:off x="5280325" y="5432738"/>
            <a:ext cx="148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1" name="Google Shape;281;p31" title="2_2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7" name="Google Shape;287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2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92" name="Google Shape;29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4" name="Google Shape;294;p32"/>
          <p:cNvPicPr preferRelativeResize="0"/>
          <p:nvPr/>
        </p:nvPicPr>
        <p:blipFill rotWithShape="1">
          <a:blip r:embed="rId4">
            <a:alphaModFix/>
          </a:blip>
          <a:srcRect b="5836" l="39273" r="28112" t="73754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32"/>
          <p:cNvSpPr txBox="1"/>
          <p:nvPr/>
        </p:nvSpPr>
        <p:spPr>
          <a:xfrm>
            <a:off x="31071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6" name="Google Shape;296;p32"/>
          <p:cNvSpPr txBox="1"/>
          <p:nvPr/>
        </p:nvSpPr>
        <p:spPr>
          <a:xfrm>
            <a:off x="3366000" y="4100350"/>
            <a:ext cx="42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7" name="Google Shape;297;p32"/>
          <p:cNvSpPr txBox="1"/>
          <p:nvPr/>
        </p:nvSpPr>
        <p:spPr>
          <a:xfrm>
            <a:off x="3183300" y="4785700"/>
            <a:ext cx="536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8" name="Google Shape;298;p32"/>
          <p:cNvSpPr txBox="1"/>
          <p:nvPr/>
        </p:nvSpPr>
        <p:spPr>
          <a:xfrm>
            <a:off x="4099400" y="55548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9" name="Google Shape;299;p32"/>
          <p:cNvSpPr txBox="1"/>
          <p:nvPr/>
        </p:nvSpPr>
        <p:spPr>
          <a:xfrm>
            <a:off x="89574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0" name="Google Shape;300;p32"/>
          <p:cNvSpPr txBox="1"/>
          <p:nvPr/>
        </p:nvSpPr>
        <p:spPr>
          <a:xfrm>
            <a:off x="8745875" y="4100350"/>
            <a:ext cx="592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1" name="Google Shape;301;p32"/>
          <p:cNvSpPr txBox="1"/>
          <p:nvPr/>
        </p:nvSpPr>
        <p:spPr>
          <a:xfrm>
            <a:off x="8365200" y="4883025"/>
            <a:ext cx="790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02" name="Google Shape;302;p32" title="2_30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1" name="Google Shape;311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3" name="Google Shape;313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14" name="Google Shape;314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5" name="Google Shape;315;p33" title="unit10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708225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6" name="Google Shape;326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8" name="Google Shape;328;p34"/>
          <p:cNvPicPr preferRelativeResize="0"/>
          <p:nvPr/>
        </p:nvPicPr>
        <p:blipFill rotWithShape="1">
          <a:blip r:embed="rId4">
            <a:alphaModFix/>
          </a:blip>
          <a:srcRect b="44406" l="29296" r="28575" t="3593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7" name="Google Shape;337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9" name="Google Shape;33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1" name="Google Shape;341;p35"/>
          <p:cNvPicPr preferRelativeResize="0"/>
          <p:nvPr/>
        </p:nvPicPr>
        <p:blipFill rotWithShape="1">
          <a:blip r:embed="rId4">
            <a:alphaModFix/>
          </a:blip>
          <a:srcRect b="46858" l="31821" r="33853" t="26610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0" name="Google Shape;350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2" name="Google Shape;352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4" name="Google Shape;354;p36"/>
          <p:cNvPicPr preferRelativeResize="0"/>
          <p:nvPr/>
        </p:nvPicPr>
        <p:blipFill rotWithShape="1">
          <a:blip r:embed="rId4">
            <a:alphaModFix/>
          </a:blip>
          <a:srcRect b="25429" l="32050" r="34314" t="53345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5" name="Google Shape;365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7" name="Google Shape;367;p37"/>
          <p:cNvPicPr preferRelativeResize="0"/>
          <p:nvPr/>
        </p:nvPicPr>
        <p:blipFill rotWithShape="1">
          <a:blip r:embed="rId4">
            <a:alphaModFix/>
          </a:blip>
          <a:srcRect b="34250" l="31594" r="34440" t="38246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3" name="Google Shape;373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4" name="Google Shape;374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6" name="Google Shape;376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38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78" name="Google Shape;378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79" name="Google Shape;379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0" name="Google Shape;380;p38"/>
          <p:cNvPicPr preferRelativeResize="0"/>
          <p:nvPr/>
        </p:nvPicPr>
        <p:blipFill rotWithShape="1">
          <a:blip r:embed="rId4">
            <a:alphaModFix/>
          </a:blip>
          <a:srcRect b="26856" l="39271" r="27655" t="54980"/>
          <a:stretch/>
        </p:blipFill>
        <p:spPr>
          <a:xfrm>
            <a:off x="674600" y="1307225"/>
            <a:ext cx="10664899" cy="51505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381" name="Google Shape;381;p38"/>
          <p:cNvSpPr txBox="1"/>
          <p:nvPr/>
        </p:nvSpPr>
        <p:spPr>
          <a:xfrm>
            <a:off x="2102200" y="316740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2" name="Google Shape;382;p38"/>
          <p:cNvSpPr txBox="1"/>
          <p:nvPr/>
        </p:nvSpPr>
        <p:spPr>
          <a:xfrm>
            <a:off x="3468025" y="316740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300"/>
          </a:p>
        </p:txBody>
      </p:sp>
      <p:sp>
        <p:nvSpPr>
          <p:cNvPr id="383" name="Google Shape;383;p38"/>
          <p:cNvSpPr txBox="1"/>
          <p:nvPr/>
        </p:nvSpPr>
        <p:spPr>
          <a:xfrm>
            <a:off x="4787900" y="3748325"/>
            <a:ext cx="1764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travelling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4" name="Google Shape;384;p38"/>
          <p:cNvSpPr txBox="1"/>
          <p:nvPr/>
        </p:nvSpPr>
        <p:spPr>
          <a:xfrm>
            <a:off x="2513150" y="474305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</a:t>
            </a: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endParaRPr/>
          </a:p>
        </p:txBody>
      </p:sp>
      <p:sp>
        <p:nvSpPr>
          <p:cNvPr id="385" name="Google Shape;385;p38"/>
          <p:cNvSpPr txBox="1"/>
          <p:nvPr/>
        </p:nvSpPr>
        <p:spPr>
          <a:xfrm>
            <a:off x="3693375" y="467305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91" name="Google Shape;391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4" name="Google Shape;394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5" name="Google Shape;395;p39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96" name="Google Shape;396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8" name="Google Shape;398;p39"/>
          <p:cNvPicPr preferRelativeResize="0"/>
          <p:nvPr/>
        </p:nvPicPr>
        <p:blipFill rotWithShape="1">
          <a:blip r:embed="rId4">
            <a:alphaModFix/>
          </a:blip>
          <a:srcRect b="63183" l="36070" r="29720" t="23797"/>
          <a:stretch/>
        </p:blipFill>
        <p:spPr>
          <a:xfrm>
            <a:off x="617275" y="1231800"/>
            <a:ext cx="10812600" cy="4288199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39"/>
          <p:cNvSpPr txBox="1"/>
          <p:nvPr/>
        </p:nvSpPr>
        <p:spPr>
          <a:xfrm>
            <a:off x="6846975" y="3207550"/>
            <a:ext cx="1584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's arriving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0" name="Google Shape;400;p39"/>
          <p:cNvSpPr txBox="1"/>
          <p:nvPr/>
        </p:nvSpPr>
        <p:spPr>
          <a:xfrm>
            <a:off x="3039800" y="3740675"/>
            <a:ext cx="1748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taking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1" name="Google Shape;401;p39"/>
          <p:cNvSpPr txBox="1"/>
          <p:nvPr/>
        </p:nvSpPr>
        <p:spPr>
          <a:xfrm>
            <a:off x="7000850" y="3802850"/>
            <a:ext cx="2013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not seeing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2" name="Google Shape;402;p39"/>
          <p:cNvSpPr txBox="1"/>
          <p:nvPr/>
        </p:nvSpPr>
        <p:spPr>
          <a:xfrm>
            <a:off x="1763475" y="4375400"/>
            <a:ext cx="1584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driving 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2" name="Google Shape;412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13" name="Google Shape;413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5" name="Google Shape;415;p40"/>
          <p:cNvPicPr preferRelativeResize="0"/>
          <p:nvPr/>
        </p:nvPicPr>
        <p:blipFill rotWithShape="1">
          <a:blip r:embed="rId4">
            <a:alphaModFix/>
          </a:blip>
          <a:srcRect b="52370" l="35264" r="29722" t="37629"/>
          <a:stretch/>
        </p:blipFill>
        <p:spPr>
          <a:xfrm>
            <a:off x="617275" y="1231800"/>
            <a:ext cx="10736227" cy="203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1" name="Google Shape;421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4" name="Google Shape;424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41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26" name="Google Shape;426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8" name="Google Shape;428;p41"/>
          <p:cNvPicPr preferRelativeResize="0"/>
          <p:nvPr/>
        </p:nvPicPr>
        <p:blipFill rotWithShape="1">
          <a:blip r:embed="rId4">
            <a:alphaModFix/>
          </a:blip>
          <a:srcRect b="39306" l="35841" r="35679" t="48244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41"/>
          <p:cNvSpPr txBox="1"/>
          <p:nvPr/>
        </p:nvSpPr>
        <p:spPr>
          <a:xfrm>
            <a:off x="6732050" y="23150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0" name="Google Shape;430;p41"/>
          <p:cNvSpPr txBox="1"/>
          <p:nvPr/>
        </p:nvSpPr>
        <p:spPr>
          <a:xfrm>
            <a:off x="8273925" y="226735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1" name="Google Shape;431;p41"/>
          <p:cNvSpPr txBox="1"/>
          <p:nvPr/>
        </p:nvSpPr>
        <p:spPr>
          <a:xfrm>
            <a:off x="2631225" y="3167400"/>
            <a:ext cx="8889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2" name="Google Shape;432;p41"/>
          <p:cNvSpPr txBox="1"/>
          <p:nvPr/>
        </p:nvSpPr>
        <p:spPr>
          <a:xfrm>
            <a:off x="4169225" y="31674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1"/>
          <p:cNvSpPr txBox="1"/>
          <p:nvPr/>
        </p:nvSpPr>
        <p:spPr>
          <a:xfrm>
            <a:off x="2346900" y="3845750"/>
            <a:ext cx="18003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</a:t>
            </a: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9" name="Google Shape;439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2" name="Google Shape;442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3" name="Google Shape;443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4" name="Google Shape;444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42"/>
          <p:cNvSpPr txBox="1"/>
          <p:nvPr/>
        </p:nvSpPr>
        <p:spPr>
          <a:xfrm>
            <a:off x="4787900" y="6400766"/>
            <a:ext cx="26163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www.midocean.ae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46" name="Google Shape;446;p42"/>
          <p:cNvPicPr preferRelativeResize="0"/>
          <p:nvPr/>
        </p:nvPicPr>
        <p:blipFill rotWithShape="1">
          <a:blip r:embed="rId4">
            <a:alphaModFix/>
          </a:blip>
          <a:srcRect b="13926" l="35954" r="29721" t="6116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47" name="Google Shape;447;p42"/>
          <p:cNvSpPr txBox="1"/>
          <p:nvPr/>
        </p:nvSpPr>
        <p:spPr>
          <a:xfrm>
            <a:off x="4940550" y="340100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48" name="Google Shape;448;p42"/>
          <p:cNvSpPr txBox="1"/>
          <p:nvPr/>
        </p:nvSpPr>
        <p:spPr>
          <a:xfrm>
            <a:off x="6254600" y="516295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9" name="Google Shape;449;p42"/>
          <p:cNvSpPr txBox="1"/>
          <p:nvPr/>
        </p:nvSpPr>
        <p:spPr>
          <a:xfrm>
            <a:off x="1497575" y="4277650"/>
            <a:ext cx="4565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(She's going to stay at home.)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0" name="Google Shape;450;p42"/>
          <p:cNvSpPr txBox="1"/>
          <p:nvPr/>
        </p:nvSpPr>
        <p:spPr>
          <a:xfrm>
            <a:off x="1497575" y="4855150"/>
            <a:ext cx="4369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 isn't going to change his job.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1" name="Google Shape;451;p42"/>
          <p:cNvSpPr txBox="1"/>
          <p:nvPr/>
        </p:nvSpPr>
        <p:spPr>
          <a:xfrm>
            <a:off x="1371600" y="6010150"/>
            <a:ext cx="6174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(He's going to sell his car and buy a motorbike.) 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52" name="Google Shape;452;p42" title="2_31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9" name="Google Shape;459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1" name="Google Shape;461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2" name="Google Shape;462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3" name="Google Shape;463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5" name="Google Shape;465;p43"/>
          <p:cNvPicPr preferRelativeResize="0"/>
          <p:nvPr/>
        </p:nvPicPr>
        <p:blipFill rotWithShape="1">
          <a:blip r:embed="rId4">
            <a:alphaModFix/>
          </a:blip>
          <a:srcRect b="14954" l="25622" r="39269" t="68041"/>
          <a:stretch/>
        </p:blipFill>
        <p:spPr>
          <a:xfrm>
            <a:off x="617275" y="1307225"/>
            <a:ext cx="10812600" cy="4525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Google Shape;471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3" name="Google Shape;473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4" name="Google Shape;474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5" name="Google Shape;475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6" name="Google Shape;476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78" name="Google Shape;478;p44"/>
          <p:cNvPicPr preferRelativeResize="0"/>
          <p:nvPr/>
        </p:nvPicPr>
        <p:blipFill rotWithShape="1">
          <a:blip r:embed="rId4">
            <a:alphaModFix/>
          </a:blip>
          <a:srcRect b="35429" l="28948" r="29036" t="16814"/>
          <a:stretch/>
        </p:blipFill>
        <p:spPr>
          <a:xfrm>
            <a:off x="617275" y="1153275"/>
            <a:ext cx="10812600" cy="53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4" name="Google Shape;48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5" name="Google Shape;48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6" name="Google Shape;48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7" name="Google Shape;48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5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89" name="Google Shape;48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1" name="Google Shape;491;p45"/>
          <p:cNvPicPr preferRelativeResize="0"/>
          <p:nvPr/>
        </p:nvPicPr>
        <p:blipFill rotWithShape="1">
          <a:blip r:embed="rId4">
            <a:alphaModFix/>
          </a:blip>
          <a:srcRect b="28932" l="38709" r="31213" t="43551"/>
          <a:stretch/>
        </p:blipFill>
        <p:spPr>
          <a:xfrm>
            <a:off x="688600" y="1307225"/>
            <a:ext cx="10741277" cy="51505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92" name="Google Shape;492;p45"/>
          <p:cNvSpPr txBox="1"/>
          <p:nvPr/>
        </p:nvSpPr>
        <p:spPr>
          <a:xfrm>
            <a:off x="1833450" y="2391850"/>
            <a:ext cx="8246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has four mobile phones. He usually carries two or three with him.</a:t>
            </a:r>
            <a:endParaRPr sz="18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45"/>
          <p:cNvSpPr txBox="1"/>
          <p:nvPr/>
        </p:nvSpPr>
        <p:spPr>
          <a:xfrm>
            <a:off x="688600" y="3345025"/>
            <a:ext cx="43293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business emails, swap SMS messages with colleagues</a:t>
            </a:r>
            <a:endParaRPr sz="16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4" name="Google Shape;494;p45"/>
          <p:cNvSpPr txBox="1"/>
          <p:nvPr/>
        </p:nvSpPr>
        <p:spPr>
          <a:xfrm>
            <a:off x="5654350" y="3375925"/>
            <a:ext cx="44877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social contact and to access Facebook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5"/>
          <p:cNvSpPr txBox="1"/>
          <p:nvPr/>
        </p:nvSpPr>
        <p:spPr>
          <a:xfrm>
            <a:off x="4787900" y="3932400"/>
            <a:ext cx="6481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ln southern Europe (He says they always carry mobiles with them and use them all the time.)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5"/>
          <p:cNvSpPr txBox="1"/>
          <p:nvPr/>
        </p:nvSpPr>
        <p:spPr>
          <a:xfrm>
            <a:off x="6396125" y="4548000"/>
            <a:ext cx="50337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doesn't want to see the person he is talking to. He likes to take notes during phone calls. 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7" name="Google Shape;497;p45"/>
          <p:cNvSpPr txBox="1"/>
          <p:nvPr/>
        </p:nvSpPr>
        <p:spPr>
          <a:xfrm>
            <a:off x="942300" y="5912275"/>
            <a:ext cx="4075500" cy="4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a) project updates with colleagues 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8" name="Google Shape;498;p45"/>
          <p:cNvSpPr txBox="1"/>
          <p:nvPr/>
        </p:nvSpPr>
        <p:spPr>
          <a:xfrm>
            <a:off x="5125300" y="5841825"/>
            <a:ext cx="63045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b) </a:t>
            </a:r>
            <a:r>
              <a:rPr lang="en-US" sz="17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sending messages to friends and seeing what they are doing</a:t>
            </a:r>
            <a:endParaRPr sz="17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4" name="Google Shape;50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6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21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09" name="Google Shape;50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1" name="Google Shape;511;p46"/>
          <p:cNvPicPr preferRelativeResize="0"/>
          <p:nvPr/>
        </p:nvPicPr>
        <p:blipFill rotWithShape="1">
          <a:blip r:embed="rId4">
            <a:alphaModFix/>
          </a:blip>
          <a:srcRect b="14407" l="39270" r="36609" t="70081"/>
          <a:stretch/>
        </p:blipFill>
        <p:spPr>
          <a:xfrm>
            <a:off x="674600" y="1293225"/>
            <a:ext cx="10664899" cy="5164576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512" name="Google Shape;512;p46"/>
          <p:cNvSpPr txBox="1"/>
          <p:nvPr/>
        </p:nvSpPr>
        <p:spPr>
          <a:xfrm>
            <a:off x="6704050" y="272762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swap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3" name="Google Shape;513;p46"/>
          <p:cNvSpPr txBox="1"/>
          <p:nvPr/>
        </p:nvSpPr>
        <p:spPr>
          <a:xfrm>
            <a:off x="6424150" y="3606113"/>
            <a:ext cx="1752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access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4" name="Google Shape;514;p46"/>
          <p:cNvSpPr txBox="1"/>
          <p:nvPr/>
        </p:nvSpPr>
        <p:spPr>
          <a:xfrm>
            <a:off x="8971375" y="4562675"/>
            <a:ext cx="1654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disciplined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15" name="Google Shape;515;p46"/>
          <p:cNvSpPr txBox="1"/>
          <p:nvPr/>
        </p:nvSpPr>
        <p:spPr>
          <a:xfrm>
            <a:off x="8971375" y="58775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fan</a:t>
            </a:r>
            <a:endParaRPr sz="22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5" name="Google Shape;525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6" name="Google Shape;526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27" name="Google Shape;527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8" name="Google Shape;528;p47"/>
          <p:cNvPicPr preferRelativeResize="0"/>
          <p:nvPr/>
        </p:nvPicPr>
        <p:blipFill rotWithShape="1">
          <a:blip r:embed="rId4">
            <a:alphaModFix/>
          </a:blip>
          <a:srcRect b="41958" l="25738" r="32933" t="37429"/>
          <a:stretch/>
        </p:blipFill>
        <p:spPr>
          <a:xfrm>
            <a:off x="617275" y="1231801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5" name="Google Shape;535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7" name="Google Shape;537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8" name="Google Shape;538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9" name="Google Shape;539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40" name="Google Shape;540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1" name="Google Shape;541;p48"/>
          <p:cNvPicPr preferRelativeResize="0"/>
          <p:nvPr/>
        </p:nvPicPr>
        <p:blipFill rotWithShape="1">
          <a:blip r:embed="rId4">
            <a:alphaModFix/>
          </a:blip>
          <a:srcRect b="17548" l="32397" r="33851" t="73959"/>
          <a:stretch/>
        </p:blipFill>
        <p:spPr>
          <a:xfrm>
            <a:off x="716600" y="1231800"/>
            <a:ext cx="10650874" cy="21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0" name="Google Shape;550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1" name="Google Shape;551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2" name="Google Shape;552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53" name="Google Shape;553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4" name="Google Shape;554;p49"/>
          <p:cNvPicPr preferRelativeResize="0"/>
          <p:nvPr/>
        </p:nvPicPr>
        <p:blipFill rotWithShape="1">
          <a:blip r:embed="rId4">
            <a:alphaModFix/>
          </a:blip>
          <a:srcRect b="6665" l="33120" r="33854" t="65302"/>
          <a:stretch/>
        </p:blipFill>
        <p:spPr>
          <a:xfrm>
            <a:off x="674600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Google Shape;559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0" name="Google Shape;560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4" name="Google Shape;564;p50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65" name="Google Shape;565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7" name="Google Shape;567;p50"/>
          <p:cNvPicPr preferRelativeResize="0"/>
          <p:nvPr/>
        </p:nvPicPr>
        <p:blipFill rotWithShape="1">
          <a:blip r:embed="rId4">
            <a:alphaModFix/>
          </a:blip>
          <a:srcRect b="44612" l="37216" r="31908" t="2559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50"/>
          <p:cNvSpPr txBox="1"/>
          <p:nvPr/>
        </p:nvSpPr>
        <p:spPr>
          <a:xfrm>
            <a:off x="5118100" y="27519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tomorrow 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9" name="Google Shape;569;p50"/>
          <p:cNvSpPr txBox="1"/>
          <p:nvPr/>
        </p:nvSpPr>
        <p:spPr>
          <a:xfrm>
            <a:off x="5164500" y="32289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end of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0" name="Google Shape;570;p50"/>
          <p:cNvSpPr txBox="1"/>
          <p:nvPr/>
        </p:nvSpPr>
        <p:spPr>
          <a:xfrm>
            <a:off x="3974850" y="3577788"/>
            <a:ext cx="1738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day after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1" name="Google Shape;571;p50"/>
          <p:cNvSpPr txBox="1"/>
          <p:nvPr/>
        </p:nvSpPr>
        <p:spPr>
          <a:xfrm>
            <a:off x="7000850" y="41708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July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2" name="Google Shape;572;p50"/>
          <p:cNvSpPr txBox="1"/>
          <p:nvPr/>
        </p:nvSpPr>
        <p:spPr>
          <a:xfrm>
            <a:off x="3065125" y="46466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3" name="Google Shape;573;p50"/>
          <p:cNvSpPr txBox="1"/>
          <p:nvPr/>
        </p:nvSpPr>
        <p:spPr>
          <a:xfrm>
            <a:off x="5825000" y="50457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next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4" name="Google Shape;574;p50"/>
          <p:cNvSpPr txBox="1"/>
          <p:nvPr/>
        </p:nvSpPr>
        <p:spPr>
          <a:xfrm>
            <a:off x="8663475" y="55227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five years' 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0" name="Google Shape;580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3" name="Google Shape;583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4" name="Google Shape;584;p51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85" name="Google Shape;585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86" name="Google Shape;586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7" name="Google Shape;587;p51"/>
          <p:cNvPicPr preferRelativeResize="0"/>
          <p:nvPr/>
        </p:nvPicPr>
        <p:blipFill rotWithShape="1">
          <a:blip r:embed="rId4">
            <a:alphaModFix/>
          </a:blip>
          <a:srcRect b="26041" l="37427" r="31560" t="54978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588" name="Google Shape;588;p51"/>
          <p:cNvCxnSpPr/>
          <p:nvPr/>
        </p:nvCxnSpPr>
        <p:spPr>
          <a:xfrm>
            <a:off x="5713125" y="2706800"/>
            <a:ext cx="1189800" cy="727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89" name="Google Shape;589;p51"/>
          <p:cNvCxnSpPr/>
          <p:nvPr/>
        </p:nvCxnSpPr>
        <p:spPr>
          <a:xfrm>
            <a:off x="4327550" y="3462600"/>
            <a:ext cx="2589300" cy="221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0" name="Google Shape;590;p51"/>
          <p:cNvCxnSpPr/>
          <p:nvPr/>
        </p:nvCxnSpPr>
        <p:spPr>
          <a:xfrm>
            <a:off x="4467500" y="4232375"/>
            <a:ext cx="2421300" cy="713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1" name="Google Shape;591;p51"/>
          <p:cNvCxnSpPr/>
          <p:nvPr/>
        </p:nvCxnSpPr>
        <p:spPr>
          <a:xfrm flipH="1" rot="10800000">
            <a:off x="4313550" y="2762650"/>
            <a:ext cx="2575200" cy="223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592" name="Google Shape;592;p51"/>
          <p:cNvCxnSpPr/>
          <p:nvPr/>
        </p:nvCxnSpPr>
        <p:spPr>
          <a:xfrm flipH="1" rot="10800000">
            <a:off x="2983925" y="4218425"/>
            <a:ext cx="3904800" cy="1525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6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2" name="Google Shape;602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03" name="Google Shape;603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5" name="Google Shape;605;p52"/>
          <p:cNvPicPr preferRelativeResize="0"/>
          <p:nvPr/>
        </p:nvPicPr>
        <p:blipFill rotWithShape="1">
          <a:blip r:embed="rId4">
            <a:alphaModFix/>
          </a:blip>
          <a:srcRect b="64001" l="27343" r="32936" t="17959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606" name="Google Shape;606;p52"/>
          <p:cNvSpPr txBox="1"/>
          <p:nvPr/>
        </p:nvSpPr>
        <p:spPr>
          <a:xfrm>
            <a:off x="9069375" y="45626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/>
          </a:p>
        </p:txBody>
      </p:sp>
      <p:sp>
        <p:nvSpPr>
          <p:cNvPr id="607" name="Google Shape;607;p52"/>
          <p:cNvSpPr txBox="1"/>
          <p:nvPr/>
        </p:nvSpPr>
        <p:spPr>
          <a:xfrm>
            <a:off x="9069375" y="54148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608" name="Google Shape;608;p52"/>
          <p:cNvSpPr txBox="1"/>
          <p:nvPr/>
        </p:nvSpPr>
        <p:spPr>
          <a:xfrm>
            <a:off x="9039825" y="291677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609" name="Google Shape;609;p52"/>
          <p:cNvSpPr txBox="1"/>
          <p:nvPr/>
        </p:nvSpPr>
        <p:spPr>
          <a:xfrm>
            <a:off x="9039825" y="373972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pic>
        <p:nvPicPr>
          <p:cNvPr id="610" name="Google Shape;610;p52" title="2_32_33_34_3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16" name="Google Shape;616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7" name="Google Shape;617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9" name="Google Shape;619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0" name="Google Shape;620;p53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21" name="Google Shape;621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22" name="Google Shape;622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3" name="Google Shape;623;p53"/>
          <p:cNvPicPr preferRelativeResize="0"/>
          <p:nvPr/>
        </p:nvPicPr>
        <p:blipFill rotWithShape="1">
          <a:blip r:embed="rId4">
            <a:alphaModFix/>
          </a:blip>
          <a:srcRect b="25840" l="36525" r="31102" t="3701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624" name="Google Shape;624;p53"/>
          <p:cNvSpPr txBox="1"/>
          <p:nvPr/>
        </p:nvSpPr>
        <p:spPr>
          <a:xfrm>
            <a:off x="4030825" y="30460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later</a:t>
            </a:r>
            <a:endParaRPr sz="19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25" name="Google Shape;625;p53"/>
          <p:cNvSpPr txBox="1"/>
          <p:nvPr/>
        </p:nvSpPr>
        <p:spPr>
          <a:xfrm>
            <a:off x="3934825" y="37561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fine</a:t>
            </a:r>
            <a:endParaRPr/>
          </a:p>
        </p:txBody>
      </p:sp>
      <p:sp>
        <p:nvSpPr>
          <p:cNvPr id="626" name="Google Shape;626;p53"/>
          <p:cNvSpPr txBox="1"/>
          <p:nvPr/>
        </p:nvSpPr>
        <p:spPr>
          <a:xfrm>
            <a:off x="7862625" y="3653950"/>
            <a:ext cx="691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</a:t>
            </a:r>
            <a:endParaRPr/>
          </a:p>
        </p:txBody>
      </p:sp>
      <p:sp>
        <p:nvSpPr>
          <p:cNvPr id="627" name="Google Shape;627;p53"/>
          <p:cNvSpPr txBox="1"/>
          <p:nvPr/>
        </p:nvSpPr>
        <p:spPr>
          <a:xfrm>
            <a:off x="8882750" y="36539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/>
          </a:p>
        </p:txBody>
      </p:sp>
      <p:sp>
        <p:nvSpPr>
          <p:cNvPr id="628" name="Google Shape;628;p53"/>
          <p:cNvSpPr txBox="1"/>
          <p:nvPr/>
        </p:nvSpPr>
        <p:spPr>
          <a:xfrm>
            <a:off x="4787900" y="4466250"/>
            <a:ext cx="1198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/>
          </a:p>
        </p:txBody>
      </p:sp>
      <p:sp>
        <p:nvSpPr>
          <p:cNvPr id="629" name="Google Shape;629;p53"/>
          <p:cNvSpPr txBox="1"/>
          <p:nvPr/>
        </p:nvSpPr>
        <p:spPr>
          <a:xfrm>
            <a:off x="9089575" y="44662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/>
          </a:p>
        </p:txBody>
      </p:sp>
      <p:sp>
        <p:nvSpPr>
          <p:cNvPr id="630" name="Google Shape;630;p53"/>
          <p:cNvSpPr txBox="1"/>
          <p:nvPr/>
        </p:nvSpPr>
        <p:spPr>
          <a:xfrm>
            <a:off x="4308050" y="55050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/>
          </a:p>
        </p:txBody>
      </p:sp>
      <p:sp>
        <p:nvSpPr>
          <p:cNvPr id="631" name="Google Shape;631;p53"/>
          <p:cNvSpPr txBox="1"/>
          <p:nvPr/>
        </p:nvSpPr>
        <p:spPr>
          <a:xfrm>
            <a:off x="3026225" y="58114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/>
          </a:p>
        </p:txBody>
      </p:sp>
      <p:pic>
        <p:nvPicPr>
          <p:cNvPr id="632" name="Google Shape;632;p53" title="2_32_33_34_35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3" name="Google Shape;643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5" name="Google Shape;645;p54" title="unit10CS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4600" y="1231800"/>
            <a:ext cx="10755275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6" name="Google Shape;656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8" name="Google Shape;658;p55"/>
          <p:cNvPicPr preferRelativeResize="0"/>
          <p:nvPr/>
        </p:nvPicPr>
        <p:blipFill rotWithShape="1">
          <a:blip r:embed="rId4">
            <a:alphaModFix/>
          </a:blip>
          <a:srcRect b="17268" l="28835" r="24902" t="23793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7" name="Google Shape;667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8" name="Google Shape;668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69" name="Google Shape;669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1" name="Google Shape;671;p56"/>
          <p:cNvPicPr preferRelativeResize="0"/>
          <p:nvPr/>
        </p:nvPicPr>
        <p:blipFill rotWithShape="1">
          <a:blip r:embed="rId4">
            <a:alphaModFix/>
          </a:blip>
          <a:srcRect b="19103" l="28950" r="33166" t="47018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7" name="Google Shape;677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8" name="Google Shape;678;p5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9" name="Google Shape;679;p5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80" name="Google Shape;680;p5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1" name="Google Shape;681;p57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2" name="Google Shape;682;p5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