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8F44A2F1-9E1F-4B54-A3A2-5F16C0AD49E2}"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47" name="Shape 147"/>
          <p:cNvSpPr/>
          <p:nvPr>
            <p:ph type="sldImg"/>
          </p:nvPr>
        </p:nvSpPr>
        <p:spPr>
          <a:xfrm>
            <a:off x="1143000" y="685800"/>
            <a:ext cx="4572000" cy="3429000"/>
          </a:xfrm>
          <a:prstGeom prst="rect">
            <a:avLst/>
          </a:prstGeom>
        </p:spPr>
        <p:txBody>
          <a:bodyPr/>
          <a:lstStyle/>
          <a:p>
            <a:pPr/>
          </a:p>
        </p:txBody>
      </p:sp>
      <p:sp>
        <p:nvSpPr>
          <p:cNvPr id="148" name="Shape 14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1"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12"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9" name="Title Text"/>
          <p:cNvSpPr txBox="1"/>
          <p:nvPr>
            <p:ph type="title"/>
          </p:nvPr>
        </p:nvSpPr>
        <p:spPr>
          <a:xfrm>
            <a:off x="831850" y="1709738"/>
            <a:ext cx="10515600" cy="2852737"/>
          </a:xfrm>
          <a:prstGeom prst="rect">
            <a:avLst/>
          </a:prstGeom>
        </p:spPr>
        <p:txBody>
          <a:bodyPr anchor="b"/>
          <a:lstStyle>
            <a:lvl1pPr>
              <a:defRPr sz="6000"/>
            </a:lvl1pPr>
          </a:lstStyle>
          <a:p>
            <a:pPr/>
            <a:r>
              <a:t>Title Text</a:t>
            </a:r>
          </a:p>
        </p:txBody>
      </p:sp>
      <p:sp>
        <p:nvSpPr>
          <p:cNvPr id="30" name="Body Level One…"/>
          <p:cNvSpPr txBox="1"/>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7" name="Title Text"/>
          <p:cNvSpPr txBox="1"/>
          <p:nvPr>
            <p:ph type="title"/>
          </p:nvPr>
        </p:nvSpPr>
        <p:spPr>
          <a:xfrm>
            <a:off x="839787" y="365125"/>
            <a:ext cx="10515601" cy="1325563"/>
          </a:xfrm>
          <a:prstGeom prst="rect">
            <a:avLst/>
          </a:prstGeom>
        </p:spPr>
        <p:txBody>
          <a:bodyPr/>
          <a:lstStyle/>
          <a:p>
            <a:pPr/>
            <a:r>
              <a:t>Title Text</a:t>
            </a:r>
          </a:p>
        </p:txBody>
      </p:sp>
      <p:sp>
        <p:nvSpPr>
          <p:cNvPr id="48" name="Body Level One…"/>
          <p:cNvSpPr txBox="1"/>
          <p:nvPr>
            <p:ph type="body" sz="quarter" idx="1"/>
          </p:nvPr>
        </p:nvSpPr>
        <p:spPr>
          <a:xfrm>
            <a:off x="839787" y="1681163"/>
            <a:ext cx="5157789" cy="823913"/>
          </a:xfrm>
          <a:prstGeom prst="rect">
            <a:avLst/>
          </a:prstGeom>
        </p:spPr>
        <p:txBody>
          <a:bodyPr anchor="b"/>
          <a:lstStyle>
            <a:lvl1pPr marL="0" indent="0">
              <a:buSzTx/>
              <a:buFontTx/>
              <a:buNone/>
              <a:defRPr b="1" sz="2400"/>
            </a:lvl1pPr>
            <a:lvl2pPr marL="0" indent="457200">
              <a:buSzTx/>
              <a:buFontTx/>
              <a:buNone/>
              <a:defRPr b="1" sz="2400"/>
            </a:lvl2pPr>
            <a:lvl3pPr marL="0" indent="914400">
              <a:buSzTx/>
              <a:buFontTx/>
              <a:buNone/>
              <a:defRPr b="1" sz="2400"/>
            </a:lvl3pPr>
            <a:lvl4pPr marL="0" indent="1371600">
              <a:buSzTx/>
              <a:buFontTx/>
              <a:buNone/>
              <a:defRPr b="1" sz="2400"/>
            </a:lvl4pPr>
            <a:lvl5pPr marL="0" indent="182880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49" name="Text Placeholder 4"/>
          <p:cNvSpPr/>
          <p:nvPr>
            <p:ph type="body" sz="quarter" idx="21"/>
          </p:nvPr>
        </p:nvSpPr>
        <p:spPr>
          <a:xfrm>
            <a:off x="6172200" y="1681163"/>
            <a:ext cx="5183188" cy="823913"/>
          </a:xfrm>
          <a:prstGeom prst="rect">
            <a:avLst/>
          </a:prstGeom>
        </p:spPr>
        <p:txBody>
          <a:bodyPr anchor="b"/>
          <a:lstStyle/>
          <a:p>
            <a:pPr marL="0" indent="0">
              <a:buSzTx/>
              <a:buFontTx/>
              <a:buNone/>
              <a:defRPr b="1" sz="2400"/>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73" name="Body Level One…"/>
          <p:cNvSpPr txBox="1"/>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74" name="Text Placeholder 3"/>
          <p:cNvSpPr/>
          <p:nvPr>
            <p:ph type="body" sz="quarter" idx="21"/>
          </p:nvPr>
        </p:nvSpPr>
        <p:spPr>
          <a:xfrm>
            <a:off x="839787" y="2057400"/>
            <a:ext cx="3932238" cy="3811588"/>
          </a:xfrm>
          <a:prstGeom prst="rect">
            <a:avLst/>
          </a:prstGeom>
        </p:spPr>
        <p:txBody>
          <a:bodyPr/>
          <a:lstStyle/>
          <a:p>
            <a:pPr marL="0" indent="0">
              <a:buSzTx/>
              <a:buFontTx/>
              <a:buNone/>
              <a:defRPr sz="1600"/>
            </a:pPr>
          </a:p>
        </p:txBody>
      </p:sp>
      <p:sp>
        <p:nvSpPr>
          <p:cNvPr id="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83" name="Picture Placeholder 2"/>
          <p:cNvSpPr/>
          <p:nvPr>
            <p:ph type="pic" sz="half" idx="21"/>
          </p:nvPr>
        </p:nvSpPr>
        <p:spPr>
          <a:xfrm>
            <a:off x="5183187" y="987425"/>
            <a:ext cx="6172201" cy="4873625"/>
          </a:xfrm>
          <a:prstGeom prst="rect">
            <a:avLst/>
          </a:prstGeom>
        </p:spPr>
        <p:txBody>
          <a:bodyPr lIns="91439" rIns="91439">
            <a:noAutofit/>
          </a:bodyPr>
          <a:lstStyle/>
          <a:p>
            <a:pPr/>
          </a:p>
        </p:txBody>
      </p:sp>
      <p:sp>
        <p:nvSpPr>
          <p:cNvPr id="84" name="Body Level One…"/>
          <p:cNvSpPr txBox="1"/>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p:spTree>
      <p:nvGrpSpPr>
        <p:cNvPr id="1" name=""/>
        <p:cNvGrpSpPr/>
        <p:nvPr/>
      </p:nvGrpSpPr>
      <p:grpSpPr>
        <a:xfrm>
          <a:off x="0" y="0"/>
          <a:ext cx="0" cy="0"/>
          <a:chOff x="0" y="0"/>
          <a:chExt cx="0" cy="0"/>
        </a:xfrm>
      </p:grpSpPr>
      <p:sp>
        <p:nvSpPr>
          <p:cNvPr id="92" name="Picture Placeholder 10"/>
          <p:cNvSpPr/>
          <p:nvPr>
            <p:ph type="pic" idx="21"/>
          </p:nvPr>
        </p:nvSpPr>
        <p:spPr>
          <a:xfrm>
            <a:off x="-1" y="-1"/>
            <a:ext cx="12192001" cy="6858001"/>
          </a:xfrm>
          <a:prstGeom prst="rect">
            <a:avLst/>
          </a:prstGeom>
        </p:spPr>
        <p:txBody>
          <a:bodyPr lIns="91439" rIns="91439">
            <a:noAutofit/>
          </a:bodyPr>
          <a:lstStyle/>
          <a:p>
            <a:pPr/>
          </a:p>
        </p:txBody>
      </p:sp>
      <p:sp>
        <p:nvSpPr>
          <p:cNvPr id="9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3_Title Slide">
    <p:spTree>
      <p:nvGrpSpPr>
        <p:cNvPr id="1" name=""/>
        <p:cNvGrpSpPr/>
        <p:nvPr/>
      </p:nvGrpSpPr>
      <p:grpSpPr>
        <a:xfrm>
          <a:off x="0" y="0"/>
          <a:ext cx="0" cy="0"/>
          <a:chOff x="0" y="0"/>
          <a:chExt cx="0" cy="0"/>
        </a:xfrm>
      </p:grpSpPr>
      <p:sp>
        <p:nvSpPr>
          <p:cNvPr id="100" name="Picture Placeholder 13"/>
          <p:cNvSpPr/>
          <p:nvPr>
            <p:ph type="pic" idx="21"/>
          </p:nvPr>
        </p:nvSpPr>
        <p:spPr>
          <a:xfrm>
            <a:off x="1" y="0"/>
            <a:ext cx="9740897" cy="5962650"/>
          </a:xfrm>
          <a:prstGeom prst="rect">
            <a:avLst/>
          </a:prstGeom>
        </p:spPr>
        <p:txBody>
          <a:bodyPr lIns="91439" rIns="91439">
            <a:noAutofit/>
          </a:bodyPr>
          <a:lstStyle/>
          <a:p>
            <a:pPr/>
          </a:p>
        </p:txBody>
      </p:sp>
      <p:sp>
        <p:nvSpPr>
          <p:cNvPr id="10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9_Title Slide">
    <p:spTree>
      <p:nvGrpSpPr>
        <p:cNvPr id="1" name=""/>
        <p:cNvGrpSpPr/>
        <p:nvPr/>
      </p:nvGrpSpPr>
      <p:grpSpPr>
        <a:xfrm>
          <a:off x="0" y="0"/>
          <a:ext cx="0" cy="0"/>
          <a:chOff x="0" y="0"/>
          <a:chExt cx="0" cy="0"/>
        </a:xfrm>
      </p:grpSpPr>
      <p:sp>
        <p:nvSpPr>
          <p:cNvPr id="108" name="Picture Placeholder 6"/>
          <p:cNvSpPr/>
          <p:nvPr>
            <p:ph type="pic" idx="21"/>
          </p:nvPr>
        </p:nvSpPr>
        <p:spPr>
          <a:xfrm>
            <a:off x="1127759" y="1123950"/>
            <a:ext cx="9936482" cy="4610100"/>
          </a:xfrm>
          <a:prstGeom prst="rect">
            <a:avLst/>
          </a:prstGeom>
        </p:spPr>
        <p:txBody>
          <a:bodyPr lIns="91439" rIns="91439">
            <a:noAutofit/>
          </a:bodyPr>
          <a:lstStyle/>
          <a:p>
            <a:pPr/>
          </a:p>
        </p:txBody>
      </p:sp>
      <p:sp>
        <p:nvSpPr>
          <p:cNvPr id="109"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3_Title Slide">
    <p:spTree>
      <p:nvGrpSpPr>
        <p:cNvPr id="1" name=""/>
        <p:cNvGrpSpPr/>
        <p:nvPr/>
      </p:nvGrpSpPr>
      <p:grpSpPr>
        <a:xfrm>
          <a:off x="0" y="0"/>
          <a:ext cx="0" cy="0"/>
          <a:chOff x="0" y="0"/>
          <a:chExt cx="0" cy="0"/>
        </a:xfrm>
      </p:grpSpPr>
      <p:sp>
        <p:nvSpPr>
          <p:cNvPr id="116" name="Picture Placeholder 3"/>
          <p:cNvSpPr/>
          <p:nvPr>
            <p:ph type="pic" idx="21"/>
          </p:nvPr>
        </p:nvSpPr>
        <p:spPr>
          <a:xfrm>
            <a:off x="-1" y="0"/>
            <a:ext cx="6826173" cy="6857999"/>
          </a:xfrm>
          <a:prstGeom prst="rect">
            <a:avLst/>
          </a:prstGeom>
        </p:spPr>
        <p:txBody>
          <a:bodyPr lIns="91439" rIns="91439">
            <a:noAutofit/>
          </a:bodyPr>
          <a:lstStyle/>
          <a:p>
            <a:pPr/>
          </a:p>
        </p:txBody>
      </p:sp>
      <p:sp>
        <p:nvSpPr>
          <p:cNvPr id="117"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_Title Slide">
    <p:bg>
      <p:bgPr>
        <a:gradFill flip="none" rotWithShape="1">
          <a:gsLst>
            <a:gs pos="1000">
              <a:srgbClr val="FFFFFF"/>
            </a:gs>
            <a:gs pos="100000">
              <a:srgbClr val="F5F5F5"/>
            </a:gs>
          </a:gsLst>
          <a:lin ang="5400000" scaled="0"/>
        </a:gradFill>
      </p:bgPr>
    </p:bg>
    <p:spTree>
      <p:nvGrpSpPr>
        <p:cNvPr id="1" name=""/>
        <p:cNvGrpSpPr/>
        <p:nvPr/>
      </p:nvGrpSpPr>
      <p:grpSpPr>
        <a:xfrm>
          <a:off x="0" y="0"/>
          <a:ext cx="0" cy="0"/>
          <a:chOff x="0" y="0"/>
          <a:chExt cx="0" cy="0"/>
        </a:xfrm>
      </p:grpSpPr>
      <p:sp>
        <p:nvSpPr>
          <p:cNvPr id="124" name="Picture Placeholder 3"/>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pPr/>
          </a:p>
        </p:txBody>
      </p:sp>
      <p:sp>
        <p:nvSpPr>
          <p:cNvPr id="125"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8_Title Slide">
    <p:spTree>
      <p:nvGrpSpPr>
        <p:cNvPr id="1" name=""/>
        <p:cNvGrpSpPr/>
        <p:nvPr/>
      </p:nvGrpSpPr>
      <p:grpSpPr>
        <a:xfrm>
          <a:off x="0" y="0"/>
          <a:ext cx="0" cy="0"/>
          <a:chOff x="0" y="0"/>
          <a:chExt cx="0" cy="0"/>
        </a:xfrm>
      </p:grpSpPr>
      <p:sp>
        <p:nvSpPr>
          <p:cNvPr id="132"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13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5_Title Slide">
    <p:spTree>
      <p:nvGrpSpPr>
        <p:cNvPr id="1" name=""/>
        <p:cNvGrpSpPr/>
        <p:nvPr/>
      </p:nvGrpSpPr>
      <p:grpSpPr>
        <a:xfrm>
          <a:off x="0" y="0"/>
          <a:ext cx="0" cy="0"/>
          <a:chOff x="0" y="0"/>
          <a:chExt cx="0" cy="0"/>
        </a:xfrm>
      </p:grpSpPr>
      <p:sp>
        <p:nvSpPr>
          <p:cNvPr id="140" name="Picture Placeholder 2"/>
          <p:cNvSpPr/>
          <p:nvPr>
            <p:ph type="pic" sz="quarter" idx="21"/>
          </p:nvPr>
        </p:nvSpPr>
        <p:spPr>
          <a:xfrm>
            <a:off x="6096000" y="933450"/>
            <a:ext cx="4962146" cy="2495550"/>
          </a:xfrm>
          <a:prstGeom prst="rect">
            <a:avLst/>
          </a:prstGeom>
        </p:spPr>
        <p:txBody>
          <a:bodyPr lIns="91439" rIns="91439">
            <a:noAutofit/>
          </a:bodyPr>
          <a:lstStyle/>
          <a:p>
            <a:pPr/>
          </a:p>
        </p:txBody>
      </p:sp>
      <p:sp>
        <p:nvSpPr>
          <p:cNvPr id="14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 Id="rId18"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2.jpeg"/><Relationship Id="rId3" Type="http://schemas.openxmlformats.org/officeDocument/2006/relationships/image" Target="../media/image1.png"/><Relationship Id="rId4" Type="http://schemas.openxmlformats.org/officeDocument/2006/relationships/image" Target="../media/image2.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3.jpeg"/></Relationships>

</file>

<file path=ppt/slides/_rels/slide3.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1.tif"/></Relationships>

</file>

<file path=ppt/slides/_rels/slide4.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2.tif"/></Relationships>

</file>

<file path=ppt/slides/_rels/slide5.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3.tif"/></Relationships>

</file>

<file path=ppt/slides/_rels/slide6.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4.tif"/></Relationships>

</file>

<file path=ppt/slides/_rels/slide7.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5.tif"/></Relationships>

</file>

<file path=ppt/slides/_rels/slide8.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4.jpeg"/></Relationships>

</file>

<file path=ppt/slides/_rels/slide9.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tif"/></Relationships>

</file>

<file path=ppt/slides/_rels/slide10.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5.jpe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7.tif"/></Relationships>

</file>

<file path=ppt/slides/_rels/slide12.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jpe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8.tif"/></Relationships>

</file>

<file path=ppt/slides/_rels/slide14.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7.jpeg"/><Relationship Id="rId6" Type="http://schemas.openxmlformats.org/officeDocument/2006/relationships/image" Target="../media/image8.jpe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7.jpeg"/><Relationship Id="rId6" Type="http://schemas.openxmlformats.org/officeDocument/2006/relationships/image" Target="../media/image8.jpe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9.tif"/></Relationships>

</file>

<file path=ppt/slides/_rels/slide17.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10.tif"/></Relationships>

</file>

<file path=ppt/slides/_rels/slide18.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11.tif"/></Relationships>

</file>

<file path=ppt/slides/_rels/slide22.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12.tif"/></Relationships>

</file>

<file path=ppt/slides/_rels/slide23.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13.tif"/></Relationships>

</file>

<file path=ppt/slides/_rels/slide24.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14.tif"/></Relationships>

</file>

<file path=ppt/slides/_rels/slide25.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14.tif"/></Relationships>

</file>

<file path=ppt/slides/_rels/slide26.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15.tif"/></Relationships>

</file>

<file path=ppt/slides/_rels/slide27.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16.tif"/></Relationships>

</file>

<file path=ppt/slides/_rels/slide28.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17.tif"/></Relationships>

</file>

<file path=ppt/slides/_rels/slide29.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17.tif"/></Relationships>

</file>

<file path=ppt/slides/_rels/slide30.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18.tif"/></Relationships>

</file>

<file path=ppt/slides/_rels/slide31.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19.tif"/></Relationships>

</file>

<file path=ppt/slides/_rels/slide32.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20.tif"/></Relationships>

</file>

<file path=ppt/slides/_rels/slide33.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21.tif"/></Relationships>

</file>

<file path=ppt/slides/_rels/slide34.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22.tif"/></Relationships>

</file>

<file path=ppt/slides/_rels/slide35.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23.tif"/></Relationships>

</file>

<file path=ppt/slides/_rels/slide36.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24.tif"/><Relationship Id="rId6" Type="http://schemas.openxmlformats.org/officeDocument/2006/relationships/image" Target="../media/image25.tif"/></Relationships>

</file>

<file path=ppt/slides/_rels/slide37.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26.tif"/></Relationships>

</file>

<file path=ppt/slides/_rels/slide38.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27.tif"/></Relationships>

</file>

<file path=ppt/slides/_rels/slide39.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28.tif"/></Relationships>

</file>

<file path=ppt/slides/_rels/slide40.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s>

</file>

<file path=ppt/slides/_rels/slide41.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s>

</file>

<file path=ppt/slides/_rels/slide42.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6.png"/><Relationship Id="rId3" Type="http://schemas.openxmlformats.org/officeDocument/2006/relationships/image" Target="../media/image7.png"/><Relationship Id="rId4" Type="http://schemas.openxmlformats.org/officeDocument/2006/relationships/image" Target="../media/image5.png"/><Relationship Id="rId5"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152" name="Group 16"/>
          <p:cNvGrpSpPr/>
          <p:nvPr/>
        </p:nvGrpSpPr>
        <p:grpSpPr>
          <a:xfrm>
            <a:off x="321732" y="-1"/>
            <a:ext cx="2024827" cy="1879601"/>
            <a:chOff x="0" y="0"/>
            <a:chExt cx="2024825" cy="1879600"/>
          </a:xfrm>
        </p:grpSpPr>
        <p:sp>
          <p:nvSpPr>
            <p:cNvPr id="150"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151"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153"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154" name="TextBox 29"/>
          <p:cNvSpPr txBox="1"/>
          <p:nvPr/>
        </p:nvSpPr>
        <p:spPr>
          <a:xfrm>
            <a:off x="6646405" y="3814574"/>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by Samara Jasim</a:t>
            </a:r>
          </a:p>
        </p:txBody>
      </p:sp>
      <p:sp>
        <p:nvSpPr>
          <p:cNvPr id="155"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2" y="59"/>
                </a:moveTo>
                <a:lnTo>
                  <a:pt x="13898" y="0"/>
                </a:lnTo>
                <a:lnTo>
                  <a:pt x="21600" y="21541"/>
                </a:lnTo>
                <a:lnTo>
                  <a:pt x="0" y="21600"/>
                </a:lnTo>
                <a:lnTo>
                  <a:pt x="112" y="59"/>
                </a:lnTo>
                <a:close/>
              </a:path>
            </a:pathLst>
          </a:custGeom>
          <a:blipFill>
            <a:blip r:embed="rId2"/>
            <a:stretch>
              <a:fillRect/>
            </a:stretch>
          </a:blipFill>
          <a:ln w="12700">
            <a:miter lim="400000"/>
          </a:ln>
        </p:spPr>
        <p:txBody>
          <a:bodyPr lIns="45719" rIns="45719" anchor="ctr"/>
          <a:lstStyle/>
          <a:p>
            <a:pPr algn="ctr">
              <a:defRPr>
                <a:solidFill>
                  <a:srgbClr val="FFFFFF"/>
                </a:solidFill>
              </a:defRPr>
            </a:pPr>
          </a:p>
        </p:txBody>
      </p:sp>
      <p:sp>
        <p:nvSpPr>
          <p:cNvPr id="156" name="TextBox 30"/>
          <p:cNvSpPr txBox="1"/>
          <p:nvPr/>
        </p:nvSpPr>
        <p:spPr>
          <a:xfrm>
            <a:off x="6300021" y="2398636"/>
            <a:ext cx="6401877" cy="1437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4400">
                <a:solidFill>
                  <a:srgbClr val="8E5A6D"/>
                </a:solidFill>
                <a:latin typeface="Tajawal Medium"/>
                <a:ea typeface="Tajawal Medium"/>
                <a:cs typeface="Tajawal Medium"/>
                <a:sym typeface="Tajawal Medium"/>
              </a:defRPr>
            </a:lvl1pPr>
          </a:lstStyle>
          <a:p>
            <a:pPr/>
            <a:r>
              <a:t>Introduction to Digital Law</a:t>
            </a:r>
          </a:p>
        </p:txBody>
      </p:sp>
      <p:grpSp>
        <p:nvGrpSpPr>
          <p:cNvPr id="159" name="Rectangle: Rounded Corners 33"/>
          <p:cNvGrpSpPr/>
          <p:nvPr/>
        </p:nvGrpSpPr>
        <p:grpSpPr>
          <a:xfrm>
            <a:off x="6594457" y="6043083"/>
            <a:ext cx="3516609" cy="529168"/>
            <a:chOff x="0" y="0"/>
            <a:chExt cx="3516607" cy="529167"/>
          </a:xfrm>
        </p:grpSpPr>
        <p:sp>
          <p:nvSpPr>
            <p:cNvPr id="157" name="Rounded Rectangle"/>
            <p:cNvSpPr/>
            <p:nvPr/>
          </p:nvSpPr>
          <p:spPr>
            <a:xfrm>
              <a:off x="0" y="0"/>
              <a:ext cx="3516608" cy="529168"/>
            </a:xfrm>
            <a:prstGeom prst="roundRect">
              <a:avLst>
                <a:gd name="adj" fmla="val 16667"/>
              </a:avLst>
            </a:prstGeom>
            <a:solidFill>
              <a:srgbClr val="FFFFFF"/>
            </a:solidFill>
            <a:ln w="12700" cap="flat">
              <a:solidFill>
                <a:srgbClr val="8E5A6D"/>
              </a:solidFill>
              <a:prstDash val="solid"/>
              <a:miter lim="800000"/>
            </a:ln>
            <a:effectLst/>
          </p:spPr>
          <p:txBody>
            <a:bodyPr wrap="square" lIns="45719" tIns="45719" rIns="45719" bIns="45719" numCol="1" anchor="ctr">
              <a:noAutofit/>
            </a:bodyPr>
            <a:lstStyle/>
            <a:p>
              <a:pPr algn="ctr">
                <a:defRPr>
                  <a:solidFill>
                    <a:srgbClr val="FFFFFF"/>
                  </a:solidFill>
                </a:defRPr>
              </a:pPr>
            </a:p>
          </p:txBody>
        </p:sp>
        <p:sp>
          <p:nvSpPr>
            <p:cNvPr id="158" name="Lecture 1"/>
            <p:cNvSpPr txBox="1"/>
            <p:nvPr/>
          </p:nvSpPr>
          <p:spPr>
            <a:xfrm>
              <a:off x="77901" y="2963"/>
              <a:ext cx="3360804" cy="5232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b="1" sz="2800">
                  <a:solidFill>
                    <a:srgbClr val="2D3956"/>
                  </a:solidFill>
                  <a:latin typeface="Tajawal Medium"/>
                  <a:ea typeface="Tajawal Medium"/>
                  <a:cs typeface="Tajawal Medium"/>
                  <a:sym typeface="Tajawal Medium"/>
                </a:defRPr>
              </a:lvl1pPr>
            </a:lstStyle>
            <a:p>
              <a:pPr/>
              <a:r>
                <a:t>Lecture 1</a:t>
              </a:r>
            </a:p>
          </p:txBody>
        </p:sp>
      </p:grpSp>
      <p:pic>
        <p:nvPicPr>
          <p:cNvPr id="160" name="Picture 32" descr="Picture 32"/>
          <p:cNvPicPr>
            <a:picLocks noChangeAspect="1"/>
          </p:cNvPicPr>
          <p:nvPr/>
        </p:nvPicPr>
        <p:blipFill>
          <a:blip r:embed="rId3">
            <a:extLst/>
          </a:blip>
          <a:stretch>
            <a:fillRect/>
          </a:stretch>
        </p:blipFill>
        <p:spPr>
          <a:xfrm>
            <a:off x="8993572" y="-394321"/>
            <a:ext cx="2876695" cy="2544328"/>
          </a:xfrm>
          <a:prstGeom prst="rect">
            <a:avLst/>
          </a:prstGeom>
          <a:ln w="12700">
            <a:miter lim="400000"/>
          </a:ln>
        </p:spPr>
      </p:pic>
      <p:sp>
        <p:nvSpPr>
          <p:cNvPr id="161"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162"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163" name="TextBox 45"/>
          <p:cNvSpPr txBox="1"/>
          <p:nvPr/>
        </p:nvSpPr>
        <p:spPr>
          <a:xfrm>
            <a:off x="7127179" y="5327472"/>
            <a:ext cx="3817775" cy="701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sz="2000">
                <a:solidFill>
                  <a:srgbClr val="2D3956"/>
                </a:solidFill>
                <a:latin typeface="Tajawal Medium"/>
                <a:ea typeface="Tajawal Medium"/>
                <a:cs typeface="Tajawal Medium"/>
                <a:sym typeface="Tajawal Medium"/>
              </a:defRPr>
            </a:pPr>
            <a:r>
              <a:t>LAW614</a:t>
            </a:r>
          </a:p>
          <a:p>
            <a:pPr>
              <a:defRPr sz="2000">
                <a:solidFill>
                  <a:srgbClr val="2D3956"/>
                </a:solidFill>
                <a:latin typeface="Tajawal Medium"/>
                <a:ea typeface="Tajawal Medium"/>
                <a:cs typeface="Tajawal Medium"/>
                <a:sym typeface="Tajawal Medium"/>
              </a:defRPr>
            </a:pPr>
            <a:r>
              <a:t>English Language for Digital Law</a:t>
            </a:r>
          </a:p>
        </p:txBody>
      </p:sp>
      <p:pic>
        <p:nvPicPr>
          <p:cNvPr id="164" name="Graphic 46" descr="Graphic 46"/>
          <p:cNvPicPr>
            <a:picLocks noChangeAspect="1"/>
          </p:cNvPicPr>
          <p:nvPr/>
        </p:nvPicPr>
        <p:blipFill>
          <a:blip r:embed="rId4">
            <a:extLst/>
          </a:blip>
          <a:stretch>
            <a:fillRect/>
          </a:stretch>
        </p:blipFill>
        <p:spPr>
          <a:xfrm>
            <a:off x="313678" y="372324"/>
            <a:ext cx="2457657" cy="670876"/>
          </a:xfrm>
          <a:prstGeom prst="rect">
            <a:avLst/>
          </a:prstGeom>
          <a:ln w="12700">
            <a:miter lim="400000"/>
          </a:ln>
        </p:spPr>
      </p:pic>
      <p:sp>
        <p:nvSpPr>
          <p:cNvPr id="16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7"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168" name="Rectangle: Rounded Corners 24"/>
          <p:cNvSpPr/>
          <p:nvPr/>
        </p:nvSpPr>
        <p:spPr>
          <a:xfrm>
            <a:off x="1217965" y="1685494"/>
            <a:ext cx="10140197" cy="3952945"/>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69"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170"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171"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172"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173" name="TextBox 47"/>
          <p:cNvSpPr txBox="1"/>
          <p:nvPr/>
        </p:nvSpPr>
        <p:spPr>
          <a:xfrm>
            <a:off x="1414294" y="1837398"/>
            <a:ext cx="9747539" cy="37084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R="2557959" algn="just" defTabSz="457200">
              <a:lnSpc>
                <a:spcPct val="130000"/>
              </a:lnSpc>
              <a:spcBef>
                <a:spcPts val="1200"/>
              </a:spcBef>
              <a:defRPr sz="2700">
                <a:latin typeface="Arial Narrow"/>
                <a:ea typeface="Arial Narrow"/>
                <a:cs typeface="Arial Narrow"/>
                <a:sym typeface="Arial Narrow"/>
              </a:defRPr>
            </a:pPr>
            <a:r>
              <a:rPr b="1"/>
              <a:t>Digital law is the electronic responsibility for actions, deeds which is either ethical or unethical.</a:t>
            </a:r>
            <a:r>
              <a:t> </a:t>
            </a:r>
          </a:p>
          <a:p>
            <a:pPr marR="2557959" algn="just" defTabSz="457200">
              <a:lnSpc>
                <a:spcPct val="130000"/>
              </a:lnSpc>
              <a:spcBef>
                <a:spcPts val="1200"/>
              </a:spcBef>
              <a:defRPr sz="2700">
                <a:latin typeface="Arial Narrow"/>
                <a:ea typeface="Arial Narrow"/>
                <a:cs typeface="Arial Narrow"/>
                <a:sym typeface="Arial Narrow"/>
              </a:defRPr>
            </a:pPr>
            <a:r>
              <a:t>Unethical use manifests itself in form of theft and/or crime. Ethical manifests itself in the form of abiding by the laws of society. It is basically about what you are and are not allowed to do while surfing and using the Internet. </a:t>
            </a:r>
          </a:p>
        </p:txBody>
      </p:sp>
      <p:pic>
        <p:nvPicPr>
          <p:cNvPr id="174"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175"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176"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17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178" name="KOPMEYER-Article-201904191952.jpeg" descr="KOPMEYER-Article-201904191952.jpeg"/>
          <p:cNvPicPr>
            <a:picLocks noChangeAspect="1"/>
          </p:cNvPicPr>
          <p:nvPr/>
        </p:nvPicPr>
        <p:blipFill>
          <a:blip r:embed="rId5">
            <a:extLst/>
          </a:blip>
          <a:srcRect l="3752" t="16435" r="7508" b="9962"/>
          <a:stretch>
            <a:fillRect/>
          </a:stretch>
        </p:blipFill>
        <p:spPr>
          <a:xfrm>
            <a:off x="8923132" y="3177883"/>
            <a:ext cx="2278857" cy="1166055"/>
          </a:xfrm>
          <a:custGeom>
            <a:avLst/>
            <a:gdLst/>
            <a:ahLst/>
            <a:cxnLst>
              <a:cxn ang="0">
                <a:pos x="wd2" y="hd2"/>
              </a:cxn>
              <a:cxn ang="5400000">
                <a:pos x="wd2" y="hd2"/>
              </a:cxn>
              <a:cxn ang="10800000">
                <a:pos x="wd2" y="hd2"/>
              </a:cxn>
              <a:cxn ang="16200000">
                <a:pos x="wd2" y="hd2"/>
              </a:cxn>
            </a:cxnLst>
            <a:rect l="0" t="0" r="r" b="b"/>
            <a:pathLst>
              <a:path w="21600" h="21580" fill="norm" stroke="1" extrusionOk="0">
                <a:moveTo>
                  <a:pt x="8663" y="1"/>
                </a:moveTo>
                <a:cubicBezTo>
                  <a:pt x="8273" y="10"/>
                  <a:pt x="7828" y="310"/>
                  <a:pt x="7068" y="1073"/>
                </a:cubicBezTo>
                <a:cubicBezTo>
                  <a:pt x="6352" y="1792"/>
                  <a:pt x="6162" y="1843"/>
                  <a:pt x="5748" y="1433"/>
                </a:cubicBezTo>
                <a:cubicBezTo>
                  <a:pt x="5602" y="1288"/>
                  <a:pt x="5413" y="1168"/>
                  <a:pt x="5327" y="1168"/>
                </a:cubicBezTo>
                <a:cubicBezTo>
                  <a:pt x="5241" y="1168"/>
                  <a:pt x="5143" y="1109"/>
                  <a:pt x="5108" y="1029"/>
                </a:cubicBezTo>
                <a:cubicBezTo>
                  <a:pt x="5000" y="773"/>
                  <a:pt x="4842" y="763"/>
                  <a:pt x="4608" y="1007"/>
                </a:cubicBezTo>
                <a:cubicBezTo>
                  <a:pt x="4483" y="1137"/>
                  <a:pt x="4303" y="1244"/>
                  <a:pt x="4209" y="1249"/>
                </a:cubicBezTo>
                <a:cubicBezTo>
                  <a:pt x="4115" y="1254"/>
                  <a:pt x="3896" y="1410"/>
                  <a:pt x="3724" y="1587"/>
                </a:cubicBezTo>
                <a:cubicBezTo>
                  <a:pt x="3317" y="2007"/>
                  <a:pt x="3114" y="2004"/>
                  <a:pt x="2934" y="1587"/>
                </a:cubicBezTo>
                <a:cubicBezTo>
                  <a:pt x="2803" y="1283"/>
                  <a:pt x="2687" y="686"/>
                  <a:pt x="2686" y="316"/>
                </a:cubicBezTo>
                <a:cubicBezTo>
                  <a:pt x="2685" y="61"/>
                  <a:pt x="2331" y="5"/>
                  <a:pt x="2186" y="236"/>
                </a:cubicBezTo>
                <a:cubicBezTo>
                  <a:pt x="2095" y="379"/>
                  <a:pt x="2085" y="445"/>
                  <a:pt x="2137" y="566"/>
                </a:cubicBezTo>
                <a:cubicBezTo>
                  <a:pt x="2172" y="649"/>
                  <a:pt x="2250" y="1026"/>
                  <a:pt x="2310" y="1403"/>
                </a:cubicBezTo>
                <a:cubicBezTo>
                  <a:pt x="2432" y="2180"/>
                  <a:pt x="2568" y="2573"/>
                  <a:pt x="2799" y="2806"/>
                </a:cubicBezTo>
                <a:cubicBezTo>
                  <a:pt x="2889" y="2898"/>
                  <a:pt x="2944" y="3019"/>
                  <a:pt x="2923" y="3085"/>
                </a:cubicBezTo>
                <a:cubicBezTo>
                  <a:pt x="2868" y="3259"/>
                  <a:pt x="2888" y="3810"/>
                  <a:pt x="2953" y="3937"/>
                </a:cubicBezTo>
                <a:cubicBezTo>
                  <a:pt x="3043" y="4113"/>
                  <a:pt x="3019" y="4446"/>
                  <a:pt x="2900" y="4694"/>
                </a:cubicBezTo>
                <a:cubicBezTo>
                  <a:pt x="2840" y="4819"/>
                  <a:pt x="2781" y="5078"/>
                  <a:pt x="2769" y="5267"/>
                </a:cubicBezTo>
                <a:cubicBezTo>
                  <a:pt x="2756" y="5455"/>
                  <a:pt x="2709" y="5689"/>
                  <a:pt x="2663" y="5788"/>
                </a:cubicBezTo>
                <a:cubicBezTo>
                  <a:pt x="2617" y="5888"/>
                  <a:pt x="2581" y="6084"/>
                  <a:pt x="2581" y="6229"/>
                </a:cubicBezTo>
                <a:cubicBezTo>
                  <a:pt x="2581" y="6375"/>
                  <a:pt x="2531" y="6587"/>
                  <a:pt x="2471" y="6692"/>
                </a:cubicBezTo>
                <a:cubicBezTo>
                  <a:pt x="2412" y="6796"/>
                  <a:pt x="2362" y="6992"/>
                  <a:pt x="2362" y="7133"/>
                </a:cubicBezTo>
                <a:cubicBezTo>
                  <a:pt x="2362" y="7273"/>
                  <a:pt x="2316" y="7514"/>
                  <a:pt x="2257" y="7661"/>
                </a:cubicBezTo>
                <a:cubicBezTo>
                  <a:pt x="2198" y="7808"/>
                  <a:pt x="2148" y="8018"/>
                  <a:pt x="2148" y="8131"/>
                </a:cubicBezTo>
                <a:cubicBezTo>
                  <a:pt x="2148" y="8245"/>
                  <a:pt x="2102" y="8455"/>
                  <a:pt x="2043" y="8601"/>
                </a:cubicBezTo>
                <a:cubicBezTo>
                  <a:pt x="1984" y="8748"/>
                  <a:pt x="1934" y="9000"/>
                  <a:pt x="1934" y="9152"/>
                </a:cubicBezTo>
                <a:cubicBezTo>
                  <a:pt x="1934" y="9305"/>
                  <a:pt x="1887" y="9509"/>
                  <a:pt x="1828" y="9608"/>
                </a:cubicBezTo>
                <a:cubicBezTo>
                  <a:pt x="1769" y="9707"/>
                  <a:pt x="1719" y="9916"/>
                  <a:pt x="1719" y="10070"/>
                </a:cubicBezTo>
                <a:cubicBezTo>
                  <a:pt x="1719" y="10225"/>
                  <a:pt x="1681" y="10436"/>
                  <a:pt x="1633" y="10541"/>
                </a:cubicBezTo>
                <a:cubicBezTo>
                  <a:pt x="1584" y="10645"/>
                  <a:pt x="1536" y="10853"/>
                  <a:pt x="1527" y="11003"/>
                </a:cubicBezTo>
                <a:cubicBezTo>
                  <a:pt x="1519" y="11154"/>
                  <a:pt x="1476" y="11358"/>
                  <a:pt x="1429" y="11459"/>
                </a:cubicBezTo>
                <a:cubicBezTo>
                  <a:pt x="1383" y="11560"/>
                  <a:pt x="1343" y="11737"/>
                  <a:pt x="1343" y="11848"/>
                </a:cubicBezTo>
                <a:cubicBezTo>
                  <a:pt x="1343" y="11959"/>
                  <a:pt x="1296" y="12189"/>
                  <a:pt x="1238" y="12362"/>
                </a:cubicBezTo>
                <a:cubicBezTo>
                  <a:pt x="1179" y="12536"/>
                  <a:pt x="1129" y="12766"/>
                  <a:pt x="1129" y="12869"/>
                </a:cubicBezTo>
                <a:cubicBezTo>
                  <a:pt x="1128" y="12972"/>
                  <a:pt x="1092" y="13079"/>
                  <a:pt x="1050" y="13111"/>
                </a:cubicBezTo>
                <a:cubicBezTo>
                  <a:pt x="965" y="13175"/>
                  <a:pt x="847" y="13770"/>
                  <a:pt x="873" y="14000"/>
                </a:cubicBezTo>
                <a:cubicBezTo>
                  <a:pt x="884" y="14098"/>
                  <a:pt x="779" y="14182"/>
                  <a:pt x="527" y="14264"/>
                </a:cubicBezTo>
                <a:cubicBezTo>
                  <a:pt x="187" y="14376"/>
                  <a:pt x="0" y="14543"/>
                  <a:pt x="0" y="14735"/>
                </a:cubicBezTo>
                <a:cubicBezTo>
                  <a:pt x="0" y="14781"/>
                  <a:pt x="165" y="15147"/>
                  <a:pt x="365" y="15550"/>
                </a:cubicBezTo>
                <a:cubicBezTo>
                  <a:pt x="828" y="16486"/>
                  <a:pt x="1387" y="17050"/>
                  <a:pt x="2204" y="17408"/>
                </a:cubicBezTo>
                <a:cubicBezTo>
                  <a:pt x="2671" y="17612"/>
                  <a:pt x="4033" y="17551"/>
                  <a:pt x="4488" y="17305"/>
                </a:cubicBezTo>
                <a:cubicBezTo>
                  <a:pt x="4665" y="17209"/>
                  <a:pt x="5029" y="16922"/>
                  <a:pt x="5300" y="16666"/>
                </a:cubicBezTo>
                <a:cubicBezTo>
                  <a:pt x="5712" y="16278"/>
                  <a:pt x="5848" y="16085"/>
                  <a:pt x="6109" y="15506"/>
                </a:cubicBezTo>
                <a:cubicBezTo>
                  <a:pt x="6281" y="15124"/>
                  <a:pt x="6426" y="14735"/>
                  <a:pt x="6429" y="14639"/>
                </a:cubicBezTo>
                <a:cubicBezTo>
                  <a:pt x="6432" y="14543"/>
                  <a:pt x="6462" y="14328"/>
                  <a:pt x="6497" y="14162"/>
                </a:cubicBezTo>
                <a:cubicBezTo>
                  <a:pt x="6588" y="13721"/>
                  <a:pt x="6442" y="13045"/>
                  <a:pt x="6256" y="13045"/>
                </a:cubicBezTo>
                <a:cubicBezTo>
                  <a:pt x="6219" y="13045"/>
                  <a:pt x="5976" y="12303"/>
                  <a:pt x="5718" y="11393"/>
                </a:cubicBezTo>
                <a:cubicBezTo>
                  <a:pt x="5459" y="10482"/>
                  <a:pt x="5194" y="9565"/>
                  <a:pt x="5127" y="9358"/>
                </a:cubicBezTo>
                <a:cubicBezTo>
                  <a:pt x="5061" y="9151"/>
                  <a:pt x="4845" y="8416"/>
                  <a:pt x="4646" y="7727"/>
                </a:cubicBezTo>
                <a:cubicBezTo>
                  <a:pt x="4447" y="7039"/>
                  <a:pt x="4234" y="6308"/>
                  <a:pt x="4172" y="6097"/>
                </a:cubicBezTo>
                <a:cubicBezTo>
                  <a:pt x="3627" y="4251"/>
                  <a:pt x="3599" y="4136"/>
                  <a:pt x="3656" y="3842"/>
                </a:cubicBezTo>
                <a:cubicBezTo>
                  <a:pt x="3687" y="3684"/>
                  <a:pt x="3700" y="3423"/>
                  <a:pt x="3683" y="3269"/>
                </a:cubicBezTo>
                <a:cubicBezTo>
                  <a:pt x="3653" y="3006"/>
                  <a:pt x="3678" y="2970"/>
                  <a:pt x="4097" y="2571"/>
                </a:cubicBezTo>
                <a:cubicBezTo>
                  <a:pt x="4824" y="1880"/>
                  <a:pt x="4838" y="1871"/>
                  <a:pt x="5105" y="2079"/>
                </a:cubicBezTo>
                <a:cubicBezTo>
                  <a:pt x="5233" y="2179"/>
                  <a:pt x="5470" y="2419"/>
                  <a:pt x="5631" y="2608"/>
                </a:cubicBezTo>
                <a:cubicBezTo>
                  <a:pt x="6215" y="3295"/>
                  <a:pt x="6699" y="3226"/>
                  <a:pt x="7979" y="2278"/>
                </a:cubicBezTo>
                <a:cubicBezTo>
                  <a:pt x="8751" y="1705"/>
                  <a:pt x="8991" y="1730"/>
                  <a:pt x="9796" y="2491"/>
                </a:cubicBezTo>
                <a:cubicBezTo>
                  <a:pt x="10218" y="2890"/>
                  <a:pt x="10307" y="3014"/>
                  <a:pt x="10258" y="3130"/>
                </a:cubicBezTo>
                <a:cubicBezTo>
                  <a:pt x="10225" y="3208"/>
                  <a:pt x="10118" y="3269"/>
                  <a:pt x="10021" y="3269"/>
                </a:cubicBezTo>
                <a:cubicBezTo>
                  <a:pt x="9472" y="3269"/>
                  <a:pt x="8144" y="4021"/>
                  <a:pt x="7335" y="4789"/>
                </a:cubicBezTo>
                <a:cubicBezTo>
                  <a:pt x="6519" y="5565"/>
                  <a:pt x="5077" y="7633"/>
                  <a:pt x="5116" y="7970"/>
                </a:cubicBezTo>
                <a:cubicBezTo>
                  <a:pt x="5134" y="8128"/>
                  <a:pt x="5927" y="9526"/>
                  <a:pt x="6226" y="9931"/>
                </a:cubicBezTo>
                <a:lnTo>
                  <a:pt x="6444" y="10232"/>
                </a:lnTo>
                <a:lnTo>
                  <a:pt x="6828" y="9593"/>
                </a:lnTo>
                <a:cubicBezTo>
                  <a:pt x="7528" y="8411"/>
                  <a:pt x="8197" y="7641"/>
                  <a:pt x="8976" y="7133"/>
                </a:cubicBezTo>
                <a:cubicBezTo>
                  <a:pt x="9699" y="6660"/>
                  <a:pt x="9975" y="6587"/>
                  <a:pt x="10935" y="6589"/>
                </a:cubicBezTo>
                <a:cubicBezTo>
                  <a:pt x="11715" y="6591"/>
                  <a:pt x="11919" y="6623"/>
                  <a:pt x="12327" y="6831"/>
                </a:cubicBezTo>
                <a:cubicBezTo>
                  <a:pt x="13387" y="7372"/>
                  <a:pt x="14082" y="8111"/>
                  <a:pt x="15066" y="9725"/>
                </a:cubicBezTo>
                <a:lnTo>
                  <a:pt x="15314" y="10129"/>
                </a:lnTo>
                <a:lnTo>
                  <a:pt x="15728" y="9409"/>
                </a:lnTo>
                <a:cubicBezTo>
                  <a:pt x="15955" y="9012"/>
                  <a:pt x="16259" y="8467"/>
                  <a:pt x="16405" y="8205"/>
                </a:cubicBezTo>
                <a:lnTo>
                  <a:pt x="16672" y="7727"/>
                </a:lnTo>
                <a:lnTo>
                  <a:pt x="16168" y="6934"/>
                </a:lnTo>
                <a:cubicBezTo>
                  <a:pt x="15891" y="6495"/>
                  <a:pt x="15506" y="5935"/>
                  <a:pt x="15314" y="5693"/>
                </a:cubicBezTo>
                <a:cubicBezTo>
                  <a:pt x="14427" y="4573"/>
                  <a:pt x="13123" y="3612"/>
                  <a:pt x="12162" y="3372"/>
                </a:cubicBezTo>
                <a:cubicBezTo>
                  <a:pt x="11569" y="3224"/>
                  <a:pt x="11383" y="3141"/>
                  <a:pt x="11383" y="3019"/>
                </a:cubicBezTo>
                <a:cubicBezTo>
                  <a:pt x="11383" y="2967"/>
                  <a:pt x="11639" y="2694"/>
                  <a:pt x="11951" y="2410"/>
                </a:cubicBezTo>
                <a:cubicBezTo>
                  <a:pt x="12640" y="1783"/>
                  <a:pt x="12927" y="1734"/>
                  <a:pt x="13516" y="2167"/>
                </a:cubicBezTo>
                <a:cubicBezTo>
                  <a:pt x="14391" y="2811"/>
                  <a:pt x="14664" y="2967"/>
                  <a:pt x="15024" y="3027"/>
                </a:cubicBezTo>
                <a:cubicBezTo>
                  <a:pt x="15446" y="3097"/>
                  <a:pt x="15838" y="2911"/>
                  <a:pt x="16093" y="2520"/>
                </a:cubicBezTo>
                <a:cubicBezTo>
                  <a:pt x="16170" y="2401"/>
                  <a:pt x="16353" y="2209"/>
                  <a:pt x="16499" y="2101"/>
                </a:cubicBezTo>
                <a:cubicBezTo>
                  <a:pt x="16760" y="1907"/>
                  <a:pt x="16765" y="1911"/>
                  <a:pt x="17045" y="2123"/>
                </a:cubicBezTo>
                <a:cubicBezTo>
                  <a:pt x="17200" y="2242"/>
                  <a:pt x="17484" y="2494"/>
                  <a:pt x="17676" y="2681"/>
                </a:cubicBezTo>
                <a:cubicBezTo>
                  <a:pt x="18006" y="3004"/>
                  <a:pt x="18028" y="3037"/>
                  <a:pt x="18015" y="3357"/>
                </a:cubicBezTo>
                <a:cubicBezTo>
                  <a:pt x="18007" y="3544"/>
                  <a:pt x="18031" y="3832"/>
                  <a:pt x="18071" y="3989"/>
                </a:cubicBezTo>
                <a:cubicBezTo>
                  <a:pt x="18157" y="4320"/>
                  <a:pt x="18140" y="4476"/>
                  <a:pt x="17966" y="4885"/>
                </a:cubicBezTo>
                <a:cubicBezTo>
                  <a:pt x="17897" y="5048"/>
                  <a:pt x="17838" y="5284"/>
                  <a:pt x="17838" y="5414"/>
                </a:cubicBezTo>
                <a:cubicBezTo>
                  <a:pt x="17838" y="5543"/>
                  <a:pt x="17780" y="5758"/>
                  <a:pt x="17707" y="5884"/>
                </a:cubicBezTo>
                <a:cubicBezTo>
                  <a:pt x="17633" y="6010"/>
                  <a:pt x="17571" y="6210"/>
                  <a:pt x="17571" y="6332"/>
                </a:cubicBezTo>
                <a:cubicBezTo>
                  <a:pt x="17571" y="6454"/>
                  <a:pt x="17510" y="6696"/>
                  <a:pt x="17436" y="6868"/>
                </a:cubicBezTo>
                <a:cubicBezTo>
                  <a:pt x="17362" y="7040"/>
                  <a:pt x="17300" y="7286"/>
                  <a:pt x="17300" y="7419"/>
                </a:cubicBezTo>
                <a:cubicBezTo>
                  <a:pt x="17300" y="7552"/>
                  <a:pt x="17253" y="7722"/>
                  <a:pt x="17195" y="7801"/>
                </a:cubicBezTo>
                <a:cubicBezTo>
                  <a:pt x="17137" y="7880"/>
                  <a:pt x="17078" y="8082"/>
                  <a:pt x="17063" y="8249"/>
                </a:cubicBezTo>
                <a:cubicBezTo>
                  <a:pt x="17049" y="8416"/>
                  <a:pt x="16988" y="8646"/>
                  <a:pt x="16928" y="8756"/>
                </a:cubicBezTo>
                <a:cubicBezTo>
                  <a:pt x="16868" y="8866"/>
                  <a:pt x="16819" y="9065"/>
                  <a:pt x="16819" y="9196"/>
                </a:cubicBezTo>
                <a:cubicBezTo>
                  <a:pt x="16819" y="9328"/>
                  <a:pt x="16757" y="9541"/>
                  <a:pt x="16683" y="9667"/>
                </a:cubicBezTo>
                <a:cubicBezTo>
                  <a:pt x="16609" y="9792"/>
                  <a:pt x="16552" y="10001"/>
                  <a:pt x="16552" y="10137"/>
                </a:cubicBezTo>
                <a:cubicBezTo>
                  <a:pt x="16552" y="10273"/>
                  <a:pt x="16502" y="10473"/>
                  <a:pt x="16443" y="10577"/>
                </a:cubicBezTo>
                <a:cubicBezTo>
                  <a:pt x="16384" y="10682"/>
                  <a:pt x="16334" y="10861"/>
                  <a:pt x="16334" y="10974"/>
                </a:cubicBezTo>
                <a:cubicBezTo>
                  <a:pt x="16334" y="11087"/>
                  <a:pt x="16276" y="11316"/>
                  <a:pt x="16202" y="11488"/>
                </a:cubicBezTo>
                <a:cubicBezTo>
                  <a:pt x="16128" y="11660"/>
                  <a:pt x="16066" y="11885"/>
                  <a:pt x="16066" y="11988"/>
                </a:cubicBezTo>
                <a:cubicBezTo>
                  <a:pt x="16066" y="12090"/>
                  <a:pt x="16016" y="12257"/>
                  <a:pt x="15957" y="12362"/>
                </a:cubicBezTo>
                <a:cubicBezTo>
                  <a:pt x="15898" y="12467"/>
                  <a:pt x="15852" y="12628"/>
                  <a:pt x="15852" y="12722"/>
                </a:cubicBezTo>
                <a:cubicBezTo>
                  <a:pt x="15852" y="12816"/>
                  <a:pt x="15779" y="13018"/>
                  <a:pt x="15690" y="13170"/>
                </a:cubicBezTo>
                <a:cubicBezTo>
                  <a:pt x="15569" y="13378"/>
                  <a:pt x="15529" y="13542"/>
                  <a:pt x="15529" y="13816"/>
                </a:cubicBezTo>
                <a:cubicBezTo>
                  <a:pt x="15529" y="14090"/>
                  <a:pt x="15494" y="14224"/>
                  <a:pt x="15393" y="14353"/>
                </a:cubicBezTo>
                <a:cubicBezTo>
                  <a:pt x="15245" y="14542"/>
                  <a:pt x="15216" y="14913"/>
                  <a:pt x="15340" y="15006"/>
                </a:cubicBezTo>
                <a:cubicBezTo>
                  <a:pt x="15384" y="15039"/>
                  <a:pt x="15472" y="15229"/>
                  <a:pt x="15536" y="15432"/>
                </a:cubicBezTo>
                <a:cubicBezTo>
                  <a:pt x="15680" y="15887"/>
                  <a:pt x="16264" y="16644"/>
                  <a:pt x="16751" y="17004"/>
                </a:cubicBezTo>
                <a:cubicBezTo>
                  <a:pt x="17964" y="17899"/>
                  <a:pt x="19481" y="17728"/>
                  <a:pt x="20607" y="16578"/>
                </a:cubicBezTo>
                <a:cubicBezTo>
                  <a:pt x="20957" y="16220"/>
                  <a:pt x="21600" y="15012"/>
                  <a:pt x="21600" y="14712"/>
                </a:cubicBezTo>
                <a:cubicBezTo>
                  <a:pt x="21600" y="14611"/>
                  <a:pt x="21533" y="14465"/>
                  <a:pt x="21453" y="14389"/>
                </a:cubicBezTo>
                <a:cubicBezTo>
                  <a:pt x="21335" y="14278"/>
                  <a:pt x="21309" y="14177"/>
                  <a:pt x="21303" y="13846"/>
                </a:cubicBezTo>
                <a:cubicBezTo>
                  <a:pt x="21297" y="13521"/>
                  <a:pt x="21256" y="13374"/>
                  <a:pt x="21103" y="13111"/>
                </a:cubicBezTo>
                <a:cubicBezTo>
                  <a:pt x="20970" y="12881"/>
                  <a:pt x="20776" y="12244"/>
                  <a:pt x="20456" y="10996"/>
                </a:cubicBezTo>
                <a:cubicBezTo>
                  <a:pt x="20205" y="10013"/>
                  <a:pt x="19705" y="8083"/>
                  <a:pt x="19347" y="6699"/>
                </a:cubicBezTo>
                <a:cubicBezTo>
                  <a:pt x="18907" y="5000"/>
                  <a:pt x="18716" y="4142"/>
                  <a:pt x="18752" y="4070"/>
                </a:cubicBezTo>
                <a:cubicBezTo>
                  <a:pt x="18824" y="3929"/>
                  <a:pt x="18822" y="3243"/>
                  <a:pt x="18749" y="3100"/>
                </a:cubicBezTo>
                <a:cubicBezTo>
                  <a:pt x="18708" y="3020"/>
                  <a:pt x="18744" y="2923"/>
                  <a:pt x="18876" y="2762"/>
                </a:cubicBezTo>
                <a:cubicBezTo>
                  <a:pt x="19108" y="2482"/>
                  <a:pt x="19223" y="2151"/>
                  <a:pt x="19324" y="1455"/>
                </a:cubicBezTo>
                <a:cubicBezTo>
                  <a:pt x="19367" y="1156"/>
                  <a:pt x="19427" y="802"/>
                  <a:pt x="19460" y="676"/>
                </a:cubicBezTo>
                <a:cubicBezTo>
                  <a:pt x="19558" y="291"/>
                  <a:pt x="19484" y="130"/>
                  <a:pt x="19219" y="140"/>
                </a:cubicBezTo>
                <a:lnTo>
                  <a:pt x="18982" y="147"/>
                </a:lnTo>
                <a:lnTo>
                  <a:pt x="18918" y="691"/>
                </a:lnTo>
                <a:cubicBezTo>
                  <a:pt x="18840" y="1374"/>
                  <a:pt x="18616" y="1932"/>
                  <a:pt x="18418" y="1932"/>
                </a:cubicBezTo>
                <a:cubicBezTo>
                  <a:pt x="18339" y="1932"/>
                  <a:pt x="18129" y="1782"/>
                  <a:pt x="17951" y="1602"/>
                </a:cubicBezTo>
                <a:cubicBezTo>
                  <a:pt x="17748" y="1395"/>
                  <a:pt x="17552" y="1279"/>
                  <a:pt x="17417" y="1279"/>
                </a:cubicBezTo>
                <a:cubicBezTo>
                  <a:pt x="17299" y="1279"/>
                  <a:pt x="17185" y="1225"/>
                  <a:pt x="17165" y="1161"/>
                </a:cubicBezTo>
                <a:cubicBezTo>
                  <a:pt x="17145" y="1097"/>
                  <a:pt x="17045" y="972"/>
                  <a:pt x="16943" y="889"/>
                </a:cubicBezTo>
                <a:cubicBezTo>
                  <a:pt x="16773" y="751"/>
                  <a:pt x="16745" y="759"/>
                  <a:pt x="16582" y="955"/>
                </a:cubicBezTo>
                <a:cubicBezTo>
                  <a:pt x="16484" y="1073"/>
                  <a:pt x="16359" y="1168"/>
                  <a:pt x="16303" y="1168"/>
                </a:cubicBezTo>
                <a:cubicBezTo>
                  <a:pt x="16248" y="1169"/>
                  <a:pt x="16070" y="1289"/>
                  <a:pt x="15912" y="1433"/>
                </a:cubicBezTo>
                <a:cubicBezTo>
                  <a:pt x="15474" y="1832"/>
                  <a:pt x="15321" y="1788"/>
                  <a:pt x="14532" y="1029"/>
                </a:cubicBezTo>
                <a:cubicBezTo>
                  <a:pt x="13567" y="101"/>
                  <a:pt x="13357" y="-20"/>
                  <a:pt x="12824" y="37"/>
                </a:cubicBezTo>
                <a:cubicBezTo>
                  <a:pt x="12290" y="95"/>
                  <a:pt x="12035" y="324"/>
                  <a:pt x="11579" y="1168"/>
                </a:cubicBezTo>
                <a:cubicBezTo>
                  <a:pt x="11144" y="1972"/>
                  <a:pt x="11024" y="2116"/>
                  <a:pt x="10792" y="2116"/>
                </a:cubicBezTo>
                <a:cubicBezTo>
                  <a:pt x="10623" y="2116"/>
                  <a:pt x="10537" y="2003"/>
                  <a:pt x="10149" y="1315"/>
                </a:cubicBezTo>
                <a:cubicBezTo>
                  <a:pt x="9521" y="200"/>
                  <a:pt x="9273" y="-14"/>
                  <a:pt x="8663" y="1"/>
                </a:cubicBezTo>
                <a:close/>
                <a:moveTo>
                  <a:pt x="3419" y="4356"/>
                </a:moveTo>
                <a:cubicBezTo>
                  <a:pt x="3453" y="4334"/>
                  <a:pt x="3625" y="4827"/>
                  <a:pt x="3803" y="5451"/>
                </a:cubicBezTo>
                <a:cubicBezTo>
                  <a:pt x="3981" y="6074"/>
                  <a:pt x="4304" y="7174"/>
                  <a:pt x="4518" y="7896"/>
                </a:cubicBezTo>
                <a:cubicBezTo>
                  <a:pt x="4732" y="8619"/>
                  <a:pt x="5104" y="9902"/>
                  <a:pt x="5349" y="10746"/>
                </a:cubicBezTo>
                <a:cubicBezTo>
                  <a:pt x="5594" y="11591"/>
                  <a:pt x="5846" y="12440"/>
                  <a:pt x="5906" y="12634"/>
                </a:cubicBezTo>
                <a:lnTo>
                  <a:pt x="6015" y="12986"/>
                </a:lnTo>
                <a:lnTo>
                  <a:pt x="5902" y="13221"/>
                </a:lnTo>
                <a:cubicBezTo>
                  <a:pt x="5839" y="13352"/>
                  <a:pt x="5786" y="13611"/>
                  <a:pt x="5782" y="13802"/>
                </a:cubicBezTo>
                <a:lnTo>
                  <a:pt x="5774" y="14147"/>
                </a:lnTo>
                <a:lnTo>
                  <a:pt x="5455" y="14154"/>
                </a:lnTo>
                <a:cubicBezTo>
                  <a:pt x="4525" y="14168"/>
                  <a:pt x="3141" y="14081"/>
                  <a:pt x="3103" y="14007"/>
                </a:cubicBezTo>
                <a:cubicBezTo>
                  <a:pt x="3051" y="13904"/>
                  <a:pt x="3011" y="12557"/>
                  <a:pt x="3058" y="12465"/>
                </a:cubicBezTo>
                <a:cubicBezTo>
                  <a:pt x="3077" y="12429"/>
                  <a:pt x="3095" y="12131"/>
                  <a:pt x="3100" y="11804"/>
                </a:cubicBezTo>
                <a:cubicBezTo>
                  <a:pt x="3105" y="11476"/>
                  <a:pt x="3123" y="10782"/>
                  <a:pt x="3141" y="10261"/>
                </a:cubicBezTo>
                <a:cubicBezTo>
                  <a:pt x="3174" y="9317"/>
                  <a:pt x="3213" y="8108"/>
                  <a:pt x="3246" y="7103"/>
                </a:cubicBezTo>
                <a:cubicBezTo>
                  <a:pt x="3256" y="6811"/>
                  <a:pt x="3286" y="6263"/>
                  <a:pt x="3310" y="5891"/>
                </a:cubicBezTo>
                <a:cubicBezTo>
                  <a:pt x="3334" y="5519"/>
                  <a:pt x="3354" y="5030"/>
                  <a:pt x="3355" y="4804"/>
                </a:cubicBezTo>
                <a:cubicBezTo>
                  <a:pt x="3357" y="4578"/>
                  <a:pt x="3386" y="4378"/>
                  <a:pt x="3419" y="4356"/>
                </a:cubicBezTo>
                <a:close/>
                <a:moveTo>
                  <a:pt x="3107" y="4466"/>
                </a:moveTo>
                <a:cubicBezTo>
                  <a:pt x="3123" y="4480"/>
                  <a:pt x="3137" y="4515"/>
                  <a:pt x="3149" y="4576"/>
                </a:cubicBezTo>
                <a:cubicBezTo>
                  <a:pt x="3184" y="4756"/>
                  <a:pt x="3184" y="4997"/>
                  <a:pt x="3145" y="5634"/>
                </a:cubicBezTo>
                <a:cubicBezTo>
                  <a:pt x="3130" y="5865"/>
                  <a:pt x="3105" y="6480"/>
                  <a:pt x="3088" y="7000"/>
                </a:cubicBezTo>
                <a:cubicBezTo>
                  <a:pt x="3072" y="7520"/>
                  <a:pt x="3048" y="8165"/>
                  <a:pt x="3036" y="8425"/>
                </a:cubicBezTo>
                <a:cubicBezTo>
                  <a:pt x="3024" y="8685"/>
                  <a:pt x="2999" y="9323"/>
                  <a:pt x="2979" y="9843"/>
                </a:cubicBezTo>
                <a:cubicBezTo>
                  <a:pt x="2960" y="10363"/>
                  <a:pt x="2935" y="11023"/>
                  <a:pt x="2923" y="11312"/>
                </a:cubicBezTo>
                <a:cubicBezTo>
                  <a:pt x="2911" y="11601"/>
                  <a:pt x="2890" y="12028"/>
                  <a:pt x="2882" y="12259"/>
                </a:cubicBezTo>
                <a:cubicBezTo>
                  <a:pt x="2873" y="12490"/>
                  <a:pt x="2852" y="12753"/>
                  <a:pt x="2833" y="12840"/>
                </a:cubicBezTo>
                <a:cubicBezTo>
                  <a:pt x="2814" y="12926"/>
                  <a:pt x="2777" y="13226"/>
                  <a:pt x="2754" y="13515"/>
                </a:cubicBezTo>
                <a:cubicBezTo>
                  <a:pt x="2711" y="14040"/>
                  <a:pt x="2712" y="14047"/>
                  <a:pt x="2471" y="14118"/>
                </a:cubicBezTo>
                <a:cubicBezTo>
                  <a:pt x="2054" y="14241"/>
                  <a:pt x="1558" y="14218"/>
                  <a:pt x="1535" y="14073"/>
                </a:cubicBezTo>
                <a:cubicBezTo>
                  <a:pt x="1523" y="14001"/>
                  <a:pt x="1500" y="13812"/>
                  <a:pt x="1482" y="13655"/>
                </a:cubicBezTo>
                <a:cubicBezTo>
                  <a:pt x="1465" y="13497"/>
                  <a:pt x="1400" y="13274"/>
                  <a:pt x="1339" y="13163"/>
                </a:cubicBezTo>
                <a:cubicBezTo>
                  <a:pt x="1268" y="13033"/>
                  <a:pt x="1250" y="12936"/>
                  <a:pt x="1287" y="12891"/>
                </a:cubicBezTo>
                <a:cubicBezTo>
                  <a:pt x="1318" y="12853"/>
                  <a:pt x="1343" y="12707"/>
                  <a:pt x="1343" y="12560"/>
                </a:cubicBezTo>
                <a:cubicBezTo>
                  <a:pt x="1343" y="12414"/>
                  <a:pt x="1393" y="12171"/>
                  <a:pt x="1452" y="12024"/>
                </a:cubicBezTo>
                <a:cubicBezTo>
                  <a:pt x="1511" y="11877"/>
                  <a:pt x="1557" y="11660"/>
                  <a:pt x="1557" y="11547"/>
                </a:cubicBezTo>
                <a:cubicBezTo>
                  <a:pt x="1557" y="11434"/>
                  <a:pt x="1607" y="11224"/>
                  <a:pt x="1666" y="11077"/>
                </a:cubicBezTo>
                <a:cubicBezTo>
                  <a:pt x="1726" y="10930"/>
                  <a:pt x="1772" y="10707"/>
                  <a:pt x="1772" y="10577"/>
                </a:cubicBezTo>
                <a:cubicBezTo>
                  <a:pt x="1772" y="10448"/>
                  <a:pt x="1810" y="10282"/>
                  <a:pt x="1855" y="10210"/>
                </a:cubicBezTo>
                <a:cubicBezTo>
                  <a:pt x="1899" y="10138"/>
                  <a:pt x="1934" y="9964"/>
                  <a:pt x="1934" y="9821"/>
                </a:cubicBezTo>
                <a:cubicBezTo>
                  <a:pt x="1934" y="9678"/>
                  <a:pt x="1984" y="9439"/>
                  <a:pt x="2043" y="9292"/>
                </a:cubicBezTo>
                <a:cubicBezTo>
                  <a:pt x="2102" y="9145"/>
                  <a:pt x="2148" y="8935"/>
                  <a:pt x="2148" y="8822"/>
                </a:cubicBezTo>
                <a:cubicBezTo>
                  <a:pt x="2148" y="8709"/>
                  <a:pt x="2198" y="8491"/>
                  <a:pt x="2257" y="8344"/>
                </a:cubicBezTo>
                <a:cubicBezTo>
                  <a:pt x="2316" y="8197"/>
                  <a:pt x="2362" y="7987"/>
                  <a:pt x="2362" y="7874"/>
                </a:cubicBezTo>
                <a:cubicBezTo>
                  <a:pt x="2362" y="7761"/>
                  <a:pt x="2412" y="7544"/>
                  <a:pt x="2471" y="7397"/>
                </a:cubicBezTo>
                <a:cubicBezTo>
                  <a:pt x="2531" y="7250"/>
                  <a:pt x="2581" y="7017"/>
                  <a:pt x="2581" y="6875"/>
                </a:cubicBezTo>
                <a:cubicBezTo>
                  <a:pt x="2581" y="6733"/>
                  <a:pt x="2627" y="6494"/>
                  <a:pt x="2686" y="6347"/>
                </a:cubicBezTo>
                <a:cubicBezTo>
                  <a:pt x="2745" y="6200"/>
                  <a:pt x="2795" y="5990"/>
                  <a:pt x="2795" y="5877"/>
                </a:cubicBezTo>
                <a:cubicBezTo>
                  <a:pt x="2795" y="5763"/>
                  <a:pt x="2841" y="5546"/>
                  <a:pt x="2900" y="5399"/>
                </a:cubicBezTo>
                <a:cubicBezTo>
                  <a:pt x="2959" y="5252"/>
                  <a:pt x="3009" y="5003"/>
                  <a:pt x="3009" y="4841"/>
                </a:cubicBezTo>
                <a:cubicBezTo>
                  <a:pt x="3009" y="4589"/>
                  <a:pt x="3061" y="4427"/>
                  <a:pt x="3107" y="4466"/>
                </a:cubicBezTo>
                <a:close/>
                <a:moveTo>
                  <a:pt x="18226" y="4488"/>
                </a:moveTo>
                <a:cubicBezTo>
                  <a:pt x="18245" y="4475"/>
                  <a:pt x="18262" y="4479"/>
                  <a:pt x="18278" y="4510"/>
                </a:cubicBezTo>
                <a:cubicBezTo>
                  <a:pt x="18304" y="4561"/>
                  <a:pt x="18341" y="5001"/>
                  <a:pt x="18357" y="5487"/>
                </a:cubicBezTo>
                <a:cubicBezTo>
                  <a:pt x="18374" y="5974"/>
                  <a:pt x="18408" y="6518"/>
                  <a:pt x="18433" y="6692"/>
                </a:cubicBezTo>
                <a:cubicBezTo>
                  <a:pt x="18458" y="6865"/>
                  <a:pt x="18505" y="7525"/>
                  <a:pt x="18538" y="8161"/>
                </a:cubicBezTo>
                <a:cubicBezTo>
                  <a:pt x="18571" y="8797"/>
                  <a:pt x="18605" y="9456"/>
                  <a:pt x="18617" y="9630"/>
                </a:cubicBezTo>
                <a:cubicBezTo>
                  <a:pt x="18628" y="9803"/>
                  <a:pt x="18654" y="10253"/>
                  <a:pt x="18673" y="10629"/>
                </a:cubicBezTo>
                <a:cubicBezTo>
                  <a:pt x="18693" y="11004"/>
                  <a:pt x="18718" y="11432"/>
                  <a:pt x="18730" y="11576"/>
                </a:cubicBezTo>
                <a:cubicBezTo>
                  <a:pt x="18794" y="12378"/>
                  <a:pt x="18809" y="13657"/>
                  <a:pt x="18760" y="13905"/>
                </a:cubicBezTo>
                <a:lnTo>
                  <a:pt x="18707" y="14184"/>
                </a:lnTo>
                <a:lnTo>
                  <a:pt x="17503" y="14198"/>
                </a:lnTo>
                <a:cubicBezTo>
                  <a:pt x="16843" y="14206"/>
                  <a:pt x="16287" y="14180"/>
                  <a:pt x="16266" y="14140"/>
                </a:cubicBezTo>
                <a:cubicBezTo>
                  <a:pt x="16245" y="14099"/>
                  <a:pt x="16228" y="13954"/>
                  <a:pt x="16228" y="13824"/>
                </a:cubicBezTo>
                <a:cubicBezTo>
                  <a:pt x="16228" y="13693"/>
                  <a:pt x="16168" y="13454"/>
                  <a:pt x="16097" y="13288"/>
                </a:cubicBezTo>
                <a:cubicBezTo>
                  <a:pt x="16005" y="13076"/>
                  <a:pt x="15980" y="12938"/>
                  <a:pt x="16014" y="12832"/>
                </a:cubicBezTo>
                <a:cubicBezTo>
                  <a:pt x="16041" y="12749"/>
                  <a:pt x="16066" y="12578"/>
                  <a:pt x="16066" y="12450"/>
                </a:cubicBezTo>
                <a:cubicBezTo>
                  <a:pt x="16067" y="12322"/>
                  <a:pt x="16111" y="12164"/>
                  <a:pt x="16168" y="12105"/>
                </a:cubicBezTo>
                <a:cubicBezTo>
                  <a:pt x="16225" y="12046"/>
                  <a:pt x="16290" y="11845"/>
                  <a:pt x="16311" y="11657"/>
                </a:cubicBezTo>
                <a:cubicBezTo>
                  <a:pt x="16332" y="11469"/>
                  <a:pt x="16391" y="11224"/>
                  <a:pt x="16446" y="11121"/>
                </a:cubicBezTo>
                <a:cubicBezTo>
                  <a:pt x="16502" y="11017"/>
                  <a:pt x="16552" y="10836"/>
                  <a:pt x="16552" y="10717"/>
                </a:cubicBezTo>
                <a:cubicBezTo>
                  <a:pt x="16552" y="10597"/>
                  <a:pt x="16609" y="10360"/>
                  <a:pt x="16683" y="10188"/>
                </a:cubicBezTo>
                <a:cubicBezTo>
                  <a:pt x="16757" y="10016"/>
                  <a:pt x="16819" y="9791"/>
                  <a:pt x="16819" y="9689"/>
                </a:cubicBezTo>
                <a:cubicBezTo>
                  <a:pt x="16819" y="9586"/>
                  <a:pt x="16869" y="9419"/>
                  <a:pt x="16928" y="9314"/>
                </a:cubicBezTo>
                <a:cubicBezTo>
                  <a:pt x="16987" y="9209"/>
                  <a:pt x="17033" y="9030"/>
                  <a:pt x="17033" y="8917"/>
                </a:cubicBezTo>
                <a:cubicBezTo>
                  <a:pt x="17033" y="8805"/>
                  <a:pt x="17095" y="8575"/>
                  <a:pt x="17169" y="8403"/>
                </a:cubicBezTo>
                <a:cubicBezTo>
                  <a:pt x="17243" y="8231"/>
                  <a:pt x="17300" y="8021"/>
                  <a:pt x="17300" y="7933"/>
                </a:cubicBezTo>
                <a:cubicBezTo>
                  <a:pt x="17300" y="7845"/>
                  <a:pt x="17362" y="7627"/>
                  <a:pt x="17436" y="7456"/>
                </a:cubicBezTo>
                <a:cubicBezTo>
                  <a:pt x="17510" y="7284"/>
                  <a:pt x="17571" y="7034"/>
                  <a:pt x="17571" y="6897"/>
                </a:cubicBezTo>
                <a:cubicBezTo>
                  <a:pt x="17571" y="6761"/>
                  <a:pt x="17616" y="6586"/>
                  <a:pt x="17673" y="6508"/>
                </a:cubicBezTo>
                <a:cubicBezTo>
                  <a:pt x="17730" y="6430"/>
                  <a:pt x="17795" y="6224"/>
                  <a:pt x="17816" y="6053"/>
                </a:cubicBezTo>
                <a:cubicBezTo>
                  <a:pt x="17836" y="5882"/>
                  <a:pt x="17898" y="5647"/>
                  <a:pt x="17951" y="5531"/>
                </a:cubicBezTo>
                <a:cubicBezTo>
                  <a:pt x="18004" y="5416"/>
                  <a:pt x="18060" y="5188"/>
                  <a:pt x="18075" y="5025"/>
                </a:cubicBezTo>
                <a:cubicBezTo>
                  <a:pt x="18101" y="4748"/>
                  <a:pt x="18167" y="4528"/>
                  <a:pt x="18226" y="4488"/>
                </a:cubicBezTo>
                <a:close/>
                <a:moveTo>
                  <a:pt x="18564" y="4540"/>
                </a:moveTo>
                <a:cubicBezTo>
                  <a:pt x="18594" y="4540"/>
                  <a:pt x="19113" y="6452"/>
                  <a:pt x="19719" y="8785"/>
                </a:cubicBezTo>
                <a:cubicBezTo>
                  <a:pt x="20778" y="12862"/>
                  <a:pt x="20817" y="13035"/>
                  <a:pt x="20727" y="13229"/>
                </a:cubicBezTo>
                <a:cubicBezTo>
                  <a:pt x="20676" y="13340"/>
                  <a:pt x="20625" y="13589"/>
                  <a:pt x="20614" y="13787"/>
                </a:cubicBezTo>
                <a:lnTo>
                  <a:pt x="20596" y="14147"/>
                </a:lnTo>
                <a:lnTo>
                  <a:pt x="19873" y="14176"/>
                </a:lnTo>
                <a:cubicBezTo>
                  <a:pt x="19476" y="14192"/>
                  <a:pt x="19134" y="14172"/>
                  <a:pt x="19113" y="14132"/>
                </a:cubicBezTo>
                <a:cubicBezTo>
                  <a:pt x="19093" y="14092"/>
                  <a:pt x="19076" y="13888"/>
                  <a:pt x="19076" y="13670"/>
                </a:cubicBezTo>
                <a:cubicBezTo>
                  <a:pt x="19076" y="13451"/>
                  <a:pt x="19053" y="13235"/>
                  <a:pt x="19023" y="13199"/>
                </a:cubicBezTo>
                <a:cubicBezTo>
                  <a:pt x="18994" y="13164"/>
                  <a:pt x="18967" y="12976"/>
                  <a:pt x="18967" y="12773"/>
                </a:cubicBezTo>
                <a:cubicBezTo>
                  <a:pt x="18967" y="12571"/>
                  <a:pt x="18943" y="12088"/>
                  <a:pt x="18914" y="11701"/>
                </a:cubicBezTo>
                <a:cubicBezTo>
                  <a:pt x="18885" y="11314"/>
                  <a:pt x="18824" y="10359"/>
                  <a:pt x="18775" y="9578"/>
                </a:cubicBezTo>
                <a:cubicBezTo>
                  <a:pt x="18726" y="8798"/>
                  <a:pt x="18679" y="8063"/>
                  <a:pt x="18670" y="7948"/>
                </a:cubicBezTo>
                <a:cubicBezTo>
                  <a:pt x="18660" y="7832"/>
                  <a:pt x="18637" y="7457"/>
                  <a:pt x="18621" y="7110"/>
                </a:cubicBezTo>
                <a:cubicBezTo>
                  <a:pt x="18605" y="6764"/>
                  <a:pt x="18576" y="6216"/>
                  <a:pt x="18557" y="5899"/>
                </a:cubicBezTo>
                <a:cubicBezTo>
                  <a:pt x="18503" y="5001"/>
                  <a:pt x="18506" y="4539"/>
                  <a:pt x="18564" y="4540"/>
                </a:cubicBezTo>
                <a:close/>
                <a:moveTo>
                  <a:pt x="10966" y="7316"/>
                </a:moveTo>
                <a:cubicBezTo>
                  <a:pt x="10441" y="7301"/>
                  <a:pt x="9910" y="7422"/>
                  <a:pt x="9378" y="7683"/>
                </a:cubicBezTo>
                <a:cubicBezTo>
                  <a:pt x="8551" y="8090"/>
                  <a:pt x="7415" y="9361"/>
                  <a:pt x="6850" y="10519"/>
                </a:cubicBezTo>
                <a:lnTo>
                  <a:pt x="6636" y="10959"/>
                </a:lnTo>
                <a:lnTo>
                  <a:pt x="6850" y="11334"/>
                </a:lnTo>
                <a:cubicBezTo>
                  <a:pt x="6968" y="11537"/>
                  <a:pt x="7258" y="12000"/>
                  <a:pt x="7493" y="12369"/>
                </a:cubicBezTo>
                <a:lnTo>
                  <a:pt x="7922" y="13045"/>
                </a:lnTo>
                <a:lnTo>
                  <a:pt x="8140" y="12641"/>
                </a:lnTo>
                <a:cubicBezTo>
                  <a:pt x="8647" y="11703"/>
                  <a:pt x="9142" y="11140"/>
                  <a:pt x="9837" y="10717"/>
                </a:cubicBezTo>
                <a:cubicBezTo>
                  <a:pt x="10410" y="10368"/>
                  <a:pt x="11355" y="10367"/>
                  <a:pt x="11929" y="10717"/>
                </a:cubicBezTo>
                <a:cubicBezTo>
                  <a:pt x="12576" y="11112"/>
                  <a:pt x="13109" y="11705"/>
                  <a:pt x="13576" y="12546"/>
                </a:cubicBezTo>
                <a:lnTo>
                  <a:pt x="13798" y="12950"/>
                </a:lnTo>
                <a:lnTo>
                  <a:pt x="13979" y="12663"/>
                </a:lnTo>
                <a:cubicBezTo>
                  <a:pt x="14078" y="12506"/>
                  <a:pt x="14279" y="12155"/>
                  <a:pt x="14426" y="11892"/>
                </a:cubicBezTo>
                <a:cubicBezTo>
                  <a:pt x="14574" y="11629"/>
                  <a:pt x="14778" y="11282"/>
                  <a:pt x="14878" y="11121"/>
                </a:cubicBezTo>
                <a:lnTo>
                  <a:pt x="15062" y="10827"/>
                </a:lnTo>
                <a:lnTo>
                  <a:pt x="14904" y="10511"/>
                </a:lnTo>
                <a:cubicBezTo>
                  <a:pt x="14635" y="9957"/>
                  <a:pt x="13916" y="8951"/>
                  <a:pt x="13486" y="8528"/>
                </a:cubicBezTo>
                <a:cubicBezTo>
                  <a:pt x="12690" y="7746"/>
                  <a:pt x="11840" y="7341"/>
                  <a:pt x="10966" y="7316"/>
                </a:cubicBezTo>
                <a:close/>
                <a:moveTo>
                  <a:pt x="10826" y="11811"/>
                </a:moveTo>
                <a:cubicBezTo>
                  <a:pt x="10356" y="11815"/>
                  <a:pt x="9888" y="12025"/>
                  <a:pt x="9431" y="12450"/>
                </a:cubicBezTo>
                <a:cubicBezTo>
                  <a:pt x="9045" y="12809"/>
                  <a:pt x="8363" y="13827"/>
                  <a:pt x="8392" y="14000"/>
                </a:cubicBezTo>
                <a:cubicBezTo>
                  <a:pt x="8402" y="14053"/>
                  <a:pt x="8661" y="14500"/>
                  <a:pt x="8968" y="14992"/>
                </a:cubicBezTo>
                <a:cubicBezTo>
                  <a:pt x="9275" y="15483"/>
                  <a:pt x="9534" y="15880"/>
                  <a:pt x="9547" y="15880"/>
                </a:cubicBezTo>
                <a:cubicBezTo>
                  <a:pt x="9561" y="15880"/>
                  <a:pt x="9675" y="15715"/>
                  <a:pt x="9796" y="15513"/>
                </a:cubicBezTo>
                <a:cubicBezTo>
                  <a:pt x="10403" y="14497"/>
                  <a:pt x="11321" y="14482"/>
                  <a:pt x="11898" y="15476"/>
                </a:cubicBezTo>
                <a:lnTo>
                  <a:pt x="12128" y="15880"/>
                </a:lnTo>
                <a:lnTo>
                  <a:pt x="12316" y="15594"/>
                </a:lnTo>
                <a:cubicBezTo>
                  <a:pt x="12717" y="14982"/>
                  <a:pt x="13271" y="14045"/>
                  <a:pt x="13271" y="13985"/>
                </a:cubicBezTo>
                <a:cubicBezTo>
                  <a:pt x="13271" y="13730"/>
                  <a:pt x="12644" y="12780"/>
                  <a:pt x="12245" y="12428"/>
                </a:cubicBezTo>
                <a:cubicBezTo>
                  <a:pt x="11770" y="12010"/>
                  <a:pt x="11297" y="11808"/>
                  <a:pt x="10826" y="11811"/>
                </a:cubicBezTo>
                <a:close/>
                <a:moveTo>
                  <a:pt x="10947" y="15697"/>
                </a:moveTo>
                <a:cubicBezTo>
                  <a:pt x="10045" y="15570"/>
                  <a:pt x="9371" y="16804"/>
                  <a:pt x="9382" y="18561"/>
                </a:cubicBezTo>
                <a:cubicBezTo>
                  <a:pt x="9387" y="19467"/>
                  <a:pt x="9482" y="19924"/>
                  <a:pt x="9811" y="20610"/>
                </a:cubicBezTo>
                <a:cubicBezTo>
                  <a:pt x="9904" y="20805"/>
                  <a:pt x="9961" y="20942"/>
                  <a:pt x="9987" y="21036"/>
                </a:cubicBezTo>
                <a:cubicBezTo>
                  <a:pt x="10177" y="21054"/>
                  <a:pt x="10291" y="21098"/>
                  <a:pt x="10397" y="21176"/>
                </a:cubicBezTo>
                <a:cubicBezTo>
                  <a:pt x="10738" y="21426"/>
                  <a:pt x="11200" y="21367"/>
                  <a:pt x="11473" y="21036"/>
                </a:cubicBezTo>
                <a:cubicBezTo>
                  <a:pt x="11603" y="20880"/>
                  <a:pt x="11685" y="20836"/>
                  <a:pt x="11729" y="20904"/>
                </a:cubicBezTo>
                <a:cubicBezTo>
                  <a:pt x="11732" y="20909"/>
                  <a:pt x="11764" y="20914"/>
                  <a:pt x="11774" y="20919"/>
                </a:cubicBezTo>
                <a:cubicBezTo>
                  <a:pt x="11805" y="20826"/>
                  <a:pt x="11849" y="20710"/>
                  <a:pt x="11902" y="20596"/>
                </a:cubicBezTo>
                <a:cubicBezTo>
                  <a:pt x="12197" y="19958"/>
                  <a:pt x="12305" y="19422"/>
                  <a:pt x="12305" y="18561"/>
                </a:cubicBezTo>
                <a:cubicBezTo>
                  <a:pt x="12305" y="16927"/>
                  <a:pt x="11773" y="15813"/>
                  <a:pt x="10947" y="15697"/>
                </a:cubicBezTo>
                <a:close/>
                <a:moveTo>
                  <a:pt x="745" y="21455"/>
                </a:moveTo>
                <a:cubicBezTo>
                  <a:pt x="654" y="21479"/>
                  <a:pt x="598" y="21500"/>
                  <a:pt x="613" y="21529"/>
                </a:cubicBezTo>
                <a:cubicBezTo>
                  <a:pt x="619" y="21540"/>
                  <a:pt x="689" y="21563"/>
                  <a:pt x="752" y="21580"/>
                </a:cubicBezTo>
                <a:cubicBezTo>
                  <a:pt x="733" y="21535"/>
                  <a:pt x="726" y="21492"/>
                  <a:pt x="745" y="21455"/>
                </a:cubicBezTo>
                <a:close/>
                <a:moveTo>
                  <a:pt x="21152" y="21455"/>
                </a:moveTo>
                <a:cubicBezTo>
                  <a:pt x="21168" y="21485"/>
                  <a:pt x="21172" y="21513"/>
                  <a:pt x="21164" y="21543"/>
                </a:cubicBezTo>
                <a:lnTo>
                  <a:pt x="21359" y="21492"/>
                </a:lnTo>
                <a:lnTo>
                  <a:pt x="21152" y="21455"/>
                </a:ln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0"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181" name="Rectangle: Rounded Corners 24"/>
          <p:cNvSpPr/>
          <p:nvPr/>
        </p:nvSpPr>
        <p:spPr>
          <a:xfrm>
            <a:off x="1217965" y="1685494"/>
            <a:ext cx="9981082"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82"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183"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184"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185"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186" name="TextBox 47"/>
          <p:cNvSpPr txBox="1"/>
          <p:nvPr/>
        </p:nvSpPr>
        <p:spPr>
          <a:xfrm>
            <a:off x="1275195" y="2024724"/>
            <a:ext cx="9866623" cy="343789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marR="2991532" algn="just" defTabSz="457200">
              <a:lnSpc>
                <a:spcPct val="150000"/>
              </a:lnSpc>
              <a:spcBef>
                <a:spcPts val="1200"/>
              </a:spcBef>
              <a:defRPr sz="2700">
                <a:latin typeface="Arial Narrow"/>
                <a:ea typeface="Arial Narrow"/>
                <a:cs typeface="Arial Narrow"/>
                <a:sym typeface="Arial Narrow"/>
              </a:defRPr>
            </a:lvl1pPr>
          </a:lstStyle>
          <a:p>
            <a:pPr/>
            <a:r>
              <a:t>The Internet has made it easy to post, locate, and download a vast array of materials. Indeed, this ability to share information easily is one of the strengths of the Internet. However, users often do not consider what is appropriate, inappropriate, or even illegal when posting or accessing information on the Internet.</a:t>
            </a:r>
          </a:p>
        </p:txBody>
      </p:sp>
      <p:pic>
        <p:nvPicPr>
          <p:cNvPr id="187"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188"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189"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19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191" name="Image" descr="Image"/>
          <p:cNvPicPr>
            <a:picLocks noChangeAspect="1"/>
          </p:cNvPicPr>
          <p:nvPr/>
        </p:nvPicPr>
        <p:blipFill>
          <a:blip r:embed="rId5">
            <a:extLst/>
          </a:blip>
          <a:srcRect l="14149" t="8600" r="14135" b="8599"/>
          <a:stretch>
            <a:fillRect/>
          </a:stretch>
        </p:blipFill>
        <p:spPr>
          <a:xfrm>
            <a:off x="8616180" y="2430007"/>
            <a:ext cx="2275596" cy="2627325"/>
          </a:xfrm>
          <a:custGeom>
            <a:avLst/>
            <a:gdLst/>
            <a:ahLst/>
            <a:cxnLst>
              <a:cxn ang="0">
                <a:pos x="wd2" y="hd2"/>
              </a:cxn>
              <a:cxn ang="5400000">
                <a:pos x="wd2" y="hd2"/>
              </a:cxn>
              <a:cxn ang="10800000">
                <a:pos x="wd2" y="hd2"/>
              </a:cxn>
              <a:cxn ang="16200000">
                <a:pos x="wd2" y="hd2"/>
              </a:cxn>
            </a:cxnLst>
            <a:rect l="0" t="0" r="r" b="b"/>
            <a:pathLst>
              <a:path w="21579" h="21597" fill="norm" stroke="1" extrusionOk="0">
                <a:moveTo>
                  <a:pt x="13402" y="0"/>
                </a:moveTo>
                <a:cubicBezTo>
                  <a:pt x="13316" y="-1"/>
                  <a:pt x="13230" y="33"/>
                  <a:pt x="13120" y="101"/>
                </a:cubicBezTo>
                <a:cubicBezTo>
                  <a:pt x="12908" y="232"/>
                  <a:pt x="12892" y="508"/>
                  <a:pt x="13086" y="678"/>
                </a:cubicBezTo>
                <a:cubicBezTo>
                  <a:pt x="13266" y="836"/>
                  <a:pt x="13555" y="817"/>
                  <a:pt x="13730" y="639"/>
                </a:cubicBezTo>
                <a:cubicBezTo>
                  <a:pt x="13928" y="438"/>
                  <a:pt x="13913" y="246"/>
                  <a:pt x="13688" y="107"/>
                </a:cubicBezTo>
                <a:cubicBezTo>
                  <a:pt x="13574" y="37"/>
                  <a:pt x="13489" y="1"/>
                  <a:pt x="13402" y="0"/>
                </a:cubicBezTo>
                <a:close/>
                <a:moveTo>
                  <a:pt x="3757" y="2525"/>
                </a:moveTo>
                <a:cubicBezTo>
                  <a:pt x="3617" y="2521"/>
                  <a:pt x="3565" y="2542"/>
                  <a:pt x="3583" y="2593"/>
                </a:cubicBezTo>
                <a:cubicBezTo>
                  <a:pt x="3598" y="2634"/>
                  <a:pt x="3624" y="2705"/>
                  <a:pt x="3640" y="2750"/>
                </a:cubicBezTo>
                <a:cubicBezTo>
                  <a:pt x="3658" y="2799"/>
                  <a:pt x="3734" y="2826"/>
                  <a:pt x="3832" y="2818"/>
                </a:cubicBezTo>
                <a:cubicBezTo>
                  <a:pt x="3966" y="2809"/>
                  <a:pt x="3990" y="2782"/>
                  <a:pt x="3975" y="2668"/>
                </a:cubicBezTo>
                <a:cubicBezTo>
                  <a:pt x="3960" y="2555"/>
                  <a:pt x="3920" y="2529"/>
                  <a:pt x="3757" y="2525"/>
                </a:cubicBezTo>
                <a:close/>
                <a:moveTo>
                  <a:pt x="12631" y="3996"/>
                </a:moveTo>
                <a:cubicBezTo>
                  <a:pt x="12510" y="3980"/>
                  <a:pt x="11731" y="4607"/>
                  <a:pt x="11731" y="4720"/>
                </a:cubicBezTo>
                <a:cubicBezTo>
                  <a:pt x="11731" y="4755"/>
                  <a:pt x="11770" y="4810"/>
                  <a:pt x="11818" y="4844"/>
                </a:cubicBezTo>
                <a:cubicBezTo>
                  <a:pt x="11888" y="4895"/>
                  <a:pt x="11747" y="5039"/>
                  <a:pt x="11080" y="5601"/>
                </a:cubicBezTo>
                <a:cubicBezTo>
                  <a:pt x="10628" y="5983"/>
                  <a:pt x="10025" y="6496"/>
                  <a:pt x="9740" y="6740"/>
                </a:cubicBezTo>
                <a:cubicBezTo>
                  <a:pt x="9267" y="7146"/>
                  <a:pt x="9215" y="7175"/>
                  <a:pt x="9123" y="7095"/>
                </a:cubicBezTo>
                <a:cubicBezTo>
                  <a:pt x="9031" y="7016"/>
                  <a:pt x="8985" y="7042"/>
                  <a:pt x="8555" y="7412"/>
                </a:cubicBezTo>
                <a:cubicBezTo>
                  <a:pt x="8058" y="7840"/>
                  <a:pt x="8039" y="7909"/>
                  <a:pt x="8382" y="8022"/>
                </a:cubicBezTo>
                <a:cubicBezTo>
                  <a:pt x="8463" y="8049"/>
                  <a:pt x="8513" y="8090"/>
                  <a:pt x="8495" y="8116"/>
                </a:cubicBezTo>
                <a:cubicBezTo>
                  <a:pt x="8456" y="8171"/>
                  <a:pt x="8624" y="8309"/>
                  <a:pt x="8792" y="8361"/>
                </a:cubicBezTo>
                <a:cubicBezTo>
                  <a:pt x="8855" y="8380"/>
                  <a:pt x="8890" y="8416"/>
                  <a:pt x="8871" y="8443"/>
                </a:cubicBezTo>
                <a:cubicBezTo>
                  <a:pt x="8832" y="8497"/>
                  <a:pt x="9000" y="8635"/>
                  <a:pt x="9168" y="8687"/>
                </a:cubicBezTo>
                <a:cubicBezTo>
                  <a:pt x="9231" y="8707"/>
                  <a:pt x="9270" y="8746"/>
                  <a:pt x="9251" y="8772"/>
                </a:cubicBezTo>
                <a:cubicBezTo>
                  <a:pt x="9212" y="8827"/>
                  <a:pt x="9380" y="8965"/>
                  <a:pt x="9548" y="9017"/>
                </a:cubicBezTo>
                <a:cubicBezTo>
                  <a:pt x="9611" y="9036"/>
                  <a:pt x="9645" y="9075"/>
                  <a:pt x="9624" y="9105"/>
                </a:cubicBezTo>
                <a:cubicBezTo>
                  <a:pt x="9602" y="9135"/>
                  <a:pt x="9649" y="9182"/>
                  <a:pt x="9729" y="9209"/>
                </a:cubicBezTo>
                <a:cubicBezTo>
                  <a:pt x="9809" y="9236"/>
                  <a:pt x="10186" y="9534"/>
                  <a:pt x="10565" y="9868"/>
                </a:cubicBezTo>
                <a:lnTo>
                  <a:pt x="11253" y="10475"/>
                </a:lnTo>
                <a:lnTo>
                  <a:pt x="11694" y="10093"/>
                </a:lnTo>
                <a:cubicBezTo>
                  <a:pt x="12112" y="9730"/>
                  <a:pt x="12129" y="9706"/>
                  <a:pt x="12029" y="9611"/>
                </a:cubicBezTo>
                <a:cubicBezTo>
                  <a:pt x="11929" y="9515"/>
                  <a:pt x="11941" y="9494"/>
                  <a:pt x="12296" y="9190"/>
                </a:cubicBezTo>
                <a:cubicBezTo>
                  <a:pt x="12502" y="9013"/>
                  <a:pt x="12726" y="8865"/>
                  <a:pt x="12796" y="8860"/>
                </a:cubicBezTo>
                <a:cubicBezTo>
                  <a:pt x="12949" y="8851"/>
                  <a:pt x="14029" y="9781"/>
                  <a:pt x="13967" y="9868"/>
                </a:cubicBezTo>
                <a:cubicBezTo>
                  <a:pt x="13944" y="9900"/>
                  <a:pt x="13968" y="9924"/>
                  <a:pt x="14019" y="9924"/>
                </a:cubicBezTo>
                <a:cubicBezTo>
                  <a:pt x="14133" y="9924"/>
                  <a:pt x="14762" y="10525"/>
                  <a:pt x="14716" y="10589"/>
                </a:cubicBezTo>
                <a:cubicBezTo>
                  <a:pt x="14698" y="10615"/>
                  <a:pt x="14722" y="10635"/>
                  <a:pt x="14768" y="10635"/>
                </a:cubicBezTo>
                <a:cubicBezTo>
                  <a:pt x="14857" y="10635"/>
                  <a:pt x="15856" y="11585"/>
                  <a:pt x="15856" y="11669"/>
                </a:cubicBezTo>
                <a:cubicBezTo>
                  <a:pt x="15856" y="11728"/>
                  <a:pt x="15942" y="11806"/>
                  <a:pt x="16007" y="11806"/>
                </a:cubicBezTo>
                <a:cubicBezTo>
                  <a:pt x="16080" y="11806"/>
                  <a:pt x="16861" y="12594"/>
                  <a:pt x="16861" y="12667"/>
                </a:cubicBezTo>
                <a:cubicBezTo>
                  <a:pt x="16861" y="12703"/>
                  <a:pt x="16918" y="12757"/>
                  <a:pt x="16989" y="12788"/>
                </a:cubicBezTo>
                <a:cubicBezTo>
                  <a:pt x="17059" y="12819"/>
                  <a:pt x="17225" y="12948"/>
                  <a:pt x="17358" y="13075"/>
                </a:cubicBezTo>
                <a:cubicBezTo>
                  <a:pt x="17490" y="13203"/>
                  <a:pt x="17616" y="13307"/>
                  <a:pt x="17636" y="13307"/>
                </a:cubicBezTo>
                <a:cubicBezTo>
                  <a:pt x="17656" y="13307"/>
                  <a:pt x="17974" y="13052"/>
                  <a:pt x="18340" y="12739"/>
                </a:cubicBezTo>
                <a:lnTo>
                  <a:pt x="19002" y="12171"/>
                </a:lnTo>
                <a:lnTo>
                  <a:pt x="18829" y="12083"/>
                </a:lnTo>
                <a:cubicBezTo>
                  <a:pt x="18734" y="12035"/>
                  <a:pt x="18663" y="11965"/>
                  <a:pt x="18671" y="11930"/>
                </a:cubicBezTo>
                <a:cubicBezTo>
                  <a:pt x="18679" y="11895"/>
                  <a:pt x="18655" y="11866"/>
                  <a:pt x="18615" y="11865"/>
                </a:cubicBezTo>
                <a:cubicBezTo>
                  <a:pt x="18511" y="11861"/>
                  <a:pt x="17429" y="11019"/>
                  <a:pt x="17429" y="10942"/>
                </a:cubicBezTo>
                <a:cubicBezTo>
                  <a:pt x="17429" y="10907"/>
                  <a:pt x="17395" y="10880"/>
                  <a:pt x="17354" y="10880"/>
                </a:cubicBezTo>
                <a:cubicBezTo>
                  <a:pt x="17243" y="10880"/>
                  <a:pt x="16201" y="10080"/>
                  <a:pt x="16240" y="10025"/>
                </a:cubicBezTo>
                <a:cubicBezTo>
                  <a:pt x="16258" y="9999"/>
                  <a:pt x="16247" y="9984"/>
                  <a:pt x="16214" y="9992"/>
                </a:cubicBezTo>
                <a:cubicBezTo>
                  <a:pt x="16136" y="10012"/>
                  <a:pt x="15017" y="9153"/>
                  <a:pt x="14264" y="8495"/>
                </a:cubicBezTo>
                <a:lnTo>
                  <a:pt x="13681" y="7986"/>
                </a:lnTo>
                <a:lnTo>
                  <a:pt x="14114" y="7614"/>
                </a:lnTo>
                <a:cubicBezTo>
                  <a:pt x="14513" y="7270"/>
                  <a:pt x="14559" y="7247"/>
                  <a:pt x="14682" y="7314"/>
                </a:cubicBezTo>
                <a:cubicBezTo>
                  <a:pt x="14805" y="7381"/>
                  <a:pt x="14846" y="7358"/>
                  <a:pt x="15220" y="7037"/>
                </a:cubicBezTo>
                <a:cubicBezTo>
                  <a:pt x="15449" y="6840"/>
                  <a:pt x="15620" y="6646"/>
                  <a:pt x="15615" y="6590"/>
                </a:cubicBezTo>
                <a:cubicBezTo>
                  <a:pt x="15604" y="6466"/>
                  <a:pt x="12786" y="4017"/>
                  <a:pt x="12631" y="3996"/>
                </a:cubicBezTo>
                <a:close/>
                <a:moveTo>
                  <a:pt x="17561" y="5852"/>
                </a:moveTo>
                <a:cubicBezTo>
                  <a:pt x="17217" y="5858"/>
                  <a:pt x="17178" y="5871"/>
                  <a:pt x="17075" y="6022"/>
                </a:cubicBezTo>
                <a:cubicBezTo>
                  <a:pt x="16894" y="6289"/>
                  <a:pt x="16926" y="6586"/>
                  <a:pt x="17166" y="6909"/>
                </a:cubicBezTo>
                <a:cubicBezTo>
                  <a:pt x="17197" y="6952"/>
                  <a:pt x="17361" y="6978"/>
                  <a:pt x="17599" y="6978"/>
                </a:cubicBezTo>
                <a:cubicBezTo>
                  <a:pt x="17923" y="6978"/>
                  <a:pt x="18001" y="6957"/>
                  <a:pt x="18122" y="6844"/>
                </a:cubicBezTo>
                <a:cubicBezTo>
                  <a:pt x="18200" y="6771"/>
                  <a:pt x="18252" y="6699"/>
                  <a:pt x="18235" y="6684"/>
                </a:cubicBezTo>
                <a:cubicBezTo>
                  <a:pt x="18217" y="6669"/>
                  <a:pt x="18246" y="6583"/>
                  <a:pt x="18299" y="6492"/>
                </a:cubicBezTo>
                <a:cubicBezTo>
                  <a:pt x="18353" y="6398"/>
                  <a:pt x="18369" y="6310"/>
                  <a:pt x="18336" y="6293"/>
                </a:cubicBezTo>
                <a:cubicBezTo>
                  <a:pt x="18304" y="6276"/>
                  <a:pt x="18276" y="6215"/>
                  <a:pt x="18276" y="6159"/>
                </a:cubicBezTo>
                <a:cubicBezTo>
                  <a:pt x="18276" y="5976"/>
                  <a:pt x="17974" y="5845"/>
                  <a:pt x="17561" y="5852"/>
                </a:cubicBezTo>
                <a:close/>
                <a:moveTo>
                  <a:pt x="20669" y="7904"/>
                </a:moveTo>
                <a:cubicBezTo>
                  <a:pt x="20504" y="7904"/>
                  <a:pt x="20481" y="7926"/>
                  <a:pt x="20481" y="8061"/>
                </a:cubicBezTo>
                <a:cubicBezTo>
                  <a:pt x="20481" y="8146"/>
                  <a:pt x="20500" y="8230"/>
                  <a:pt x="20523" y="8250"/>
                </a:cubicBezTo>
                <a:cubicBezTo>
                  <a:pt x="20648" y="8359"/>
                  <a:pt x="20858" y="8223"/>
                  <a:pt x="20858" y="8032"/>
                </a:cubicBezTo>
                <a:cubicBezTo>
                  <a:pt x="20858" y="7929"/>
                  <a:pt x="20825" y="7904"/>
                  <a:pt x="20669" y="7904"/>
                </a:cubicBezTo>
                <a:close/>
                <a:moveTo>
                  <a:pt x="904" y="8123"/>
                </a:moveTo>
                <a:cubicBezTo>
                  <a:pt x="738" y="8123"/>
                  <a:pt x="716" y="8144"/>
                  <a:pt x="716" y="8280"/>
                </a:cubicBezTo>
                <a:cubicBezTo>
                  <a:pt x="716" y="8365"/>
                  <a:pt x="734" y="8449"/>
                  <a:pt x="757" y="8469"/>
                </a:cubicBezTo>
                <a:cubicBezTo>
                  <a:pt x="862" y="8560"/>
                  <a:pt x="1092" y="8418"/>
                  <a:pt x="1092" y="8260"/>
                </a:cubicBezTo>
                <a:cubicBezTo>
                  <a:pt x="1092" y="8147"/>
                  <a:pt x="1063" y="8123"/>
                  <a:pt x="904" y="8123"/>
                </a:cubicBezTo>
                <a:close/>
                <a:moveTo>
                  <a:pt x="5657" y="8700"/>
                </a:moveTo>
                <a:cubicBezTo>
                  <a:pt x="5466" y="8680"/>
                  <a:pt x="5275" y="8749"/>
                  <a:pt x="5074" y="8906"/>
                </a:cubicBezTo>
                <a:cubicBezTo>
                  <a:pt x="4970" y="8987"/>
                  <a:pt x="4931" y="9078"/>
                  <a:pt x="4931" y="9242"/>
                </a:cubicBezTo>
                <a:cubicBezTo>
                  <a:pt x="4931" y="9500"/>
                  <a:pt x="5053" y="9760"/>
                  <a:pt x="5172" y="9761"/>
                </a:cubicBezTo>
                <a:cubicBezTo>
                  <a:pt x="5216" y="9761"/>
                  <a:pt x="5264" y="9792"/>
                  <a:pt x="5281" y="9829"/>
                </a:cubicBezTo>
                <a:cubicBezTo>
                  <a:pt x="5342" y="9967"/>
                  <a:pt x="6107" y="9869"/>
                  <a:pt x="6222" y="9708"/>
                </a:cubicBezTo>
                <a:cubicBezTo>
                  <a:pt x="6245" y="9675"/>
                  <a:pt x="6265" y="9514"/>
                  <a:pt x="6267" y="9350"/>
                </a:cubicBezTo>
                <a:cubicBezTo>
                  <a:pt x="6270" y="9017"/>
                  <a:pt x="6179" y="8883"/>
                  <a:pt x="5849" y="8749"/>
                </a:cubicBezTo>
                <a:cubicBezTo>
                  <a:pt x="5784" y="8723"/>
                  <a:pt x="5721" y="8707"/>
                  <a:pt x="5657" y="8700"/>
                </a:cubicBezTo>
                <a:close/>
                <a:moveTo>
                  <a:pt x="21193" y="13424"/>
                </a:moveTo>
                <a:cubicBezTo>
                  <a:pt x="21037" y="13429"/>
                  <a:pt x="20869" y="13449"/>
                  <a:pt x="20813" y="13486"/>
                </a:cubicBezTo>
                <a:cubicBezTo>
                  <a:pt x="20691" y="13566"/>
                  <a:pt x="20712" y="13963"/>
                  <a:pt x="20843" y="14051"/>
                </a:cubicBezTo>
                <a:cubicBezTo>
                  <a:pt x="20903" y="14091"/>
                  <a:pt x="21052" y="14120"/>
                  <a:pt x="21170" y="14113"/>
                </a:cubicBezTo>
                <a:cubicBezTo>
                  <a:pt x="21341" y="14102"/>
                  <a:pt x="21409" y="14060"/>
                  <a:pt x="21501" y="13917"/>
                </a:cubicBezTo>
                <a:cubicBezTo>
                  <a:pt x="21565" y="13817"/>
                  <a:pt x="21595" y="13708"/>
                  <a:pt x="21569" y="13672"/>
                </a:cubicBezTo>
                <a:cubicBezTo>
                  <a:pt x="21522" y="13608"/>
                  <a:pt x="21512" y="13577"/>
                  <a:pt x="21497" y="13467"/>
                </a:cubicBezTo>
                <a:cubicBezTo>
                  <a:pt x="21493" y="13431"/>
                  <a:pt x="21348" y="13420"/>
                  <a:pt x="21193" y="13424"/>
                </a:cubicBezTo>
                <a:close/>
                <a:moveTo>
                  <a:pt x="5315" y="13636"/>
                </a:moveTo>
                <a:lnTo>
                  <a:pt x="5296" y="14168"/>
                </a:lnTo>
                <a:lnTo>
                  <a:pt x="5277" y="14700"/>
                </a:lnTo>
                <a:lnTo>
                  <a:pt x="3990" y="14713"/>
                </a:lnTo>
                <a:cubicBezTo>
                  <a:pt x="2931" y="14725"/>
                  <a:pt x="2693" y="14744"/>
                  <a:pt x="2650" y="14811"/>
                </a:cubicBezTo>
                <a:cubicBezTo>
                  <a:pt x="2578" y="14923"/>
                  <a:pt x="2061" y="14920"/>
                  <a:pt x="1988" y="14807"/>
                </a:cubicBezTo>
                <a:cubicBezTo>
                  <a:pt x="1943" y="14738"/>
                  <a:pt x="1813" y="14726"/>
                  <a:pt x="1246" y="14739"/>
                </a:cubicBezTo>
                <a:cubicBezTo>
                  <a:pt x="606" y="14753"/>
                  <a:pt x="558" y="14761"/>
                  <a:pt x="558" y="14863"/>
                </a:cubicBezTo>
                <a:cubicBezTo>
                  <a:pt x="558" y="14944"/>
                  <a:pt x="610" y="14980"/>
                  <a:pt x="765" y="15000"/>
                </a:cubicBezTo>
                <a:cubicBezTo>
                  <a:pt x="878" y="15015"/>
                  <a:pt x="973" y="15051"/>
                  <a:pt x="975" y="15081"/>
                </a:cubicBezTo>
                <a:cubicBezTo>
                  <a:pt x="977" y="15111"/>
                  <a:pt x="1004" y="15177"/>
                  <a:pt x="1036" y="15228"/>
                </a:cubicBezTo>
                <a:cubicBezTo>
                  <a:pt x="1067" y="15279"/>
                  <a:pt x="1098" y="15422"/>
                  <a:pt x="1103" y="15545"/>
                </a:cubicBezTo>
                <a:cubicBezTo>
                  <a:pt x="1109" y="15668"/>
                  <a:pt x="1138" y="15780"/>
                  <a:pt x="1167" y="15796"/>
                </a:cubicBezTo>
                <a:cubicBezTo>
                  <a:pt x="1196" y="15811"/>
                  <a:pt x="1220" y="15871"/>
                  <a:pt x="1220" y="15930"/>
                </a:cubicBezTo>
                <a:cubicBezTo>
                  <a:pt x="1220" y="15988"/>
                  <a:pt x="1242" y="16080"/>
                  <a:pt x="1273" y="16132"/>
                </a:cubicBezTo>
                <a:cubicBezTo>
                  <a:pt x="1303" y="16184"/>
                  <a:pt x="1359" y="16289"/>
                  <a:pt x="1393" y="16364"/>
                </a:cubicBezTo>
                <a:cubicBezTo>
                  <a:pt x="1539" y="16684"/>
                  <a:pt x="1762" y="17056"/>
                  <a:pt x="1897" y="17208"/>
                </a:cubicBezTo>
                <a:cubicBezTo>
                  <a:pt x="1978" y="17299"/>
                  <a:pt x="2047" y="17397"/>
                  <a:pt x="2052" y="17427"/>
                </a:cubicBezTo>
                <a:cubicBezTo>
                  <a:pt x="2056" y="17457"/>
                  <a:pt x="2127" y="17528"/>
                  <a:pt x="2210" y="17584"/>
                </a:cubicBezTo>
                <a:cubicBezTo>
                  <a:pt x="2292" y="17640"/>
                  <a:pt x="2345" y="17722"/>
                  <a:pt x="2326" y="17763"/>
                </a:cubicBezTo>
                <a:cubicBezTo>
                  <a:pt x="2308" y="17804"/>
                  <a:pt x="2322" y="17838"/>
                  <a:pt x="2357" y="17838"/>
                </a:cubicBezTo>
                <a:cubicBezTo>
                  <a:pt x="2391" y="17838"/>
                  <a:pt x="2637" y="18015"/>
                  <a:pt x="2906" y="18233"/>
                </a:cubicBezTo>
                <a:cubicBezTo>
                  <a:pt x="3467" y="18686"/>
                  <a:pt x="3973" y="19027"/>
                  <a:pt x="4336" y="19202"/>
                </a:cubicBezTo>
                <a:cubicBezTo>
                  <a:pt x="4475" y="19268"/>
                  <a:pt x="4656" y="19362"/>
                  <a:pt x="4743" y="19411"/>
                </a:cubicBezTo>
                <a:cubicBezTo>
                  <a:pt x="4907" y="19504"/>
                  <a:pt x="5680" y="19835"/>
                  <a:pt x="5924" y="19916"/>
                </a:cubicBezTo>
                <a:cubicBezTo>
                  <a:pt x="6002" y="19942"/>
                  <a:pt x="6129" y="19989"/>
                  <a:pt x="6207" y="20017"/>
                </a:cubicBezTo>
                <a:cubicBezTo>
                  <a:pt x="6284" y="20045"/>
                  <a:pt x="6463" y="20094"/>
                  <a:pt x="6602" y="20128"/>
                </a:cubicBezTo>
                <a:cubicBezTo>
                  <a:pt x="6740" y="20162"/>
                  <a:pt x="6909" y="20212"/>
                  <a:pt x="6978" y="20236"/>
                </a:cubicBezTo>
                <a:cubicBezTo>
                  <a:pt x="7179" y="20306"/>
                  <a:pt x="8223" y="20511"/>
                  <a:pt x="8374" y="20510"/>
                </a:cubicBezTo>
                <a:cubicBezTo>
                  <a:pt x="8450" y="20510"/>
                  <a:pt x="8529" y="20530"/>
                  <a:pt x="8547" y="20556"/>
                </a:cubicBezTo>
                <a:cubicBezTo>
                  <a:pt x="8566" y="20581"/>
                  <a:pt x="8756" y="20609"/>
                  <a:pt x="8973" y="20614"/>
                </a:cubicBezTo>
                <a:cubicBezTo>
                  <a:pt x="9190" y="20620"/>
                  <a:pt x="9396" y="20648"/>
                  <a:pt x="9428" y="20676"/>
                </a:cubicBezTo>
                <a:cubicBezTo>
                  <a:pt x="9498" y="20737"/>
                  <a:pt x="12263" y="20721"/>
                  <a:pt x="12333" y="20660"/>
                </a:cubicBezTo>
                <a:cubicBezTo>
                  <a:pt x="12359" y="20638"/>
                  <a:pt x="12476" y="20621"/>
                  <a:pt x="12589" y="20621"/>
                </a:cubicBezTo>
                <a:cubicBezTo>
                  <a:pt x="12703" y="20621"/>
                  <a:pt x="12931" y="20595"/>
                  <a:pt x="13097" y="20565"/>
                </a:cubicBezTo>
                <a:cubicBezTo>
                  <a:pt x="13264" y="20536"/>
                  <a:pt x="13483" y="20505"/>
                  <a:pt x="13587" y="20494"/>
                </a:cubicBezTo>
                <a:cubicBezTo>
                  <a:pt x="13691" y="20483"/>
                  <a:pt x="13821" y="20457"/>
                  <a:pt x="13873" y="20438"/>
                </a:cubicBezTo>
                <a:cubicBezTo>
                  <a:pt x="13925" y="20419"/>
                  <a:pt x="14038" y="20397"/>
                  <a:pt x="14125" y="20386"/>
                </a:cubicBezTo>
                <a:cubicBezTo>
                  <a:pt x="14211" y="20375"/>
                  <a:pt x="14321" y="20347"/>
                  <a:pt x="14373" y="20327"/>
                </a:cubicBezTo>
                <a:cubicBezTo>
                  <a:pt x="14425" y="20308"/>
                  <a:pt x="14533" y="20285"/>
                  <a:pt x="14610" y="20275"/>
                </a:cubicBezTo>
                <a:cubicBezTo>
                  <a:pt x="14687" y="20265"/>
                  <a:pt x="14771" y="20240"/>
                  <a:pt x="14795" y="20220"/>
                </a:cubicBezTo>
                <a:cubicBezTo>
                  <a:pt x="14819" y="20199"/>
                  <a:pt x="14900" y="20184"/>
                  <a:pt x="14979" y="20184"/>
                </a:cubicBezTo>
                <a:cubicBezTo>
                  <a:pt x="15058" y="20184"/>
                  <a:pt x="15142" y="20158"/>
                  <a:pt x="15164" y="20128"/>
                </a:cubicBezTo>
                <a:cubicBezTo>
                  <a:pt x="15185" y="20098"/>
                  <a:pt x="15250" y="20073"/>
                  <a:pt x="15310" y="20073"/>
                </a:cubicBezTo>
                <a:cubicBezTo>
                  <a:pt x="15371" y="20073"/>
                  <a:pt x="15574" y="20008"/>
                  <a:pt x="15762" y="19929"/>
                </a:cubicBezTo>
                <a:cubicBezTo>
                  <a:pt x="15950" y="19850"/>
                  <a:pt x="16163" y="19772"/>
                  <a:pt x="16232" y="19753"/>
                </a:cubicBezTo>
                <a:cubicBezTo>
                  <a:pt x="16388" y="19711"/>
                  <a:pt x="16910" y="19458"/>
                  <a:pt x="17407" y="19185"/>
                </a:cubicBezTo>
                <a:cubicBezTo>
                  <a:pt x="17613" y="19072"/>
                  <a:pt x="17813" y="18999"/>
                  <a:pt x="17851" y="19019"/>
                </a:cubicBezTo>
                <a:cubicBezTo>
                  <a:pt x="17889" y="19040"/>
                  <a:pt x="17900" y="19028"/>
                  <a:pt x="17877" y="18996"/>
                </a:cubicBezTo>
                <a:cubicBezTo>
                  <a:pt x="17843" y="18949"/>
                  <a:pt x="18114" y="18743"/>
                  <a:pt x="18216" y="18739"/>
                </a:cubicBezTo>
                <a:cubicBezTo>
                  <a:pt x="18233" y="18738"/>
                  <a:pt x="18363" y="18637"/>
                  <a:pt x="18506" y="18513"/>
                </a:cubicBezTo>
                <a:cubicBezTo>
                  <a:pt x="18648" y="18390"/>
                  <a:pt x="18791" y="18277"/>
                  <a:pt x="18822" y="18265"/>
                </a:cubicBezTo>
                <a:cubicBezTo>
                  <a:pt x="18852" y="18254"/>
                  <a:pt x="18983" y="18131"/>
                  <a:pt x="19115" y="17988"/>
                </a:cubicBezTo>
                <a:cubicBezTo>
                  <a:pt x="19247" y="17846"/>
                  <a:pt x="19452" y="17640"/>
                  <a:pt x="19567" y="17535"/>
                </a:cubicBezTo>
                <a:cubicBezTo>
                  <a:pt x="19682" y="17429"/>
                  <a:pt x="19887" y="17142"/>
                  <a:pt x="20026" y="16895"/>
                </a:cubicBezTo>
                <a:cubicBezTo>
                  <a:pt x="20451" y="16138"/>
                  <a:pt x="20558" y="15906"/>
                  <a:pt x="20587" y="15682"/>
                </a:cubicBezTo>
                <a:cubicBezTo>
                  <a:pt x="20598" y="15592"/>
                  <a:pt x="20627" y="15482"/>
                  <a:pt x="20651" y="15437"/>
                </a:cubicBezTo>
                <a:cubicBezTo>
                  <a:pt x="20674" y="15392"/>
                  <a:pt x="20695" y="15279"/>
                  <a:pt x="20700" y="15189"/>
                </a:cubicBezTo>
                <a:cubicBezTo>
                  <a:pt x="20707" y="15046"/>
                  <a:pt x="20736" y="15024"/>
                  <a:pt x="20925" y="15000"/>
                </a:cubicBezTo>
                <a:cubicBezTo>
                  <a:pt x="21090" y="14979"/>
                  <a:pt x="21147" y="14943"/>
                  <a:pt x="21163" y="14850"/>
                </a:cubicBezTo>
                <a:lnTo>
                  <a:pt x="21181" y="14726"/>
                </a:lnTo>
                <a:lnTo>
                  <a:pt x="16914" y="14713"/>
                </a:lnTo>
                <a:lnTo>
                  <a:pt x="12642" y="14700"/>
                </a:lnTo>
                <a:lnTo>
                  <a:pt x="12627" y="14168"/>
                </a:lnTo>
                <a:lnTo>
                  <a:pt x="12608" y="13636"/>
                </a:lnTo>
                <a:lnTo>
                  <a:pt x="8961" y="13636"/>
                </a:lnTo>
                <a:lnTo>
                  <a:pt x="5315" y="13636"/>
                </a:lnTo>
                <a:close/>
                <a:moveTo>
                  <a:pt x="313" y="15838"/>
                </a:moveTo>
                <a:cubicBezTo>
                  <a:pt x="219" y="15861"/>
                  <a:pt x="143" y="15918"/>
                  <a:pt x="80" y="16018"/>
                </a:cubicBezTo>
                <a:cubicBezTo>
                  <a:pt x="33" y="16090"/>
                  <a:pt x="6" y="16141"/>
                  <a:pt x="1" y="16191"/>
                </a:cubicBezTo>
                <a:cubicBezTo>
                  <a:pt x="-5" y="16240"/>
                  <a:pt x="12" y="16291"/>
                  <a:pt x="42" y="16360"/>
                </a:cubicBezTo>
                <a:cubicBezTo>
                  <a:pt x="85" y="16458"/>
                  <a:pt x="159" y="16527"/>
                  <a:pt x="223" y="16527"/>
                </a:cubicBezTo>
                <a:cubicBezTo>
                  <a:pt x="282" y="16527"/>
                  <a:pt x="345" y="16550"/>
                  <a:pt x="366" y="16579"/>
                </a:cubicBezTo>
                <a:cubicBezTo>
                  <a:pt x="388" y="16610"/>
                  <a:pt x="487" y="16591"/>
                  <a:pt x="607" y="16533"/>
                </a:cubicBezTo>
                <a:cubicBezTo>
                  <a:pt x="781" y="16449"/>
                  <a:pt x="813" y="16405"/>
                  <a:pt x="829" y="16197"/>
                </a:cubicBezTo>
                <a:cubicBezTo>
                  <a:pt x="845" y="15975"/>
                  <a:pt x="830" y="15947"/>
                  <a:pt x="655" y="15881"/>
                </a:cubicBezTo>
                <a:cubicBezTo>
                  <a:pt x="519" y="15829"/>
                  <a:pt x="407" y="15816"/>
                  <a:pt x="313" y="15838"/>
                </a:cubicBezTo>
                <a:close/>
                <a:moveTo>
                  <a:pt x="19898" y="18657"/>
                </a:moveTo>
                <a:cubicBezTo>
                  <a:pt x="19754" y="18651"/>
                  <a:pt x="19607" y="18671"/>
                  <a:pt x="19548" y="18722"/>
                </a:cubicBezTo>
                <a:cubicBezTo>
                  <a:pt x="19452" y="18805"/>
                  <a:pt x="19450" y="19117"/>
                  <a:pt x="19544" y="19247"/>
                </a:cubicBezTo>
                <a:cubicBezTo>
                  <a:pt x="19651" y="19395"/>
                  <a:pt x="20091" y="19350"/>
                  <a:pt x="20274" y="19172"/>
                </a:cubicBezTo>
                <a:cubicBezTo>
                  <a:pt x="20420" y="19031"/>
                  <a:pt x="20410" y="18923"/>
                  <a:pt x="20240" y="18752"/>
                </a:cubicBezTo>
                <a:cubicBezTo>
                  <a:pt x="20185" y="18696"/>
                  <a:pt x="20042" y="18663"/>
                  <a:pt x="19898" y="18657"/>
                </a:cubicBezTo>
                <a:close/>
                <a:moveTo>
                  <a:pt x="6609" y="21241"/>
                </a:moveTo>
                <a:cubicBezTo>
                  <a:pt x="6392" y="21288"/>
                  <a:pt x="6427" y="21485"/>
                  <a:pt x="6662" y="21544"/>
                </a:cubicBezTo>
                <a:cubicBezTo>
                  <a:pt x="6767" y="21571"/>
                  <a:pt x="6853" y="21594"/>
                  <a:pt x="6854" y="21596"/>
                </a:cubicBezTo>
                <a:cubicBezTo>
                  <a:pt x="6855" y="21599"/>
                  <a:pt x="6865" y="21531"/>
                  <a:pt x="6873" y="21443"/>
                </a:cubicBezTo>
                <a:cubicBezTo>
                  <a:pt x="6889" y="21258"/>
                  <a:pt x="6808" y="21197"/>
                  <a:pt x="6609" y="21241"/>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3"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194" name="Rectangle: Rounded Corners 24"/>
          <p:cNvSpPr/>
          <p:nvPr/>
        </p:nvSpPr>
        <p:spPr>
          <a:xfrm>
            <a:off x="1217965" y="1685494"/>
            <a:ext cx="10167604"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95"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196"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197"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198"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199" name="TextBox 47"/>
          <p:cNvSpPr txBox="1"/>
          <p:nvPr/>
        </p:nvSpPr>
        <p:spPr>
          <a:xfrm>
            <a:off x="1409649" y="2364449"/>
            <a:ext cx="9583199" cy="275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marR="2991532" algn="just" defTabSz="457200">
              <a:lnSpc>
                <a:spcPct val="150000"/>
              </a:lnSpc>
              <a:spcBef>
                <a:spcPts val="1200"/>
              </a:spcBef>
              <a:defRPr sz="2600">
                <a:latin typeface="Arial Narrow"/>
                <a:ea typeface="Arial Narrow"/>
                <a:cs typeface="Arial Narrow"/>
                <a:sym typeface="Arial Narrow"/>
              </a:defRPr>
            </a:lvl1pPr>
          </a:lstStyle>
          <a:p>
            <a:pPr/>
            <a:r>
              <a:t>Users often remark, “We did not think it was wrong - all we were doing was sharing information.” The issues of intellectual property rights and copyright protection are very real, and have very real consequences for violations. </a:t>
            </a:r>
          </a:p>
        </p:txBody>
      </p:sp>
      <p:pic>
        <p:nvPicPr>
          <p:cNvPr id="200"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01"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02"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20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04" name="Image" descr="Image"/>
          <p:cNvPicPr>
            <a:picLocks noChangeAspect="1"/>
          </p:cNvPicPr>
          <p:nvPr/>
        </p:nvPicPr>
        <p:blipFill>
          <a:blip r:embed="rId5">
            <a:extLst/>
          </a:blip>
          <a:stretch>
            <a:fillRect/>
          </a:stretch>
        </p:blipFill>
        <p:spPr>
          <a:xfrm>
            <a:off x="8165090" y="2264155"/>
            <a:ext cx="2981211" cy="2981210"/>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6"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207" name="Rectangle: Rounded Corners 24"/>
          <p:cNvSpPr/>
          <p:nvPr/>
        </p:nvSpPr>
        <p:spPr>
          <a:xfrm>
            <a:off x="1217965" y="1685494"/>
            <a:ext cx="10148940" cy="411635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08"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209"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210"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211"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212" name="TextBox 47"/>
          <p:cNvSpPr txBox="1"/>
          <p:nvPr/>
        </p:nvSpPr>
        <p:spPr>
          <a:xfrm>
            <a:off x="1369242" y="1792949"/>
            <a:ext cx="7455559" cy="3901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defTabSz="457200">
              <a:lnSpc>
                <a:spcPct val="150000"/>
              </a:lnSpc>
              <a:spcBef>
                <a:spcPts val="1200"/>
              </a:spcBef>
              <a:defRPr sz="2600">
                <a:latin typeface="Arial Narrow"/>
                <a:ea typeface="Arial Narrow"/>
                <a:cs typeface="Arial Narrow"/>
                <a:sym typeface="Arial Narrow"/>
              </a:defRPr>
            </a:lvl1pPr>
          </a:lstStyle>
          <a:p>
            <a:pPr/>
            <a:r>
              <a:t>There will always be people who do not follow the rules of society and who engage in activities that run counter to the ideals of society as a whole. In this regard, digital society is no different. As such, consequences are being established for those who act as inappropriate digital citizens - users who steal others’ information, hack into servers, create and release viruses, and so on. </a:t>
            </a:r>
          </a:p>
        </p:txBody>
      </p:sp>
      <p:pic>
        <p:nvPicPr>
          <p:cNvPr id="213"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14"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15"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21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17" name="Image" descr="Image"/>
          <p:cNvPicPr>
            <a:picLocks noChangeAspect="1"/>
          </p:cNvPicPr>
          <p:nvPr/>
        </p:nvPicPr>
        <p:blipFill>
          <a:blip r:embed="rId5">
            <a:extLst/>
          </a:blip>
          <a:srcRect l="125" t="123" r="132" b="250"/>
          <a:stretch>
            <a:fillRect/>
          </a:stretch>
        </p:blipFill>
        <p:spPr>
          <a:xfrm>
            <a:off x="8970874" y="2645714"/>
            <a:ext cx="2167335" cy="21959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0802" y="0"/>
                </a:moveTo>
                <a:cubicBezTo>
                  <a:pt x="10223" y="11"/>
                  <a:pt x="9828" y="26"/>
                  <a:pt x="9817" y="43"/>
                </a:cubicBezTo>
                <a:cubicBezTo>
                  <a:pt x="9793" y="81"/>
                  <a:pt x="9665" y="113"/>
                  <a:pt x="9528" y="113"/>
                </a:cubicBezTo>
                <a:cubicBezTo>
                  <a:pt x="8751" y="113"/>
                  <a:pt x="7086" y="605"/>
                  <a:pt x="5965" y="1171"/>
                </a:cubicBezTo>
                <a:cubicBezTo>
                  <a:pt x="5118" y="1598"/>
                  <a:pt x="5059" y="1647"/>
                  <a:pt x="5383" y="1624"/>
                </a:cubicBezTo>
                <a:cubicBezTo>
                  <a:pt x="5526" y="1614"/>
                  <a:pt x="5656" y="1618"/>
                  <a:pt x="5672" y="1636"/>
                </a:cubicBezTo>
                <a:cubicBezTo>
                  <a:pt x="5688" y="1654"/>
                  <a:pt x="5718" y="2064"/>
                  <a:pt x="5739" y="2545"/>
                </a:cubicBezTo>
                <a:cubicBezTo>
                  <a:pt x="5766" y="3148"/>
                  <a:pt x="5754" y="3444"/>
                  <a:pt x="5700" y="3498"/>
                </a:cubicBezTo>
                <a:cubicBezTo>
                  <a:pt x="5647" y="3550"/>
                  <a:pt x="5166" y="3576"/>
                  <a:pt x="4232" y="3576"/>
                </a:cubicBezTo>
                <a:cubicBezTo>
                  <a:pt x="3469" y="3576"/>
                  <a:pt x="2848" y="3585"/>
                  <a:pt x="2848" y="3599"/>
                </a:cubicBezTo>
                <a:cubicBezTo>
                  <a:pt x="2848" y="3614"/>
                  <a:pt x="2893" y="3758"/>
                  <a:pt x="2951" y="3919"/>
                </a:cubicBezTo>
                <a:cubicBezTo>
                  <a:pt x="3087" y="4301"/>
                  <a:pt x="3026" y="4382"/>
                  <a:pt x="2765" y="4165"/>
                </a:cubicBezTo>
                <a:cubicBezTo>
                  <a:pt x="2649" y="4069"/>
                  <a:pt x="2528" y="3990"/>
                  <a:pt x="2496" y="3990"/>
                </a:cubicBezTo>
                <a:cubicBezTo>
                  <a:pt x="2353" y="3990"/>
                  <a:pt x="1538" y="5197"/>
                  <a:pt x="1096" y="6063"/>
                </a:cubicBezTo>
                <a:cubicBezTo>
                  <a:pt x="652" y="6932"/>
                  <a:pt x="115" y="8821"/>
                  <a:pt x="115" y="9502"/>
                </a:cubicBezTo>
                <a:cubicBezTo>
                  <a:pt x="115" y="9629"/>
                  <a:pt x="82" y="9752"/>
                  <a:pt x="44" y="9775"/>
                </a:cubicBezTo>
                <a:cubicBezTo>
                  <a:pt x="26" y="9786"/>
                  <a:pt x="11" y="10196"/>
                  <a:pt x="0" y="10814"/>
                </a:cubicBezTo>
                <a:cubicBezTo>
                  <a:pt x="11" y="11430"/>
                  <a:pt x="26" y="11841"/>
                  <a:pt x="44" y="11852"/>
                </a:cubicBezTo>
                <a:cubicBezTo>
                  <a:pt x="82" y="11876"/>
                  <a:pt x="115" y="11998"/>
                  <a:pt x="115" y="12125"/>
                </a:cubicBezTo>
                <a:cubicBezTo>
                  <a:pt x="115" y="12779"/>
                  <a:pt x="614" y="14543"/>
                  <a:pt x="1036" y="15377"/>
                </a:cubicBezTo>
                <a:cubicBezTo>
                  <a:pt x="1414" y="16123"/>
                  <a:pt x="1720" y="16580"/>
                  <a:pt x="1871" y="16619"/>
                </a:cubicBezTo>
                <a:cubicBezTo>
                  <a:pt x="1987" y="16649"/>
                  <a:pt x="2009" y="16691"/>
                  <a:pt x="1970" y="16818"/>
                </a:cubicBezTo>
                <a:cubicBezTo>
                  <a:pt x="1930" y="16946"/>
                  <a:pt x="1939" y="16962"/>
                  <a:pt x="2009" y="16896"/>
                </a:cubicBezTo>
                <a:cubicBezTo>
                  <a:pt x="2134" y="16779"/>
                  <a:pt x="2366" y="16906"/>
                  <a:pt x="2306" y="17060"/>
                </a:cubicBezTo>
                <a:cubicBezTo>
                  <a:pt x="2273" y="17145"/>
                  <a:pt x="2290" y="17166"/>
                  <a:pt x="2373" y="17134"/>
                </a:cubicBezTo>
                <a:cubicBezTo>
                  <a:pt x="2540" y="17071"/>
                  <a:pt x="2678" y="17259"/>
                  <a:pt x="2563" y="17396"/>
                </a:cubicBezTo>
                <a:cubicBezTo>
                  <a:pt x="2514" y="17454"/>
                  <a:pt x="2429" y="17487"/>
                  <a:pt x="2373" y="17466"/>
                </a:cubicBezTo>
                <a:cubicBezTo>
                  <a:pt x="2220" y="17408"/>
                  <a:pt x="2925" y="18190"/>
                  <a:pt x="3532" y="18750"/>
                </a:cubicBezTo>
                <a:cubicBezTo>
                  <a:pt x="4608" y="19743"/>
                  <a:pt x="6046" y="20575"/>
                  <a:pt x="7487" y="21034"/>
                </a:cubicBezTo>
                <a:cubicBezTo>
                  <a:pt x="8531" y="21366"/>
                  <a:pt x="9059" y="21456"/>
                  <a:pt x="10137" y="21495"/>
                </a:cubicBezTo>
                <a:cubicBezTo>
                  <a:pt x="10696" y="21514"/>
                  <a:pt x="11181" y="21558"/>
                  <a:pt x="11217" y="21592"/>
                </a:cubicBezTo>
                <a:cubicBezTo>
                  <a:pt x="11220" y="21594"/>
                  <a:pt x="11395" y="21598"/>
                  <a:pt x="11415" y="21600"/>
                </a:cubicBezTo>
                <a:cubicBezTo>
                  <a:pt x="11426" y="21599"/>
                  <a:pt x="11564" y="21598"/>
                  <a:pt x="11565" y="21596"/>
                </a:cubicBezTo>
                <a:cubicBezTo>
                  <a:pt x="11586" y="21563"/>
                  <a:pt x="11802" y="21513"/>
                  <a:pt x="12044" y="21487"/>
                </a:cubicBezTo>
                <a:cubicBezTo>
                  <a:pt x="13578" y="21319"/>
                  <a:pt x="15131" y="20773"/>
                  <a:pt x="16466" y="19937"/>
                </a:cubicBezTo>
                <a:cubicBezTo>
                  <a:pt x="17012" y="19595"/>
                  <a:pt x="17066" y="19545"/>
                  <a:pt x="16933" y="19496"/>
                </a:cubicBezTo>
                <a:cubicBezTo>
                  <a:pt x="16650" y="19393"/>
                  <a:pt x="16785" y="19154"/>
                  <a:pt x="17285" y="18867"/>
                </a:cubicBezTo>
                <a:cubicBezTo>
                  <a:pt x="17675" y="18643"/>
                  <a:pt x="17749" y="18619"/>
                  <a:pt x="17815" y="18707"/>
                </a:cubicBezTo>
                <a:cubicBezTo>
                  <a:pt x="17857" y="18764"/>
                  <a:pt x="17913" y="18790"/>
                  <a:pt x="17937" y="18766"/>
                </a:cubicBezTo>
                <a:cubicBezTo>
                  <a:pt x="17962" y="18741"/>
                  <a:pt x="17950" y="18685"/>
                  <a:pt x="17910" y="18637"/>
                </a:cubicBezTo>
                <a:cubicBezTo>
                  <a:pt x="17811" y="18520"/>
                  <a:pt x="18101" y="18319"/>
                  <a:pt x="18297" y="18368"/>
                </a:cubicBezTo>
                <a:cubicBezTo>
                  <a:pt x="18463" y="18409"/>
                  <a:pt x="18737" y="18153"/>
                  <a:pt x="19294" y="17431"/>
                </a:cubicBezTo>
                <a:cubicBezTo>
                  <a:pt x="20317" y="16105"/>
                  <a:pt x="20981" y="14693"/>
                  <a:pt x="21351" y="13066"/>
                </a:cubicBezTo>
                <a:cubicBezTo>
                  <a:pt x="21424" y="12742"/>
                  <a:pt x="21484" y="12360"/>
                  <a:pt x="21485" y="12219"/>
                </a:cubicBezTo>
                <a:cubicBezTo>
                  <a:pt x="21486" y="12078"/>
                  <a:pt x="21522" y="11946"/>
                  <a:pt x="21560" y="11922"/>
                </a:cubicBezTo>
                <a:cubicBezTo>
                  <a:pt x="21577" y="11912"/>
                  <a:pt x="21589" y="11540"/>
                  <a:pt x="21600" y="11001"/>
                </a:cubicBezTo>
                <a:cubicBezTo>
                  <a:pt x="21590" y="10366"/>
                  <a:pt x="21578" y="9712"/>
                  <a:pt x="21564" y="9685"/>
                </a:cubicBezTo>
                <a:cubicBezTo>
                  <a:pt x="21529" y="9619"/>
                  <a:pt x="21453" y="9250"/>
                  <a:pt x="21394" y="8866"/>
                </a:cubicBezTo>
                <a:cubicBezTo>
                  <a:pt x="21274" y="8082"/>
                  <a:pt x="20917" y="6953"/>
                  <a:pt x="20524" y="6113"/>
                </a:cubicBezTo>
                <a:lnTo>
                  <a:pt x="20263" y="5555"/>
                </a:lnTo>
                <a:lnTo>
                  <a:pt x="20228" y="6383"/>
                </a:lnTo>
                <a:lnTo>
                  <a:pt x="20192" y="7210"/>
                </a:lnTo>
                <a:lnTo>
                  <a:pt x="19868" y="7234"/>
                </a:lnTo>
                <a:cubicBezTo>
                  <a:pt x="19594" y="7251"/>
                  <a:pt x="19487" y="7305"/>
                  <a:pt x="19156" y="7597"/>
                </a:cubicBezTo>
                <a:cubicBezTo>
                  <a:pt x="18734" y="7968"/>
                  <a:pt x="18618" y="7956"/>
                  <a:pt x="18788" y="7554"/>
                </a:cubicBezTo>
                <a:cubicBezTo>
                  <a:pt x="18847" y="7414"/>
                  <a:pt x="18895" y="7286"/>
                  <a:pt x="18895" y="7273"/>
                </a:cubicBezTo>
                <a:cubicBezTo>
                  <a:pt x="18895" y="7259"/>
                  <a:pt x="18292" y="7240"/>
                  <a:pt x="17554" y="7230"/>
                </a:cubicBezTo>
                <a:lnTo>
                  <a:pt x="16209" y="7210"/>
                </a:lnTo>
                <a:lnTo>
                  <a:pt x="16225" y="6277"/>
                </a:lnTo>
                <a:cubicBezTo>
                  <a:pt x="16234" y="5764"/>
                  <a:pt x="16257" y="5324"/>
                  <a:pt x="16276" y="5294"/>
                </a:cubicBezTo>
                <a:cubicBezTo>
                  <a:pt x="16295" y="5264"/>
                  <a:pt x="17147" y="5239"/>
                  <a:pt x="18167" y="5239"/>
                </a:cubicBezTo>
                <a:lnTo>
                  <a:pt x="20022" y="5239"/>
                </a:lnTo>
                <a:lnTo>
                  <a:pt x="19915" y="5032"/>
                </a:lnTo>
                <a:cubicBezTo>
                  <a:pt x="19856" y="4919"/>
                  <a:pt x="19738" y="4762"/>
                  <a:pt x="19654" y="4685"/>
                </a:cubicBezTo>
                <a:cubicBezTo>
                  <a:pt x="19570" y="4607"/>
                  <a:pt x="19522" y="4544"/>
                  <a:pt x="19551" y="4544"/>
                </a:cubicBezTo>
                <a:cubicBezTo>
                  <a:pt x="19692" y="4544"/>
                  <a:pt x="18641" y="3347"/>
                  <a:pt x="18020" y="2799"/>
                </a:cubicBezTo>
                <a:cubicBezTo>
                  <a:pt x="16888" y="1800"/>
                  <a:pt x="15740" y="1119"/>
                  <a:pt x="14358" y="625"/>
                </a:cubicBezTo>
                <a:cubicBezTo>
                  <a:pt x="13668" y="378"/>
                  <a:pt x="12483" y="113"/>
                  <a:pt x="12072" y="113"/>
                </a:cubicBezTo>
                <a:cubicBezTo>
                  <a:pt x="11935" y="113"/>
                  <a:pt x="11807" y="81"/>
                  <a:pt x="11783" y="43"/>
                </a:cubicBezTo>
                <a:cubicBezTo>
                  <a:pt x="11772" y="26"/>
                  <a:pt x="11381" y="11"/>
                  <a:pt x="10802" y="0"/>
                </a:cubicBezTo>
                <a:close/>
                <a:moveTo>
                  <a:pt x="16790" y="5583"/>
                </a:moveTo>
                <a:cubicBezTo>
                  <a:pt x="16636" y="5583"/>
                  <a:pt x="16513" y="5615"/>
                  <a:pt x="16513" y="5653"/>
                </a:cubicBezTo>
                <a:cubicBezTo>
                  <a:pt x="16513" y="5691"/>
                  <a:pt x="16636" y="5723"/>
                  <a:pt x="16790" y="5723"/>
                </a:cubicBezTo>
                <a:cubicBezTo>
                  <a:pt x="16945" y="5723"/>
                  <a:pt x="17071" y="5691"/>
                  <a:pt x="17071" y="5653"/>
                </a:cubicBezTo>
                <a:cubicBezTo>
                  <a:pt x="17071" y="5615"/>
                  <a:pt x="16945" y="5583"/>
                  <a:pt x="16790" y="5583"/>
                </a:cubicBezTo>
                <a:close/>
                <a:moveTo>
                  <a:pt x="17653" y="6020"/>
                </a:moveTo>
                <a:cubicBezTo>
                  <a:pt x="17546" y="6036"/>
                  <a:pt x="17618" y="6050"/>
                  <a:pt x="17811" y="6051"/>
                </a:cubicBezTo>
                <a:cubicBezTo>
                  <a:pt x="18004" y="6051"/>
                  <a:pt x="18087" y="6036"/>
                  <a:pt x="18001" y="6020"/>
                </a:cubicBezTo>
                <a:cubicBezTo>
                  <a:pt x="17914" y="6003"/>
                  <a:pt x="17759" y="6004"/>
                  <a:pt x="17653" y="6020"/>
                </a:cubicBezTo>
                <a:close/>
                <a:moveTo>
                  <a:pt x="16790" y="6414"/>
                </a:moveTo>
                <a:cubicBezTo>
                  <a:pt x="16636" y="6414"/>
                  <a:pt x="16513" y="6446"/>
                  <a:pt x="16513" y="6484"/>
                </a:cubicBezTo>
                <a:cubicBezTo>
                  <a:pt x="16513" y="6522"/>
                  <a:pt x="16636" y="6555"/>
                  <a:pt x="16790" y="6555"/>
                </a:cubicBezTo>
                <a:cubicBezTo>
                  <a:pt x="16945" y="6555"/>
                  <a:pt x="17071" y="6522"/>
                  <a:pt x="17071" y="6484"/>
                </a:cubicBezTo>
                <a:cubicBezTo>
                  <a:pt x="17071" y="6446"/>
                  <a:pt x="16945" y="6414"/>
                  <a:pt x="16790" y="6414"/>
                </a:cubicBezTo>
                <a:close/>
                <a:moveTo>
                  <a:pt x="17581" y="6504"/>
                </a:moveTo>
                <a:cubicBezTo>
                  <a:pt x="17513" y="6521"/>
                  <a:pt x="17553" y="6538"/>
                  <a:pt x="17668" y="6539"/>
                </a:cubicBezTo>
                <a:cubicBezTo>
                  <a:pt x="17784" y="6540"/>
                  <a:pt x="17842" y="6527"/>
                  <a:pt x="17795" y="6508"/>
                </a:cubicBezTo>
                <a:cubicBezTo>
                  <a:pt x="17748" y="6489"/>
                  <a:pt x="17650" y="6486"/>
                  <a:pt x="17581" y="6504"/>
                </a:cubicBezTo>
                <a:close/>
                <a:moveTo>
                  <a:pt x="19262" y="6504"/>
                </a:moveTo>
                <a:cubicBezTo>
                  <a:pt x="19156" y="6520"/>
                  <a:pt x="19244" y="6535"/>
                  <a:pt x="19456" y="6535"/>
                </a:cubicBezTo>
                <a:cubicBezTo>
                  <a:pt x="19668" y="6535"/>
                  <a:pt x="19756" y="6520"/>
                  <a:pt x="19650" y="6504"/>
                </a:cubicBezTo>
                <a:cubicBezTo>
                  <a:pt x="19544" y="6488"/>
                  <a:pt x="19368" y="6488"/>
                  <a:pt x="19262" y="6504"/>
                </a:cubicBezTo>
                <a:close/>
                <a:moveTo>
                  <a:pt x="18598" y="6508"/>
                </a:moveTo>
                <a:cubicBezTo>
                  <a:pt x="18550" y="6527"/>
                  <a:pt x="18589" y="6543"/>
                  <a:pt x="18685" y="6543"/>
                </a:cubicBezTo>
                <a:cubicBezTo>
                  <a:pt x="18781" y="6543"/>
                  <a:pt x="18820" y="6527"/>
                  <a:pt x="18772" y="6508"/>
                </a:cubicBezTo>
                <a:cubicBezTo>
                  <a:pt x="18724" y="6489"/>
                  <a:pt x="18646" y="6489"/>
                  <a:pt x="18598" y="6508"/>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9"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220" name="Rectangle: Rounded Corners 24"/>
          <p:cNvSpPr/>
          <p:nvPr/>
        </p:nvSpPr>
        <p:spPr>
          <a:xfrm>
            <a:off x="953042" y="1685494"/>
            <a:ext cx="10285917"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21"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222"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223"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224"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225" name="TextBox 47"/>
          <p:cNvSpPr txBox="1"/>
          <p:nvPr/>
        </p:nvSpPr>
        <p:spPr>
          <a:xfrm>
            <a:off x="1124649" y="1983449"/>
            <a:ext cx="7362341" cy="3520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defTabSz="457200">
              <a:lnSpc>
                <a:spcPct val="160000"/>
              </a:lnSpc>
              <a:spcBef>
                <a:spcPts val="1200"/>
              </a:spcBef>
              <a:defRPr sz="2600">
                <a:latin typeface="Arial Narrow"/>
                <a:ea typeface="Arial Narrow"/>
                <a:cs typeface="Arial Narrow"/>
                <a:sym typeface="Arial Narrow"/>
              </a:defRPr>
            </a:lvl1pPr>
          </a:lstStyle>
          <a:p>
            <a:pPr/>
            <a:r>
              <a:t>As new laws are being drafted, it is important that digital citizens help to decide how to address these activities as they occur. If members of the digital society do not provide information to help determine these good-citizenship policies, the laws passed by politicians will not reflect a good understanding of digital society. </a:t>
            </a:r>
          </a:p>
        </p:txBody>
      </p:sp>
      <p:pic>
        <p:nvPicPr>
          <p:cNvPr id="226"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27"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28"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22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30" name="Image" descr="Image"/>
          <p:cNvPicPr>
            <a:picLocks noChangeAspect="1"/>
          </p:cNvPicPr>
          <p:nvPr/>
        </p:nvPicPr>
        <p:blipFill>
          <a:blip r:embed="rId5">
            <a:extLst/>
          </a:blip>
          <a:srcRect l="2593" t="2848" r="3078" b="6329"/>
          <a:stretch>
            <a:fillRect/>
          </a:stretch>
        </p:blipFill>
        <p:spPr>
          <a:xfrm>
            <a:off x="8669345" y="2700299"/>
            <a:ext cx="2403250" cy="2108994"/>
          </a:xfrm>
          <a:custGeom>
            <a:avLst/>
            <a:gdLst/>
            <a:ahLst/>
            <a:cxnLst>
              <a:cxn ang="0">
                <a:pos x="wd2" y="hd2"/>
              </a:cxn>
              <a:cxn ang="5400000">
                <a:pos x="wd2" y="hd2"/>
              </a:cxn>
              <a:cxn ang="10800000">
                <a:pos x="wd2" y="hd2"/>
              </a:cxn>
              <a:cxn ang="16200000">
                <a:pos x="wd2" y="hd2"/>
              </a:cxn>
            </a:cxnLst>
            <a:rect l="0" t="0" r="r" b="b"/>
            <a:pathLst>
              <a:path w="21588" h="21600" fill="norm" stroke="1" extrusionOk="0">
                <a:moveTo>
                  <a:pt x="11173" y="0"/>
                </a:moveTo>
                <a:cubicBezTo>
                  <a:pt x="10956" y="0"/>
                  <a:pt x="10954" y="3"/>
                  <a:pt x="10959" y="325"/>
                </a:cubicBezTo>
                <a:cubicBezTo>
                  <a:pt x="10965" y="659"/>
                  <a:pt x="10789" y="1090"/>
                  <a:pt x="10678" y="1012"/>
                </a:cubicBezTo>
                <a:cubicBezTo>
                  <a:pt x="10645" y="989"/>
                  <a:pt x="10621" y="822"/>
                  <a:pt x="10621" y="642"/>
                </a:cubicBezTo>
                <a:cubicBezTo>
                  <a:pt x="10621" y="288"/>
                  <a:pt x="10449" y="88"/>
                  <a:pt x="10410" y="398"/>
                </a:cubicBezTo>
                <a:cubicBezTo>
                  <a:pt x="10392" y="545"/>
                  <a:pt x="10348" y="563"/>
                  <a:pt x="10025" y="565"/>
                </a:cubicBezTo>
                <a:lnTo>
                  <a:pt x="9661" y="569"/>
                </a:lnTo>
                <a:lnTo>
                  <a:pt x="9661" y="1057"/>
                </a:lnTo>
                <a:cubicBezTo>
                  <a:pt x="9661" y="1325"/>
                  <a:pt x="9686" y="1583"/>
                  <a:pt x="9719" y="1634"/>
                </a:cubicBezTo>
                <a:cubicBezTo>
                  <a:pt x="9757" y="1695"/>
                  <a:pt x="9742" y="1743"/>
                  <a:pt x="9676" y="1772"/>
                </a:cubicBezTo>
                <a:cubicBezTo>
                  <a:pt x="9520" y="1840"/>
                  <a:pt x="9265" y="1778"/>
                  <a:pt x="9284" y="1675"/>
                </a:cubicBezTo>
                <a:cubicBezTo>
                  <a:pt x="9301" y="1579"/>
                  <a:pt x="9294" y="1573"/>
                  <a:pt x="9063" y="1545"/>
                </a:cubicBezTo>
                <a:cubicBezTo>
                  <a:pt x="8857" y="1519"/>
                  <a:pt x="8774" y="1440"/>
                  <a:pt x="8774" y="1272"/>
                </a:cubicBezTo>
                <a:cubicBezTo>
                  <a:pt x="8774" y="1172"/>
                  <a:pt x="8734" y="1131"/>
                  <a:pt x="8656" y="1146"/>
                </a:cubicBezTo>
                <a:cubicBezTo>
                  <a:pt x="8583" y="1160"/>
                  <a:pt x="8536" y="1112"/>
                  <a:pt x="8524" y="1016"/>
                </a:cubicBezTo>
                <a:cubicBezTo>
                  <a:pt x="8508" y="883"/>
                  <a:pt x="8462" y="867"/>
                  <a:pt x="8143" y="890"/>
                </a:cubicBezTo>
                <a:cubicBezTo>
                  <a:pt x="7944" y="904"/>
                  <a:pt x="7799" y="944"/>
                  <a:pt x="7818" y="980"/>
                </a:cubicBezTo>
                <a:cubicBezTo>
                  <a:pt x="7858" y="1053"/>
                  <a:pt x="7620" y="1221"/>
                  <a:pt x="7565" y="1158"/>
                </a:cubicBezTo>
                <a:cubicBezTo>
                  <a:pt x="7546" y="1136"/>
                  <a:pt x="7539" y="1256"/>
                  <a:pt x="7551" y="1427"/>
                </a:cubicBezTo>
                <a:cubicBezTo>
                  <a:pt x="7570" y="1700"/>
                  <a:pt x="7554" y="1750"/>
                  <a:pt x="7408" y="1813"/>
                </a:cubicBezTo>
                <a:cubicBezTo>
                  <a:pt x="7185" y="1910"/>
                  <a:pt x="7116" y="1840"/>
                  <a:pt x="7194" y="1606"/>
                </a:cubicBezTo>
                <a:cubicBezTo>
                  <a:pt x="7251" y="1435"/>
                  <a:pt x="7243" y="1419"/>
                  <a:pt x="7141" y="1467"/>
                </a:cubicBezTo>
                <a:cubicBezTo>
                  <a:pt x="7077" y="1498"/>
                  <a:pt x="6991" y="1526"/>
                  <a:pt x="6948" y="1528"/>
                </a:cubicBezTo>
                <a:cubicBezTo>
                  <a:pt x="6906" y="1530"/>
                  <a:pt x="6839" y="1615"/>
                  <a:pt x="6799" y="1715"/>
                </a:cubicBezTo>
                <a:cubicBezTo>
                  <a:pt x="6739" y="1864"/>
                  <a:pt x="6693" y="1889"/>
                  <a:pt x="6556" y="1849"/>
                </a:cubicBezTo>
                <a:cubicBezTo>
                  <a:pt x="6454" y="1820"/>
                  <a:pt x="6404" y="1829"/>
                  <a:pt x="6428" y="1874"/>
                </a:cubicBezTo>
                <a:cubicBezTo>
                  <a:pt x="6450" y="1914"/>
                  <a:pt x="6435" y="1968"/>
                  <a:pt x="6396" y="1996"/>
                </a:cubicBezTo>
                <a:cubicBezTo>
                  <a:pt x="6357" y="2023"/>
                  <a:pt x="6295" y="2133"/>
                  <a:pt x="6260" y="2236"/>
                </a:cubicBezTo>
                <a:cubicBezTo>
                  <a:pt x="6188" y="2452"/>
                  <a:pt x="6065" y="2432"/>
                  <a:pt x="5972" y="2195"/>
                </a:cubicBezTo>
                <a:cubicBezTo>
                  <a:pt x="5907" y="2031"/>
                  <a:pt x="5711" y="1981"/>
                  <a:pt x="5562" y="2089"/>
                </a:cubicBezTo>
                <a:cubicBezTo>
                  <a:pt x="5470" y="2155"/>
                  <a:pt x="5462" y="2632"/>
                  <a:pt x="5551" y="2760"/>
                </a:cubicBezTo>
                <a:cubicBezTo>
                  <a:pt x="5646" y="2897"/>
                  <a:pt x="5532" y="2934"/>
                  <a:pt x="4952" y="2955"/>
                </a:cubicBezTo>
                <a:cubicBezTo>
                  <a:pt x="4586" y="2968"/>
                  <a:pt x="4421" y="3002"/>
                  <a:pt x="4421" y="3065"/>
                </a:cubicBezTo>
                <a:cubicBezTo>
                  <a:pt x="4421" y="3115"/>
                  <a:pt x="4361" y="3191"/>
                  <a:pt x="4289" y="3236"/>
                </a:cubicBezTo>
                <a:cubicBezTo>
                  <a:pt x="4114" y="3343"/>
                  <a:pt x="4119" y="3639"/>
                  <a:pt x="4300" y="3776"/>
                </a:cubicBezTo>
                <a:cubicBezTo>
                  <a:pt x="4394" y="3847"/>
                  <a:pt x="4427" y="3929"/>
                  <a:pt x="4399" y="4012"/>
                </a:cubicBezTo>
                <a:cubicBezTo>
                  <a:pt x="4367" y="4109"/>
                  <a:pt x="4273" y="4138"/>
                  <a:pt x="3997" y="4138"/>
                </a:cubicBezTo>
                <a:lnTo>
                  <a:pt x="3636" y="4138"/>
                </a:lnTo>
                <a:lnTo>
                  <a:pt x="3615" y="4422"/>
                </a:lnTo>
                <a:lnTo>
                  <a:pt x="3594" y="4703"/>
                </a:lnTo>
                <a:lnTo>
                  <a:pt x="3080" y="4727"/>
                </a:lnTo>
                <a:lnTo>
                  <a:pt x="2563" y="4748"/>
                </a:lnTo>
                <a:lnTo>
                  <a:pt x="2578" y="5296"/>
                </a:lnTo>
                <a:cubicBezTo>
                  <a:pt x="2585" y="5599"/>
                  <a:pt x="2573" y="5880"/>
                  <a:pt x="2553" y="5918"/>
                </a:cubicBezTo>
                <a:cubicBezTo>
                  <a:pt x="2532" y="5956"/>
                  <a:pt x="2549" y="6124"/>
                  <a:pt x="2588" y="6292"/>
                </a:cubicBezTo>
                <a:cubicBezTo>
                  <a:pt x="2669" y="6636"/>
                  <a:pt x="2625" y="6849"/>
                  <a:pt x="2474" y="6849"/>
                </a:cubicBezTo>
                <a:cubicBezTo>
                  <a:pt x="2419" y="6849"/>
                  <a:pt x="2313" y="6919"/>
                  <a:pt x="2239" y="7004"/>
                </a:cubicBezTo>
                <a:cubicBezTo>
                  <a:pt x="2063" y="7205"/>
                  <a:pt x="1960" y="7117"/>
                  <a:pt x="1993" y="6800"/>
                </a:cubicBezTo>
                <a:cubicBezTo>
                  <a:pt x="2018" y="6550"/>
                  <a:pt x="2015" y="6548"/>
                  <a:pt x="1768" y="6548"/>
                </a:cubicBezTo>
                <a:cubicBezTo>
                  <a:pt x="1526" y="6548"/>
                  <a:pt x="1518" y="6555"/>
                  <a:pt x="1551" y="6768"/>
                </a:cubicBezTo>
                <a:cubicBezTo>
                  <a:pt x="1583" y="6979"/>
                  <a:pt x="1508" y="7109"/>
                  <a:pt x="1351" y="7113"/>
                </a:cubicBezTo>
                <a:cubicBezTo>
                  <a:pt x="1311" y="7114"/>
                  <a:pt x="1287" y="7458"/>
                  <a:pt x="1287" y="7995"/>
                </a:cubicBezTo>
                <a:cubicBezTo>
                  <a:pt x="1287" y="8816"/>
                  <a:pt x="1225" y="9099"/>
                  <a:pt x="1119" y="8755"/>
                </a:cubicBezTo>
                <a:cubicBezTo>
                  <a:pt x="1090" y="8658"/>
                  <a:pt x="1005" y="8618"/>
                  <a:pt x="820" y="8613"/>
                </a:cubicBezTo>
                <a:cubicBezTo>
                  <a:pt x="596" y="8607"/>
                  <a:pt x="548" y="8635"/>
                  <a:pt x="478" y="8825"/>
                </a:cubicBezTo>
                <a:cubicBezTo>
                  <a:pt x="433" y="8944"/>
                  <a:pt x="369" y="9021"/>
                  <a:pt x="332" y="8995"/>
                </a:cubicBezTo>
                <a:cubicBezTo>
                  <a:pt x="292" y="8967"/>
                  <a:pt x="264" y="9041"/>
                  <a:pt x="264" y="9178"/>
                </a:cubicBezTo>
                <a:cubicBezTo>
                  <a:pt x="264" y="9334"/>
                  <a:pt x="295" y="9406"/>
                  <a:pt x="364" y="9406"/>
                </a:cubicBezTo>
                <a:cubicBezTo>
                  <a:pt x="499" y="9406"/>
                  <a:pt x="603" y="9743"/>
                  <a:pt x="535" y="9955"/>
                </a:cubicBezTo>
                <a:cubicBezTo>
                  <a:pt x="505" y="10048"/>
                  <a:pt x="493" y="10168"/>
                  <a:pt x="510" y="10223"/>
                </a:cubicBezTo>
                <a:cubicBezTo>
                  <a:pt x="527" y="10278"/>
                  <a:pt x="481" y="10338"/>
                  <a:pt x="403" y="10361"/>
                </a:cubicBezTo>
                <a:cubicBezTo>
                  <a:pt x="326" y="10384"/>
                  <a:pt x="260" y="10460"/>
                  <a:pt x="257" y="10528"/>
                </a:cubicBezTo>
                <a:cubicBezTo>
                  <a:pt x="253" y="10595"/>
                  <a:pt x="248" y="10733"/>
                  <a:pt x="242" y="10837"/>
                </a:cubicBezTo>
                <a:cubicBezTo>
                  <a:pt x="235" y="10971"/>
                  <a:pt x="196" y="11019"/>
                  <a:pt x="114" y="11003"/>
                </a:cubicBezTo>
                <a:cubicBezTo>
                  <a:pt x="22" y="10986"/>
                  <a:pt x="0" y="11038"/>
                  <a:pt x="0" y="11259"/>
                </a:cubicBezTo>
                <a:cubicBezTo>
                  <a:pt x="0" y="11529"/>
                  <a:pt x="5" y="11534"/>
                  <a:pt x="214" y="11499"/>
                </a:cubicBezTo>
                <a:cubicBezTo>
                  <a:pt x="332" y="11479"/>
                  <a:pt x="501" y="11486"/>
                  <a:pt x="588" y="11511"/>
                </a:cubicBezTo>
                <a:cubicBezTo>
                  <a:pt x="783" y="11568"/>
                  <a:pt x="832" y="11817"/>
                  <a:pt x="660" y="11869"/>
                </a:cubicBezTo>
                <a:cubicBezTo>
                  <a:pt x="518" y="11911"/>
                  <a:pt x="438" y="12092"/>
                  <a:pt x="531" y="12158"/>
                </a:cubicBezTo>
                <a:cubicBezTo>
                  <a:pt x="620" y="12220"/>
                  <a:pt x="481" y="12495"/>
                  <a:pt x="360" y="12495"/>
                </a:cubicBezTo>
                <a:cubicBezTo>
                  <a:pt x="284" y="12495"/>
                  <a:pt x="264" y="12610"/>
                  <a:pt x="264" y="13056"/>
                </a:cubicBezTo>
                <a:cubicBezTo>
                  <a:pt x="264" y="13497"/>
                  <a:pt x="286" y="13621"/>
                  <a:pt x="360" y="13621"/>
                </a:cubicBezTo>
                <a:cubicBezTo>
                  <a:pt x="493" y="13621"/>
                  <a:pt x="556" y="13769"/>
                  <a:pt x="538" y="14027"/>
                </a:cubicBezTo>
                <a:cubicBezTo>
                  <a:pt x="526" y="14206"/>
                  <a:pt x="540" y="14231"/>
                  <a:pt x="613" y="14162"/>
                </a:cubicBezTo>
                <a:cubicBezTo>
                  <a:pt x="720" y="14061"/>
                  <a:pt x="791" y="14120"/>
                  <a:pt x="791" y="14312"/>
                </a:cubicBezTo>
                <a:cubicBezTo>
                  <a:pt x="791" y="14388"/>
                  <a:pt x="836" y="14450"/>
                  <a:pt x="891" y="14450"/>
                </a:cubicBezTo>
                <a:cubicBezTo>
                  <a:pt x="947" y="14450"/>
                  <a:pt x="1019" y="14528"/>
                  <a:pt x="1052" y="14625"/>
                </a:cubicBezTo>
                <a:cubicBezTo>
                  <a:pt x="1112" y="14807"/>
                  <a:pt x="1183" y="14823"/>
                  <a:pt x="1565" y="14722"/>
                </a:cubicBezTo>
                <a:cubicBezTo>
                  <a:pt x="1804" y="14660"/>
                  <a:pt x="1941" y="14719"/>
                  <a:pt x="1865" y="14853"/>
                </a:cubicBezTo>
                <a:cubicBezTo>
                  <a:pt x="1837" y="14901"/>
                  <a:pt x="1815" y="15093"/>
                  <a:pt x="1815" y="15279"/>
                </a:cubicBezTo>
                <a:cubicBezTo>
                  <a:pt x="1815" y="15556"/>
                  <a:pt x="1788" y="15630"/>
                  <a:pt x="1668" y="15690"/>
                </a:cubicBezTo>
                <a:cubicBezTo>
                  <a:pt x="1542" y="15753"/>
                  <a:pt x="1525" y="15814"/>
                  <a:pt x="1537" y="16157"/>
                </a:cubicBezTo>
                <a:lnTo>
                  <a:pt x="1551" y="16552"/>
                </a:lnTo>
                <a:lnTo>
                  <a:pt x="2139" y="16552"/>
                </a:lnTo>
                <a:cubicBezTo>
                  <a:pt x="2646" y="16549"/>
                  <a:pt x="2742" y="16568"/>
                  <a:pt x="2831" y="16694"/>
                </a:cubicBezTo>
                <a:cubicBezTo>
                  <a:pt x="2887" y="16775"/>
                  <a:pt x="2980" y="16854"/>
                  <a:pt x="3034" y="16873"/>
                </a:cubicBezTo>
                <a:cubicBezTo>
                  <a:pt x="3103" y="16897"/>
                  <a:pt x="3127" y="16991"/>
                  <a:pt x="3112" y="17186"/>
                </a:cubicBezTo>
                <a:cubicBezTo>
                  <a:pt x="3096" y="17403"/>
                  <a:pt x="3115" y="17462"/>
                  <a:pt x="3201" y="17462"/>
                </a:cubicBezTo>
                <a:cubicBezTo>
                  <a:pt x="3262" y="17462"/>
                  <a:pt x="3325" y="17531"/>
                  <a:pt x="3344" y="17617"/>
                </a:cubicBezTo>
                <a:cubicBezTo>
                  <a:pt x="3364" y="17702"/>
                  <a:pt x="3417" y="17754"/>
                  <a:pt x="3462" y="17734"/>
                </a:cubicBezTo>
                <a:cubicBezTo>
                  <a:pt x="3570" y="17687"/>
                  <a:pt x="3693" y="17829"/>
                  <a:pt x="3651" y="17954"/>
                </a:cubicBezTo>
                <a:cubicBezTo>
                  <a:pt x="3631" y="18014"/>
                  <a:pt x="3678" y="18061"/>
                  <a:pt x="3772" y="18076"/>
                </a:cubicBezTo>
                <a:cubicBezTo>
                  <a:pt x="3873" y="18092"/>
                  <a:pt x="3919" y="18143"/>
                  <a:pt x="3907" y="18226"/>
                </a:cubicBezTo>
                <a:cubicBezTo>
                  <a:pt x="3895" y="18308"/>
                  <a:pt x="3942" y="18361"/>
                  <a:pt x="4039" y="18377"/>
                </a:cubicBezTo>
                <a:cubicBezTo>
                  <a:pt x="4122" y="18390"/>
                  <a:pt x="4189" y="18453"/>
                  <a:pt x="4189" y="18515"/>
                </a:cubicBezTo>
                <a:cubicBezTo>
                  <a:pt x="4189" y="18589"/>
                  <a:pt x="4257" y="18632"/>
                  <a:pt x="4392" y="18637"/>
                </a:cubicBezTo>
                <a:cubicBezTo>
                  <a:pt x="4652" y="18646"/>
                  <a:pt x="4753" y="18716"/>
                  <a:pt x="4706" y="18856"/>
                </a:cubicBezTo>
                <a:cubicBezTo>
                  <a:pt x="4661" y="18989"/>
                  <a:pt x="4820" y="19006"/>
                  <a:pt x="4931" y="18881"/>
                </a:cubicBezTo>
                <a:cubicBezTo>
                  <a:pt x="4982" y="18822"/>
                  <a:pt x="5033" y="18818"/>
                  <a:pt x="5091" y="18868"/>
                </a:cubicBezTo>
                <a:cubicBezTo>
                  <a:pt x="5203" y="18967"/>
                  <a:pt x="6359" y="18979"/>
                  <a:pt x="6578" y="18885"/>
                </a:cubicBezTo>
                <a:cubicBezTo>
                  <a:pt x="6692" y="18835"/>
                  <a:pt x="6771" y="18837"/>
                  <a:pt x="6817" y="18889"/>
                </a:cubicBezTo>
                <a:cubicBezTo>
                  <a:pt x="6930" y="19018"/>
                  <a:pt x="7106" y="18977"/>
                  <a:pt x="7276" y="18783"/>
                </a:cubicBezTo>
                <a:cubicBezTo>
                  <a:pt x="7365" y="18682"/>
                  <a:pt x="7426" y="18583"/>
                  <a:pt x="7408" y="18564"/>
                </a:cubicBezTo>
                <a:cubicBezTo>
                  <a:pt x="7391" y="18544"/>
                  <a:pt x="7441" y="18489"/>
                  <a:pt x="7519" y="18442"/>
                </a:cubicBezTo>
                <a:cubicBezTo>
                  <a:pt x="7753" y="18299"/>
                  <a:pt x="7858" y="18468"/>
                  <a:pt x="7847" y="18962"/>
                </a:cubicBezTo>
                <a:cubicBezTo>
                  <a:pt x="7842" y="19193"/>
                  <a:pt x="7840" y="19412"/>
                  <a:pt x="7843" y="19454"/>
                </a:cubicBezTo>
                <a:cubicBezTo>
                  <a:pt x="7846" y="19499"/>
                  <a:pt x="8131" y="19531"/>
                  <a:pt x="8556" y="19531"/>
                </a:cubicBezTo>
                <a:cubicBezTo>
                  <a:pt x="9163" y="19531"/>
                  <a:pt x="9279" y="19509"/>
                  <a:pt x="9355" y="19393"/>
                </a:cubicBezTo>
                <a:cubicBezTo>
                  <a:pt x="9454" y="19241"/>
                  <a:pt x="9597" y="19262"/>
                  <a:pt x="9597" y="19425"/>
                </a:cubicBezTo>
                <a:cubicBezTo>
                  <a:pt x="9597" y="19504"/>
                  <a:pt x="9696" y="19535"/>
                  <a:pt x="9972" y="19543"/>
                </a:cubicBezTo>
                <a:lnTo>
                  <a:pt x="10350" y="19551"/>
                </a:lnTo>
                <a:lnTo>
                  <a:pt x="10367" y="19129"/>
                </a:lnTo>
                <a:cubicBezTo>
                  <a:pt x="10383" y="18789"/>
                  <a:pt x="10410" y="18698"/>
                  <a:pt x="10506" y="18677"/>
                </a:cubicBezTo>
                <a:cubicBezTo>
                  <a:pt x="10581" y="18661"/>
                  <a:pt x="10640" y="18707"/>
                  <a:pt x="10660" y="18795"/>
                </a:cubicBezTo>
                <a:cubicBezTo>
                  <a:pt x="10689" y="18923"/>
                  <a:pt x="10768" y="18937"/>
                  <a:pt x="11448" y="18946"/>
                </a:cubicBezTo>
                <a:cubicBezTo>
                  <a:pt x="12081" y="18954"/>
                  <a:pt x="12203" y="18936"/>
                  <a:pt x="12203" y="18840"/>
                </a:cubicBezTo>
                <a:cubicBezTo>
                  <a:pt x="12203" y="18777"/>
                  <a:pt x="12263" y="18707"/>
                  <a:pt x="12335" y="18686"/>
                </a:cubicBezTo>
                <a:cubicBezTo>
                  <a:pt x="12408" y="18664"/>
                  <a:pt x="12467" y="18603"/>
                  <a:pt x="12467" y="18547"/>
                </a:cubicBezTo>
                <a:cubicBezTo>
                  <a:pt x="12467" y="18492"/>
                  <a:pt x="12525" y="18406"/>
                  <a:pt x="12599" y="18360"/>
                </a:cubicBezTo>
                <a:cubicBezTo>
                  <a:pt x="12714" y="18290"/>
                  <a:pt x="12730" y="18229"/>
                  <a:pt x="12699" y="17930"/>
                </a:cubicBezTo>
                <a:cubicBezTo>
                  <a:pt x="12679" y="17733"/>
                  <a:pt x="12619" y="17550"/>
                  <a:pt x="12563" y="17515"/>
                </a:cubicBezTo>
                <a:cubicBezTo>
                  <a:pt x="12509" y="17480"/>
                  <a:pt x="12467" y="17400"/>
                  <a:pt x="12467" y="17336"/>
                </a:cubicBezTo>
                <a:cubicBezTo>
                  <a:pt x="12467" y="17240"/>
                  <a:pt x="12398" y="17226"/>
                  <a:pt x="12086" y="17255"/>
                </a:cubicBezTo>
                <a:cubicBezTo>
                  <a:pt x="11877" y="17274"/>
                  <a:pt x="11529" y="17268"/>
                  <a:pt x="11312" y="17243"/>
                </a:cubicBezTo>
                <a:lnTo>
                  <a:pt x="10916" y="17198"/>
                </a:lnTo>
                <a:lnTo>
                  <a:pt x="10877" y="16917"/>
                </a:lnTo>
                <a:cubicBezTo>
                  <a:pt x="10843" y="16679"/>
                  <a:pt x="10862" y="16615"/>
                  <a:pt x="10991" y="16519"/>
                </a:cubicBezTo>
                <a:cubicBezTo>
                  <a:pt x="11129" y="16416"/>
                  <a:pt x="11148" y="16420"/>
                  <a:pt x="11202" y="16539"/>
                </a:cubicBezTo>
                <a:cubicBezTo>
                  <a:pt x="11234" y="16612"/>
                  <a:pt x="11246" y="16711"/>
                  <a:pt x="11230" y="16763"/>
                </a:cubicBezTo>
                <a:cubicBezTo>
                  <a:pt x="11208" y="16833"/>
                  <a:pt x="11330" y="16861"/>
                  <a:pt x="11704" y="16861"/>
                </a:cubicBezTo>
                <a:cubicBezTo>
                  <a:pt x="12147" y="16861"/>
                  <a:pt x="12206" y="16842"/>
                  <a:pt x="12189" y="16726"/>
                </a:cubicBezTo>
                <a:cubicBezTo>
                  <a:pt x="12160" y="16528"/>
                  <a:pt x="12465" y="16497"/>
                  <a:pt x="12510" y="16694"/>
                </a:cubicBezTo>
                <a:cubicBezTo>
                  <a:pt x="12529" y="16776"/>
                  <a:pt x="12601" y="16860"/>
                  <a:pt x="12670" y="16881"/>
                </a:cubicBezTo>
                <a:cubicBezTo>
                  <a:pt x="12740" y="16901"/>
                  <a:pt x="12795" y="16972"/>
                  <a:pt x="12795" y="17035"/>
                </a:cubicBezTo>
                <a:cubicBezTo>
                  <a:pt x="12795" y="17114"/>
                  <a:pt x="12872" y="17158"/>
                  <a:pt x="13041" y="17174"/>
                </a:cubicBezTo>
                <a:cubicBezTo>
                  <a:pt x="13326" y="17201"/>
                  <a:pt x="13438" y="17439"/>
                  <a:pt x="13198" y="17511"/>
                </a:cubicBezTo>
                <a:cubicBezTo>
                  <a:pt x="13093" y="17542"/>
                  <a:pt x="13059" y="17615"/>
                  <a:pt x="13059" y="17808"/>
                </a:cubicBezTo>
                <a:cubicBezTo>
                  <a:pt x="13059" y="18047"/>
                  <a:pt x="13070" y="18056"/>
                  <a:pt x="13252" y="18015"/>
                </a:cubicBezTo>
                <a:cubicBezTo>
                  <a:pt x="13408" y="17979"/>
                  <a:pt x="13464" y="18008"/>
                  <a:pt x="13555" y="18165"/>
                </a:cubicBezTo>
                <a:cubicBezTo>
                  <a:pt x="13616" y="18271"/>
                  <a:pt x="13642" y="18397"/>
                  <a:pt x="13615" y="18446"/>
                </a:cubicBezTo>
                <a:cubicBezTo>
                  <a:pt x="13587" y="18497"/>
                  <a:pt x="13627" y="18587"/>
                  <a:pt x="13708" y="18657"/>
                </a:cubicBezTo>
                <a:cubicBezTo>
                  <a:pt x="13859" y="18788"/>
                  <a:pt x="13952" y="19380"/>
                  <a:pt x="13851" y="19568"/>
                </a:cubicBezTo>
                <a:cubicBezTo>
                  <a:pt x="13762" y="19731"/>
                  <a:pt x="13847" y="19859"/>
                  <a:pt x="14018" y="19824"/>
                </a:cubicBezTo>
                <a:cubicBezTo>
                  <a:pt x="14133" y="19800"/>
                  <a:pt x="14205" y="19846"/>
                  <a:pt x="14285" y="19986"/>
                </a:cubicBezTo>
                <a:cubicBezTo>
                  <a:pt x="14371" y="20136"/>
                  <a:pt x="14444" y="20170"/>
                  <a:pt x="14603" y="20153"/>
                </a:cubicBezTo>
                <a:cubicBezTo>
                  <a:pt x="14774" y="20134"/>
                  <a:pt x="14809" y="20162"/>
                  <a:pt x="14827" y="20307"/>
                </a:cubicBezTo>
                <a:cubicBezTo>
                  <a:pt x="14846" y="20454"/>
                  <a:pt x="14883" y="20478"/>
                  <a:pt x="15059" y="20458"/>
                </a:cubicBezTo>
                <a:cubicBezTo>
                  <a:pt x="15243" y="20437"/>
                  <a:pt x="15273" y="20400"/>
                  <a:pt x="15302" y="20169"/>
                </a:cubicBezTo>
                <a:cubicBezTo>
                  <a:pt x="15329" y="19948"/>
                  <a:pt x="15363" y="19905"/>
                  <a:pt x="15501" y="19905"/>
                </a:cubicBezTo>
                <a:cubicBezTo>
                  <a:pt x="15629" y="19905"/>
                  <a:pt x="15679" y="19961"/>
                  <a:pt x="15726" y="20141"/>
                </a:cubicBezTo>
                <a:cubicBezTo>
                  <a:pt x="15765" y="20294"/>
                  <a:pt x="15849" y="20401"/>
                  <a:pt x="15972" y="20454"/>
                </a:cubicBezTo>
                <a:cubicBezTo>
                  <a:pt x="16143" y="20528"/>
                  <a:pt x="16202" y="20695"/>
                  <a:pt x="16168" y="21007"/>
                </a:cubicBezTo>
                <a:cubicBezTo>
                  <a:pt x="16165" y="21033"/>
                  <a:pt x="16317" y="21050"/>
                  <a:pt x="16507" y="21039"/>
                </a:cubicBezTo>
                <a:cubicBezTo>
                  <a:pt x="16786" y="21023"/>
                  <a:pt x="16872" y="21045"/>
                  <a:pt x="16959" y="21169"/>
                </a:cubicBezTo>
                <a:cubicBezTo>
                  <a:pt x="17040" y="21283"/>
                  <a:pt x="17135" y="21320"/>
                  <a:pt x="17337" y="21311"/>
                </a:cubicBezTo>
                <a:cubicBezTo>
                  <a:pt x="17544" y="21302"/>
                  <a:pt x="17628" y="21335"/>
                  <a:pt x="17690" y="21450"/>
                </a:cubicBezTo>
                <a:cubicBezTo>
                  <a:pt x="17743" y="21546"/>
                  <a:pt x="17846" y="21600"/>
                  <a:pt x="17975" y="21600"/>
                </a:cubicBezTo>
                <a:cubicBezTo>
                  <a:pt x="18171" y="21600"/>
                  <a:pt x="18175" y="21591"/>
                  <a:pt x="18186" y="21230"/>
                </a:cubicBezTo>
                <a:cubicBezTo>
                  <a:pt x="18195" y="20900"/>
                  <a:pt x="18183" y="20853"/>
                  <a:pt x="18054" y="20832"/>
                </a:cubicBezTo>
                <a:cubicBezTo>
                  <a:pt x="17968" y="20818"/>
                  <a:pt x="17908" y="20755"/>
                  <a:pt x="17908" y="20677"/>
                </a:cubicBezTo>
                <a:cubicBezTo>
                  <a:pt x="17907" y="20605"/>
                  <a:pt x="17890" y="20558"/>
                  <a:pt x="17868" y="20568"/>
                </a:cubicBezTo>
                <a:cubicBezTo>
                  <a:pt x="17800" y="20600"/>
                  <a:pt x="17610" y="20380"/>
                  <a:pt x="17647" y="20311"/>
                </a:cubicBezTo>
                <a:cubicBezTo>
                  <a:pt x="17667" y="20275"/>
                  <a:pt x="17605" y="20246"/>
                  <a:pt x="17508" y="20246"/>
                </a:cubicBezTo>
                <a:cubicBezTo>
                  <a:pt x="17381" y="20246"/>
                  <a:pt x="17342" y="20276"/>
                  <a:pt x="17369" y="20356"/>
                </a:cubicBezTo>
                <a:cubicBezTo>
                  <a:pt x="17414" y="20489"/>
                  <a:pt x="17294" y="20592"/>
                  <a:pt x="17209" y="20494"/>
                </a:cubicBezTo>
                <a:cubicBezTo>
                  <a:pt x="17176" y="20457"/>
                  <a:pt x="17145" y="20183"/>
                  <a:pt x="17141" y="19885"/>
                </a:cubicBezTo>
                <a:lnTo>
                  <a:pt x="17134" y="19344"/>
                </a:lnTo>
                <a:lnTo>
                  <a:pt x="16906" y="19344"/>
                </a:lnTo>
                <a:cubicBezTo>
                  <a:pt x="16735" y="19344"/>
                  <a:pt x="16666" y="19304"/>
                  <a:pt x="16642" y="19198"/>
                </a:cubicBezTo>
                <a:cubicBezTo>
                  <a:pt x="16624" y="19119"/>
                  <a:pt x="16551" y="19040"/>
                  <a:pt x="16482" y="19019"/>
                </a:cubicBezTo>
                <a:cubicBezTo>
                  <a:pt x="16387" y="18991"/>
                  <a:pt x="16357" y="18910"/>
                  <a:pt x="16357" y="18702"/>
                </a:cubicBezTo>
                <a:lnTo>
                  <a:pt x="16357" y="18430"/>
                </a:lnTo>
                <a:lnTo>
                  <a:pt x="16079" y="18450"/>
                </a:lnTo>
                <a:cubicBezTo>
                  <a:pt x="15756" y="18476"/>
                  <a:pt x="15721" y="18409"/>
                  <a:pt x="15794" y="17856"/>
                </a:cubicBezTo>
                <a:cubicBezTo>
                  <a:pt x="15825" y="17619"/>
                  <a:pt x="15876" y="17508"/>
                  <a:pt x="15961" y="17482"/>
                </a:cubicBezTo>
                <a:cubicBezTo>
                  <a:pt x="16027" y="17463"/>
                  <a:pt x="16096" y="17383"/>
                  <a:pt x="16114" y="17304"/>
                </a:cubicBezTo>
                <a:cubicBezTo>
                  <a:pt x="16142" y="17184"/>
                  <a:pt x="16210" y="17161"/>
                  <a:pt x="16517" y="17161"/>
                </a:cubicBezTo>
                <a:cubicBezTo>
                  <a:pt x="16811" y="17161"/>
                  <a:pt x="16884" y="17135"/>
                  <a:pt x="16884" y="17039"/>
                </a:cubicBezTo>
                <a:cubicBezTo>
                  <a:pt x="16884" y="16973"/>
                  <a:pt x="16944" y="16902"/>
                  <a:pt x="17016" y="16881"/>
                </a:cubicBezTo>
                <a:cubicBezTo>
                  <a:pt x="17089" y="16859"/>
                  <a:pt x="17148" y="16792"/>
                  <a:pt x="17148" y="16730"/>
                </a:cubicBezTo>
                <a:cubicBezTo>
                  <a:pt x="17148" y="16669"/>
                  <a:pt x="17208" y="16602"/>
                  <a:pt x="17280" y="16580"/>
                </a:cubicBezTo>
                <a:cubicBezTo>
                  <a:pt x="17380" y="16550"/>
                  <a:pt x="17412" y="16478"/>
                  <a:pt x="17412" y="16279"/>
                </a:cubicBezTo>
                <a:cubicBezTo>
                  <a:pt x="17412" y="16080"/>
                  <a:pt x="17443" y="16009"/>
                  <a:pt x="17544" y="15978"/>
                </a:cubicBezTo>
                <a:cubicBezTo>
                  <a:pt x="17620" y="15956"/>
                  <a:pt x="17672" y="15886"/>
                  <a:pt x="17662" y="15816"/>
                </a:cubicBezTo>
                <a:cubicBezTo>
                  <a:pt x="17648" y="15721"/>
                  <a:pt x="17709" y="15687"/>
                  <a:pt x="17925" y="15670"/>
                </a:cubicBezTo>
                <a:cubicBezTo>
                  <a:pt x="18186" y="15648"/>
                  <a:pt x="18206" y="15632"/>
                  <a:pt x="18193" y="15442"/>
                </a:cubicBezTo>
                <a:cubicBezTo>
                  <a:pt x="18170" y="15107"/>
                  <a:pt x="18247" y="15036"/>
                  <a:pt x="18621" y="15064"/>
                </a:cubicBezTo>
                <a:lnTo>
                  <a:pt x="18959" y="15088"/>
                </a:lnTo>
                <a:lnTo>
                  <a:pt x="18974" y="14698"/>
                </a:lnTo>
                <a:cubicBezTo>
                  <a:pt x="18986" y="14353"/>
                  <a:pt x="18971" y="14308"/>
                  <a:pt x="18849" y="14288"/>
                </a:cubicBezTo>
                <a:cubicBezTo>
                  <a:pt x="18737" y="14269"/>
                  <a:pt x="18712" y="14206"/>
                  <a:pt x="18706" y="13970"/>
                </a:cubicBezTo>
                <a:cubicBezTo>
                  <a:pt x="18701" y="13734"/>
                  <a:pt x="18725" y="13669"/>
                  <a:pt x="18845" y="13617"/>
                </a:cubicBezTo>
                <a:cubicBezTo>
                  <a:pt x="18927" y="13582"/>
                  <a:pt x="19031" y="13568"/>
                  <a:pt x="19077" y="13588"/>
                </a:cubicBezTo>
                <a:cubicBezTo>
                  <a:pt x="19142" y="13617"/>
                  <a:pt x="19159" y="13354"/>
                  <a:pt x="19159" y="12402"/>
                </a:cubicBezTo>
                <a:cubicBezTo>
                  <a:pt x="19159" y="11649"/>
                  <a:pt x="19186" y="11170"/>
                  <a:pt x="19227" y="11158"/>
                </a:cubicBezTo>
                <a:cubicBezTo>
                  <a:pt x="19263" y="11147"/>
                  <a:pt x="19301" y="11291"/>
                  <a:pt x="19312" y="11483"/>
                </a:cubicBezTo>
                <a:cubicBezTo>
                  <a:pt x="19332" y="11821"/>
                  <a:pt x="19338" y="11833"/>
                  <a:pt x="19519" y="11792"/>
                </a:cubicBezTo>
                <a:cubicBezTo>
                  <a:pt x="19650" y="11762"/>
                  <a:pt x="19736" y="11787"/>
                  <a:pt x="19811" y="11881"/>
                </a:cubicBezTo>
                <a:cubicBezTo>
                  <a:pt x="19910" y="12006"/>
                  <a:pt x="19909" y="12027"/>
                  <a:pt x="19790" y="12149"/>
                </a:cubicBezTo>
                <a:cubicBezTo>
                  <a:pt x="19719" y="12223"/>
                  <a:pt x="19591" y="12290"/>
                  <a:pt x="19501" y="12296"/>
                </a:cubicBezTo>
                <a:cubicBezTo>
                  <a:pt x="19412" y="12302"/>
                  <a:pt x="19348" y="12327"/>
                  <a:pt x="19362" y="12353"/>
                </a:cubicBezTo>
                <a:cubicBezTo>
                  <a:pt x="19376" y="12378"/>
                  <a:pt x="19395" y="12571"/>
                  <a:pt x="19401" y="12784"/>
                </a:cubicBezTo>
                <a:cubicBezTo>
                  <a:pt x="19412" y="13117"/>
                  <a:pt x="19432" y="13174"/>
                  <a:pt x="19551" y="13182"/>
                </a:cubicBezTo>
                <a:cubicBezTo>
                  <a:pt x="19627" y="13187"/>
                  <a:pt x="19812" y="13199"/>
                  <a:pt x="19965" y="13210"/>
                </a:cubicBezTo>
                <a:lnTo>
                  <a:pt x="20243" y="13231"/>
                </a:lnTo>
                <a:lnTo>
                  <a:pt x="20221" y="12910"/>
                </a:lnTo>
                <a:cubicBezTo>
                  <a:pt x="20209" y="12731"/>
                  <a:pt x="20179" y="12552"/>
                  <a:pt x="20157" y="12511"/>
                </a:cubicBezTo>
                <a:cubicBezTo>
                  <a:pt x="20083" y="12374"/>
                  <a:pt x="20413" y="12054"/>
                  <a:pt x="20589" y="12093"/>
                </a:cubicBezTo>
                <a:cubicBezTo>
                  <a:pt x="20714" y="12120"/>
                  <a:pt x="20767" y="12085"/>
                  <a:pt x="20827" y="11934"/>
                </a:cubicBezTo>
                <a:cubicBezTo>
                  <a:pt x="20870" y="11827"/>
                  <a:pt x="20931" y="11739"/>
                  <a:pt x="20963" y="11739"/>
                </a:cubicBezTo>
                <a:cubicBezTo>
                  <a:pt x="20995" y="11739"/>
                  <a:pt x="21017" y="11392"/>
                  <a:pt x="21013" y="10967"/>
                </a:cubicBezTo>
                <a:cubicBezTo>
                  <a:pt x="21007" y="10297"/>
                  <a:pt x="20989" y="10169"/>
                  <a:pt x="20867" y="9991"/>
                </a:cubicBezTo>
                <a:cubicBezTo>
                  <a:pt x="20708" y="9761"/>
                  <a:pt x="20646" y="9731"/>
                  <a:pt x="20646" y="9894"/>
                </a:cubicBezTo>
                <a:cubicBezTo>
                  <a:pt x="20646" y="10034"/>
                  <a:pt x="20400" y="10187"/>
                  <a:pt x="20268" y="10129"/>
                </a:cubicBezTo>
                <a:cubicBezTo>
                  <a:pt x="20197" y="10099"/>
                  <a:pt x="20187" y="10056"/>
                  <a:pt x="20232" y="9991"/>
                </a:cubicBezTo>
                <a:cubicBezTo>
                  <a:pt x="20268" y="9940"/>
                  <a:pt x="20290" y="9829"/>
                  <a:pt x="20278" y="9747"/>
                </a:cubicBezTo>
                <a:cubicBezTo>
                  <a:pt x="20239" y="9468"/>
                  <a:pt x="20366" y="9406"/>
                  <a:pt x="20977" y="9406"/>
                </a:cubicBezTo>
                <a:lnTo>
                  <a:pt x="21558" y="9406"/>
                </a:lnTo>
                <a:lnTo>
                  <a:pt x="21580" y="8841"/>
                </a:lnTo>
                <a:cubicBezTo>
                  <a:pt x="21600" y="8311"/>
                  <a:pt x="21593" y="8277"/>
                  <a:pt x="21469" y="8296"/>
                </a:cubicBezTo>
                <a:cubicBezTo>
                  <a:pt x="21277" y="8326"/>
                  <a:pt x="21241" y="7983"/>
                  <a:pt x="21430" y="7926"/>
                </a:cubicBezTo>
                <a:cubicBezTo>
                  <a:pt x="21552" y="7890"/>
                  <a:pt x="21569" y="7830"/>
                  <a:pt x="21569" y="7377"/>
                </a:cubicBezTo>
                <a:cubicBezTo>
                  <a:pt x="21569" y="6932"/>
                  <a:pt x="21553" y="6863"/>
                  <a:pt x="21437" y="6829"/>
                </a:cubicBezTo>
                <a:cubicBezTo>
                  <a:pt x="21317" y="6793"/>
                  <a:pt x="21305" y="6724"/>
                  <a:pt x="21305" y="6069"/>
                </a:cubicBezTo>
                <a:lnTo>
                  <a:pt x="21305" y="5349"/>
                </a:lnTo>
                <a:lnTo>
                  <a:pt x="20792" y="5329"/>
                </a:lnTo>
                <a:lnTo>
                  <a:pt x="20282" y="5304"/>
                </a:lnTo>
                <a:lnTo>
                  <a:pt x="20282" y="4731"/>
                </a:lnTo>
                <a:cubicBezTo>
                  <a:pt x="20282" y="4414"/>
                  <a:pt x="20260" y="4170"/>
                  <a:pt x="20236" y="4187"/>
                </a:cubicBezTo>
                <a:cubicBezTo>
                  <a:pt x="20211" y="4204"/>
                  <a:pt x="20138" y="4136"/>
                  <a:pt x="20072" y="4040"/>
                </a:cubicBezTo>
                <a:cubicBezTo>
                  <a:pt x="20005" y="3945"/>
                  <a:pt x="19899" y="3844"/>
                  <a:pt x="19836" y="3817"/>
                </a:cubicBezTo>
                <a:cubicBezTo>
                  <a:pt x="19771" y="3788"/>
                  <a:pt x="19740" y="3721"/>
                  <a:pt x="19761" y="3658"/>
                </a:cubicBezTo>
                <a:cubicBezTo>
                  <a:pt x="19791" y="3570"/>
                  <a:pt x="19724" y="3550"/>
                  <a:pt x="19433" y="3553"/>
                </a:cubicBezTo>
                <a:cubicBezTo>
                  <a:pt x="19131" y="3556"/>
                  <a:pt x="19066" y="3581"/>
                  <a:pt x="19038" y="3703"/>
                </a:cubicBezTo>
                <a:cubicBezTo>
                  <a:pt x="19014" y="3806"/>
                  <a:pt x="18960" y="3842"/>
                  <a:pt x="18852" y="3825"/>
                </a:cubicBezTo>
                <a:cubicBezTo>
                  <a:pt x="18711" y="3802"/>
                  <a:pt x="18701" y="3771"/>
                  <a:pt x="18720" y="3406"/>
                </a:cubicBezTo>
                <a:cubicBezTo>
                  <a:pt x="18739" y="3054"/>
                  <a:pt x="18723" y="3002"/>
                  <a:pt x="18592" y="2947"/>
                </a:cubicBezTo>
                <a:cubicBezTo>
                  <a:pt x="18456" y="2890"/>
                  <a:pt x="18446" y="2841"/>
                  <a:pt x="18460" y="2349"/>
                </a:cubicBezTo>
                <a:cubicBezTo>
                  <a:pt x="18474" y="1877"/>
                  <a:pt x="18459" y="1809"/>
                  <a:pt x="18339" y="1736"/>
                </a:cubicBezTo>
                <a:cubicBezTo>
                  <a:pt x="18264" y="1690"/>
                  <a:pt x="18204" y="1603"/>
                  <a:pt x="18204" y="1545"/>
                </a:cubicBezTo>
                <a:cubicBezTo>
                  <a:pt x="18204" y="1448"/>
                  <a:pt x="18022" y="1435"/>
                  <a:pt x="17533" y="1500"/>
                </a:cubicBezTo>
                <a:cubicBezTo>
                  <a:pt x="17508" y="1503"/>
                  <a:pt x="17491" y="1753"/>
                  <a:pt x="17494" y="2053"/>
                </a:cubicBezTo>
                <a:cubicBezTo>
                  <a:pt x="17500" y="2557"/>
                  <a:pt x="17487" y="2599"/>
                  <a:pt x="17355" y="2622"/>
                </a:cubicBezTo>
                <a:cubicBezTo>
                  <a:pt x="17182" y="2651"/>
                  <a:pt x="17099" y="2453"/>
                  <a:pt x="17216" y="2293"/>
                </a:cubicBezTo>
                <a:cubicBezTo>
                  <a:pt x="17315" y="2157"/>
                  <a:pt x="17268" y="2086"/>
                  <a:pt x="17066" y="2069"/>
                </a:cubicBezTo>
                <a:cubicBezTo>
                  <a:pt x="16932" y="2058"/>
                  <a:pt x="16917" y="2012"/>
                  <a:pt x="16899" y="1589"/>
                </a:cubicBezTo>
                <a:cubicBezTo>
                  <a:pt x="16888" y="1333"/>
                  <a:pt x="16852" y="1144"/>
                  <a:pt x="16820" y="1167"/>
                </a:cubicBezTo>
                <a:cubicBezTo>
                  <a:pt x="16788" y="1189"/>
                  <a:pt x="16722" y="1145"/>
                  <a:pt x="16674" y="1069"/>
                </a:cubicBezTo>
                <a:cubicBezTo>
                  <a:pt x="16626" y="993"/>
                  <a:pt x="16534" y="909"/>
                  <a:pt x="16471" y="882"/>
                </a:cubicBezTo>
                <a:cubicBezTo>
                  <a:pt x="16407" y="855"/>
                  <a:pt x="16357" y="785"/>
                  <a:pt x="16357" y="724"/>
                </a:cubicBezTo>
                <a:cubicBezTo>
                  <a:pt x="16357" y="647"/>
                  <a:pt x="16269" y="605"/>
                  <a:pt x="16075" y="589"/>
                </a:cubicBezTo>
                <a:cubicBezTo>
                  <a:pt x="15851" y="571"/>
                  <a:pt x="15799" y="536"/>
                  <a:pt x="15815" y="431"/>
                </a:cubicBezTo>
                <a:cubicBezTo>
                  <a:pt x="15833" y="311"/>
                  <a:pt x="15760" y="301"/>
                  <a:pt x="15002" y="301"/>
                </a:cubicBezTo>
                <a:cubicBezTo>
                  <a:pt x="14219" y="301"/>
                  <a:pt x="14155" y="311"/>
                  <a:pt x="13979" y="480"/>
                </a:cubicBezTo>
                <a:cubicBezTo>
                  <a:pt x="13876" y="579"/>
                  <a:pt x="13808" y="679"/>
                  <a:pt x="13829" y="703"/>
                </a:cubicBezTo>
                <a:cubicBezTo>
                  <a:pt x="13850" y="728"/>
                  <a:pt x="13820" y="773"/>
                  <a:pt x="13758" y="801"/>
                </a:cubicBezTo>
                <a:cubicBezTo>
                  <a:pt x="13695" y="828"/>
                  <a:pt x="13616" y="927"/>
                  <a:pt x="13583" y="1024"/>
                </a:cubicBezTo>
                <a:cubicBezTo>
                  <a:pt x="13540" y="1153"/>
                  <a:pt x="13482" y="1198"/>
                  <a:pt x="13373" y="1179"/>
                </a:cubicBezTo>
                <a:cubicBezTo>
                  <a:pt x="13232" y="1154"/>
                  <a:pt x="13223" y="1117"/>
                  <a:pt x="13223" y="577"/>
                </a:cubicBezTo>
                <a:lnTo>
                  <a:pt x="13223" y="0"/>
                </a:lnTo>
                <a:lnTo>
                  <a:pt x="12617" y="8"/>
                </a:lnTo>
                <a:lnTo>
                  <a:pt x="12011" y="12"/>
                </a:lnTo>
                <a:lnTo>
                  <a:pt x="11990" y="439"/>
                </a:lnTo>
                <a:cubicBezTo>
                  <a:pt x="11973" y="808"/>
                  <a:pt x="11954" y="866"/>
                  <a:pt x="11840" y="866"/>
                </a:cubicBezTo>
                <a:cubicBezTo>
                  <a:pt x="11735" y="866"/>
                  <a:pt x="11703" y="806"/>
                  <a:pt x="11686" y="581"/>
                </a:cubicBezTo>
                <a:cubicBezTo>
                  <a:pt x="11672" y="388"/>
                  <a:pt x="11635" y="301"/>
                  <a:pt x="11565" y="301"/>
                </a:cubicBezTo>
                <a:cubicBezTo>
                  <a:pt x="11510" y="301"/>
                  <a:pt x="11449" y="233"/>
                  <a:pt x="11430" y="150"/>
                </a:cubicBezTo>
                <a:cubicBezTo>
                  <a:pt x="11404" y="38"/>
                  <a:pt x="11338" y="0"/>
                  <a:pt x="11173" y="0"/>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2"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233" name="Rectangle: Rounded Corners 24"/>
          <p:cNvSpPr/>
          <p:nvPr/>
        </p:nvSpPr>
        <p:spPr>
          <a:xfrm>
            <a:off x="336199" y="1685494"/>
            <a:ext cx="11611231"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34"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235"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236"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237"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238" name="TextBox 47"/>
          <p:cNvSpPr txBox="1"/>
          <p:nvPr/>
        </p:nvSpPr>
        <p:spPr>
          <a:xfrm>
            <a:off x="510465" y="1712105"/>
            <a:ext cx="8933929" cy="40614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defTabSz="457200">
              <a:lnSpc>
                <a:spcPct val="110000"/>
              </a:lnSpc>
              <a:spcBef>
                <a:spcPts val="1200"/>
              </a:spcBef>
              <a:defRPr b="1" sz="2400">
                <a:latin typeface="Arial Narrow"/>
                <a:ea typeface="Arial Narrow"/>
                <a:cs typeface="Arial Narrow"/>
                <a:sym typeface="Arial Narrow"/>
              </a:defRPr>
            </a:pPr>
            <a:r>
              <a:t>Examples of Illegal Technology Use </a:t>
            </a:r>
          </a:p>
          <a:p>
            <a:pPr marL="220578" indent="-220578" algn="just" defTabSz="457200">
              <a:lnSpc>
                <a:spcPct val="110000"/>
              </a:lnSpc>
              <a:spcBef>
                <a:spcPts val="1200"/>
              </a:spcBef>
              <a:buSzPct val="100000"/>
              <a:buChar char="•"/>
              <a:defRPr sz="2400">
                <a:latin typeface="Arial Narrow"/>
                <a:ea typeface="Arial Narrow"/>
                <a:cs typeface="Arial Narrow"/>
                <a:sym typeface="Arial Narrow"/>
              </a:defRPr>
            </a:pPr>
            <a:r>
              <a:t>Downloading copyrighted music from social networking or file-sharing sites (e.g., Kazaa);</a:t>
            </a:r>
          </a:p>
          <a:p>
            <a:pPr marL="220578" indent="-220578" algn="just" defTabSz="457200">
              <a:lnSpc>
                <a:spcPct val="110000"/>
              </a:lnSpc>
              <a:spcBef>
                <a:spcPts val="1200"/>
              </a:spcBef>
              <a:buSzPct val="100000"/>
              <a:buChar char="•"/>
              <a:defRPr sz="2400">
                <a:latin typeface="Arial Narrow"/>
                <a:ea typeface="Arial Narrow"/>
                <a:cs typeface="Arial Narrow"/>
                <a:sym typeface="Arial Narrow"/>
              </a:defRPr>
            </a:pPr>
            <a:r>
              <a:t>Scripting (using computer code) to bypass firewalls or other network protection;</a:t>
            </a:r>
          </a:p>
          <a:p>
            <a:pPr marL="220578" indent="-220578" algn="just" defTabSz="457200">
              <a:lnSpc>
                <a:spcPct val="110000"/>
              </a:lnSpc>
              <a:spcBef>
                <a:spcPts val="1200"/>
              </a:spcBef>
              <a:buSzPct val="100000"/>
              <a:buChar char="•"/>
              <a:defRPr sz="2400">
                <a:latin typeface="Arial Narrow"/>
                <a:ea typeface="Arial Narrow"/>
                <a:cs typeface="Arial Narrow"/>
                <a:sym typeface="Arial Narrow"/>
              </a:defRPr>
            </a:pPr>
            <a:r>
              <a:t>Hacking into people’s personal details, pirate software, and creating viruses or Trojan horses; or</a:t>
            </a:r>
          </a:p>
          <a:p>
            <a:pPr marL="220578" indent="-220578" algn="just" defTabSz="457200">
              <a:lnSpc>
                <a:spcPct val="110000"/>
              </a:lnSpc>
              <a:spcBef>
                <a:spcPts val="1200"/>
              </a:spcBef>
              <a:buSzPct val="100000"/>
              <a:buChar char="•"/>
              <a:defRPr sz="2400">
                <a:latin typeface="Arial Narrow"/>
                <a:ea typeface="Arial Narrow"/>
                <a:cs typeface="Arial Narrow"/>
                <a:sym typeface="Arial Narrow"/>
              </a:defRPr>
            </a:pPr>
            <a:r>
              <a:t>Installing software that allows someone to secretly monitor/observe your computer activity.</a:t>
            </a:r>
          </a:p>
        </p:txBody>
      </p:sp>
      <p:pic>
        <p:nvPicPr>
          <p:cNvPr id="239"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40"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41"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24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43" name="Image" descr="Image"/>
          <p:cNvPicPr>
            <a:picLocks noChangeAspect="1"/>
          </p:cNvPicPr>
          <p:nvPr/>
        </p:nvPicPr>
        <p:blipFill>
          <a:blip r:embed="rId5">
            <a:extLst/>
          </a:blip>
          <a:srcRect l="14926" t="12308" r="12816" b="14857"/>
          <a:stretch>
            <a:fillRect/>
          </a:stretch>
        </p:blipFill>
        <p:spPr>
          <a:xfrm>
            <a:off x="9791426" y="2795429"/>
            <a:ext cx="1879810" cy="1894813"/>
          </a:xfrm>
          <a:custGeom>
            <a:avLst/>
            <a:gdLst/>
            <a:ahLst/>
            <a:cxnLst>
              <a:cxn ang="0">
                <a:pos x="wd2" y="hd2"/>
              </a:cxn>
              <a:cxn ang="5400000">
                <a:pos x="wd2" y="hd2"/>
              </a:cxn>
              <a:cxn ang="10800000">
                <a:pos x="wd2" y="hd2"/>
              </a:cxn>
              <a:cxn ang="16200000">
                <a:pos x="wd2" y="hd2"/>
              </a:cxn>
            </a:cxnLst>
            <a:rect l="0" t="0" r="r" b="b"/>
            <a:pathLst>
              <a:path w="21336" h="21559" fill="norm" stroke="1" extrusionOk="0">
                <a:moveTo>
                  <a:pt x="10354" y="0"/>
                </a:moveTo>
                <a:cubicBezTo>
                  <a:pt x="9221" y="0"/>
                  <a:pt x="8934" y="31"/>
                  <a:pt x="8179" y="230"/>
                </a:cubicBezTo>
                <a:cubicBezTo>
                  <a:pt x="5582" y="917"/>
                  <a:pt x="3529" y="2591"/>
                  <a:pt x="2381" y="4958"/>
                </a:cubicBezTo>
                <a:cubicBezTo>
                  <a:pt x="840" y="8138"/>
                  <a:pt x="1289" y="11914"/>
                  <a:pt x="3530" y="14613"/>
                </a:cubicBezTo>
                <a:lnTo>
                  <a:pt x="3967" y="15141"/>
                </a:lnTo>
                <a:lnTo>
                  <a:pt x="3778" y="16094"/>
                </a:lnTo>
                <a:cubicBezTo>
                  <a:pt x="3445" y="17771"/>
                  <a:pt x="3861" y="18964"/>
                  <a:pt x="4962" y="19499"/>
                </a:cubicBezTo>
                <a:lnTo>
                  <a:pt x="5359" y="19693"/>
                </a:lnTo>
                <a:lnTo>
                  <a:pt x="5188" y="19878"/>
                </a:lnTo>
                <a:cubicBezTo>
                  <a:pt x="5092" y="19980"/>
                  <a:pt x="5000" y="20202"/>
                  <a:pt x="4985" y="20370"/>
                </a:cubicBezTo>
                <a:lnTo>
                  <a:pt x="4958" y="20673"/>
                </a:lnTo>
                <a:lnTo>
                  <a:pt x="3701" y="20700"/>
                </a:lnTo>
                <a:cubicBezTo>
                  <a:pt x="2931" y="20715"/>
                  <a:pt x="2395" y="20761"/>
                  <a:pt x="2323" y="20822"/>
                </a:cubicBezTo>
                <a:cubicBezTo>
                  <a:pt x="2235" y="20895"/>
                  <a:pt x="2177" y="20892"/>
                  <a:pt x="2102" y="20817"/>
                </a:cubicBezTo>
                <a:cubicBezTo>
                  <a:pt x="1961" y="20676"/>
                  <a:pt x="1455" y="20693"/>
                  <a:pt x="1399" y="20840"/>
                </a:cubicBezTo>
                <a:cubicBezTo>
                  <a:pt x="1369" y="20919"/>
                  <a:pt x="1130" y="20980"/>
                  <a:pt x="697" y="21020"/>
                </a:cubicBezTo>
                <a:cubicBezTo>
                  <a:pt x="-40" y="21089"/>
                  <a:pt x="-214" y="21196"/>
                  <a:pt x="278" y="21273"/>
                </a:cubicBezTo>
                <a:cubicBezTo>
                  <a:pt x="656" y="21332"/>
                  <a:pt x="3271" y="21498"/>
                  <a:pt x="4476" y="21540"/>
                </a:cubicBezTo>
                <a:cubicBezTo>
                  <a:pt x="6243" y="21600"/>
                  <a:pt x="18341" y="21509"/>
                  <a:pt x="19413" y="21427"/>
                </a:cubicBezTo>
                <a:cubicBezTo>
                  <a:pt x="20888" y="21314"/>
                  <a:pt x="21386" y="21244"/>
                  <a:pt x="21332" y="21156"/>
                </a:cubicBezTo>
                <a:cubicBezTo>
                  <a:pt x="21307" y="21116"/>
                  <a:pt x="20992" y="21054"/>
                  <a:pt x="20629" y="21020"/>
                </a:cubicBezTo>
                <a:cubicBezTo>
                  <a:pt x="20196" y="20980"/>
                  <a:pt x="19952" y="20919"/>
                  <a:pt x="19922" y="20840"/>
                </a:cubicBezTo>
                <a:cubicBezTo>
                  <a:pt x="19864" y="20688"/>
                  <a:pt x="18755" y="20668"/>
                  <a:pt x="18607" y="20817"/>
                </a:cubicBezTo>
                <a:cubicBezTo>
                  <a:pt x="18532" y="20892"/>
                  <a:pt x="18478" y="20895"/>
                  <a:pt x="18390" y="20822"/>
                </a:cubicBezTo>
                <a:cubicBezTo>
                  <a:pt x="18318" y="20762"/>
                  <a:pt x="17794" y="20715"/>
                  <a:pt x="17057" y="20700"/>
                </a:cubicBezTo>
                <a:lnTo>
                  <a:pt x="15845" y="20673"/>
                </a:lnTo>
                <a:lnTo>
                  <a:pt x="15818" y="20370"/>
                </a:lnTo>
                <a:cubicBezTo>
                  <a:pt x="15801" y="20170"/>
                  <a:pt x="15716" y="19999"/>
                  <a:pt x="15570" y="19878"/>
                </a:cubicBezTo>
                <a:lnTo>
                  <a:pt x="15350" y="19693"/>
                </a:lnTo>
                <a:lnTo>
                  <a:pt x="15746" y="19499"/>
                </a:lnTo>
                <a:cubicBezTo>
                  <a:pt x="16474" y="19145"/>
                  <a:pt x="16922" y="18430"/>
                  <a:pt x="17061" y="17399"/>
                </a:cubicBezTo>
                <a:cubicBezTo>
                  <a:pt x="17095" y="17149"/>
                  <a:pt x="17051" y="16663"/>
                  <a:pt x="16935" y="16067"/>
                </a:cubicBezTo>
                <a:lnTo>
                  <a:pt x="16751" y="15132"/>
                </a:lnTo>
                <a:lnTo>
                  <a:pt x="17188" y="14608"/>
                </a:lnTo>
                <a:cubicBezTo>
                  <a:pt x="19370" y="11979"/>
                  <a:pt x="19860" y="8207"/>
                  <a:pt x="18422" y="5130"/>
                </a:cubicBezTo>
                <a:cubicBezTo>
                  <a:pt x="17275" y="2676"/>
                  <a:pt x="15174" y="928"/>
                  <a:pt x="12534" y="230"/>
                </a:cubicBezTo>
                <a:cubicBezTo>
                  <a:pt x="11779" y="31"/>
                  <a:pt x="11488" y="0"/>
                  <a:pt x="10354" y="0"/>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5"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246" name="Rectangle: Rounded Corners 24"/>
          <p:cNvSpPr/>
          <p:nvPr/>
        </p:nvSpPr>
        <p:spPr>
          <a:xfrm>
            <a:off x="336199" y="1685494"/>
            <a:ext cx="11611231"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47"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248"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249"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250"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251" name="TextBox 47"/>
          <p:cNvSpPr txBox="1"/>
          <p:nvPr/>
        </p:nvSpPr>
        <p:spPr>
          <a:xfrm>
            <a:off x="493346" y="2024089"/>
            <a:ext cx="11205307" cy="34391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R="3080432" algn="just" defTabSz="457200">
              <a:lnSpc>
                <a:spcPct val="160000"/>
              </a:lnSpc>
              <a:spcBef>
                <a:spcPts val="1200"/>
              </a:spcBef>
              <a:defRPr b="1" sz="3000">
                <a:latin typeface="Arial Narrow"/>
                <a:ea typeface="Arial Narrow"/>
                <a:cs typeface="Arial Narrow"/>
                <a:sym typeface="Arial Narrow"/>
              </a:defRPr>
            </a:pPr>
            <a:r>
              <a:rPr u="sng"/>
              <a:t>Cyber Crime:</a:t>
            </a:r>
            <a:r>
              <a:t> </a:t>
            </a:r>
          </a:p>
          <a:p>
            <a:pPr marR="3080432" algn="just" defTabSz="457200">
              <a:lnSpc>
                <a:spcPct val="160000"/>
              </a:lnSpc>
              <a:spcBef>
                <a:spcPts val="1200"/>
              </a:spcBef>
              <a:defRPr b="1" sz="3000">
                <a:latin typeface="Arial Narrow"/>
                <a:ea typeface="Arial Narrow"/>
                <a:cs typeface="Arial Narrow"/>
                <a:sym typeface="Arial Narrow"/>
              </a:defRPr>
            </a:pPr>
            <a:r>
              <a:rPr b="0"/>
              <a:t>is not an old sort of crime to the world. It is defined as any criminal activity which takes place on or over the medium of computers or internet or other technology recognized by the Information Technology Act. </a:t>
            </a:r>
          </a:p>
        </p:txBody>
      </p:sp>
      <p:pic>
        <p:nvPicPr>
          <p:cNvPr id="252"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53"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54"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25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56" name="global-data-security-personal-data-security-cyber-data-security-online-concept-illustration-internet-security-information-privacy-protection_1150-37350.jpg.jpeg" descr="global-data-security-personal-data-security-cyber-data-security-online-concept-illustration-internet-security-information-privacy-protection_1150-37350.jpg.jpeg"/>
          <p:cNvPicPr>
            <a:picLocks noChangeAspect="1"/>
          </p:cNvPicPr>
          <p:nvPr/>
        </p:nvPicPr>
        <p:blipFill>
          <a:blip r:embed="rId5">
            <a:extLst/>
          </a:blip>
          <a:srcRect l="7901" t="15744" r="9209" b="11778"/>
          <a:stretch>
            <a:fillRect/>
          </a:stretch>
        </p:blipFill>
        <p:spPr>
          <a:xfrm>
            <a:off x="8737473" y="3076115"/>
            <a:ext cx="3104586" cy="1357290"/>
          </a:xfrm>
          <a:custGeom>
            <a:avLst/>
            <a:gdLst/>
            <a:ahLst/>
            <a:cxnLst>
              <a:cxn ang="0">
                <a:pos x="wd2" y="hd2"/>
              </a:cxn>
              <a:cxn ang="5400000">
                <a:pos x="wd2" y="hd2"/>
              </a:cxn>
              <a:cxn ang="10800000">
                <a:pos x="wd2" y="hd2"/>
              </a:cxn>
              <a:cxn ang="16200000">
                <a:pos x="wd2" y="hd2"/>
              </a:cxn>
            </a:cxnLst>
            <a:rect l="0" t="0" r="r" b="b"/>
            <a:pathLst>
              <a:path w="21496" h="21571" fill="norm" stroke="1" extrusionOk="0">
                <a:moveTo>
                  <a:pt x="379" y="0"/>
                </a:moveTo>
                <a:lnTo>
                  <a:pt x="379" y="9259"/>
                </a:lnTo>
                <a:lnTo>
                  <a:pt x="379" y="18519"/>
                </a:lnTo>
                <a:lnTo>
                  <a:pt x="640" y="18468"/>
                </a:lnTo>
                <a:cubicBezTo>
                  <a:pt x="900" y="18426"/>
                  <a:pt x="905" y="18435"/>
                  <a:pt x="1305" y="19357"/>
                </a:cubicBezTo>
                <a:cubicBezTo>
                  <a:pt x="1676" y="20211"/>
                  <a:pt x="1708" y="20325"/>
                  <a:pt x="1693" y="20751"/>
                </a:cubicBezTo>
                <a:lnTo>
                  <a:pt x="1676" y="21212"/>
                </a:lnTo>
                <a:lnTo>
                  <a:pt x="901" y="21243"/>
                </a:lnTo>
                <a:cubicBezTo>
                  <a:pt x="116" y="21277"/>
                  <a:pt x="-86" y="21337"/>
                  <a:pt x="30" y="21502"/>
                </a:cubicBezTo>
                <a:cubicBezTo>
                  <a:pt x="75" y="21565"/>
                  <a:pt x="9190" y="21600"/>
                  <a:pt x="10107" y="21540"/>
                </a:cubicBezTo>
                <a:cubicBezTo>
                  <a:pt x="10185" y="21535"/>
                  <a:pt x="10194" y="21480"/>
                  <a:pt x="10151" y="21294"/>
                </a:cubicBezTo>
                <a:cubicBezTo>
                  <a:pt x="10119" y="21158"/>
                  <a:pt x="10114" y="21013"/>
                  <a:pt x="10143" y="20947"/>
                </a:cubicBezTo>
                <a:cubicBezTo>
                  <a:pt x="10171" y="20880"/>
                  <a:pt x="10043" y="19358"/>
                  <a:pt x="9832" y="17289"/>
                </a:cubicBezTo>
                <a:cubicBezTo>
                  <a:pt x="9475" y="13780"/>
                  <a:pt x="9472" y="13726"/>
                  <a:pt x="9480" y="12035"/>
                </a:cubicBezTo>
                <a:cubicBezTo>
                  <a:pt x="9489" y="10390"/>
                  <a:pt x="9496" y="10274"/>
                  <a:pt x="9700" y="8994"/>
                </a:cubicBezTo>
                <a:cubicBezTo>
                  <a:pt x="9930" y="7554"/>
                  <a:pt x="10088" y="5679"/>
                  <a:pt x="9986" y="5601"/>
                </a:cubicBezTo>
                <a:cubicBezTo>
                  <a:pt x="9875" y="5516"/>
                  <a:pt x="9841" y="5603"/>
                  <a:pt x="9730" y="6282"/>
                </a:cubicBezTo>
                <a:cubicBezTo>
                  <a:pt x="9670" y="6656"/>
                  <a:pt x="9596" y="6962"/>
                  <a:pt x="9566" y="6963"/>
                </a:cubicBezTo>
                <a:cubicBezTo>
                  <a:pt x="9530" y="6965"/>
                  <a:pt x="9506" y="5699"/>
                  <a:pt x="9497" y="3482"/>
                </a:cubicBezTo>
                <a:lnTo>
                  <a:pt x="9480" y="0"/>
                </a:lnTo>
                <a:lnTo>
                  <a:pt x="4930" y="0"/>
                </a:lnTo>
                <a:lnTo>
                  <a:pt x="379" y="0"/>
                </a:lnTo>
                <a:close/>
                <a:moveTo>
                  <a:pt x="12187" y="0"/>
                </a:moveTo>
                <a:lnTo>
                  <a:pt x="12173" y="5412"/>
                </a:lnTo>
                <a:cubicBezTo>
                  <a:pt x="12165" y="8612"/>
                  <a:pt x="12137" y="10819"/>
                  <a:pt x="12108" y="10805"/>
                </a:cubicBezTo>
                <a:cubicBezTo>
                  <a:pt x="12080" y="10792"/>
                  <a:pt x="11924" y="9966"/>
                  <a:pt x="11761" y="8969"/>
                </a:cubicBezTo>
                <a:cubicBezTo>
                  <a:pt x="11174" y="5366"/>
                  <a:pt x="11193" y="5458"/>
                  <a:pt x="11102" y="5538"/>
                </a:cubicBezTo>
                <a:cubicBezTo>
                  <a:pt x="10911" y="5706"/>
                  <a:pt x="11073" y="7221"/>
                  <a:pt x="11709" y="11189"/>
                </a:cubicBezTo>
                <a:cubicBezTo>
                  <a:pt x="11901" y="12388"/>
                  <a:pt x="11905" y="12438"/>
                  <a:pt x="11800" y="12501"/>
                </a:cubicBezTo>
                <a:cubicBezTo>
                  <a:pt x="11739" y="12538"/>
                  <a:pt x="11690" y="12589"/>
                  <a:pt x="11690" y="12615"/>
                </a:cubicBezTo>
                <a:cubicBezTo>
                  <a:pt x="11690" y="12640"/>
                  <a:pt x="11505" y="14491"/>
                  <a:pt x="11278" y="16727"/>
                </a:cubicBezTo>
                <a:cubicBezTo>
                  <a:pt x="10971" y="19744"/>
                  <a:pt x="10877" y="20855"/>
                  <a:pt x="10918" y="21029"/>
                </a:cubicBezTo>
                <a:cubicBezTo>
                  <a:pt x="10956" y="21192"/>
                  <a:pt x="10952" y="21286"/>
                  <a:pt x="10907" y="21351"/>
                </a:cubicBezTo>
                <a:cubicBezTo>
                  <a:pt x="10860" y="21416"/>
                  <a:pt x="10870" y="21469"/>
                  <a:pt x="10934" y="21521"/>
                </a:cubicBezTo>
                <a:cubicBezTo>
                  <a:pt x="11000" y="21574"/>
                  <a:pt x="21087" y="21586"/>
                  <a:pt x="21484" y="21534"/>
                </a:cubicBezTo>
                <a:cubicBezTo>
                  <a:pt x="21514" y="21529"/>
                  <a:pt x="21487" y="21427"/>
                  <a:pt x="21423" y="21306"/>
                </a:cubicBezTo>
                <a:cubicBezTo>
                  <a:pt x="21296" y="21069"/>
                  <a:pt x="21014" y="18776"/>
                  <a:pt x="20984" y="17730"/>
                </a:cubicBezTo>
                <a:cubicBezTo>
                  <a:pt x="20974" y="17417"/>
                  <a:pt x="20966" y="13304"/>
                  <a:pt x="20964" y="8584"/>
                </a:cubicBezTo>
                <a:lnTo>
                  <a:pt x="20959" y="0"/>
                </a:lnTo>
                <a:lnTo>
                  <a:pt x="16573" y="0"/>
                </a:lnTo>
                <a:lnTo>
                  <a:pt x="12187" y="0"/>
                </a:lnTo>
                <a:close/>
                <a:moveTo>
                  <a:pt x="11874" y="12949"/>
                </a:moveTo>
                <a:cubicBezTo>
                  <a:pt x="11932" y="12910"/>
                  <a:pt x="11998" y="13052"/>
                  <a:pt x="12061" y="13391"/>
                </a:cubicBezTo>
                <a:cubicBezTo>
                  <a:pt x="12133" y="13778"/>
                  <a:pt x="12145" y="14295"/>
                  <a:pt x="12135" y="16179"/>
                </a:cubicBezTo>
                <a:lnTo>
                  <a:pt x="12124" y="18493"/>
                </a:lnTo>
                <a:lnTo>
                  <a:pt x="12533" y="18493"/>
                </a:lnTo>
                <a:lnTo>
                  <a:pt x="12946" y="18493"/>
                </a:lnTo>
                <a:lnTo>
                  <a:pt x="13091" y="18998"/>
                </a:lnTo>
                <a:cubicBezTo>
                  <a:pt x="13185" y="19322"/>
                  <a:pt x="13278" y="19503"/>
                  <a:pt x="13352" y="19503"/>
                </a:cubicBezTo>
                <a:cubicBezTo>
                  <a:pt x="13447" y="19503"/>
                  <a:pt x="13463" y="19451"/>
                  <a:pt x="13432" y="19219"/>
                </a:cubicBezTo>
                <a:cubicBezTo>
                  <a:pt x="13343" y="18542"/>
                  <a:pt x="13330" y="18557"/>
                  <a:pt x="13995" y="18519"/>
                </a:cubicBezTo>
                <a:cubicBezTo>
                  <a:pt x="14597" y="18484"/>
                  <a:pt x="14623" y="18497"/>
                  <a:pt x="14812" y="18828"/>
                </a:cubicBezTo>
                <a:cubicBezTo>
                  <a:pt x="14957" y="19082"/>
                  <a:pt x="15065" y="19158"/>
                  <a:pt x="15232" y="19143"/>
                </a:cubicBezTo>
                <a:cubicBezTo>
                  <a:pt x="15388" y="19129"/>
                  <a:pt x="15573" y="19260"/>
                  <a:pt x="15848" y="19566"/>
                </a:cubicBezTo>
                <a:cubicBezTo>
                  <a:pt x="16285" y="20052"/>
                  <a:pt x="16992" y="20420"/>
                  <a:pt x="17373" y="20367"/>
                </a:cubicBezTo>
                <a:lnTo>
                  <a:pt x="17620" y="20335"/>
                </a:lnTo>
                <a:lnTo>
                  <a:pt x="17620" y="20777"/>
                </a:lnTo>
                <a:lnTo>
                  <a:pt x="17620" y="21212"/>
                </a:lnTo>
                <a:lnTo>
                  <a:pt x="16414" y="21250"/>
                </a:lnTo>
                <a:cubicBezTo>
                  <a:pt x="15440" y="21277"/>
                  <a:pt x="15188" y="21248"/>
                  <a:pt x="15117" y="21105"/>
                </a:cubicBezTo>
                <a:cubicBezTo>
                  <a:pt x="14998" y="20866"/>
                  <a:pt x="13276" y="20883"/>
                  <a:pt x="13171" y="21124"/>
                </a:cubicBezTo>
                <a:cubicBezTo>
                  <a:pt x="13080" y="21332"/>
                  <a:pt x="13017" y="21317"/>
                  <a:pt x="12979" y="21086"/>
                </a:cubicBezTo>
                <a:cubicBezTo>
                  <a:pt x="12952" y="20927"/>
                  <a:pt x="12793" y="20896"/>
                  <a:pt x="12014" y="20896"/>
                </a:cubicBezTo>
                <a:cubicBezTo>
                  <a:pt x="11290" y="20896"/>
                  <a:pt x="11074" y="20856"/>
                  <a:pt x="11052" y="20726"/>
                </a:cubicBezTo>
                <a:cubicBezTo>
                  <a:pt x="11037" y="20634"/>
                  <a:pt x="11176" y="19088"/>
                  <a:pt x="11360" y="17282"/>
                </a:cubicBezTo>
                <a:cubicBezTo>
                  <a:pt x="11544" y="15476"/>
                  <a:pt x="11710" y="13827"/>
                  <a:pt x="11728" y="13618"/>
                </a:cubicBezTo>
                <a:cubicBezTo>
                  <a:pt x="11764" y="13213"/>
                  <a:pt x="11815" y="12988"/>
                  <a:pt x="11874" y="12949"/>
                </a:cubicBezTo>
                <a:close/>
                <a:moveTo>
                  <a:pt x="9566" y="16614"/>
                </a:moveTo>
                <a:cubicBezTo>
                  <a:pt x="9628" y="16569"/>
                  <a:pt x="10052" y="20488"/>
                  <a:pt x="10011" y="20732"/>
                </a:cubicBezTo>
                <a:cubicBezTo>
                  <a:pt x="9990" y="20854"/>
                  <a:pt x="9754" y="20896"/>
                  <a:pt x="9049" y="20896"/>
                </a:cubicBezTo>
                <a:cubicBezTo>
                  <a:pt x="8270" y="20896"/>
                  <a:pt x="8111" y="20927"/>
                  <a:pt x="8084" y="21086"/>
                </a:cubicBezTo>
                <a:cubicBezTo>
                  <a:pt x="8045" y="21323"/>
                  <a:pt x="7863" y="21334"/>
                  <a:pt x="7702" y="21105"/>
                </a:cubicBezTo>
                <a:cubicBezTo>
                  <a:pt x="7610" y="20973"/>
                  <a:pt x="7361" y="20934"/>
                  <a:pt x="6691" y="20947"/>
                </a:cubicBezTo>
                <a:cubicBezTo>
                  <a:pt x="6033" y="20960"/>
                  <a:pt x="5780" y="21009"/>
                  <a:pt x="5713" y="21136"/>
                </a:cubicBezTo>
                <a:cubicBezTo>
                  <a:pt x="5582" y="21385"/>
                  <a:pt x="5544" y="21081"/>
                  <a:pt x="5540" y="19698"/>
                </a:cubicBezTo>
                <a:lnTo>
                  <a:pt x="5537" y="18556"/>
                </a:lnTo>
                <a:lnTo>
                  <a:pt x="6614" y="18556"/>
                </a:lnTo>
                <a:cubicBezTo>
                  <a:pt x="7660" y="18556"/>
                  <a:pt x="7690" y="18562"/>
                  <a:pt x="7669" y="18809"/>
                </a:cubicBezTo>
                <a:cubicBezTo>
                  <a:pt x="7627" y="19322"/>
                  <a:pt x="7636" y="19434"/>
                  <a:pt x="7727" y="19477"/>
                </a:cubicBezTo>
                <a:cubicBezTo>
                  <a:pt x="7788" y="19506"/>
                  <a:pt x="7871" y="19340"/>
                  <a:pt x="7964" y="19004"/>
                </a:cubicBezTo>
                <a:lnTo>
                  <a:pt x="8104" y="18493"/>
                </a:lnTo>
                <a:lnTo>
                  <a:pt x="8813" y="18493"/>
                </a:lnTo>
                <a:lnTo>
                  <a:pt x="9522" y="18493"/>
                </a:lnTo>
                <a:lnTo>
                  <a:pt x="9516" y="17572"/>
                </a:lnTo>
                <a:cubicBezTo>
                  <a:pt x="9513" y="17067"/>
                  <a:pt x="9536" y="16635"/>
                  <a:pt x="9566" y="16614"/>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8"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259" name="Rectangle: Rounded Corners 24"/>
          <p:cNvSpPr/>
          <p:nvPr/>
        </p:nvSpPr>
        <p:spPr>
          <a:xfrm>
            <a:off x="336199" y="1685494"/>
            <a:ext cx="11611231"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60"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261"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262"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263"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264" name="TextBox 47"/>
          <p:cNvSpPr txBox="1"/>
          <p:nvPr/>
        </p:nvSpPr>
        <p:spPr>
          <a:xfrm>
            <a:off x="415499" y="1932649"/>
            <a:ext cx="8259413" cy="3622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defTabSz="457200">
              <a:lnSpc>
                <a:spcPct val="170000"/>
              </a:lnSpc>
              <a:spcBef>
                <a:spcPts val="1200"/>
              </a:spcBef>
              <a:defRPr sz="2500">
                <a:latin typeface="Arial Narrow"/>
                <a:ea typeface="Arial Narrow"/>
                <a:cs typeface="Arial Narrow"/>
                <a:sym typeface="Arial Narrow"/>
              </a:defRPr>
            </a:pPr>
            <a:r>
              <a:t>Cyber crime is an uncontrollable evil having its base in the misuse of growing dependence on computers in modern life. Usage of computer and other allied technology in daily life is growing rapidly and has become an urge which facilitates user convenience.</a:t>
            </a:r>
          </a:p>
          <a:p>
            <a:pPr algn="just" defTabSz="457200">
              <a:lnSpc>
                <a:spcPct val="170000"/>
              </a:lnSpc>
              <a:spcBef>
                <a:spcPts val="1200"/>
              </a:spcBef>
              <a:defRPr sz="2500">
                <a:latin typeface="Arial Narrow"/>
                <a:ea typeface="Arial Narrow"/>
                <a:cs typeface="Arial Narrow"/>
                <a:sym typeface="Arial Narrow"/>
              </a:defRPr>
            </a:pPr>
            <a:r>
              <a:t>Some of the newly emerged cybercrimes are cyber-stalking, cyber-terrorism, e-mail spoofing, e-mail bombing, cyber- defamation etc. </a:t>
            </a:r>
          </a:p>
        </p:txBody>
      </p:sp>
      <p:pic>
        <p:nvPicPr>
          <p:cNvPr id="265"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66"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67"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26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69" name="Image" descr="Image"/>
          <p:cNvPicPr>
            <a:picLocks noChangeAspect="1"/>
          </p:cNvPicPr>
          <p:nvPr/>
        </p:nvPicPr>
        <p:blipFill>
          <a:blip r:embed="rId5">
            <a:extLst/>
          </a:blip>
          <a:srcRect l="2529" t="8711" r="2862" b="12827"/>
          <a:stretch>
            <a:fillRect/>
          </a:stretch>
        </p:blipFill>
        <p:spPr>
          <a:xfrm>
            <a:off x="9185885" y="2676622"/>
            <a:ext cx="2388972" cy="2148322"/>
          </a:xfrm>
          <a:custGeom>
            <a:avLst/>
            <a:gdLst/>
            <a:ahLst/>
            <a:cxnLst>
              <a:cxn ang="0">
                <a:pos x="wd2" y="hd2"/>
              </a:cxn>
              <a:cxn ang="5400000">
                <a:pos x="wd2" y="hd2"/>
              </a:cxn>
              <a:cxn ang="10800000">
                <a:pos x="wd2" y="hd2"/>
              </a:cxn>
              <a:cxn ang="16200000">
                <a:pos x="wd2" y="hd2"/>
              </a:cxn>
            </a:cxnLst>
            <a:rect l="0" t="0" r="r" b="b"/>
            <a:pathLst>
              <a:path w="21548" h="21514" fill="norm" stroke="1" extrusionOk="0">
                <a:moveTo>
                  <a:pt x="10811" y="0"/>
                </a:moveTo>
                <a:cubicBezTo>
                  <a:pt x="10075" y="0"/>
                  <a:pt x="9634" y="27"/>
                  <a:pt x="9279" y="96"/>
                </a:cubicBezTo>
                <a:cubicBezTo>
                  <a:pt x="9004" y="149"/>
                  <a:pt x="8705" y="176"/>
                  <a:pt x="8613" y="155"/>
                </a:cubicBezTo>
                <a:cubicBezTo>
                  <a:pt x="8493" y="129"/>
                  <a:pt x="8457" y="135"/>
                  <a:pt x="8484" y="183"/>
                </a:cubicBezTo>
                <a:cubicBezTo>
                  <a:pt x="8524" y="255"/>
                  <a:pt x="8448" y="305"/>
                  <a:pt x="8251" y="330"/>
                </a:cubicBezTo>
                <a:cubicBezTo>
                  <a:pt x="8183" y="339"/>
                  <a:pt x="8087" y="365"/>
                  <a:pt x="8036" y="390"/>
                </a:cubicBezTo>
                <a:cubicBezTo>
                  <a:pt x="7984" y="415"/>
                  <a:pt x="7914" y="410"/>
                  <a:pt x="7875" y="374"/>
                </a:cubicBezTo>
                <a:cubicBezTo>
                  <a:pt x="7823" y="326"/>
                  <a:pt x="7779" y="343"/>
                  <a:pt x="7686" y="453"/>
                </a:cubicBezTo>
                <a:cubicBezTo>
                  <a:pt x="7597" y="558"/>
                  <a:pt x="7527" y="592"/>
                  <a:pt x="7442" y="569"/>
                </a:cubicBezTo>
                <a:cubicBezTo>
                  <a:pt x="7374" y="550"/>
                  <a:pt x="7331" y="559"/>
                  <a:pt x="7338" y="592"/>
                </a:cubicBezTo>
                <a:cubicBezTo>
                  <a:pt x="7356" y="668"/>
                  <a:pt x="6569" y="1053"/>
                  <a:pt x="6429" y="1038"/>
                </a:cubicBezTo>
                <a:cubicBezTo>
                  <a:pt x="6365" y="1030"/>
                  <a:pt x="6320" y="1057"/>
                  <a:pt x="6318" y="1109"/>
                </a:cubicBezTo>
                <a:cubicBezTo>
                  <a:pt x="6316" y="1164"/>
                  <a:pt x="6272" y="1190"/>
                  <a:pt x="6196" y="1181"/>
                </a:cubicBezTo>
                <a:cubicBezTo>
                  <a:pt x="6132" y="1173"/>
                  <a:pt x="6094" y="1194"/>
                  <a:pt x="6111" y="1224"/>
                </a:cubicBezTo>
                <a:cubicBezTo>
                  <a:pt x="6155" y="1305"/>
                  <a:pt x="5966" y="1398"/>
                  <a:pt x="5835" y="1359"/>
                </a:cubicBezTo>
                <a:cubicBezTo>
                  <a:pt x="5724" y="1327"/>
                  <a:pt x="5549" y="1489"/>
                  <a:pt x="5599" y="1578"/>
                </a:cubicBezTo>
                <a:cubicBezTo>
                  <a:pt x="5634" y="1641"/>
                  <a:pt x="5372" y="1800"/>
                  <a:pt x="5291" y="1765"/>
                </a:cubicBezTo>
                <a:cubicBezTo>
                  <a:pt x="5217" y="1734"/>
                  <a:pt x="4964" y="1963"/>
                  <a:pt x="4986" y="2039"/>
                </a:cubicBezTo>
                <a:cubicBezTo>
                  <a:pt x="5007" y="2106"/>
                  <a:pt x="4619" y="2401"/>
                  <a:pt x="4532" y="2385"/>
                </a:cubicBezTo>
                <a:cubicBezTo>
                  <a:pt x="4485" y="2376"/>
                  <a:pt x="4431" y="2408"/>
                  <a:pt x="4414" y="2456"/>
                </a:cubicBezTo>
                <a:cubicBezTo>
                  <a:pt x="4397" y="2505"/>
                  <a:pt x="4348" y="2544"/>
                  <a:pt x="4303" y="2544"/>
                </a:cubicBezTo>
                <a:cubicBezTo>
                  <a:pt x="4247" y="2544"/>
                  <a:pt x="4224" y="2588"/>
                  <a:pt x="4235" y="2675"/>
                </a:cubicBezTo>
                <a:cubicBezTo>
                  <a:pt x="4247" y="2771"/>
                  <a:pt x="4227" y="2801"/>
                  <a:pt x="4156" y="2794"/>
                </a:cubicBezTo>
                <a:cubicBezTo>
                  <a:pt x="4057" y="2785"/>
                  <a:pt x="3861" y="2965"/>
                  <a:pt x="3845" y="3080"/>
                </a:cubicBezTo>
                <a:cubicBezTo>
                  <a:pt x="3827" y="3203"/>
                  <a:pt x="3647" y="3461"/>
                  <a:pt x="3601" y="3430"/>
                </a:cubicBezTo>
                <a:cubicBezTo>
                  <a:pt x="3576" y="3413"/>
                  <a:pt x="3482" y="3485"/>
                  <a:pt x="3390" y="3589"/>
                </a:cubicBezTo>
                <a:cubicBezTo>
                  <a:pt x="3298" y="3693"/>
                  <a:pt x="3205" y="3772"/>
                  <a:pt x="3182" y="3764"/>
                </a:cubicBezTo>
                <a:cubicBezTo>
                  <a:pt x="3160" y="3756"/>
                  <a:pt x="3139" y="3808"/>
                  <a:pt x="3136" y="3879"/>
                </a:cubicBezTo>
                <a:cubicBezTo>
                  <a:pt x="3126" y="4085"/>
                  <a:pt x="3120" y="4117"/>
                  <a:pt x="3050" y="4253"/>
                </a:cubicBezTo>
                <a:cubicBezTo>
                  <a:pt x="3013" y="4324"/>
                  <a:pt x="2937" y="4380"/>
                  <a:pt x="2878" y="4380"/>
                </a:cubicBezTo>
                <a:cubicBezTo>
                  <a:pt x="2800" y="4380"/>
                  <a:pt x="2779" y="4408"/>
                  <a:pt x="2803" y="4476"/>
                </a:cubicBezTo>
                <a:cubicBezTo>
                  <a:pt x="2839" y="4581"/>
                  <a:pt x="2741" y="4739"/>
                  <a:pt x="2670" y="4690"/>
                </a:cubicBezTo>
                <a:cubicBezTo>
                  <a:pt x="2645" y="4673"/>
                  <a:pt x="2610" y="4708"/>
                  <a:pt x="2592" y="4766"/>
                </a:cubicBezTo>
                <a:cubicBezTo>
                  <a:pt x="2573" y="4823"/>
                  <a:pt x="2525" y="4911"/>
                  <a:pt x="2484" y="4964"/>
                </a:cubicBezTo>
                <a:cubicBezTo>
                  <a:pt x="2443" y="5018"/>
                  <a:pt x="2423" y="5087"/>
                  <a:pt x="2441" y="5119"/>
                </a:cubicBezTo>
                <a:cubicBezTo>
                  <a:pt x="2487" y="5201"/>
                  <a:pt x="2316" y="5480"/>
                  <a:pt x="2248" y="5433"/>
                </a:cubicBezTo>
                <a:cubicBezTo>
                  <a:pt x="2214" y="5410"/>
                  <a:pt x="2206" y="5429"/>
                  <a:pt x="2226" y="5489"/>
                </a:cubicBezTo>
                <a:cubicBezTo>
                  <a:pt x="2262" y="5593"/>
                  <a:pt x="1831" y="6641"/>
                  <a:pt x="1747" y="6654"/>
                </a:cubicBezTo>
                <a:cubicBezTo>
                  <a:pt x="1640" y="6669"/>
                  <a:pt x="1632" y="6676"/>
                  <a:pt x="1682" y="6745"/>
                </a:cubicBezTo>
                <a:cubicBezTo>
                  <a:pt x="1752" y="6841"/>
                  <a:pt x="1668" y="7085"/>
                  <a:pt x="1579" y="7047"/>
                </a:cubicBezTo>
                <a:cubicBezTo>
                  <a:pt x="1503" y="7015"/>
                  <a:pt x="1467" y="7228"/>
                  <a:pt x="1539" y="7278"/>
                </a:cubicBezTo>
                <a:cubicBezTo>
                  <a:pt x="1563" y="7294"/>
                  <a:pt x="1538" y="7466"/>
                  <a:pt x="1482" y="7663"/>
                </a:cubicBezTo>
                <a:cubicBezTo>
                  <a:pt x="1289" y="8345"/>
                  <a:pt x="1038" y="10019"/>
                  <a:pt x="1113" y="10115"/>
                </a:cubicBezTo>
                <a:cubicBezTo>
                  <a:pt x="1152" y="10164"/>
                  <a:pt x="1484" y="10157"/>
                  <a:pt x="1457" y="10107"/>
                </a:cubicBezTo>
                <a:cubicBezTo>
                  <a:pt x="1442" y="10081"/>
                  <a:pt x="1514" y="10019"/>
                  <a:pt x="1614" y="9972"/>
                </a:cubicBezTo>
                <a:cubicBezTo>
                  <a:pt x="1875" y="9851"/>
                  <a:pt x="2341" y="9925"/>
                  <a:pt x="2341" y="10088"/>
                </a:cubicBezTo>
                <a:cubicBezTo>
                  <a:pt x="2341" y="10184"/>
                  <a:pt x="2299" y="10206"/>
                  <a:pt x="2058" y="10231"/>
                </a:cubicBezTo>
                <a:cubicBezTo>
                  <a:pt x="1854" y="10251"/>
                  <a:pt x="1772" y="10285"/>
                  <a:pt x="1772" y="10346"/>
                </a:cubicBezTo>
                <a:cubicBezTo>
                  <a:pt x="1772" y="10409"/>
                  <a:pt x="1698" y="10431"/>
                  <a:pt x="1478" y="10441"/>
                </a:cubicBezTo>
                <a:cubicBezTo>
                  <a:pt x="1269" y="10451"/>
                  <a:pt x="1155" y="10486"/>
                  <a:pt x="1085" y="10564"/>
                </a:cubicBezTo>
                <a:cubicBezTo>
                  <a:pt x="1004" y="10654"/>
                  <a:pt x="937" y="10672"/>
                  <a:pt x="716" y="10648"/>
                </a:cubicBezTo>
                <a:cubicBezTo>
                  <a:pt x="506" y="10626"/>
                  <a:pt x="431" y="10636"/>
                  <a:pt x="397" y="10704"/>
                </a:cubicBezTo>
                <a:cubicBezTo>
                  <a:pt x="373" y="10752"/>
                  <a:pt x="272" y="10810"/>
                  <a:pt x="172" y="10831"/>
                </a:cubicBezTo>
                <a:cubicBezTo>
                  <a:pt x="-38" y="10874"/>
                  <a:pt x="-46" y="10896"/>
                  <a:pt x="93" y="11026"/>
                </a:cubicBezTo>
                <a:cubicBezTo>
                  <a:pt x="178" y="11105"/>
                  <a:pt x="196" y="11205"/>
                  <a:pt x="208" y="11638"/>
                </a:cubicBezTo>
                <a:cubicBezTo>
                  <a:pt x="216" y="11972"/>
                  <a:pt x="244" y="12173"/>
                  <a:pt x="286" y="12210"/>
                </a:cubicBezTo>
                <a:cubicBezTo>
                  <a:pt x="323" y="12242"/>
                  <a:pt x="361" y="12430"/>
                  <a:pt x="372" y="12635"/>
                </a:cubicBezTo>
                <a:cubicBezTo>
                  <a:pt x="386" y="12897"/>
                  <a:pt x="416" y="13015"/>
                  <a:pt x="476" y="13053"/>
                </a:cubicBezTo>
                <a:cubicBezTo>
                  <a:pt x="537" y="13090"/>
                  <a:pt x="558" y="13191"/>
                  <a:pt x="558" y="13418"/>
                </a:cubicBezTo>
                <a:cubicBezTo>
                  <a:pt x="558" y="13616"/>
                  <a:pt x="597" y="13796"/>
                  <a:pt x="659" y="13919"/>
                </a:cubicBezTo>
                <a:cubicBezTo>
                  <a:pt x="712" y="14025"/>
                  <a:pt x="746" y="14180"/>
                  <a:pt x="737" y="14265"/>
                </a:cubicBezTo>
                <a:cubicBezTo>
                  <a:pt x="729" y="14349"/>
                  <a:pt x="747" y="14433"/>
                  <a:pt x="773" y="14452"/>
                </a:cubicBezTo>
                <a:cubicBezTo>
                  <a:pt x="799" y="14470"/>
                  <a:pt x="805" y="14511"/>
                  <a:pt x="787" y="14543"/>
                </a:cubicBezTo>
                <a:cubicBezTo>
                  <a:pt x="770" y="14574"/>
                  <a:pt x="800" y="14632"/>
                  <a:pt x="852" y="14674"/>
                </a:cubicBezTo>
                <a:cubicBezTo>
                  <a:pt x="921" y="14730"/>
                  <a:pt x="942" y="14812"/>
                  <a:pt x="931" y="14964"/>
                </a:cubicBezTo>
                <a:cubicBezTo>
                  <a:pt x="919" y="15110"/>
                  <a:pt x="939" y="15194"/>
                  <a:pt x="999" y="15242"/>
                </a:cubicBezTo>
                <a:cubicBezTo>
                  <a:pt x="1057" y="15290"/>
                  <a:pt x="1091" y="15430"/>
                  <a:pt x="1110" y="15684"/>
                </a:cubicBezTo>
                <a:cubicBezTo>
                  <a:pt x="1124" y="15887"/>
                  <a:pt x="1163" y="16071"/>
                  <a:pt x="1196" y="16093"/>
                </a:cubicBezTo>
                <a:cubicBezTo>
                  <a:pt x="1256" y="16135"/>
                  <a:pt x="1261" y="16155"/>
                  <a:pt x="1274" y="16471"/>
                </a:cubicBezTo>
                <a:cubicBezTo>
                  <a:pt x="1281" y="16632"/>
                  <a:pt x="1300" y="16657"/>
                  <a:pt x="1417" y="16657"/>
                </a:cubicBezTo>
                <a:cubicBezTo>
                  <a:pt x="1492" y="16657"/>
                  <a:pt x="1583" y="16615"/>
                  <a:pt x="1618" y="16562"/>
                </a:cubicBezTo>
                <a:cubicBezTo>
                  <a:pt x="1662" y="16495"/>
                  <a:pt x="1767" y="16464"/>
                  <a:pt x="1962" y="16459"/>
                </a:cubicBezTo>
                <a:cubicBezTo>
                  <a:pt x="2138" y="16454"/>
                  <a:pt x="2294" y="16412"/>
                  <a:pt x="2388" y="16343"/>
                </a:cubicBezTo>
                <a:cubicBezTo>
                  <a:pt x="2566" y="16213"/>
                  <a:pt x="2991" y="16219"/>
                  <a:pt x="3179" y="16355"/>
                </a:cubicBezTo>
                <a:cubicBezTo>
                  <a:pt x="3329" y="16465"/>
                  <a:pt x="3291" y="16507"/>
                  <a:pt x="2967" y="16594"/>
                </a:cubicBezTo>
                <a:cubicBezTo>
                  <a:pt x="2784" y="16643"/>
                  <a:pt x="2699" y="16644"/>
                  <a:pt x="2649" y="16598"/>
                </a:cubicBezTo>
                <a:cubicBezTo>
                  <a:pt x="2594" y="16547"/>
                  <a:pt x="2581" y="16569"/>
                  <a:pt x="2584" y="16709"/>
                </a:cubicBezTo>
                <a:cubicBezTo>
                  <a:pt x="2588" y="16844"/>
                  <a:pt x="2606" y="16870"/>
                  <a:pt x="2656" y="16824"/>
                </a:cubicBezTo>
                <a:cubicBezTo>
                  <a:pt x="2722" y="16764"/>
                  <a:pt x="2802" y="16843"/>
                  <a:pt x="2806" y="16971"/>
                </a:cubicBezTo>
                <a:cubicBezTo>
                  <a:pt x="2813" y="17167"/>
                  <a:pt x="3145" y="17644"/>
                  <a:pt x="3257" y="17619"/>
                </a:cubicBezTo>
                <a:cubicBezTo>
                  <a:pt x="3297" y="17610"/>
                  <a:pt x="3319" y="17655"/>
                  <a:pt x="3311" y="17738"/>
                </a:cubicBezTo>
                <a:cubicBezTo>
                  <a:pt x="3302" y="17836"/>
                  <a:pt x="3319" y="17865"/>
                  <a:pt x="3372" y="17842"/>
                </a:cubicBezTo>
                <a:cubicBezTo>
                  <a:pt x="3458" y="17805"/>
                  <a:pt x="3572" y="17935"/>
                  <a:pt x="3515" y="18005"/>
                </a:cubicBezTo>
                <a:cubicBezTo>
                  <a:pt x="3494" y="18031"/>
                  <a:pt x="3505" y="18037"/>
                  <a:pt x="3537" y="18017"/>
                </a:cubicBezTo>
                <a:cubicBezTo>
                  <a:pt x="3607" y="17972"/>
                  <a:pt x="3783" y="18175"/>
                  <a:pt x="3741" y="18251"/>
                </a:cubicBezTo>
                <a:cubicBezTo>
                  <a:pt x="3706" y="18314"/>
                  <a:pt x="3838" y="18451"/>
                  <a:pt x="3952" y="18470"/>
                </a:cubicBezTo>
                <a:cubicBezTo>
                  <a:pt x="4082" y="18491"/>
                  <a:pt x="4272" y="18726"/>
                  <a:pt x="4238" y="18824"/>
                </a:cubicBezTo>
                <a:cubicBezTo>
                  <a:pt x="4216" y="18888"/>
                  <a:pt x="4231" y="18904"/>
                  <a:pt x="4288" y="18879"/>
                </a:cubicBezTo>
                <a:cubicBezTo>
                  <a:pt x="4388" y="18837"/>
                  <a:pt x="4486" y="18940"/>
                  <a:pt x="4450" y="19046"/>
                </a:cubicBezTo>
                <a:cubicBezTo>
                  <a:pt x="4434" y="19090"/>
                  <a:pt x="4442" y="19122"/>
                  <a:pt x="4467" y="19122"/>
                </a:cubicBezTo>
                <a:cubicBezTo>
                  <a:pt x="4493" y="19122"/>
                  <a:pt x="4589" y="19198"/>
                  <a:pt x="4682" y="19292"/>
                </a:cubicBezTo>
                <a:cubicBezTo>
                  <a:pt x="4781" y="19393"/>
                  <a:pt x="4898" y="19459"/>
                  <a:pt x="4965" y="19451"/>
                </a:cubicBezTo>
                <a:cubicBezTo>
                  <a:pt x="5032" y="19444"/>
                  <a:pt x="5073" y="19469"/>
                  <a:pt x="5065" y="19511"/>
                </a:cubicBezTo>
                <a:cubicBezTo>
                  <a:pt x="5058" y="19550"/>
                  <a:pt x="5113" y="19623"/>
                  <a:pt x="5183" y="19674"/>
                </a:cubicBezTo>
                <a:cubicBezTo>
                  <a:pt x="5254" y="19726"/>
                  <a:pt x="5312" y="19805"/>
                  <a:pt x="5312" y="19849"/>
                </a:cubicBezTo>
                <a:cubicBezTo>
                  <a:pt x="5312" y="19947"/>
                  <a:pt x="5373" y="19949"/>
                  <a:pt x="5455" y="19857"/>
                </a:cubicBezTo>
                <a:cubicBezTo>
                  <a:pt x="5504" y="19803"/>
                  <a:pt x="5531" y="19805"/>
                  <a:pt x="5581" y="19861"/>
                </a:cubicBezTo>
                <a:cubicBezTo>
                  <a:pt x="5616" y="19900"/>
                  <a:pt x="5649" y="19962"/>
                  <a:pt x="5649" y="20000"/>
                </a:cubicBezTo>
                <a:cubicBezTo>
                  <a:pt x="5649" y="20038"/>
                  <a:pt x="5707" y="20072"/>
                  <a:pt x="5781" y="20075"/>
                </a:cubicBezTo>
                <a:cubicBezTo>
                  <a:pt x="5946" y="20082"/>
                  <a:pt x="6047" y="20147"/>
                  <a:pt x="6007" y="20219"/>
                </a:cubicBezTo>
                <a:cubicBezTo>
                  <a:pt x="5990" y="20248"/>
                  <a:pt x="6031" y="20262"/>
                  <a:pt x="6096" y="20254"/>
                </a:cubicBezTo>
                <a:cubicBezTo>
                  <a:pt x="6161" y="20246"/>
                  <a:pt x="6217" y="20275"/>
                  <a:pt x="6221" y="20314"/>
                </a:cubicBezTo>
                <a:cubicBezTo>
                  <a:pt x="6226" y="20353"/>
                  <a:pt x="6232" y="20414"/>
                  <a:pt x="6236" y="20449"/>
                </a:cubicBezTo>
                <a:cubicBezTo>
                  <a:pt x="6240" y="20488"/>
                  <a:pt x="6305" y="20502"/>
                  <a:pt x="6408" y="20485"/>
                </a:cubicBezTo>
                <a:cubicBezTo>
                  <a:pt x="6623" y="20448"/>
                  <a:pt x="6764" y="20528"/>
                  <a:pt x="6719" y="20660"/>
                </a:cubicBezTo>
                <a:cubicBezTo>
                  <a:pt x="6690" y="20745"/>
                  <a:pt x="6699" y="20747"/>
                  <a:pt x="6769" y="20684"/>
                </a:cubicBezTo>
                <a:cubicBezTo>
                  <a:pt x="6837" y="20622"/>
                  <a:pt x="6885" y="20623"/>
                  <a:pt x="7041" y="20696"/>
                </a:cubicBezTo>
                <a:cubicBezTo>
                  <a:pt x="7162" y="20752"/>
                  <a:pt x="7216" y="20807"/>
                  <a:pt x="7192" y="20851"/>
                </a:cubicBezTo>
                <a:cubicBezTo>
                  <a:pt x="7165" y="20898"/>
                  <a:pt x="7188" y="20910"/>
                  <a:pt x="7270" y="20886"/>
                </a:cubicBezTo>
                <a:cubicBezTo>
                  <a:pt x="7335" y="20868"/>
                  <a:pt x="7446" y="20876"/>
                  <a:pt x="7517" y="20906"/>
                </a:cubicBezTo>
                <a:cubicBezTo>
                  <a:pt x="7624" y="20951"/>
                  <a:pt x="7634" y="20975"/>
                  <a:pt x="7582" y="21045"/>
                </a:cubicBezTo>
                <a:cubicBezTo>
                  <a:pt x="7531" y="21114"/>
                  <a:pt x="7533" y="21133"/>
                  <a:pt x="7593" y="21133"/>
                </a:cubicBezTo>
                <a:cubicBezTo>
                  <a:pt x="7633" y="21133"/>
                  <a:pt x="7690" y="21104"/>
                  <a:pt x="7718" y="21073"/>
                </a:cubicBezTo>
                <a:cubicBezTo>
                  <a:pt x="7751" y="21036"/>
                  <a:pt x="7981" y="21078"/>
                  <a:pt x="8387" y="21192"/>
                </a:cubicBezTo>
                <a:cubicBezTo>
                  <a:pt x="8727" y="21288"/>
                  <a:pt x="9249" y="21400"/>
                  <a:pt x="9547" y="21443"/>
                </a:cubicBezTo>
                <a:cubicBezTo>
                  <a:pt x="10649" y="21600"/>
                  <a:pt x="12156" y="21493"/>
                  <a:pt x="13238" y="21180"/>
                </a:cubicBezTo>
                <a:cubicBezTo>
                  <a:pt x="13465" y="21115"/>
                  <a:pt x="13691" y="21056"/>
                  <a:pt x="13739" y="21053"/>
                </a:cubicBezTo>
                <a:cubicBezTo>
                  <a:pt x="13787" y="21050"/>
                  <a:pt x="13823" y="21022"/>
                  <a:pt x="13818" y="20990"/>
                </a:cubicBezTo>
                <a:cubicBezTo>
                  <a:pt x="13813" y="20957"/>
                  <a:pt x="13876" y="20924"/>
                  <a:pt x="13961" y="20914"/>
                </a:cubicBezTo>
                <a:cubicBezTo>
                  <a:pt x="14125" y="20896"/>
                  <a:pt x="14432" y="20758"/>
                  <a:pt x="14473" y="20684"/>
                </a:cubicBezTo>
                <a:cubicBezTo>
                  <a:pt x="14486" y="20659"/>
                  <a:pt x="14423" y="20632"/>
                  <a:pt x="14333" y="20624"/>
                </a:cubicBezTo>
                <a:cubicBezTo>
                  <a:pt x="14243" y="20616"/>
                  <a:pt x="14151" y="20589"/>
                  <a:pt x="14129" y="20564"/>
                </a:cubicBezTo>
                <a:cubicBezTo>
                  <a:pt x="14107" y="20540"/>
                  <a:pt x="14162" y="20359"/>
                  <a:pt x="14251" y="20163"/>
                </a:cubicBezTo>
                <a:cubicBezTo>
                  <a:pt x="14382" y="19871"/>
                  <a:pt x="14424" y="19818"/>
                  <a:pt x="14484" y="19873"/>
                </a:cubicBezTo>
                <a:cubicBezTo>
                  <a:pt x="14541" y="19926"/>
                  <a:pt x="14555" y="19919"/>
                  <a:pt x="14555" y="19841"/>
                </a:cubicBezTo>
                <a:cubicBezTo>
                  <a:pt x="14555" y="19787"/>
                  <a:pt x="14603" y="19730"/>
                  <a:pt x="14659" y="19714"/>
                </a:cubicBezTo>
                <a:cubicBezTo>
                  <a:pt x="14726" y="19694"/>
                  <a:pt x="14756" y="19643"/>
                  <a:pt x="14748" y="19563"/>
                </a:cubicBezTo>
                <a:cubicBezTo>
                  <a:pt x="14733" y="19394"/>
                  <a:pt x="14923" y="19397"/>
                  <a:pt x="14999" y="19567"/>
                </a:cubicBezTo>
                <a:cubicBezTo>
                  <a:pt x="15043" y="19664"/>
                  <a:pt x="15067" y="19678"/>
                  <a:pt x="15114" y="19626"/>
                </a:cubicBezTo>
                <a:cubicBezTo>
                  <a:pt x="15204" y="19526"/>
                  <a:pt x="15318" y="19663"/>
                  <a:pt x="15235" y="19773"/>
                </a:cubicBezTo>
                <a:cubicBezTo>
                  <a:pt x="15203" y="19817"/>
                  <a:pt x="15192" y="19869"/>
                  <a:pt x="15210" y="19889"/>
                </a:cubicBezTo>
                <a:cubicBezTo>
                  <a:pt x="15228" y="19909"/>
                  <a:pt x="15217" y="19961"/>
                  <a:pt x="15185" y="20004"/>
                </a:cubicBezTo>
                <a:cubicBezTo>
                  <a:pt x="15153" y="20047"/>
                  <a:pt x="15139" y="20095"/>
                  <a:pt x="15157" y="20115"/>
                </a:cubicBezTo>
                <a:cubicBezTo>
                  <a:pt x="15175" y="20135"/>
                  <a:pt x="15153" y="20171"/>
                  <a:pt x="15106" y="20191"/>
                </a:cubicBezTo>
                <a:cubicBezTo>
                  <a:pt x="14950" y="20258"/>
                  <a:pt x="15020" y="20312"/>
                  <a:pt x="15250" y="20306"/>
                </a:cubicBezTo>
                <a:cubicBezTo>
                  <a:pt x="15375" y="20303"/>
                  <a:pt x="15469" y="20283"/>
                  <a:pt x="15457" y="20262"/>
                </a:cubicBezTo>
                <a:cubicBezTo>
                  <a:pt x="15446" y="20242"/>
                  <a:pt x="15577" y="20131"/>
                  <a:pt x="15751" y="20016"/>
                </a:cubicBezTo>
                <a:cubicBezTo>
                  <a:pt x="16015" y="19841"/>
                  <a:pt x="16080" y="19819"/>
                  <a:pt x="16148" y="19881"/>
                </a:cubicBezTo>
                <a:cubicBezTo>
                  <a:pt x="16217" y="19943"/>
                  <a:pt x="16224" y="19939"/>
                  <a:pt x="16195" y="19853"/>
                </a:cubicBezTo>
                <a:cubicBezTo>
                  <a:pt x="16151" y="19724"/>
                  <a:pt x="16532" y="19399"/>
                  <a:pt x="16664" y="19451"/>
                </a:cubicBezTo>
                <a:cubicBezTo>
                  <a:pt x="16711" y="19470"/>
                  <a:pt x="16735" y="19465"/>
                  <a:pt x="16714" y="19440"/>
                </a:cubicBezTo>
                <a:cubicBezTo>
                  <a:pt x="16654" y="19367"/>
                  <a:pt x="16775" y="19241"/>
                  <a:pt x="16868" y="19281"/>
                </a:cubicBezTo>
                <a:cubicBezTo>
                  <a:pt x="16929" y="19307"/>
                  <a:pt x="16942" y="19292"/>
                  <a:pt x="16918" y="19221"/>
                </a:cubicBezTo>
                <a:cubicBezTo>
                  <a:pt x="16882" y="19118"/>
                  <a:pt x="17043" y="18982"/>
                  <a:pt x="17115" y="19054"/>
                </a:cubicBezTo>
                <a:cubicBezTo>
                  <a:pt x="17137" y="19077"/>
                  <a:pt x="17140" y="19066"/>
                  <a:pt x="17122" y="19030"/>
                </a:cubicBezTo>
                <a:cubicBezTo>
                  <a:pt x="17081" y="18951"/>
                  <a:pt x="17209" y="18819"/>
                  <a:pt x="17269" y="18879"/>
                </a:cubicBezTo>
                <a:cubicBezTo>
                  <a:pt x="17292" y="18903"/>
                  <a:pt x="17294" y="18895"/>
                  <a:pt x="17276" y="18859"/>
                </a:cubicBezTo>
                <a:cubicBezTo>
                  <a:pt x="17241" y="18792"/>
                  <a:pt x="17597" y="18450"/>
                  <a:pt x="17673" y="18478"/>
                </a:cubicBezTo>
                <a:cubicBezTo>
                  <a:pt x="17697" y="18486"/>
                  <a:pt x="17700" y="18471"/>
                  <a:pt x="17684" y="18442"/>
                </a:cubicBezTo>
                <a:cubicBezTo>
                  <a:pt x="17646" y="18374"/>
                  <a:pt x="17780" y="18251"/>
                  <a:pt x="17831" y="18307"/>
                </a:cubicBezTo>
                <a:cubicBezTo>
                  <a:pt x="17852" y="18330"/>
                  <a:pt x="17864" y="18322"/>
                  <a:pt x="17856" y="18291"/>
                </a:cubicBezTo>
                <a:cubicBezTo>
                  <a:pt x="17833" y="18207"/>
                  <a:pt x="17964" y="17967"/>
                  <a:pt x="18013" y="18001"/>
                </a:cubicBezTo>
                <a:cubicBezTo>
                  <a:pt x="18036" y="18017"/>
                  <a:pt x="18095" y="17980"/>
                  <a:pt x="18146" y="17917"/>
                </a:cubicBezTo>
                <a:cubicBezTo>
                  <a:pt x="18196" y="17855"/>
                  <a:pt x="18223" y="17802"/>
                  <a:pt x="18203" y="17802"/>
                </a:cubicBezTo>
                <a:cubicBezTo>
                  <a:pt x="18183" y="17802"/>
                  <a:pt x="18194" y="17751"/>
                  <a:pt x="18224" y="17687"/>
                </a:cubicBezTo>
                <a:cubicBezTo>
                  <a:pt x="18255" y="17623"/>
                  <a:pt x="18304" y="17590"/>
                  <a:pt x="18335" y="17611"/>
                </a:cubicBezTo>
                <a:cubicBezTo>
                  <a:pt x="18368" y="17633"/>
                  <a:pt x="18379" y="17625"/>
                  <a:pt x="18360" y="17591"/>
                </a:cubicBezTo>
                <a:cubicBezTo>
                  <a:pt x="18342" y="17559"/>
                  <a:pt x="18361" y="17499"/>
                  <a:pt x="18403" y="17460"/>
                </a:cubicBezTo>
                <a:cubicBezTo>
                  <a:pt x="18446" y="17421"/>
                  <a:pt x="18482" y="17408"/>
                  <a:pt x="18482" y="17432"/>
                </a:cubicBezTo>
                <a:cubicBezTo>
                  <a:pt x="18482" y="17522"/>
                  <a:pt x="18703" y="17252"/>
                  <a:pt x="18797" y="17047"/>
                </a:cubicBezTo>
                <a:cubicBezTo>
                  <a:pt x="18851" y="16931"/>
                  <a:pt x="18951" y="16764"/>
                  <a:pt x="19023" y="16677"/>
                </a:cubicBezTo>
                <a:cubicBezTo>
                  <a:pt x="19108" y="16575"/>
                  <a:pt x="19138" y="16503"/>
                  <a:pt x="19105" y="16467"/>
                </a:cubicBezTo>
                <a:cubicBezTo>
                  <a:pt x="19027" y="16380"/>
                  <a:pt x="19134" y="16196"/>
                  <a:pt x="19237" y="16240"/>
                </a:cubicBezTo>
                <a:cubicBezTo>
                  <a:pt x="19306" y="16269"/>
                  <a:pt x="19317" y="16248"/>
                  <a:pt x="19291" y="16141"/>
                </a:cubicBezTo>
                <a:cubicBezTo>
                  <a:pt x="19254" y="15981"/>
                  <a:pt x="19342" y="15779"/>
                  <a:pt x="19424" y="15835"/>
                </a:cubicBezTo>
                <a:cubicBezTo>
                  <a:pt x="19462" y="15861"/>
                  <a:pt x="19468" y="15840"/>
                  <a:pt x="19445" y="15775"/>
                </a:cubicBezTo>
                <a:cubicBezTo>
                  <a:pt x="19402" y="15652"/>
                  <a:pt x="19549" y="15318"/>
                  <a:pt x="19624" y="15370"/>
                </a:cubicBezTo>
                <a:cubicBezTo>
                  <a:pt x="19659" y="15393"/>
                  <a:pt x="19668" y="15370"/>
                  <a:pt x="19649" y="15302"/>
                </a:cubicBezTo>
                <a:cubicBezTo>
                  <a:pt x="19617" y="15186"/>
                  <a:pt x="19684" y="15027"/>
                  <a:pt x="19771" y="15016"/>
                </a:cubicBezTo>
                <a:cubicBezTo>
                  <a:pt x="19882" y="15001"/>
                  <a:pt x="19886" y="14990"/>
                  <a:pt x="19828" y="14913"/>
                </a:cubicBezTo>
                <a:cubicBezTo>
                  <a:pt x="19786" y="14856"/>
                  <a:pt x="19786" y="14790"/>
                  <a:pt x="19825" y="14678"/>
                </a:cubicBezTo>
                <a:cubicBezTo>
                  <a:pt x="19871" y="14542"/>
                  <a:pt x="19888" y="14532"/>
                  <a:pt x="19961" y="14599"/>
                </a:cubicBezTo>
                <a:cubicBezTo>
                  <a:pt x="20035" y="14668"/>
                  <a:pt x="20039" y="14651"/>
                  <a:pt x="20018" y="14420"/>
                </a:cubicBezTo>
                <a:cubicBezTo>
                  <a:pt x="19987" y="14092"/>
                  <a:pt x="20049" y="13894"/>
                  <a:pt x="20165" y="13943"/>
                </a:cubicBezTo>
                <a:cubicBezTo>
                  <a:pt x="20238" y="13974"/>
                  <a:pt x="20241" y="13962"/>
                  <a:pt x="20190" y="13855"/>
                </a:cubicBezTo>
                <a:cubicBezTo>
                  <a:pt x="20142" y="13756"/>
                  <a:pt x="20154" y="13601"/>
                  <a:pt x="20258" y="13084"/>
                </a:cubicBezTo>
                <a:cubicBezTo>
                  <a:pt x="20329" y="12730"/>
                  <a:pt x="20401" y="12260"/>
                  <a:pt x="20419" y="12039"/>
                </a:cubicBezTo>
                <a:cubicBezTo>
                  <a:pt x="20436" y="11818"/>
                  <a:pt x="20475" y="11563"/>
                  <a:pt x="20501" y="11471"/>
                </a:cubicBezTo>
                <a:cubicBezTo>
                  <a:pt x="20557" y="11275"/>
                  <a:pt x="20521" y="11207"/>
                  <a:pt x="20430" y="11332"/>
                </a:cubicBezTo>
                <a:cubicBezTo>
                  <a:pt x="20394" y="11379"/>
                  <a:pt x="20080" y="11503"/>
                  <a:pt x="19731" y="11606"/>
                </a:cubicBezTo>
                <a:cubicBezTo>
                  <a:pt x="19214" y="11759"/>
                  <a:pt x="19087" y="11780"/>
                  <a:pt x="19023" y="11721"/>
                </a:cubicBezTo>
                <a:cubicBezTo>
                  <a:pt x="18942" y="11647"/>
                  <a:pt x="18869" y="11683"/>
                  <a:pt x="18869" y="11797"/>
                </a:cubicBezTo>
                <a:cubicBezTo>
                  <a:pt x="18869" y="11890"/>
                  <a:pt x="16253" y="12660"/>
                  <a:pt x="16155" y="12595"/>
                </a:cubicBezTo>
                <a:cubicBezTo>
                  <a:pt x="16042" y="12520"/>
                  <a:pt x="15945" y="12281"/>
                  <a:pt x="16001" y="12218"/>
                </a:cubicBezTo>
                <a:cubicBezTo>
                  <a:pt x="16028" y="12189"/>
                  <a:pt x="16168" y="12168"/>
                  <a:pt x="16313" y="12174"/>
                </a:cubicBezTo>
                <a:cubicBezTo>
                  <a:pt x="16469" y="12180"/>
                  <a:pt x="16563" y="12163"/>
                  <a:pt x="16546" y="12130"/>
                </a:cubicBezTo>
                <a:cubicBezTo>
                  <a:pt x="16493" y="12037"/>
                  <a:pt x="16620" y="11997"/>
                  <a:pt x="16957" y="11999"/>
                </a:cubicBezTo>
                <a:cubicBezTo>
                  <a:pt x="17235" y="12001"/>
                  <a:pt x="17302" y="11977"/>
                  <a:pt x="17401" y="11860"/>
                </a:cubicBezTo>
                <a:cubicBezTo>
                  <a:pt x="17471" y="11777"/>
                  <a:pt x="17539" y="11744"/>
                  <a:pt x="17573" y="11773"/>
                </a:cubicBezTo>
                <a:cubicBezTo>
                  <a:pt x="17668" y="11853"/>
                  <a:pt x="18060" y="11778"/>
                  <a:pt x="18078" y="11677"/>
                </a:cubicBezTo>
                <a:cubicBezTo>
                  <a:pt x="18089" y="11610"/>
                  <a:pt x="18154" y="11592"/>
                  <a:pt x="18339" y="11594"/>
                </a:cubicBezTo>
                <a:cubicBezTo>
                  <a:pt x="18532" y="11596"/>
                  <a:pt x="18597" y="11570"/>
                  <a:pt x="18640" y="11483"/>
                </a:cubicBezTo>
                <a:cubicBezTo>
                  <a:pt x="18681" y="11397"/>
                  <a:pt x="18712" y="11386"/>
                  <a:pt x="18765" y="11435"/>
                </a:cubicBezTo>
                <a:cubicBezTo>
                  <a:pt x="18813" y="11479"/>
                  <a:pt x="18842" y="11480"/>
                  <a:pt x="18865" y="11439"/>
                </a:cubicBezTo>
                <a:cubicBezTo>
                  <a:pt x="18884" y="11406"/>
                  <a:pt x="18979" y="11379"/>
                  <a:pt x="19076" y="11379"/>
                </a:cubicBezTo>
                <a:cubicBezTo>
                  <a:pt x="19183" y="11379"/>
                  <a:pt x="19297" y="11334"/>
                  <a:pt x="19356" y="11268"/>
                </a:cubicBezTo>
                <a:cubicBezTo>
                  <a:pt x="19431" y="11184"/>
                  <a:pt x="19506" y="11166"/>
                  <a:pt x="19674" y="11184"/>
                </a:cubicBezTo>
                <a:cubicBezTo>
                  <a:pt x="19828" y="11201"/>
                  <a:pt x="19955" y="11173"/>
                  <a:pt x="20093" y="11093"/>
                </a:cubicBezTo>
                <a:cubicBezTo>
                  <a:pt x="20207" y="11027"/>
                  <a:pt x="20392" y="10978"/>
                  <a:pt x="20530" y="10978"/>
                </a:cubicBezTo>
                <a:cubicBezTo>
                  <a:pt x="20687" y="10978"/>
                  <a:pt x="20787" y="10946"/>
                  <a:pt x="20827" y="10886"/>
                </a:cubicBezTo>
                <a:cubicBezTo>
                  <a:pt x="20860" y="10837"/>
                  <a:pt x="20969" y="10788"/>
                  <a:pt x="21067" y="10779"/>
                </a:cubicBezTo>
                <a:cubicBezTo>
                  <a:pt x="21320" y="10756"/>
                  <a:pt x="21324" y="10755"/>
                  <a:pt x="21310" y="10676"/>
                </a:cubicBezTo>
                <a:cubicBezTo>
                  <a:pt x="21303" y="10634"/>
                  <a:pt x="21349" y="10604"/>
                  <a:pt x="21425" y="10604"/>
                </a:cubicBezTo>
                <a:cubicBezTo>
                  <a:pt x="21530" y="10604"/>
                  <a:pt x="21554" y="10579"/>
                  <a:pt x="21546" y="10461"/>
                </a:cubicBezTo>
                <a:cubicBezTo>
                  <a:pt x="21541" y="10382"/>
                  <a:pt x="21532" y="10210"/>
                  <a:pt x="21525" y="10076"/>
                </a:cubicBezTo>
                <a:cubicBezTo>
                  <a:pt x="21517" y="9923"/>
                  <a:pt x="21488" y="9829"/>
                  <a:pt x="21446" y="9829"/>
                </a:cubicBezTo>
                <a:cubicBezTo>
                  <a:pt x="21347" y="9829"/>
                  <a:pt x="21305" y="9723"/>
                  <a:pt x="21371" y="9634"/>
                </a:cubicBezTo>
                <a:cubicBezTo>
                  <a:pt x="21415" y="9576"/>
                  <a:pt x="21414" y="9550"/>
                  <a:pt x="21364" y="9531"/>
                </a:cubicBezTo>
                <a:cubicBezTo>
                  <a:pt x="21321" y="9515"/>
                  <a:pt x="21303" y="9426"/>
                  <a:pt x="21314" y="9289"/>
                </a:cubicBezTo>
                <a:cubicBezTo>
                  <a:pt x="21325" y="9149"/>
                  <a:pt x="21300" y="9041"/>
                  <a:pt x="21246" y="8975"/>
                </a:cubicBezTo>
                <a:cubicBezTo>
                  <a:pt x="21194" y="8912"/>
                  <a:pt x="21162" y="8761"/>
                  <a:pt x="21160" y="8589"/>
                </a:cubicBezTo>
                <a:cubicBezTo>
                  <a:pt x="21158" y="8427"/>
                  <a:pt x="21123" y="8268"/>
                  <a:pt x="21077" y="8212"/>
                </a:cubicBezTo>
                <a:cubicBezTo>
                  <a:pt x="21035" y="8158"/>
                  <a:pt x="20988" y="7994"/>
                  <a:pt x="20974" y="7850"/>
                </a:cubicBezTo>
                <a:cubicBezTo>
                  <a:pt x="20956" y="7672"/>
                  <a:pt x="20914" y="7571"/>
                  <a:pt x="20848" y="7532"/>
                </a:cubicBezTo>
                <a:cubicBezTo>
                  <a:pt x="20764" y="7482"/>
                  <a:pt x="20756" y="7428"/>
                  <a:pt x="20780" y="7130"/>
                </a:cubicBezTo>
                <a:cubicBezTo>
                  <a:pt x="20805" y="6833"/>
                  <a:pt x="20796" y="6786"/>
                  <a:pt x="20723" y="6801"/>
                </a:cubicBezTo>
                <a:cubicBezTo>
                  <a:pt x="20653" y="6815"/>
                  <a:pt x="20637" y="6753"/>
                  <a:pt x="20623" y="6427"/>
                </a:cubicBezTo>
                <a:cubicBezTo>
                  <a:pt x="20611" y="6135"/>
                  <a:pt x="20583" y="6017"/>
                  <a:pt x="20515" y="5962"/>
                </a:cubicBezTo>
                <a:cubicBezTo>
                  <a:pt x="20452" y="5911"/>
                  <a:pt x="20425" y="5798"/>
                  <a:pt x="20419" y="5592"/>
                </a:cubicBezTo>
                <a:cubicBezTo>
                  <a:pt x="20414" y="5410"/>
                  <a:pt x="20376" y="5260"/>
                  <a:pt x="20322" y="5195"/>
                </a:cubicBezTo>
                <a:cubicBezTo>
                  <a:pt x="20275" y="5137"/>
                  <a:pt x="20236" y="5045"/>
                  <a:pt x="20236" y="4992"/>
                </a:cubicBezTo>
                <a:cubicBezTo>
                  <a:pt x="20236" y="4895"/>
                  <a:pt x="20132" y="4861"/>
                  <a:pt x="20064" y="4937"/>
                </a:cubicBezTo>
                <a:cubicBezTo>
                  <a:pt x="20044" y="4959"/>
                  <a:pt x="19941" y="4973"/>
                  <a:pt x="19835" y="4964"/>
                </a:cubicBezTo>
                <a:cubicBezTo>
                  <a:pt x="19729" y="4956"/>
                  <a:pt x="19572" y="4988"/>
                  <a:pt x="19488" y="5036"/>
                </a:cubicBezTo>
                <a:cubicBezTo>
                  <a:pt x="19404" y="5084"/>
                  <a:pt x="19230" y="5142"/>
                  <a:pt x="19101" y="5163"/>
                </a:cubicBezTo>
                <a:cubicBezTo>
                  <a:pt x="18973" y="5185"/>
                  <a:pt x="18843" y="5236"/>
                  <a:pt x="18815" y="5278"/>
                </a:cubicBezTo>
                <a:cubicBezTo>
                  <a:pt x="18783" y="5326"/>
                  <a:pt x="18640" y="5362"/>
                  <a:pt x="18439" y="5370"/>
                </a:cubicBezTo>
                <a:cubicBezTo>
                  <a:pt x="18184" y="5380"/>
                  <a:pt x="18095" y="5408"/>
                  <a:pt x="18013" y="5505"/>
                </a:cubicBezTo>
                <a:cubicBezTo>
                  <a:pt x="17924" y="5610"/>
                  <a:pt x="17876" y="5618"/>
                  <a:pt x="17691" y="5580"/>
                </a:cubicBezTo>
                <a:cubicBezTo>
                  <a:pt x="17444" y="5530"/>
                  <a:pt x="17388" y="5555"/>
                  <a:pt x="17408" y="5692"/>
                </a:cubicBezTo>
                <a:cubicBezTo>
                  <a:pt x="17420" y="5773"/>
                  <a:pt x="17378" y="5782"/>
                  <a:pt x="17143" y="5771"/>
                </a:cubicBezTo>
                <a:cubicBezTo>
                  <a:pt x="16929" y="5761"/>
                  <a:pt x="16831" y="5787"/>
                  <a:pt x="16710" y="5882"/>
                </a:cubicBezTo>
                <a:cubicBezTo>
                  <a:pt x="16597" y="5972"/>
                  <a:pt x="16489" y="6003"/>
                  <a:pt x="16324" y="5994"/>
                </a:cubicBezTo>
                <a:cubicBezTo>
                  <a:pt x="16184" y="5986"/>
                  <a:pt x="16108" y="6003"/>
                  <a:pt x="16127" y="6038"/>
                </a:cubicBezTo>
                <a:cubicBezTo>
                  <a:pt x="16178" y="6130"/>
                  <a:pt x="16051" y="6181"/>
                  <a:pt x="15744" y="6189"/>
                </a:cubicBezTo>
                <a:cubicBezTo>
                  <a:pt x="15565" y="6193"/>
                  <a:pt x="15405" y="6232"/>
                  <a:pt x="15328" y="6292"/>
                </a:cubicBezTo>
                <a:cubicBezTo>
                  <a:pt x="15151" y="6430"/>
                  <a:pt x="14674" y="6420"/>
                  <a:pt x="14505" y="6276"/>
                </a:cubicBezTo>
                <a:cubicBezTo>
                  <a:pt x="14350" y="6144"/>
                  <a:pt x="14220" y="6198"/>
                  <a:pt x="15711" y="5759"/>
                </a:cubicBezTo>
                <a:cubicBezTo>
                  <a:pt x="16706" y="5466"/>
                  <a:pt x="16922" y="5419"/>
                  <a:pt x="17072" y="5465"/>
                </a:cubicBezTo>
                <a:cubicBezTo>
                  <a:pt x="17219" y="5510"/>
                  <a:pt x="17238" y="5509"/>
                  <a:pt x="17190" y="5445"/>
                </a:cubicBezTo>
                <a:cubicBezTo>
                  <a:pt x="17158" y="5403"/>
                  <a:pt x="17153" y="5353"/>
                  <a:pt x="17176" y="5338"/>
                </a:cubicBezTo>
                <a:cubicBezTo>
                  <a:pt x="17266" y="5277"/>
                  <a:pt x="18846" y="4835"/>
                  <a:pt x="18883" y="4861"/>
                </a:cubicBezTo>
                <a:cubicBezTo>
                  <a:pt x="18905" y="4876"/>
                  <a:pt x="18931" y="4816"/>
                  <a:pt x="18937" y="4726"/>
                </a:cubicBezTo>
                <a:cubicBezTo>
                  <a:pt x="18946" y="4595"/>
                  <a:pt x="18923" y="4555"/>
                  <a:pt x="18829" y="4539"/>
                </a:cubicBezTo>
                <a:cubicBezTo>
                  <a:pt x="18765" y="4528"/>
                  <a:pt x="18718" y="4490"/>
                  <a:pt x="18726" y="4452"/>
                </a:cubicBezTo>
                <a:cubicBezTo>
                  <a:pt x="18733" y="4413"/>
                  <a:pt x="18713" y="4388"/>
                  <a:pt x="18679" y="4396"/>
                </a:cubicBezTo>
                <a:cubicBezTo>
                  <a:pt x="18645" y="4404"/>
                  <a:pt x="18612" y="4334"/>
                  <a:pt x="18604" y="4241"/>
                </a:cubicBezTo>
                <a:cubicBezTo>
                  <a:pt x="18595" y="4140"/>
                  <a:pt x="18534" y="4022"/>
                  <a:pt x="18446" y="3943"/>
                </a:cubicBezTo>
                <a:cubicBezTo>
                  <a:pt x="18367" y="3871"/>
                  <a:pt x="18318" y="3809"/>
                  <a:pt x="18339" y="3808"/>
                </a:cubicBezTo>
                <a:cubicBezTo>
                  <a:pt x="18360" y="3807"/>
                  <a:pt x="18330" y="3754"/>
                  <a:pt x="18271" y="3689"/>
                </a:cubicBezTo>
                <a:cubicBezTo>
                  <a:pt x="18212" y="3623"/>
                  <a:pt x="18148" y="3583"/>
                  <a:pt x="18131" y="3601"/>
                </a:cubicBezTo>
                <a:cubicBezTo>
                  <a:pt x="18115" y="3619"/>
                  <a:pt x="18073" y="3605"/>
                  <a:pt x="18035" y="3569"/>
                </a:cubicBezTo>
                <a:cubicBezTo>
                  <a:pt x="17978" y="3517"/>
                  <a:pt x="17975" y="3490"/>
                  <a:pt x="18028" y="3418"/>
                </a:cubicBezTo>
                <a:cubicBezTo>
                  <a:pt x="18083" y="3343"/>
                  <a:pt x="18076" y="3331"/>
                  <a:pt x="17981" y="3359"/>
                </a:cubicBezTo>
                <a:cubicBezTo>
                  <a:pt x="17897" y="3383"/>
                  <a:pt x="17815" y="3328"/>
                  <a:pt x="17634" y="3124"/>
                </a:cubicBezTo>
                <a:cubicBezTo>
                  <a:pt x="17503" y="2976"/>
                  <a:pt x="17411" y="2833"/>
                  <a:pt x="17433" y="2806"/>
                </a:cubicBezTo>
                <a:cubicBezTo>
                  <a:pt x="17455" y="2779"/>
                  <a:pt x="17448" y="2774"/>
                  <a:pt x="17415" y="2794"/>
                </a:cubicBezTo>
                <a:cubicBezTo>
                  <a:pt x="17353" y="2834"/>
                  <a:pt x="17224" y="2701"/>
                  <a:pt x="17272" y="2647"/>
                </a:cubicBezTo>
                <a:cubicBezTo>
                  <a:pt x="17288" y="2630"/>
                  <a:pt x="17244" y="2547"/>
                  <a:pt x="17176" y="2464"/>
                </a:cubicBezTo>
                <a:cubicBezTo>
                  <a:pt x="17074" y="2343"/>
                  <a:pt x="17019" y="2320"/>
                  <a:pt x="16889" y="2349"/>
                </a:cubicBezTo>
                <a:cubicBezTo>
                  <a:pt x="16801" y="2369"/>
                  <a:pt x="16686" y="2367"/>
                  <a:pt x="16635" y="2345"/>
                </a:cubicBezTo>
                <a:cubicBezTo>
                  <a:pt x="16548" y="2308"/>
                  <a:pt x="16549" y="2302"/>
                  <a:pt x="16642" y="2226"/>
                </a:cubicBezTo>
                <a:cubicBezTo>
                  <a:pt x="16725" y="2159"/>
                  <a:pt x="16731" y="2131"/>
                  <a:pt x="16674" y="2055"/>
                </a:cubicBezTo>
                <a:cubicBezTo>
                  <a:pt x="16637" y="2005"/>
                  <a:pt x="16575" y="1980"/>
                  <a:pt x="16538" y="1995"/>
                </a:cubicBezTo>
                <a:cubicBezTo>
                  <a:pt x="16471" y="2024"/>
                  <a:pt x="16393" y="1936"/>
                  <a:pt x="16392" y="1828"/>
                </a:cubicBezTo>
                <a:cubicBezTo>
                  <a:pt x="16391" y="1797"/>
                  <a:pt x="16339" y="1768"/>
                  <a:pt x="16277" y="1765"/>
                </a:cubicBezTo>
                <a:cubicBezTo>
                  <a:pt x="16092" y="1755"/>
                  <a:pt x="15818" y="1544"/>
                  <a:pt x="15837" y="1427"/>
                </a:cubicBezTo>
                <a:cubicBezTo>
                  <a:pt x="15850" y="1345"/>
                  <a:pt x="15831" y="1333"/>
                  <a:pt x="15740" y="1359"/>
                </a:cubicBezTo>
                <a:cubicBezTo>
                  <a:pt x="15586" y="1404"/>
                  <a:pt x="15428" y="1308"/>
                  <a:pt x="15468" y="1193"/>
                </a:cubicBezTo>
                <a:cubicBezTo>
                  <a:pt x="15493" y="1120"/>
                  <a:pt x="15466" y="1106"/>
                  <a:pt x="15325" y="1121"/>
                </a:cubicBezTo>
                <a:cubicBezTo>
                  <a:pt x="15197" y="1135"/>
                  <a:pt x="15151" y="1116"/>
                  <a:pt x="15149" y="1053"/>
                </a:cubicBezTo>
                <a:cubicBezTo>
                  <a:pt x="15148" y="994"/>
                  <a:pt x="15099" y="969"/>
                  <a:pt x="14995" y="978"/>
                </a:cubicBezTo>
                <a:cubicBezTo>
                  <a:pt x="14830" y="991"/>
                  <a:pt x="14695" y="901"/>
                  <a:pt x="14745" y="811"/>
                </a:cubicBezTo>
                <a:cubicBezTo>
                  <a:pt x="14764" y="777"/>
                  <a:pt x="14734" y="770"/>
                  <a:pt x="14673" y="791"/>
                </a:cubicBezTo>
                <a:cubicBezTo>
                  <a:pt x="14544" y="837"/>
                  <a:pt x="14180" y="672"/>
                  <a:pt x="14226" y="588"/>
                </a:cubicBezTo>
                <a:cubicBezTo>
                  <a:pt x="14248" y="548"/>
                  <a:pt x="14225" y="537"/>
                  <a:pt x="14158" y="561"/>
                </a:cubicBezTo>
                <a:cubicBezTo>
                  <a:pt x="14034" y="604"/>
                  <a:pt x="13762" y="501"/>
                  <a:pt x="13803" y="425"/>
                </a:cubicBezTo>
                <a:cubicBezTo>
                  <a:pt x="13849" y="344"/>
                  <a:pt x="13734" y="290"/>
                  <a:pt x="13660" y="358"/>
                </a:cubicBezTo>
                <a:cubicBezTo>
                  <a:pt x="13615" y="400"/>
                  <a:pt x="13480" y="382"/>
                  <a:pt x="13209" y="306"/>
                </a:cubicBezTo>
                <a:cubicBezTo>
                  <a:pt x="12311" y="53"/>
                  <a:pt x="11872" y="0"/>
                  <a:pt x="10811" y="0"/>
                </a:cubicBezTo>
                <a:close/>
                <a:moveTo>
                  <a:pt x="14684" y="20592"/>
                </a:moveTo>
                <a:cubicBezTo>
                  <a:pt x="14641" y="20610"/>
                  <a:pt x="14609" y="20635"/>
                  <a:pt x="14609" y="20648"/>
                </a:cubicBezTo>
                <a:cubicBezTo>
                  <a:pt x="14609" y="20660"/>
                  <a:pt x="14641" y="20672"/>
                  <a:pt x="14684" y="20672"/>
                </a:cubicBezTo>
                <a:cubicBezTo>
                  <a:pt x="14727" y="20672"/>
                  <a:pt x="14763" y="20647"/>
                  <a:pt x="14763" y="20616"/>
                </a:cubicBezTo>
                <a:cubicBezTo>
                  <a:pt x="14763" y="20585"/>
                  <a:pt x="14727" y="20574"/>
                  <a:pt x="14684" y="20592"/>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1"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272" name="Rectangle: Rounded Corners 24"/>
          <p:cNvSpPr/>
          <p:nvPr/>
        </p:nvSpPr>
        <p:spPr>
          <a:xfrm>
            <a:off x="766922" y="1685494"/>
            <a:ext cx="10749785" cy="411635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73"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274"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275"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276"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277" name="TextBox 47"/>
          <p:cNvSpPr txBox="1"/>
          <p:nvPr/>
        </p:nvSpPr>
        <p:spPr>
          <a:xfrm>
            <a:off x="965696" y="2021549"/>
            <a:ext cx="9070568" cy="3444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marR="2173747" algn="just" defTabSz="457200">
              <a:lnSpc>
                <a:spcPct val="130000"/>
              </a:lnSpc>
              <a:spcBef>
                <a:spcPts val="1200"/>
              </a:spcBef>
              <a:defRPr sz="2600">
                <a:latin typeface="Arial Narrow"/>
                <a:ea typeface="Arial Narrow"/>
                <a:cs typeface="Arial Narrow"/>
                <a:sym typeface="Arial Narrow"/>
              </a:defRPr>
            </a:lvl1pPr>
          </a:lstStyle>
          <a:p>
            <a:pPr/>
            <a:r>
              <a:t>During the period of 1950’s, the size of the computer was so big that it takes the space of entire room and they were too expensive to operate. The functioning of these computer were not understandable to large number of people and only select people with expertise had direct access to such computers, and has the knowledge to operate them. </a:t>
            </a:r>
          </a:p>
        </p:txBody>
      </p:sp>
      <p:pic>
        <p:nvPicPr>
          <p:cNvPr id="278"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79"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80"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28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82" name="2626ac_3a8a100207b148a7be8948166b35fd6f~mv2.jpg.jpeg" descr="2626ac_3a8a100207b148a7be8948166b35fd6f~mv2.jpg.jpeg"/>
          <p:cNvPicPr>
            <a:picLocks noChangeAspect="1"/>
          </p:cNvPicPr>
          <p:nvPr/>
        </p:nvPicPr>
        <p:blipFill>
          <a:blip r:embed="rId5">
            <a:extLst/>
          </a:blip>
          <a:stretch>
            <a:fillRect/>
          </a:stretch>
        </p:blipFill>
        <p:spPr>
          <a:xfrm>
            <a:off x="8351715" y="2062907"/>
            <a:ext cx="2649478" cy="3361525"/>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4"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285" name="Rectangle: Rounded Corners 24"/>
          <p:cNvSpPr/>
          <p:nvPr/>
        </p:nvSpPr>
        <p:spPr>
          <a:xfrm>
            <a:off x="1217965" y="1685494"/>
            <a:ext cx="10360346"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86"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287"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288"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289"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290" name="TextBox 47"/>
          <p:cNvSpPr txBox="1"/>
          <p:nvPr/>
        </p:nvSpPr>
        <p:spPr>
          <a:xfrm>
            <a:off x="1371333" y="1911989"/>
            <a:ext cx="10053610" cy="3634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marR="2173747" algn="just" defTabSz="457200">
              <a:lnSpc>
                <a:spcPct val="160000"/>
              </a:lnSpc>
              <a:spcBef>
                <a:spcPts val="1200"/>
              </a:spcBef>
              <a:defRPr sz="2700">
                <a:latin typeface="Arial Narrow"/>
                <a:ea typeface="Arial Narrow"/>
                <a:cs typeface="Arial Narrow"/>
                <a:sym typeface="Arial Narrow"/>
              </a:defRPr>
            </a:lvl1pPr>
          </a:lstStyle>
          <a:p>
            <a:pPr/>
            <a:r>
              <a:t>The computer technology was extremely expensive and beyond the purchasing capacity of almost the entire population until IBM’s came into being wherein it introduced its stand-alone “personal computer” in 1981 and exposing many to the rewards of quick data access and manipulation that, up to that time, had been realized by few. </a:t>
            </a:r>
          </a:p>
        </p:txBody>
      </p:sp>
      <p:pic>
        <p:nvPicPr>
          <p:cNvPr id="291"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92"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93"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29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95" name="Image" descr="Image"/>
          <p:cNvPicPr>
            <a:picLocks noChangeAspect="1"/>
          </p:cNvPicPr>
          <p:nvPr/>
        </p:nvPicPr>
        <p:blipFill>
          <a:blip r:embed="rId5">
            <a:extLst/>
          </a:blip>
          <a:srcRect l="48811" t="0" r="0" b="0"/>
          <a:stretch>
            <a:fillRect/>
          </a:stretch>
        </p:blipFill>
        <p:spPr>
          <a:xfrm>
            <a:off x="9351174" y="2269852"/>
            <a:ext cx="2088153" cy="2969737"/>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7"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298" name="Rectangle: Rounded Corners 24"/>
          <p:cNvSpPr/>
          <p:nvPr/>
        </p:nvSpPr>
        <p:spPr>
          <a:xfrm>
            <a:off x="1217965" y="1685494"/>
            <a:ext cx="10313716"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99"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300"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301"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302"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303" name="TextBox 47"/>
          <p:cNvSpPr txBox="1"/>
          <p:nvPr/>
        </p:nvSpPr>
        <p:spPr>
          <a:xfrm>
            <a:off x="1295920" y="2083440"/>
            <a:ext cx="10157806" cy="334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marR="2554747" algn="just" defTabSz="457200">
              <a:lnSpc>
                <a:spcPct val="140000"/>
              </a:lnSpc>
              <a:spcBef>
                <a:spcPts val="1200"/>
              </a:spcBef>
              <a:defRPr sz="2800">
                <a:latin typeface="Arial Narrow"/>
                <a:ea typeface="Arial Narrow"/>
                <a:cs typeface="Arial Narrow"/>
                <a:sym typeface="Arial Narrow"/>
              </a:defRPr>
            </a:lvl1pPr>
          </a:lstStyle>
          <a:p>
            <a:pPr/>
            <a:r>
              <a:t>The Personal computers become cheaper and become household item at the start of 21st century. The Internet was first started by the US department of defence, after World War II with the idea to have a network which could work in the event of disaster or war and securely transmit information. </a:t>
            </a:r>
          </a:p>
        </p:txBody>
      </p:sp>
      <p:pic>
        <p:nvPicPr>
          <p:cNvPr id="304"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305"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306"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30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308" name="102716228p-03-01.jpeg" descr="102716228p-03-01.jpeg"/>
          <p:cNvPicPr>
            <a:picLocks noChangeAspect="1"/>
          </p:cNvPicPr>
          <p:nvPr/>
        </p:nvPicPr>
        <p:blipFill>
          <a:blip r:embed="rId5">
            <a:extLst/>
          </a:blip>
          <a:srcRect l="13121" t="8692" r="14365" b="8032"/>
          <a:stretch>
            <a:fillRect/>
          </a:stretch>
        </p:blipFill>
        <p:spPr>
          <a:xfrm>
            <a:off x="9159643" y="2438554"/>
            <a:ext cx="2167116" cy="2372589"/>
          </a:xfrm>
          <a:custGeom>
            <a:avLst/>
            <a:gdLst/>
            <a:ahLst/>
            <a:cxnLst>
              <a:cxn ang="0">
                <a:pos x="wd2" y="hd2"/>
              </a:cxn>
              <a:cxn ang="5400000">
                <a:pos x="wd2" y="hd2"/>
              </a:cxn>
              <a:cxn ang="10800000">
                <a:pos x="wd2" y="hd2"/>
              </a:cxn>
              <a:cxn ang="16200000">
                <a:pos x="wd2" y="hd2"/>
              </a:cxn>
            </a:cxnLst>
            <a:rect l="0" t="0" r="r" b="b"/>
            <a:pathLst>
              <a:path w="21476" h="21574" fill="norm" stroke="1" extrusionOk="0">
                <a:moveTo>
                  <a:pt x="12714" y="8"/>
                </a:moveTo>
                <a:cubicBezTo>
                  <a:pt x="10313" y="-11"/>
                  <a:pt x="7440" y="5"/>
                  <a:pt x="6327" y="41"/>
                </a:cubicBezTo>
                <a:lnTo>
                  <a:pt x="4302" y="106"/>
                </a:lnTo>
                <a:lnTo>
                  <a:pt x="3798" y="853"/>
                </a:lnTo>
                <a:lnTo>
                  <a:pt x="3291" y="1596"/>
                </a:lnTo>
                <a:lnTo>
                  <a:pt x="3248" y="4826"/>
                </a:lnTo>
                <a:lnTo>
                  <a:pt x="3201" y="8052"/>
                </a:lnTo>
                <a:lnTo>
                  <a:pt x="2615" y="8078"/>
                </a:lnTo>
                <a:cubicBezTo>
                  <a:pt x="2292" y="8092"/>
                  <a:pt x="1997" y="8128"/>
                  <a:pt x="1962" y="8161"/>
                </a:cubicBezTo>
                <a:cubicBezTo>
                  <a:pt x="1926" y="8193"/>
                  <a:pt x="1716" y="9115"/>
                  <a:pt x="1494" y="10207"/>
                </a:cubicBezTo>
                <a:cubicBezTo>
                  <a:pt x="1271" y="11299"/>
                  <a:pt x="1009" y="12451"/>
                  <a:pt x="912" y="12769"/>
                </a:cubicBezTo>
                <a:cubicBezTo>
                  <a:pt x="814" y="13088"/>
                  <a:pt x="703" y="13534"/>
                  <a:pt x="668" y="13758"/>
                </a:cubicBezTo>
                <a:cubicBezTo>
                  <a:pt x="632" y="13982"/>
                  <a:pt x="483" y="14411"/>
                  <a:pt x="333" y="14711"/>
                </a:cubicBezTo>
                <a:cubicBezTo>
                  <a:pt x="9" y="15362"/>
                  <a:pt x="-93" y="16239"/>
                  <a:pt x="90" y="16836"/>
                </a:cubicBezTo>
                <a:cubicBezTo>
                  <a:pt x="234" y="17308"/>
                  <a:pt x="693" y="17739"/>
                  <a:pt x="1053" y="17739"/>
                </a:cubicBezTo>
                <a:cubicBezTo>
                  <a:pt x="1272" y="17739"/>
                  <a:pt x="1308" y="17772"/>
                  <a:pt x="1332" y="18006"/>
                </a:cubicBezTo>
                <a:cubicBezTo>
                  <a:pt x="1356" y="18226"/>
                  <a:pt x="1400" y="18276"/>
                  <a:pt x="1576" y="18276"/>
                </a:cubicBezTo>
                <a:cubicBezTo>
                  <a:pt x="1694" y="18276"/>
                  <a:pt x="1815" y="18310"/>
                  <a:pt x="1844" y="18352"/>
                </a:cubicBezTo>
                <a:cubicBezTo>
                  <a:pt x="1872" y="18394"/>
                  <a:pt x="1834" y="18926"/>
                  <a:pt x="1761" y="19532"/>
                </a:cubicBezTo>
                <a:cubicBezTo>
                  <a:pt x="1560" y="21206"/>
                  <a:pt x="1552" y="21406"/>
                  <a:pt x="1659" y="21506"/>
                </a:cubicBezTo>
                <a:cubicBezTo>
                  <a:pt x="1731" y="21574"/>
                  <a:pt x="4398" y="21589"/>
                  <a:pt x="11582" y="21560"/>
                </a:cubicBezTo>
                <a:cubicBezTo>
                  <a:pt x="16986" y="21539"/>
                  <a:pt x="21431" y="21498"/>
                  <a:pt x="21461" y="21470"/>
                </a:cubicBezTo>
                <a:cubicBezTo>
                  <a:pt x="21492" y="21442"/>
                  <a:pt x="21472" y="21167"/>
                  <a:pt x="21414" y="20860"/>
                </a:cubicBezTo>
                <a:cubicBezTo>
                  <a:pt x="21237" y="19908"/>
                  <a:pt x="20960" y="18653"/>
                  <a:pt x="20895" y="18500"/>
                </a:cubicBezTo>
                <a:cubicBezTo>
                  <a:pt x="20847" y="18388"/>
                  <a:pt x="20899" y="18334"/>
                  <a:pt x="21115" y="18265"/>
                </a:cubicBezTo>
                <a:cubicBezTo>
                  <a:pt x="21507" y="18140"/>
                  <a:pt x="21500" y="17882"/>
                  <a:pt x="21104" y="17847"/>
                </a:cubicBezTo>
                <a:cubicBezTo>
                  <a:pt x="20816" y="17821"/>
                  <a:pt x="20809" y="17811"/>
                  <a:pt x="20832" y="17446"/>
                </a:cubicBezTo>
                <a:cubicBezTo>
                  <a:pt x="20845" y="17241"/>
                  <a:pt x="20878" y="16076"/>
                  <a:pt x="20907" y="14855"/>
                </a:cubicBezTo>
                <a:cubicBezTo>
                  <a:pt x="20960" y="12646"/>
                  <a:pt x="20962" y="12631"/>
                  <a:pt x="20734" y="11957"/>
                </a:cubicBezTo>
                <a:cubicBezTo>
                  <a:pt x="20608" y="11585"/>
                  <a:pt x="20297" y="10594"/>
                  <a:pt x="20042" y="9752"/>
                </a:cubicBezTo>
                <a:cubicBezTo>
                  <a:pt x="19787" y="8911"/>
                  <a:pt x="19537" y="8176"/>
                  <a:pt x="19487" y="8121"/>
                </a:cubicBezTo>
                <a:cubicBezTo>
                  <a:pt x="19437" y="8066"/>
                  <a:pt x="19185" y="8008"/>
                  <a:pt x="18929" y="7995"/>
                </a:cubicBezTo>
                <a:lnTo>
                  <a:pt x="18461" y="7969"/>
                </a:lnTo>
                <a:lnTo>
                  <a:pt x="18437" y="4722"/>
                </a:lnTo>
                <a:cubicBezTo>
                  <a:pt x="18424" y="2935"/>
                  <a:pt x="18381" y="1474"/>
                  <a:pt x="18339" y="1474"/>
                </a:cubicBezTo>
                <a:cubicBezTo>
                  <a:pt x="18297" y="1474"/>
                  <a:pt x="18095" y="1259"/>
                  <a:pt x="17890" y="997"/>
                </a:cubicBezTo>
                <a:cubicBezTo>
                  <a:pt x="17685" y="736"/>
                  <a:pt x="17419" y="413"/>
                  <a:pt x="17300" y="283"/>
                </a:cubicBezTo>
                <a:lnTo>
                  <a:pt x="17084" y="45"/>
                </a:lnTo>
                <a:lnTo>
                  <a:pt x="12714" y="8"/>
                </a:ln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0"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311" name="Rectangle: Rounded Corners 24"/>
          <p:cNvSpPr/>
          <p:nvPr/>
        </p:nvSpPr>
        <p:spPr>
          <a:xfrm>
            <a:off x="336199" y="1685494"/>
            <a:ext cx="11611231"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12"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313"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314"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315"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316" name="TextBox 47"/>
          <p:cNvSpPr txBox="1"/>
          <p:nvPr/>
        </p:nvSpPr>
        <p:spPr>
          <a:xfrm>
            <a:off x="539161" y="1775077"/>
            <a:ext cx="11205307" cy="3901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R="2554747" algn="just" defTabSz="457200">
              <a:lnSpc>
                <a:spcPct val="160000"/>
              </a:lnSpc>
              <a:spcBef>
                <a:spcPts val="1200"/>
              </a:spcBef>
              <a:defRPr sz="2800">
                <a:latin typeface="Arial Narrow"/>
                <a:ea typeface="Arial Narrow"/>
                <a:cs typeface="Arial Narrow"/>
                <a:sym typeface="Arial Narrow"/>
              </a:defRPr>
            </a:pPr>
            <a:r>
              <a:t>The First Network was known as ARPANET, with the development of Transmission Control Protocol/Internet Protocol, World Wide Web and Hypertext the internet become rage all over the world. </a:t>
            </a:r>
          </a:p>
          <a:p>
            <a:pPr marR="2554747" algn="just" defTabSz="457200">
              <a:lnSpc>
                <a:spcPct val="160000"/>
              </a:lnSpc>
              <a:spcBef>
                <a:spcPts val="1200"/>
              </a:spcBef>
              <a:defRPr sz="2800">
                <a:latin typeface="Arial Narrow"/>
                <a:ea typeface="Arial Narrow"/>
                <a:cs typeface="Arial Narrow"/>
                <a:sym typeface="Arial Narrow"/>
              </a:defRPr>
            </a:pPr>
            <a:r>
              <a:t>With the growth of Internet the quality and variety of information grew. However at that point nobody anticipated the opportunities’ the internet is going to provide the technology savvy criminals. </a:t>
            </a:r>
          </a:p>
        </p:txBody>
      </p:sp>
      <p:pic>
        <p:nvPicPr>
          <p:cNvPr id="317"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318"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319"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32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321" name="Image" descr="Image"/>
          <p:cNvPicPr>
            <a:picLocks noChangeAspect="1"/>
          </p:cNvPicPr>
          <p:nvPr/>
        </p:nvPicPr>
        <p:blipFill>
          <a:blip r:embed="rId5">
            <a:extLst/>
          </a:blip>
          <a:srcRect l="3181" t="2124" r="2572" b="2518"/>
          <a:stretch>
            <a:fillRect/>
          </a:stretch>
        </p:blipFill>
        <p:spPr>
          <a:xfrm>
            <a:off x="9401139" y="2820601"/>
            <a:ext cx="2473334" cy="1810393"/>
          </a:xfrm>
          <a:custGeom>
            <a:avLst/>
            <a:gdLst/>
            <a:ahLst/>
            <a:cxnLst>
              <a:cxn ang="0">
                <a:pos x="wd2" y="hd2"/>
              </a:cxn>
              <a:cxn ang="5400000">
                <a:pos x="wd2" y="hd2"/>
              </a:cxn>
              <a:cxn ang="10800000">
                <a:pos x="wd2" y="hd2"/>
              </a:cxn>
              <a:cxn ang="16200000">
                <a:pos x="wd2" y="hd2"/>
              </a:cxn>
            </a:cxnLst>
            <a:rect l="0" t="0" r="r" b="b"/>
            <a:pathLst>
              <a:path w="21599" h="21557" fill="norm" stroke="1" extrusionOk="0">
                <a:moveTo>
                  <a:pt x="9802" y="14"/>
                </a:moveTo>
                <a:cubicBezTo>
                  <a:pt x="9792" y="35"/>
                  <a:pt x="9224" y="69"/>
                  <a:pt x="8540" y="89"/>
                </a:cubicBezTo>
                <a:cubicBezTo>
                  <a:pt x="7856" y="110"/>
                  <a:pt x="6971" y="146"/>
                  <a:pt x="6578" y="165"/>
                </a:cubicBezTo>
                <a:cubicBezTo>
                  <a:pt x="5773" y="205"/>
                  <a:pt x="5827" y="167"/>
                  <a:pt x="5802" y="675"/>
                </a:cubicBezTo>
                <a:cubicBezTo>
                  <a:pt x="5738" y="1982"/>
                  <a:pt x="5689" y="2757"/>
                  <a:pt x="5670" y="2826"/>
                </a:cubicBezTo>
                <a:cubicBezTo>
                  <a:pt x="5658" y="2871"/>
                  <a:pt x="5643" y="3134"/>
                  <a:pt x="5636" y="3407"/>
                </a:cubicBezTo>
                <a:cubicBezTo>
                  <a:pt x="5628" y="3680"/>
                  <a:pt x="5611" y="4236"/>
                  <a:pt x="5598" y="4645"/>
                </a:cubicBezTo>
                <a:cubicBezTo>
                  <a:pt x="5584" y="5054"/>
                  <a:pt x="5567" y="5628"/>
                  <a:pt x="5559" y="5916"/>
                </a:cubicBezTo>
                <a:cubicBezTo>
                  <a:pt x="5545" y="6449"/>
                  <a:pt x="5527" y="6961"/>
                  <a:pt x="5483" y="8147"/>
                </a:cubicBezTo>
                <a:cubicBezTo>
                  <a:pt x="5435" y="9435"/>
                  <a:pt x="5446" y="11247"/>
                  <a:pt x="5504" y="11412"/>
                </a:cubicBezTo>
                <a:lnTo>
                  <a:pt x="5556" y="11568"/>
                </a:lnTo>
                <a:lnTo>
                  <a:pt x="6443" y="11582"/>
                </a:lnTo>
                <a:cubicBezTo>
                  <a:pt x="7192" y="11595"/>
                  <a:pt x="7342" y="11611"/>
                  <a:pt x="7403" y="11686"/>
                </a:cubicBezTo>
                <a:cubicBezTo>
                  <a:pt x="7443" y="11735"/>
                  <a:pt x="7466" y="11795"/>
                  <a:pt x="7455" y="11818"/>
                </a:cubicBezTo>
                <a:cubicBezTo>
                  <a:pt x="7444" y="11842"/>
                  <a:pt x="7140" y="11862"/>
                  <a:pt x="6779" y="11866"/>
                </a:cubicBezTo>
                <a:cubicBezTo>
                  <a:pt x="5709" y="11877"/>
                  <a:pt x="5227" y="11918"/>
                  <a:pt x="4610" y="12036"/>
                </a:cubicBezTo>
                <a:cubicBezTo>
                  <a:pt x="4289" y="12097"/>
                  <a:pt x="3845" y="12145"/>
                  <a:pt x="3626" y="12145"/>
                </a:cubicBezTo>
                <a:cubicBezTo>
                  <a:pt x="3200" y="12145"/>
                  <a:pt x="2951" y="12254"/>
                  <a:pt x="2891" y="12461"/>
                </a:cubicBezTo>
                <a:cubicBezTo>
                  <a:pt x="2843" y="12625"/>
                  <a:pt x="2709" y="15709"/>
                  <a:pt x="2711" y="16624"/>
                </a:cubicBezTo>
                <a:cubicBezTo>
                  <a:pt x="2711" y="16799"/>
                  <a:pt x="2699" y="16971"/>
                  <a:pt x="2683" y="17007"/>
                </a:cubicBezTo>
                <a:cubicBezTo>
                  <a:pt x="2666" y="17043"/>
                  <a:pt x="2650" y="17151"/>
                  <a:pt x="2648" y="17244"/>
                </a:cubicBezTo>
                <a:cubicBezTo>
                  <a:pt x="2646" y="17368"/>
                  <a:pt x="2628" y="17410"/>
                  <a:pt x="2575" y="17404"/>
                </a:cubicBezTo>
                <a:cubicBezTo>
                  <a:pt x="2537" y="17400"/>
                  <a:pt x="2516" y="17418"/>
                  <a:pt x="2527" y="17442"/>
                </a:cubicBezTo>
                <a:cubicBezTo>
                  <a:pt x="2552" y="17497"/>
                  <a:pt x="2314" y="17768"/>
                  <a:pt x="2243" y="17768"/>
                </a:cubicBezTo>
                <a:cubicBezTo>
                  <a:pt x="2214" y="17768"/>
                  <a:pt x="2182" y="17821"/>
                  <a:pt x="2170" y="17881"/>
                </a:cubicBezTo>
                <a:cubicBezTo>
                  <a:pt x="2157" y="17952"/>
                  <a:pt x="2125" y="17977"/>
                  <a:pt x="2087" y="17957"/>
                </a:cubicBezTo>
                <a:cubicBezTo>
                  <a:pt x="2048" y="17937"/>
                  <a:pt x="1979" y="18010"/>
                  <a:pt x="1893" y="18156"/>
                </a:cubicBezTo>
                <a:cubicBezTo>
                  <a:pt x="1819" y="18281"/>
                  <a:pt x="1633" y="18523"/>
                  <a:pt x="1477" y="18694"/>
                </a:cubicBezTo>
                <a:cubicBezTo>
                  <a:pt x="1320" y="18865"/>
                  <a:pt x="1183" y="19020"/>
                  <a:pt x="1172" y="19039"/>
                </a:cubicBezTo>
                <a:cubicBezTo>
                  <a:pt x="1147" y="19081"/>
                  <a:pt x="431" y="19894"/>
                  <a:pt x="260" y="20074"/>
                </a:cubicBezTo>
                <a:cubicBezTo>
                  <a:pt x="81" y="20263"/>
                  <a:pt x="2" y="20508"/>
                  <a:pt x="0" y="20868"/>
                </a:cubicBezTo>
                <a:cubicBezTo>
                  <a:pt x="-1" y="21123"/>
                  <a:pt x="18" y="21211"/>
                  <a:pt x="97" y="21336"/>
                </a:cubicBezTo>
                <a:lnTo>
                  <a:pt x="194" y="21492"/>
                </a:lnTo>
                <a:lnTo>
                  <a:pt x="2392" y="21506"/>
                </a:lnTo>
                <a:cubicBezTo>
                  <a:pt x="3600" y="21514"/>
                  <a:pt x="4685" y="21526"/>
                  <a:pt x="4807" y="21534"/>
                </a:cubicBezTo>
                <a:cubicBezTo>
                  <a:pt x="5363" y="21573"/>
                  <a:pt x="15561" y="21557"/>
                  <a:pt x="16407" y="21516"/>
                </a:cubicBezTo>
                <a:cubicBezTo>
                  <a:pt x="16930" y="21490"/>
                  <a:pt x="18240" y="21443"/>
                  <a:pt x="19315" y="21412"/>
                </a:cubicBezTo>
                <a:cubicBezTo>
                  <a:pt x="20584" y="21375"/>
                  <a:pt x="21288" y="21336"/>
                  <a:pt x="21322" y="21298"/>
                </a:cubicBezTo>
                <a:cubicBezTo>
                  <a:pt x="21358" y="21257"/>
                  <a:pt x="21380" y="21253"/>
                  <a:pt x="21398" y="21293"/>
                </a:cubicBezTo>
                <a:cubicBezTo>
                  <a:pt x="21412" y="21325"/>
                  <a:pt x="21464" y="21355"/>
                  <a:pt x="21512" y="21355"/>
                </a:cubicBezTo>
                <a:lnTo>
                  <a:pt x="21599" y="21355"/>
                </a:lnTo>
                <a:lnTo>
                  <a:pt x="21516" y="21270"/>
                </a:lnTo>
                <a:cubicBezTo>
                  <a:pt x="21444" y="21201"/>
                  <a:pt x="21434" y="21157"/>
                  <a:pt x="21460" y="20996"/>
                </a:cubicBezTo>
                <a:cubicBezTo>
                  <a:pt x="21478" y="20890"/>
                  <a:pt x="21475" y="20691"/>
                  <a:pt x="21453" y="20551"/>
                </a:cubicBezTo>
                <a:cubicBezTo>
                  <a:pt x="21411" y="20279"/>
                  <a:pt x="21352" y="20187"/>
                  <a:pt x="20864" y="19597"/>
                </a:cubicBezTo>
                <a:cubicBezTo>
                  <a:pt x="20663" y="19353"/>
                  <a:pt x="20584" y="19223"/>
                  <a:pt x="20601" y="19162"/>
                </a:cubicBezTo>
                <a:cubicBezTo>
                  <a:pt x="20619" y="19099"/>
                  <a:pt x="20608" y="19082"/>
                  <a:pt x="20563" y="19105"/>
                </a:cubicBezTo>
                <a:cubicBezTo>
                  <a:pt x="20521" y="19127"/>
                  <a:pt x="20389" y="18995"/>
                  <a:pt x="20164" y="18708"/>
                </a:cubicBezTo>
                <a:lnTo>
                  <a:pt x="19825" y="18274"/>
                </a:lnTo>
                <a:lnTo>
                  <a:pt x="19967" y="18113"/>
                </a:lnTo>
                <a:lnTo>
                  <a:pt x="20105" y="17948"/>
                </a:lnTo>
                <a:lnTo>
                  <a:pt x="20095" y="17433"/>
                </a:lnTo>
                <a:cubicBezTo>
                  <a:pt x="20089" y="17149"/>
                  <a:pt x="20066" y="16577"/>
                  <a:pt x="20043" y="16161"/>
                </a:cubicBezTo>
                <a:cubicBezTo>
                  <a:pt x="20020" y="15746"/>
                  <a:pt x="20001" y="15300"/>
                  <a:pt x="20001" y="15169"/>
                </a:cubicBezTo>
                <a:cubicBezTo>
                  <a:pt x="20001" y="15038"/>
                  <a:pt x="19995" y="14779"/>
                  <a:pt x="19987" y="14597"/>
                </a:cubicBezTo>
                <a:cubicBezTo>
                  <a:pt x="19980" y="14415"/>
                  <a:pt x="19962" y="13894"/>
                  <a:pt x="19946" y="13439"/>
                </a:cubicBezTo>
                <a:cubicBezTo>
                  <a:pt x="19913" y="12522"/>
                  <a:pt x="19878" y="12371"/>
                  <a:pt x="19676" y="12244"/>
                </a:cubicBezTo>
                <a:cubicBezTo>
                  <a:pt x="19535" y="12156"/>
                  <a:pt x="18076" y="11994"/>
                  <a:pt x="16996" y="11946"/>
                </a:cubicBezTo>
                <a:cubicBezTo>
                  <a:pt x="16027" y="11903"/>
                  <a:pt x="16066" y="11908"/>
                  <a:pt x="16050" y="11795"/>
                </a:cubicBezTo>
                <a:cubicBezTo>
                  <a:pt x="16042" y="11739"/>
                  <a:pt x="16053" y="11668"/>
                  <a:pt x="16075" y="11639"/>
                </a:cubicBezTo>
                <a:cubicBezTo>
                  <a:pt x="16096" y="11610"/>
                  <a:pt x="16340" y="11573"/>
                  <a:pt x="16615" y="11559"/>
                </a:cubicBezTo>
                <a:cubicBezTo>
                  <a:pt x="16891" y="11544"/>
                  <a:pt x="17322" y="11525"/>
                  <a:pt x="17575" y="11511"/>
                </a:cubicBezTo>
                <a:cubicBezTo>
                  <a:pt x="17828" y="11498"/>
                  <a:pt x="18059" y="11459"/>
                  <a:pt x="18088" y="11426"/>
                </a:cubicBezTo>
                <a:cubicBezTo>
                  <a:pt x="18130" y="11379"/>
                  <a:pt x="18138" y="11019"/>
                  <a:pt x="18126" y="9673"/>
                </a:cubicBezTo>
                <a:cubicBezTo>
                  <a:pt x="18118" y="8743"/>
                  <a:pt x="18102" y="7944"/>
                  <a:pt x="18088" y="7896"/>
                </a:cubicBezTo>
                <a:cubicBezTo>
                  <a:pt x="18075" y="7849"/>
                  <a:pt x="18079" y="7751"/>
                  <a:pt x="18099" y="7679"/>
                </a:cubicBezTo>
                <a:cubicBezTo>
                  <a:pt x="18118" y="7606"/>
                  <a:pt x="18122" y="7460"/>
                  <a:pt x="18106" y="7353"/>
                </a:cubicBezTo>
                <a:cubicBezTo>
                  <a:pt x="18089" y="7245"/>
                  <a:pt x="18062" y="6870"/>
                  <a:pt x="18047" y="6521"/>
                </a:cubicBezTo>
                <a:cubicBezTo>
                  <a:pt x="18031" y="6172"/>
                  <a:pt x="18012" y="5691"/>
                  <a:pt x="18002" y="5448"/>
                </a:cubicBezTo>
                <a:cubicBezTo>
                  <a:pt x="17991" y="5206"/>
                  <a:pt x="17964" y="4781"/>
                  <a:pt x="17943" y="4508"/>
                </a:cubicBezTo>
                <a:cubicBezTo>
                  <a:pt x="17921" y="4235"/>
                  <a:pt x="17908" y="3874"/>
                  <a:pt x="17911" y="3705"/>
                </a:cubicBezTo>
                <a:cubicBezTo>
                  <a:pt x="17915" y="3535"/>
                  <a:pt x="17908" y="3375"/>
                  <a:pt x="17894" y="3345"/>
                </a:cubicBezTo>
                <a:cubicBezTo>
                  <a:pt x="17862" y="3274"/>
                  <a:pt x="17805" y="2316"/>
                  <a:pt x="17814" y="1999"/>
                </a:cubicBezTo>
                <a:cubicBezTo>
                  <a:pt x="17825" y="1660"/>
                  <a:pt x="17693" y="502"/>
                  <a:pt x="17627" y="359"/>
                </a:cubicBezTo>
                <a:cubicBezTo>
                  <a:pt x="17604" y="307"/>
                  <a:pt x="17228" y="267"/>
                  <a:pt x="16203" y="208"/>
                </a:cubicBezTo>
                <a:cubicBezTo>
                  <a:pt x="13408" y="45"/>
                  <a:pt x="10904" y="-27"/>
                  <a:pt x="10387" y="37"/>
                </a:cubicBezTo>
                <a:cubicBezTo>
                  <a:pt x="10287" y="50"/>
                  <a:pt x="10116" y="41"/>
                  <a:pt x="10009" y="19"/>
                </a:cubicBezTo>
                <a:cubicBezTo>
                  <a:pt x="9903" y="-4"/>
                  <a:pt x="9811" y="-7"/>
                  <a:pt x="9802" y="14"/>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3"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324" name="Rectangle: Rounded Corners 24"/>
          <p:cNvSpPr/>
          <p:nvPr/>
        </p:nvSpPr>
        <p:spPr>
          <a:xfrm>
            <a:off x="336199" y="1685494"/>
            <a:ext cx="11611231"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25"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326"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327"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328"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329" name="TextBox 47"/>
          <p:cNvSpPr txBox="1"/>
          <p:nvPr/>
        </p:nvSpPr>
        <p:spPr>
          <a:xfrm>
            <a:off x="539161" y="1721724"/>
            <a:ext cx="11205307" cy="4053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R="3951747" algn="just" defTabSz="457200">
              <a:lnSpc>
                <a:spcPct val="150000"/>
              </a:lnSpc>
              <a:spcBef>
                <a:spcPts val="1200"/>
              </a:spcBef>
              <a:tabLst>
                <a:tab pos="7658100" algn="l"/>
              </a:tabLst>
              <a:defRPr b="1" sz="2600" u="sng">
                <a:latin typeface="Arial Narrow"/>
                <a:ea typeface="Arial Narrow"/>
                <a:cs typeface="Arial Narrow"/>
                <a:sym typeface="Arial Narrow"/>
              </a:defRPr>
            </a:pPr>
            <a:r>
              <a:t>History of Cyber Crimes:</a:t>
            </a:r>
          </a:p>
          <a:p>
            <a:pPr marR="3951747" algn="just" defTabSz="457200">
              <a:lnSpc>
                <a:spcPct val="150000"/>
              </a:lnSpc>
              <a:spcBef>
                <a:spcPts val="1200"/>
              </a:spcBef>
              <a:tabLst>
                <a:tab pos="7658100" algn="l"/>
              </a:tabLst>
              <a:defRPr sz="2600">
                <a:latin typeface="Arial Narrow"/>
                <a:ea typeface="Arial Narrow"/>
                <a:cs typeface="Arial Narrow"/>
                <a:sym typeface="Arial Narrow"/>
              </a:defRPr>
            </a:pPr>
            <a:r>
              <a:t>MIT (Massachusetts Institute of Technology) set up the first computer password in 1962 and made students log into the computer with a password with a daily four-hour time limit for each account. One of the students, Allan Scherr, got bored of this time limit and made a punch card that would print all the passwords on the computer.</a:t>
            </a:r>
          </a:p>
        </p:txBody>
      </p:sp>
      <p:pic>
        <p:nvPicPr>
          <p:cNvPr id="330"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331"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332"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33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334" name="p06vzlc3.jpeg" descr="p06vzlc3.jpeg"/>
          <p:cNvPicPr>
            <a:picLocks noChangeAspect="1"/>
          </p:cNvPicPr>
          <p:nvPr/>
        </p:nvPicPr>
        <p:blipFill>
          <a:blip r:embed="rId5">
            <a:extLst/>
          </a:blip>
          <a:stretch>
            <a:fillRect/>
          </a:stretch>
        </p:blipFill>
        <p:spPr>
          <a:xfrm>
            <a:off x="8321561" y="2186686"/>
            <a:ext cx="3071981" cy="1727989"/>
          </a:xfrm>
          <a:prstGeom prst="rect">
            <a:avLst/>
          </a:prstGeom>
          <a:ln w="12700">
            <a:miter lim="400000"/>
          </a:ln>
        </p:spPr>
      </p:pic>
      <p:pic>
        <p:nvPicPr>
          <p:cNvPr id="335" name="card-codes-w600.jpeg" descr="card-codes-w600.jpeg"/>
          <p:cNvPicPr>
            <a:picLocks noChangeAspect="1"/>
          </p:cNvPicPr>
          <p:nvPr/>
        </p:nvPicPr>
        <p:blipFill>
          <a:blip r:embed="rId6">
            <a:extLst/>
          </a:blip>
          <a:stretch>
            <a:fillRect/>
          </a:stretch>
        </p:blipFill>
        <p:spPr>
          <a:xfrm>
            <a:off x="8419410" y="4050834"/>
            <a:ext cx="2876283" cy="1380616"/>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7"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338" name="Rectangle: Rounded Corners 24"/>
          <p:cNvSpPr/>
          <p:nvPr/>
        </p:nvSpPr>
        <p:spPr>
          <a:xfrm>
            <a:off x="336199" y="1685494"/>
            <a:ext cx="11611231"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39"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340"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341"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342"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343" name="TextBox 47"/>
          <p:cNvSpPr txBox="1"/>
          <p:nvPr/>
        </p:nvSpPr>
        <p:spPr>
          <a:xfrm>
            <a:off x="539161" y="1775077"/>
            <a:ext cx="11205307" cy="39446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R="3951747" algn="just" defTabSz="457200">
              <a:lnSpc>
                <a:spcPct val="140000"/>
              </a:lnSpc>
              <a:spcBef>
                <a:spcPts val="1200"/>
              </a:spcBef>
              <a:tabLst>
                <a:tab pos="7658100" algn="l"/>
              </a:tabLst>
              <a:defRPr b="1" sz="2700" u="sng">
                <a:latin typeface="Arial Narrow"/>
                <a:ea typeface="Arial Narrow"/>
                <a:cs typeface="Arial Narrow"/>
                <a:sym typeface="Arial Narrow"/>
              </a:defRPr>
            </a:pPr>
            <a:r>
              <a:t>History of Cyber Crimes:</a:t>
            </a:r>
          </a:p>
          <a:p>
            <a:pPr marR="3951747" algn="just" defTabSz="457200">
              <a:lnSpc>
                <a:spcPct val="140000"/>
              </a:lnSpc>
              <a:spcBef>
                <a:spcPts val="1200"/>
              </a:spcBef>
              <a:tabLst>
                <a:tab pos="7658100" algn="l"/>
              </a:tabLst>
              <a:defRPr sz="2700">
                <a:latin typeface="Arial Narrow"/>
                <a:ea typeface="Arial Narrow"/>
                <a:cs typeface="Arial Narrow"/>
                <a:sym typeface="Arial Narrow"/>
              </a:defRPr>
            </a:pPr>
            <a:r>
              <a:t>When the computer limit was full, he used the passwords to login on behalf of others and also shared these passwords with his friends. Possibly the first computer troll of the time, Allan used passwords to hack into teachers' accounts and leave messages to make fun of them.</a:t>
            </a:r>
          </a:p>
        </p:txBody>
      </p:sp>
      <p:pic>
        <p:nvPicPr>
          <p:cNvPr id="344"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345"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346"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34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348" name="p06vzlc3.jpeg" descr="p06vzlc3.jpeg"/>
          <p:cNvPicPr>
            <a:picLocks noChangeAspect="1"/>
          </p:cNvPicPr>
          <p:nvPr/>
        </p:nvPicPr>
        <p:blipFill>
          <a:blip r:embed="rId5">
            <a:extLst/>
          </a:blip>
          <a:stretch>
            <a:fillRect/>
          </a:stretch>
        </p:blipFill>
        <p:spPr>
          <a:xfrm>
            <a:off x="8321561" y="2186686"/>
            <a:ext cx="3071981" cy="1727989"/>
          </a:xfrm>
          <a:prstGeom prst="rect">
            <a:avLst/>
          </a:prstGeom>
          <a:ln w="12700">
            <a:miter lim="400000"/>
          </a:ln>
        </p:spPr>
      </p:pic>
      <p:pic>
        <p:nvPicPr>
          <p:cNvPr id="349" name="card-codes-w600.jpeg" descr="card-codes-w600.jpeg"/>
          <p:cNvPicPr>
            <a:picLocks noChangeAspect="1"/>
          </p:cNvPicPr>
          <p:nvPr/>
        </p:nvPicPr>
        <p:blipFill>
          <a:blip r:embed="rId6">
            <a:extLst/>
          </a:blip>
          <a:stretch>
            <a:fillRect/>
          </a:stretch>
        </p:blipFill>
        <p:spPr>
          <a:xfrm>
            <a:off x="8419410" y="4050834"/>
            <a:ext cx="2876283" cy="1380616"/>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1"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352" name="Rectangle: Rounded Corners 24"/>
          <p:cNvSpPr/>
          <p:nvPr/>
        </p:nvSpPr>
        <p:spPr>
          <a:xfrm>
            <a:off x="1217965" y="1685494"/>
            <a:ext cx="10341794"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53"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354"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355"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356"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357" name="TextBox 47"/>
          <p:cNvSpPr txBox="1"/>
          <p:nvPr/>
        </p:nvSpPr>
        <p:spPr>
          <a:xfrm>
            <a:off x="1464051" y="2013590"/>
            <a:ext cx="7265941" cy="3482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R="141747" algn="just" defTabSz="457200">
              <a:lnSpc>
                <a:spcPct val="150000"/>
              </a:lnSpc>
              <a:spcBef>
                <a:spcPts val="1200"/>
              </a:spcBef>
              <a:tabLst>
                <a:tab pos="9436100" algn="l"/>
              </a:tabLst>
              <a:defRPr sz="2600">
                <a:latin typeface="Arial Narrow"/>
                <a:ea typeface="Arial Narrow"/>
                <a:cs typeface="Arial Narrow"/>
                <a:sym typeface="Arial Narrow"/>
              </a:defRPr>
            </a:pPr>
            <a:r>
              <a:t>Generally we can classify cybercrime into three kinds that emphasize the role of technology: </a:t>
            </a:r>
          </a:p>
          <a:p>
            <a:pPr marL="294105" marR="141747" indent="-294105" algn="just" defTabSz="457200">
              <a:lnSpc>
                <a:spcPct val="150000"/>
              </a:lnSpc>
              <a:spcBef>
                <a:spcPts val="1200"/>
              </a:spcBef>
              <a:buSzPct val="100000"/>
              <a:buAutoNum type="arabicPeriod" startAt="1"/>
              <a:tabLst>
                <a:tab pos="9436100" algn="l"/>
              </a:tabLst>
              <a:defRPr sz="2600">
                <a:latin typeface="Arial Narrow"/>
                <a:ea typeface="Arial Narrow"/>
                <a:cs typeface="Arial Narrow"/>
                <a:sym typeface="Arial Narrow"/>
              </a:defRPr>
            </a:pPr>
            <a:r>
              <a:rPr u="sng"/>
              <a:t>Computer-Assisted Crime</a:t>
            </a:r>
            <a:r>
              <a:t>: It may roughly represent the tool enhancements provided by the IT environment as outlined earlier in this chapter, although of course all cybercrime benefits from these opportunities </a:t>
            </a:r>
          </a:p>
        </p:txBody>
      </p:sp>
      <p:pic>
        <p:nvPicPr>
          <p:cNvPr id="358"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359"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360"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36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362" name="Image" descr="Image"/>
          <p:cNvPicPr>
            <a:picLocks noChangeAspect="1"/>
          </p:cNvPicPr>
          <p:nvPr/>
        </p:nvPicPr>
        <p:blipFill>
          <a:blip r:embed="rId5">
            <a:extLst/>
          </a:blip>
          <a:srcRect l="9414" t="19712" r="9939" b="20367"/>
          <a:stretch>
            <a:fillRect/>
          </a:stretch>
        </p:blipFill>
        <p:spPr>
          <a:xfrm>
            <a:off x="8876082" y="2805983"/>
            <a:ext cx="2553891" cy="1897554"/>
          </a:xfrm>
          <a:custGeom>
            <a:avLst/>
            <a:gdLst/>
            <a:ahLst/>
            <a:cxnLst>
              <a:cxn ang="0">
                <a:pos x="wd2" y="hd2"/>
              </a:cxn>
              <a:cxn ang="5400000">
                <a:pos x="wd2" y="hd2"/>
              </a:cxn>
              <a:cxn ang="10800000">
                <a:pos x="wd2" y="hd2"/>
              </a:cxn>
              <a:cxn ang="16200000">
                <a:pos x="wd2" y="hd2"/>
              </a:cxn>
            </a:cxnLst>
            <a:rect l="0" t="0" r="r" b="b"/>
            <a:pathLst>
              <a:path w="21577" h="21595" fill="norm" stroke="1" extrusionOk="0">
                <a:moveTo>
                  <a:pt x="19136" y="0"/>
                </a:moveTo>
                <a:cubicBezTo>
                  <a:pt x="18653" y="-1"/>
                  <a:pt x="18471" y="24"/>
                  <a:pt x="18489" y="86"/>
                </a:cubicBezTo>
                <a:cubicBezTo>
                  <a:pt x="18540" y="268"/>
                  <a:pt x="18421" y="510"/>
                  <a:pt x="18281" y="510"/>
                </a:cubicBezTo>
                <a:cubicBezTo>
                  <a:pt x="18172" y="510"/>
                  <a:pt x="18137" y="555"/>
                  <a:pt x="18123" y="718"/>
                </a:cubicBezTo>
                <a:lnTo>
                  <a:pt x="18106" y="926"/>
                </a:lnTo>
                <a:lnTo>
                  <a:pt x="16564" y="944"/>
                </a:lnTo>
                <a:lnTo>
                  <a:pt x="15022" y="967"/>
                </a:lnTo>
                <a:lnTo>
                  <a:pt x="15012" y="1613"/>
                </a:lnTo>
                <a:cubicBezTo>
                  <a:pt x="15006" y="1969"/>
                  <a:pt x="14985" y="2294"/>
                  <a:pt x="14968" y="2331"/>
                </a:cubicBezTo>
                <a:cubicBezTo>
                  <a:pt x="14951" y="2368"/>
                  <a:pt x="14876" y="2394"/>
                  <a:pt x="14800" y="2394"/>
                </a:cubicBezTo>
                <a:cubicBezTo>
                  <a:pt x="14672" y="2394"/>
                  <a:pt x="14666" y="2424"/>
                  <a:pt x="14666" y="2805"/>
                </a:cubicBezTo>
                <a:lnTo>
                  <a:pt x="14666" y="3211"/>
                </a:lnTo>
                <a:lnTo>
                  <a:pt x="15139" y="3211"/>
                </a:lnTo>
                <a:cubicBezTo>
                  <a:pt x="15601" y="3211"/>
                  <a:pt x="15615" y="3207"/>
                  <a:pt x="15615" y="3035"/>
                </a:cubicBezTo>
                <a:cubicBezTo>
                  <a:pt x="15615" y="2835"/>
                  <a:pt x="15663" y="2781"/>
                  <a:pt x="15850" y="2760"/>
                </a:cubicBezTo>
                <a:cubicBezTo>
                  <a:pt x="15956" y="2748"/>
                  <a:pt x="15981" y="2698"/>
                  <a:pt x="15981" y="2511"/>
                </a:cubicBezTo>
                <a:lnTo>
                  <a:pt x="15981" y="2281"/>
                </a:lnTo>
                <a:lnTo>
                  <a:pt x="17033" y="2263"/>
                </a:lnTo>
                <a:lnTo>
                  <a:pt x="18086" y="2240"/>
                </a:lnTo>
                <a:lnTo>
                  <a:pt x="18281" y="2489"/>
                </a:lnTo>
                <a:cubicBezTo>
                  <a:pt x="18387" y="2624"/>
                  <a:pt x="18553" y="2753"/>
                  <a:pt x="18653" y="2773"/>
                </a:cubicBezTo>
                <a:cubicBezTo>
                  <a:pt x="18799" y="2804"/>
                  <a:pt x="18837" y="2851"/>
                  <a:pt x="18851" y="3013"/>
                </a:cubicBezTo>
                <a:cubicBezTo>
                  <a:pt x="18868" y="3213"/>
                  <a:pt x="18871" y="3211"/>
                  <a:pt x="19340" y="3216"/>
                </a:cubicBezTo>
                <a:cubicBezTo>
                  <a:pt x="19809" y="3221"/>
                  <a:pt x="19813" y="3219"/>
                  <a:pt x="19813" y="3031"/>
                </a:cubicBezTo>
                <a:cubicBezTo>
                  <a:pt x="19813" y="2916"/>
                  <a:pt x="19854" y="2825"/>
                  <a:pt x="19914" y="2800"/>
                </a:cubicBezTo>
                <a:cubicBezTo>
                  <a:pt x="20099" y="2723"/>
                  <a:pt x="20168" y="2652"/>
                  <a:pt x="20182" y="2520"/>
                </a:cubicBezTo>
                <a:cubicBezTo>
                  <a:pt x="20204" y="2315"/>
                  <a:pt x="20311" y="2183"/>
                  <a:pt x="20423" y="2222"/>
                </a:cubicBezTo>
                <a:cubicBezTo>
                  <a:pt x="20516" y="2255"/>
                  <a:pt x="20528" y="2194"/>
                  <a:pt x="20537" y="1608"/>
                </a:cubicBezTo>
                <a:lnTo>
                  <a:pt x="20547" y="962"/>
                </a:lnTo>
                <a:lnTo>
                  <a:pt x="20403" y="962"/>
                </a:lnTo>
                <a:cubicBezTo>
                  <a:pt x="20292" y="962"/>
                  <a:pt x="20242" y="910"/>
                  <a:pt x="20199" y="741"/>
                </a:cubicBezTo>
                <a:cubicBezTo>
                  <a:pt x="20157" y="581"/>
                  <a:pt x="20098" y="514"/>
                  <a:pt x="19991" y="497"/>
                </a:cubicBezTo>
                <a:cubicBezTo>
                  <a:pt x="19869" y="478"/>
                  <a:pt x="19840" y="432"/>
                  <a:pt x="19827" y="239"/>
                </a:cubicBezTo>
                <a:lnTo>
                  <a:pt x="19810" y="0"/>
                </a:lnTo>
                <a:lnTo>
                  <a:pt x="19136" y="0"/>
                </a:lnTo>
                <a:close/>
                <a:moveTo>
                  <a:pt x="1734" y="9"/>
                </a:moveTo>
                <a:lnTo>
                  <a:pt x="1734" y="226"/>
                </a:lnTo>
                <a:cubicBezTo>
                  <a:pt x="1734" y="364"/>
                  <a:pt x="1700" y="453"/>
                  <a:pt x="1636" y="479"/>
                </a:cubicBezTo>
                <a:cubicBezTo>
                  <a:pt x="1370" y="590"/>
                  <a:pt x="1373" y="591"/>
                  <a:pt x="1365" y="1703"/>
                </a:cubicBezTo>
                <a:lnTo>
                  <a:pt x="1355" y="2764"/>
                </a:lnTo>
                <a:lnTo>
                  <a:pt x="1532" y="2787"/>
                </a:lnTo>
                <a:cubicBezTo>
                  <a:pt x="1678" y="2806"/>
                  <a:pt x="1709" y="2846"/>
                  <a:pt x="1723" y="3017"/>
                </a:cubicBezTo>
                <a:lnTo>
                  <a:pt x="1744" y="3225"/>
                </a:lnTo>
                <a:lnTo>
                  <a:pt x="2384" y="3225"/>
                </a:lnTo>
                <a:cubicBezTo>
                  <a:pt x="3021" y="3225"/>
                  <a:pt x="3021" y="3223"/>
                  <a:pt x="3021" y="3044"/>
                </a:cubicBezTo>
                <a:cubicBezTo>
                  <a:pt x="3021" y="2834"/>
                  <a:pt x="3116" y="2720"/>
                  <a:pt x="3276" y="2737"/>
                </a:cubicBezTo>
                <a:cubicBezTo>
                  <a:pt x="3360" y="2746"/>
                  <a:pt x="3395" y="2701"/>
                  <a:pt x="3403" y="2566"/>
                </a:cubicBezTo>
                <a:cubicBezTo>
                  <a:pt x="3410" y="2464"/>
                  <a:pt x="3429" y="2348"/>
                  <a:pt x="3447" y="2308"/>
                </a:cubicBezTo>
                <a:cubicBezTo>
                  <a:pt x="3466" y="2266"/>
                  <a:pt x="3958" y="2243"/>
                  <a:pt x="4651" y="2249"/>
                </a:cubicBezTo>
                <a:cubicBezTo>
                  <a:pt x="5753" y="2260"/>
                  <a:pt x="5826" y="2268"/>
                  <a:pt x="5881" y="2407"/>
                </a:cubicBezTo>
                <a:cubicBezTo>
                  <a:pt x="5914" y="2489"/>
                  <a:pt x="5937" y="2664"/>
                  <a:pt x="5932" y="2796"/>
                </a:cubicBezTo>
                <a:cubicBezTo>
                  <a:pt x="5926" y="2928"/>
                  <a:pt x="5925" y="3073"/>
                  <a:pt x="5928" y="3121"/>
                </a:cubicBezTo>
                <a:cubicBezTo>
                  <a:pt x="5932" y="3180"/>
                  <a:pt x="6082" y="3206"/>
                  <a:pt x="6394" y="3198"/>
                </a:cubicBezTo>
                <a:lnTo>
                  <a:pt x="6857" y="3189"/>
                </a:lnTo>
                <a:lnTo>
                  <a:pt x="6864" y="2525"/>
                </a:lnTo>
                <a:cubicBezTo>
                  <a:pt x="6870" y="1981"/>
                  <a:pt x="6858" y="1864"/>
                  <a:pt x="6793" y="1897"/>
                </a:cubicBezTo>
                <a:cubicBezTo>
                  <a:pt x="6750" y="1920"/>
                  <a:pt x="6666" y="1875"/>
                  <a:pt x="6609" y="1798"/>
                </a:cubicBezTo>
                <a:cubicBezTo>
                  <a:pt x="6527" y="1687"/>
                  <a:pt x="6512" y="1583"/>
                  <a:pt x="6535" y="1310"/>
                </a:cubicBezTo>
                <a:lnTo>
                  <a:pt x="6562" y="967"/>
                </a:lnTo>
                <a:lnTo>
                  <a:pt x="4976" y="944"/>
                </a:lnTo>
                <a:lnTo>
                  <a:pt x="3387" y="926"/>
                </a:lnTo>
                <a:lnTo>
                  <a:pt x="3397" y="718"/>
                </a:lnTo>
                <a:cubicBezTo>
                  <a:pt x="3405" y="548"/>
                  <a:pt x="3386" y="510"/>
                  <a:pt x="3279" y="510"/>
                </a:cubicBezTo>
                <a:cubicBezTo>
                  <a:pt x="3117" y="510"/>
                  <a:pt x="3001" y="337"/>
                  <a:pt x="3045" y="154"/>
                </a:cubicBezTo>
                <a:cubicBezTo>
                  <a:pt x="3075" y="23"/>
                  <a:pt x="3035" y="15"/>
                  <a:pt x="2407" y="14"/>
                </a:cubicBezTo>
                <a:lnTo>
                  <a:pt x="1734" y="9"/>
                </a:lnTo>
                <a:close/>
                <a:moveTo>
                  <a:pt x="10894" y="3758"/>
                </a:moveTo>
                <a:cubicBezTo>
                  <a:pt x="5227" y="3747"/>
                  <a:pt x="5192" y="3749"/>
                  <a:pt x="5221" y="3898"/>
                </a:cubicBezTo>
                <a:cubicBezTo>
                  <a:pt x="5237" y="3981"/>
                  <a:pt x="5222" y="4081"/>
                  <a:pt x="5187" y="4119"/>
                </a:cubicBezTo>
                <a:cubicBezTo>
                  <a:pt x="5081" y="4234"/>
                  <a:pt x="4746" y="4314"/>
                  <a:pt x="4466" y="4291"/>
                </a:cubicBezTo>
                <a:cubicBezTo>
                  <a:pt x="4208" y="4270"/>
                  <a:pt x="4206" y="4273"/>
                  <a:pt x="4178" y="4521"/>
                </a:cubicBezTo>
                <a:cubicBezTo>
                  <a:pt x="4149" y="4776"/>
                  <a:pt x="4140" y="4932"/>
                  <a:pt x="4141" y="5248"/>
                </a:cubicBezTo>
                <a:cubicBezTo>
                  <a:pt x="4142" y="5475"/>
                  <a:pt x="4038" y="5730"/>
                  <a:pt x="3970" y="5673"/>
                </a:cubicBezTo>
                <a:cubicBezTo>
                  <a:pt x="3938" y="5646"/>
                  <a:pt x="3920" y="5984"/>
                  <a:pt x="3920" y="6536"/>
                </a:cubicBezTo>
                <a:cubicBezTo>
                  <a:pt x="3920" y="7058"/>
                  <a:pt x="3895" y="7457"/>
                  <a:pt x="3863" y="7484"/>
                </a:cubicBezTo>
                <a:cubicBezTo>
                  <a:pt x="3800" y="7536"/>
                  <a:pt x="3780" y="15910"/>
                  <a:pt x="3843" y="15994"/>
                </a:cubicBezTo>
                <a:cubicBezTo>
                  <a:pt x="3863" y="16021"/>
                  <a:pt x="3911" y="16005"/>
                  <a:pt x="3950" y="15962"/>
                </a:cubicBezTo>
                <a:cubicBezTo>
                  <a:pt x="4038" y="15863"/>
                  <a:pt x="4109" y="15999"/>
                  <a:pt x="4061" y="16170"/>
                </a:cubicBezTo>
                <a:cubicBezTo>
                  <a:pt x="4042" y="16235"/>
                  <a:pt x="4060" y="16339"/>
                  <a:pt x="4097" y="16400"/>
                </a:cubicBezTo>
                <a:cubicBezTo>
                  <a:pt x="4135" y="16461"/>
                  <a:pt x="4158" y="16614"/>
                  <a:pt x="4151" y="16739"/>
                </a:cubicBezTo>
                <a:cubicBezTo>
                  <a:pt x="4144" y="16864"/>
                  <a:pt x="4165" y="17010"/>
                  <a:pt x="4198" y="17064"/>
                </a:cubicBezTo>
                <a:cubicBezTo>
                  <a:pt x="4242" y="17135"/>
                  <a:pt x="4241" y="17177"/>
                  <a:pt x="4188" y="17222"/>
                </a:cubicBezTo>
                <a:cubicBezTo>
                  <a:pt x="4139" y="17264"/>
                  <a:pt x="4177" y="17300"/>
                  <a:pt x="4309" y="17326"/>
                </a:cubicBezTo>
                <a:cubicBezTo>
                  <a:pt x="4470" y="17358"/>
                  <a:pt x="4509" y="17396"/>
                  <a:pt x="4523" y="17561"/>
                </a:cubicBezTo>
                <a:cubicBezTo>
                  <a:pt x="4533" y="17678"/>
                  <a:pt x="4584" y="17775"/>
                  <a:pt x="4644" y="17796"/>
                </a:cubicBezTo>
                <a:cubicBezTo>
                  <a:pt x="4700" y="17816"/>
                  <a:pt x="5951" y="17839"/>
                  <a:pt x="7424" y="17845"/>
                </a:cubicBezTo>
                <a:cubicBezTo>
                  <a:pt x="8896" y="17852"/>
                  <a:pt x="10123" y="17887"/>
                  <a:pt x="10150" y="17922"/>
                </a:cubicBezTo>
                <a:cubicBezTo>
                  <a:pt x="10176" y="17958"/>
                  <a:pt x="10187" y="18068"/>
                  <a:pt x="10177" y="18166"/>
                </a:cubicBezTo>
                <a:cubicBezTo>
                  <a:pt x="10159" y="18332"/>
                  <a:pt x="10131" y="18347"/>
                  <a:pt x="9741" y="18378"/>
                </a:cubicBezTo>
                <a:lnTo>
                  <a:pt x="9318" y="18410"/>
                </a:lnTo>
                <a:lnTo>
                  <a:pt x="9741" y="18451"/>
                </a:lnTo>
                <a:cubicBezTo>
                  <a:pt x="9978" y="18474"/>
                  <a:pt x="10154" y="18526"/>
                  <a:pt x="10146" y="18568"/>
                </a:cubicBezTo>
                <a:cubicBezTo>
                  <a:pt x="10128" y="18671"/>
                  <a:pt x="9320" y="18705"/>
                  <a:pt x="9187" y="18609"/>
                </a:cubicBezTo>
                <a:cubicBezTo>
                  <a:pt x="9108" y="18551"/>
                  <a:pt x="9061" y="18562"/>
                  <a:pt x="9010" y="18645"/>
                </a:cubicBezTo>
                <a:cubicBezTo>
                  <a:pt x="8972" y="18706"/>
                  <a:pt x="8911" y="18758"/>
                  <a:pt x="8872" y="18758"/>
                </a:cubicBezTo>
                <a:cubicBezTo>
                  <a:pt x="8777" y="18758"/>
                  <a:pt x="8752" y="18919"/>
                  <a:pt x="8738" y="19607"/>
                </a:cubicBezTo>
                <a:lnTo>
                  <a:pt x="8725" y="20190"/>
                </a:lnTo>
                <a:lnTo>
                  <a:pt x="10797" y="20190"/>
                </a:lnTo>
                <a:cubicBezTo>
                  <a:pt x="12665" y="20190"/>
                  <a:pt x="12881" y="20178"/>
                  <a:pt x="13037" y="20059"/>
                </a:cubicBezTo>
                <a:cubicBezTo>
                  <a:pt x="13190" y="19941"/>
                  <a:pt x="13207" y="19887"/>
                  <a:pt x="13208" y="19571"/>
                </a:cubicBezTo>
                <a:cubicBezTo>
                  <a:pt x="13208" y="19376"/>
                  <a:pt x="13181" y="19197"/>
                  <a:pt x="13147" y="19169"/>
                </a:cubicBezTo>
                <a:cubicBezTo>
                  <a:pt x="13103" y="19132"/>
                  <a:pt x="13103" y="19092"/>
                  <a:pt x="13147" y="19033"/>
                </a:cubicBezTo>
                <a:cubicBezTo>
                  <a:pt x="13235" y="18915"/>
                  <a:pt x="13223" y="18798"/>
                  <a:pt x="13134" y="18898"/>
                </a:cubicBezTo>
                <a:cubicBezTo>
                  <a:pt x="13093" y="18944"/>
                  <a:pt x="13039" y="18956"/>
                  <a:pt x="13017" y="18925"/>
                </a:cubicBezTo>
                <a:cubicBezTo>
                  <a:pt x="12994" y="18894"/>
                  <a:pt x="12949" y="18871"/>
                  <a:pt x="12913" y="18871"/>
                </a:cubicBezTo>
                <a:cubicBezTo>
                  <a:pt x="12877" y="18871"/>
                  <a:pt x="12838" y="18762"/>
                  <a:pt x="12829" y="18631"/>
                </a:cubicBezTo>
                <a:lnTo>
                  <a:pt x="12812" y="18396"/>
                </a:lnTo>
                <a:lnTo>
                  <a:pt x="12326" y="18406"/>
                </a:lnTo>
                <a:lnTo>
                  <a:pt x="11840" y="18419"/>
                </a:lnTo>
                <a:lnTo>
                  <a:pt x="11840" y="18153"/>
                </a:lnTo>
                <a:lnTo>
                  <a:pt x="11840" y="17891"/>
                </a:lnTo>
                <a:lnTo>
                  <a:pt x="14274" y="17873"/>
                </a:lnTo>
                <a:cubicBezTo>
                  <a:pt x="15613" y="17862"/>
                  <a:pt x="16746" y="17832"/>
                  <a:pt x="16792" y="17805"/>
                </a:cubicBezTo>
                <a:cubicBezTo>
                  <a:pt x="16838" y="17778"/>
                  <a:pt x="16907" y="17750"/>
                  <a:pt x="16943" y="17746"/>
                </a:cubicBezTo>
                <a:cubicBezTo>
                  <a:pt x="17038" y="17736"/>
                  <a:pt x="17410" y="17277"/>
                  <a:pt x="17369" y="17222"/>
                </a:cubicBezTo>
                <a:cubicBezTo>
                  <a:pt x="17312" y="17145"/>
                  <a:pt x="17529" y="16870"/>
                  <a:pt x="17647" y="16870"/>
                </a:cubicBezTo>
                <a:cubicBezTo>
                  <a:pt x="17736" y="16870"/>
                  <a:pt x="17743" y="16851"/>
                  <a:pt x="17691" y="16766"/>
                </a:cubicBezTo>
                <a:cubicBezTo>
                  <a:pt x="17646" y="16694"/>
                  <a:pt x="17644" y="16645"/>
                  <a:pt x="17684" y="16612"/>
                </a:cubicBezTo>
                <a:cubicBezTo>
                  <a:pt x="17724" y="16579"/>
                  <a:pt x="17742" y="14664"/>
                  <a:pt x="17741" y="10641"/>
                </a:cubicBezTo>
                <a:lnTo>
                  <a:pt x="17741" y="4720"/>
                </a:lnTo>
                <a:lnTo>
                  <a:pt x="17560" y="4747"/>
                </a:lnTo>
                <a:cubicBezTo>
                  <a:pt x="17393" y="4770"/>
                  <a:pt x="17378" y="4752"/>
                  <a:pt x="17362" y="4530"/>
                </a:cubicBezTo>
                <a:cubicBezTo>
                  <a:pt x="17348" y="4332"/>
                  <a:pt x="17318" y="4288"/>
                  <a:pt x="17194" y="4268"/>
                </a:cubicBezTo>
                <a:cubicBezTo>
                  <a:pt x="17079" y="4250"/>
                  <a:pt x="17040" y="4196"/>
                  <a:pt x="17027" y="4043"/>
                </a:cubicBezTo>
                <a:cubicBezTo>
                  <a:pt x="17012" y="3875"/>
                  <a:pt x="16976" y="3839"/>
                  <a:pt x="16802" y="3808"/>
                </a:cubicBezTo>
                <a:cubicBezTo>
                  <a:pt x="16688" y="3787"/>
                  <a:pt x="14030" y="3764"/>
                  <a:pt x="10894" y="3758"/>
                </a:cubicBezTo>
                <a:close/>
                <a:moveTo>
                  <a:pt x="2008" y="7069"/>
                </a:moveTo>
                <a:lnTo>
                  <a:pt x="1341" y="7082"/>
                </a:lnTo>
                <a:lnTo>
                  <a:pt x="677" y="7096"/>
                </a:lnTo>
                <a:lnTo>
                  <a:pt x="661" y="7290"/>
                </a:lnTo>
                <a:cubicBezTo>
                  <a:pt x="648" y="7437"/>
                  <a:pt x="608" y="7489"/>
                  <a:pt x="493" y="7507"/>
                </a:cubicBezTo>
                <a:cubicBezTo>
                  <a:pt x="349" y="7529"/>
                  <a:pt x="341" y="7555"/>
                  <a:pt x="325" y="7999"/>
                </a:cubicBezTo>
                <a:cubicBezTo>
                  <a:pt x="309" y="8446"/>
                  <a:pt x="302" y="8464"/>
                  <a:pt x="154" y="8487"/>
                </a:cubicBezTo>
                <a:cubicBezTo>
                  <a:pt x="48" y="8503"/>
                  <a:pt x="0" y="8557"/>
                  <a:pt x="0" y="8654"/>
                </a:cubicBezTo>
                <a:cubicBezTo>
                  <a:pt x="0" y="8752"/>
                  <a:pt x="48" y="8800"/>
                  <a:pt x="154" y="8817"/>
                </a:cubicBezTo>
                <a:cubicBezTo>
                  <a:pt x="302" y="8839"/>
                  <a:pt x="309" y="8862"/>
                  <a:pt x="325" y="9313"/>
                </a:cubicBezTo>
                <a:cubicBezTo>
                  <a:pt x="339" y="9704"/>
                  <a:pt x="358" y="9783"/>
                  <a:pt x="439" y="9783"/>
                </a:cubicBezTo>
                <a:cubicBezTo>
                  <a:pt x="572" y="9783"/>
                  <a:pt x="671" y="9931"/>
                  <a:pt x="671" y="10126"/>
                </a:cubicBezTo>
                <a:cubicBezTo>
                  <a:pt x="671" y="10282"/>
                  <a:pt x="696" y="10288"/>
                  <a:pt x="1345" y="10289"/>
                </a:cubicBezTo>
                <a:cubicBezTo>
                  <a:pt x="2013" y="10290"/>
                  <a:pt x="2111" y="10246"/>
                  <a:pt x="1951" y="10032"/>
                </a:cubicBezTo>
                <a:cubicBezTo>
                  <a:pt x="1853" y="9899"/>
                  <a:pt x="1950" y="9783"/>
                  <a:pt x="2156" y="9783"/>
                </a:cubicBezTo>
                <a:cubicBezTo>
                  <a:pt x="2320" y="9783"/>
                  <a:pt x="2345" y="9756"/>
                  <a:pt x="2361" y="9575"/>
                </a:cubicBezTo>
                <a:lnTo>
                  <a:pt x="2377" y="9372"/>
                </a:lnTo>
                <a:lnTo>
                  <a:pt x="2894" y="9350"/>
                </a:lnTo>
                <a:lnTo>
                  <a:pt x="3410" y="9327"/>
                </a:lnTo>
                <a:lnTo>
                  <a:pt x="3397" y="8681"/>
                </a:lnTo>
                <a:lnTo>
                  <a:pt x="3387" y="8035"/>
                </a:lnTo>
                <a:lnTo>
                  <a:pt x="2884" y="8022"/>
                </a:lnTo>
                <a:lnTo>
                  <a:pt x="2377" y="8013"/>
                </a:lnTo>
                <a:lnTo>
                  <a:pt x="2350" y="7782"/>
                </a:lnTo>
                <a:cubicBezTo>
                  <a:pt x="2328" y="7598"/>
                  <a:pt x="2296" y="7556"/>
                  <a:pt x="2183" y="7556"/>
                </a:cubicBezTo>
                <a:cubicBezTo>
                  <a:pt x="2066" y="7557"/>
                  <a:pt x="2040" y="7517"/>
                  <a:pt x="2025" y="7313"/>
                </a:cubicBezTo>
                <a:lnTo>
                  <a:pt x="2008" y="7069"/>
                </a:lnTo>
                <a:close/>
                <a:moveTo>
                  <a:pt x="19863" y="7069"/>
                </a:moveTo>
                <a:lnTo>
                  <a:pt x="19880" y="7317"/>
                </a:lnTo>
                <a:cubicBezTo>
                  <a:pt x="19897" y="7544"/>
                  <a:pt x="19885" y="7559"/>
                  <a:pt x="19743" y="7538"/>
                </a:cubicBezTo>
                <a:cubicBezTo>
                  <a:pt x="19590" y="7517"/>
                  <a:pt x="19581" y="7539"/>
                  <a:pt x="19568" y="7864"/>
                </a:cubicBezTo>
                <a:cubicBezTo>
                  <a:pt x="19563" y="8004"/>
                  <a:pt x="19514" y="8015"/>
                  <a:pt x="18864" y="8053"/>
                </a:cubicBezTo>
                <a:cubicBezTo>
                  <a:pt x="18479" y="8076"/>
                  <a:pt x="18184" y="8104"/>
                  <a:pt x="18210" y="8112"/>
                </a:cubicBezTo>
                <a:cubicBezTo>
                  <a:pt x="18237" y="8120"/>
                  <a:pt x="18237" y="8169"/>
                  <a:pt x="18207" y="8220"/>
                </a:cubicBezTo>
                <a:cubicBezTo>
                  <a:pt x="18177" y="8272"/>
                  <a:pt x="18146" y="8546"/>
                  <a:pt x="18140" y="8826"/>
                </a:cubicBezTo>
                <a:lnTo>
                  <a:pt x="18127" y="9332"/>
                </a:lnTo>
                <a:lnTo>
                  <a:pt x="18807" y="9332"/>
                </a:lnTo>
                <a:cubicBezTo>
                  <a:pt x="19438" y="9332"/>
                  <a:pt x="19491" y="9343"/>
                  <a:pt x="19518" y="9481"/>
                </a:cubicBezTo>
                <a:cubicBezTo>
                  <a:pt x="19534" y="9562"/>
                  <a:pt x="19543" y="9656"/>
                  <a:pt x="19538" y="9688"/>
                </a:cubicBezTo>
                <a:cubicBezTo>
                  <a:pt x="19534" y="9721"/>
                  <a:pt x="19611" y="9762"/>
                  <a:pt x="19713" y="9783"/>
                </a:cubicBezTo>
                <a:cubicBezTo>
                  <a:pt x="19882" y="9818"/>
                  <a:pt x="19897" y="9841"/>
                  <a:pt x="19880" y="10068"/>
                </a:cubicBezTo>
                <a:lnTo>
                  <a:pt x="19860" y="10316"/>
                </a:lnTo>
                <a:lnTo>
                  <a:pt x="20366" y="10307"/>
                </a:lnTo>
                <a:lnTo>
                  <a:pt x="20873" y="10298"/>
                </a:lnTo>
                <a:lnTo>
                  <a:pt x="20889" y="10059"/>
                </a:lnTo>
                <a:cubicBezTo>
                  <a:pt x="20905" y="9848"/>
                  <a:pt x="20926" y="9821"/>
                  <a:pt x="21101" y="9801"/>
                </a:cubicBezTo>
                <a:cubicBezTo>
                  <a:pt x="21208" y="9789"/>
                  <a:pt x="21355" y="9716"/>
                  <a:pt x="21426" y="9643"/>
                </a:cubicBezTo>
                <a:cubicBezTo>
                  <a:pt x="21542" y="9525"/>
                  <a:pt x="21557" y="9447"/>
                  <a:pt x="21560" y="8911"/>
                </a:cubicBezTo>
                <a:cubicBezTo>
                  <a:pt x="21564" y="8071"/>
                  <a:pt x="21556" y="7959"/>
                  <a:pt x="21496" y="8008"/>
                </a:cubicBezTo>
                <a:cubicBezTo>
                  <a:pt x="21399" y="8089"/>
                  <a:pt x="21370" y="7889"/>
                  <a:pt x="21460" y="7755"/>
                </a:cubicBezTo>
                <a:cubicBezTo>
                  <a:pt x="21600" y="7546"/>
                  <a:pt x="21566" y="7479"/>
                  <a:pt x="21416" y="7669"/>
                </a:cubicBezTo>
                <a:cubicBezTo>
                  <a:pt x="21282" y="7839"/>
                  <a:pt x="21278" y="7839"/>
                  <a:pt x="21218" y="7687"/>
                </a:cubicBezTo>
                <a:cubicBezTo>
                  <a:pt x="21185" y="7604"/>
                  <a:pt x="21100" y="7525"/>
                  <a:pt x="21030" y="7511"/>
                </a:cubicBezTo>
                <a:cubicBezTo>
                  <a:pt x="20940" y="7494"/>
                  <a:pt x="20902" y="7425"/>
                  <a:pt x="20889" y="7276"/>
                </a:cubicBezTo>
                <a:lnTo>
                  <a:pt x="20869" y="7069"/>
                </a:lnTo>
                <a:lnTo>
                  <a:pt x="20366" y="7069"/>
                </a:lnTo>
                <a:lnTo>
                  <a:pt x="19863" y="7069"/>
                </a:lnTo>
                <a:close/>
                <a:moveTo>
                  <a:pt x="1988" y="11775"/>
                </a:moveTo>
                <a:lnTo>
                  <a:pt x="1231" y="11784"/>
                </a:lnTo>
                <a:cubicBezTo>
                  <a:pt x="815" y="11790"/>
                  <a:pt x="446" y="11805"/>
                  <a:pt x="409" y="11811"/>
                </a:cubicBezTo>
                <a:cubicBezTo>
                  <a:pt x="363" y="11819"/>
                  <a:pt x="336" y="12040"/>
                  <a:pt x="325" y="12516"/>
                </a:cubicBezTo>
                <a:lnTo>
                  <a:pt x="308" y="13216"/>
                </a:lnTo>
                <a:lnTo>
                  <a:pt x="154" y="13238"/>
                </a:lnTo>
                <a:cubicBezTo>
                  <a:pt x="45" y="13255"/>
                  <a:pt x="0" y="13307"/>
                  <a:pt x="0" y="13410"/>
                </a:cubicBezTo>
                <a:cubicBezTo>
                  <a:pt x="0" y="13589"/>
                  <a:pt x="142" y="13602"/>
                  <a:pt x="191" y="13428"/>
                </a:cubicBezTo>
                <a:cubicBezTo>
                  <a:pt x="267" y="13162"/>
                  <a:pt x="350" y="13474"/>
                  <a:pt x="342" y="13997"/>
                </a:cubicBezTo>
                <a:lnTo>
                  <a:pt x="335" y="14526"/>
                </a:lnTo>
                <a:lnTo>
                  <a:pt x="1170" y="14521"/>
                </a:lnTo>
                <a:lnTo>
                  <a:pt x="2008" y="14517"/>
                </a:lnTo>
                <a:lnTo>
                  <a:pt x="2025" y="14282"/>
                </a:lnTo>
                <a:cubicBezTo>
                  <a:pt x="2040" y="14071"/>
                  <a:pt x="2061" y="14047"/>
                  <a:pt x="2203" y="14070"/>
                </a:cubicBezTo>
                <a:cubicBezTo>
                  <a:pt x="2352" y="14093"/>
                  <a:pt x="2358" y="14080"/>
                  <a:pt x="2340" y="13844"/>
                </a:cubicBezTo>
                <a:lnTo>
                  <a:pt x="2324" y="13591"/>
                </a:lnTo>
                <a:lnTo>
                  <a:pt x="2870" y="13573"/>
                </a:lnTo>
                <a:lnTo>
                  <a:pt x="3417" y="13550"/>
                </a:lnTo>
                <a:lnTo>
                  <a:pt x="3407" y="13139"/>
                </a:lnTo>
                <a:lnTo>
                  <a:pt x="3397" y="12733"/>
                </a:lnTo>
                <a:lnTo>
                  <a:pt x="2860" y="12710"/>
                </a:lnTo>
                <a:lnTo>
                  <a:pt x="2324" y="12687"/>
                </a:lnTo>
                <a:lnTo>
                  <a:pt x="2340" y="12484"/>
                </a:lnTo>
                <a:cubicBezTo>
                  <a:pt x="2355" y="12312"/>
                  <a:pt x="2334" y="12279"/>
                  <a:pt x="2200" y="12258"/>
                </a:cubicBezTo>
                <a:cubicBezTo>
                  <a:pt x="2073" y="12239"/>
                  <a:pt x="2038" y="12190"/>
                  <a:pt x="2015" y="12005"/>
                </a:cubicBezTo>
                <a:lnTo>
                  <a:pt x="1988" y="11775"/>
                </a:lnTo>
                <a:close/>
                <a:moveTo>
                  <a:pt x="20306" y="11789"/>
                </a:moveTo>
                <a:cubicBezTo>
                  <a:pt x="20140" y="11783"/>
                  <a:pt x="19944" y="11788"/>
                  <a:pt x="19813" y="11811"/>
                </a:cubicBezTo>
                <a:cubicBezTo>
                  <a:pt x="19608" y="11848"/>
                  <a:pt x="19560" y="11889"/>
                  <a:pt x="19555" y="12019"/>
                </a:cubicBezTo>
                <a:cubicBezTo>
                  <a:pt x="19552" y="12107"/>
                  <a:pt x="19535" y="12214"/>
                  <a:pt x="19515" y="12258"/>
                </a:cubicBezTo>
                <a:cubicBezTo>
                  <a:pt x="19494" y="12303"/>
                  <a:pt x="19505" y="12362"/>
                  <a:pt x="19538" y="12389"/>
                </a:cubicBezTo>
                <a:cubicBezTo>
                  <a:pt x="19579" y="12423"/>
                  <a:pt x="19565" y="12488"/>
                  <a:pt x="19501" y="12584"/>
                </a:cubicBezTo>
                <a:cubicBezTo>
                  <a:pt x="19418" y="12708"/>
                  <a:pt x="19323" y="12723"/>
                  <a:pt x="18784" y="12724"/>
                </a:cubicBezTo>
                <a:lnTo>
                  <a:pt x="18163" y="12724"/>
                </a:lnTo>
                <a:lnTo>
                  <a:pt x="18147" y="13139"/>
                </a:lnTo>
                <a:lnTo>
                  <a:pt x="18130" y="13555"/>
                </a:lnTo>
                <a:lnTo>
                  <a:pt x="18683" y="13555"/>
                </a:lnTo>
                <a:lnTo>
                  <a:pt x="19240" y="13555"/>
                </a:lnTo>
                <a:lnTo>
                  <a:pt x="19387" y="13857"/>
                </a:lnTo>
                <a:cubicBezTo>
                  <a:pt x="19469" y="14023"/>
                  <a:pt x="19542" y="14237"/>
                  <a:pt x="19548" y="14336"/>
                </a:cubicBezTo>
                <a:lnTo>
                  <a:pt x="19558" y="14517"/>
                </a:lnTo>
                <a:lnTo>
                  <a:pt x="20387" y="14517"/>
                </a:lnTo>
                <a:lnTo>
                  <a:pt x="21215" y="14517"/>
                </a:lnTo>
                <a:lnTo>
                  <a:pt x="21215" y="14341"/>
                </a:lnTo>
                <a:cubicBezTo>
                  <a:pt x="21215" y="14148"/>
                  <a:pt x="21347" y="14011"/>
                  <a:pt x="21486" y="14060"/>
                </a:cubicBezTo>
                <a:cubicBezTo>
                  <a:pt x="21565" y="14088"/>
                  <a:pt x="21577" y="13979"/>
                  <a:pt x="21577" y="13184"/>
                </a:cubicBezTo>
                <a:lnTo>
                  <a:pt x="21577" y="12281"/>
                </a:lnTo>
                <a:lnTo>
                  <a:pt x="21409" y="12258"/>
                </a:lnTo>
                <a:cubicBezTo>
                  <a:pt x="21271" y="12240"/>
                  <a:pt x="21240" y="12197"/>
                  <a:pt x="21225" y="12019"/>
                </a:cubicBezTo>
                <a:cubicBezTo>
                  <a:pt x="21207" y="11808"/>
                  <a:pt x="21198" y="11804"/>
                  <a:pt x="20930" y="11838"/>
                </a:cubicBezTo>
                <a:cubicBezTo>
                  <a:pt x="20779" y="11858"/>
                  <a:pt x="20645" y="11857"/>
                  <a:pt x="20631" y="11838"/>
                </a:cubicBezTo>
                <a:cubicBezTo>
                  <a:pt x="20610" y="11810"/>
                  <a:pt x="20472" y="11794"/>
                  <a:pt x="20306" y="11789"/>
                </a:cubicBezTo>
                <a:close/>
                <a:moveTo>
                  <a:pt x="15608" y="18374"/>
                </a:moveTo>
                <a:lnTo>
                  <a:pt x="15149" y="18396"/>
                </a:lnTo>
                <a:lnTo>
                  <a:pt x="14693" y="18419"/>
                </a:lnTo>
                <a:lnTo>
                  <a:pt x="14676" y="18808"/>
                </a:lnTo>
                <a:cubicBezTo>
                  <a:pt x="14660" y="19185"/>
                  <a:pt x="14665" y="19200"/>
                  <a:pt x="14817" y="19223"/>
                </a:cubicBezTo>
                <a:cubicBezTo>
                  <a:pt x="14966" y="19246"/>
                  <a:pt x="14975" y="19272"/>
                  <a:pt x="15002" y="19697"/>
                </a:cubicBezTo>
                <a:cubicBezTo>
                  <a:pt x="15027" y="20101"/>
                  <a:pt x="15044" y="20150"/>
                  <a:pt x="15169" y="20190"/>
                </a:cubicBezTo>
                <a:cubicBezTo>
                  <a:pt x="15269" y="20221"/>
                  <a:pt x="15314" y="20292"/>
                  <a:pt x="15327" y="20438"/>
                </a:cubicBezTo>
                <a:cubicBezTo>
                  <a:pt x="15342" y="20612"/>
                  <a:pt x="15370" y="20644"/>
                  <a:pt x="15521" y="20646"/>
                </a:cubicBezTo>
                <a:cubicBezTo>
                  <a:pt x="17643" y="20670"/>
                  <a:pt x="18136" y="20688"/>
                  <a:pt x="18137" y="20754"/>
                </a:cubicBezTo>
                <a:cubicBezTo>
                  <a:pt x="18137" y="20801"/>
                  <a:pt x="17692" y="20844"/>
                  <a:pt x="16973" y="20867"/>
                </a:cubicBezTo>
                <a:cubicBezTo>
                  <a:pt x="15269" y="20922"/>
                  <a:pt x="15323" y="21047"/>
                  <a:pt x="17070" y="21093"/>
                </a:cubicBezTo>
                <a:lnTo>
                  <a:pt x="18499" y="21134"/>
                </a:lnTo>
                <a:lnTo>
                  <a:pt x="18489" y="21359"/>
                </a:lnTo>
                <a:lnTo>
                  <a:pt x="18482" y="21585"/>
                </a:lnTo>
                <a:lnTo>
                  <a:pt x="19334" y="21585"/>
                </a:lnTo>
                <a:lnTo>
                  <a:pt x="20185" y="21585"/>
                </a:lnTo>
                <a:lnTo>
                  <a:pt x="20169" y="21215"/>
                </a:lnTo>
                <a:cubicBezTo>
                  <a:pt x="20149" y="20803"/>
                  <a:pt x="20213" y="20641"/>
                  <a:pt x="20400" y="20641"/>
                </a:cubicBezTo>
                <a:cubicBezTo>
                  <a:pt x="20515" y="20641"/>
                  <a:pt x="20525" y="20605"/>
                  <a:pt x="20524" y="20226"/>
                </a:cubicBezTo>
                <a:cubicBezTo>
                  <a:pt x="20523" y="19849"/>
                  <a:pt x="20512" y="19815"/>
                  <a:pt x="20400" y="19815"/>
                </a:cubicBezTo>
                <a:cubicBezTo>
                  <a:pt x="20242" y="19815"/>
                  <a:pt x="20146" y="19657"/>
                  <a:pt x="20175" y="19449"/>
                </a:cubicBezTo>
                <a:cubicBezTo>
                  <a:pt x="20188" y="19360"/>
                  <a:pt x="20180" y="19271"/>
                  <a:pt x="20155" y="19250"/>
                </a:cubicBezTo>
                <a:cubicBezTo>
                  <a:pt x="20130" y="19230"/>
                  <a:pt x="20121" y="19130"/>
                  <a:pt x="20135" y="19029"/>
                </a:cubicBezTo>
                <a:lnTo>
                  <a:pt x="20162" y="18844"/>
                </a:lnTo>
                <a:lnTo>
                  <a:pt x="19317" y="18844"/>
                </a:lnTo>
                <a:cubicBezTo>
                  <a:pt x="18827" y="18843"/>
                  <a:pt x="18484" y="18872"/>
                  <a:pt x="18502" y="18911"/>
                </a:cubicBezTo>
                <a:cubicBezTo>
                  <a:pt x="18562" y="19042"/>
                  <a:pt x="18414" y="19286"/>
                  <a:pt x="18274" y="19286"/>
                </a:cubicBezTo>
                <a:cubicBezTo>
                  <a:pt x="18124" y="19286"/>
                  <a:pt x="18082" y="19484"/>
                  <a:pt x="18200" y="19643"/>
                </a:cubicBezTo>
                <a:cubicBezTo>
                  <a:pt x="18250" y="19710"/>
                  <a:pt x="18245" y="19742"/>
                  <a:pt x="18184" y="19774"/>
                </a:cubicBezTo>
                <a:cubicBezTo>
                  <a:pt x="18038" y="19849"/>
                  <a:pt x="16038" y="19778"/>
                  <a:pt x="16038" y="19697"/>
                </a:cubicBezTo>
                <a:cubicBezTo>
                  <a:pt x="16038" y="19656"/>
                  <a:pt x="16092" y="19611"/>
                  <a:pt x="16162" y="19598"/>
                </a:cubicBezTo>
                <a:cubicBezTo>
                  <a:pt x="16316" y="19568"/>
                  <a:pt x="16331" y="19359"/>
                  <a:pt x="16178" y="19359"/>
                </a:cubicBezTo>
                <a:cubicBezTo>
                  <a:pt x="16055" y="19359"/>
                  <a:pt x="15929" y="19101"/>
                  <a:pt x="15974" y="18943"/>
                </a:cubicBezTo>
                <a:cubicBezTo>
                  <a:pt x="15994" y="18872"/>
                  <a:pt x="15947" y="18833"/>
                  <a:pt x="15823" y="18817"/>
                </a:cubicBezTo>
                <a:cubicBezTo>
                  <a:pt x="15674" y="18797"/>
                  <a:pt x="15640" y="18761"/>
                  <a:pt x="15625" y="18586"/>
                </a:cubicBezTo>
                <a:lnTo>
                  <a:pt x="15608" y="18374"/>
                </a:lnTo>
                <a:close/>
                <a:moveTo>
                  <a:pt x="5942" y="18378"/>
                </a:moveTo>
                <a:lnTo>
                  <a:pt x="5921" y="18586"/>
                </a:lnTo>
                <a:cubicBezTo>
                  <a:pt x="5908" y="18742"/>
                  <a:pt x="5869" y="18801"/>
                  <a:pt x="5764" y="18821"/>
                </a:cubicBezTo>
                <a:cubicBezTo>
                  <a:pt x="5687" y="18836"/>
                  <a:pt x="5605" y="18886"/>
                  <a:pt x="5583" y="18934"/>
                </a:cubicBezTo>
                <a:cubicBezTo>
                  <a:pt x="5521" y="19064"/>
                  <a:pt x="5534" y="19571"/>
                  <a:pt x="5600" y="19625"/>
                </a:cubicBezTo>
                <a:cubicBezTo>
                  <a:pt x="5767" y="19764"/>
                  <a:pt x="5491" y="19815"/>
                  <a:pt x="4533" y="19815"/>
                </a:cubicBezTo>
                <a:cubicBezTo>
                  <a:pt x="3417" y="19815"/>
                  <a:pt x="3374" y="19797"/>
                  <a:pt x="3407" y="19458"/>
                </a:cubicBezTo>
                <a:cubicBezTo>
                  <a:pt x="3420" y="19321"/>
                  <a:pt x="3389" y="19293"/>
                  <a:pt x="3236" y="19273"/>
                </a:cubicBezTo>
                <a:cubicBezTo>
                  <a:pt x="3071" y="19251"/>
                  <a:pt x="3053" y="19225"/>
                  <a:pt x="3068" y="19047"/>
                </a:cubicBezTo>
                <a:lnTo>
                  <a:pt x="3085" y="18844"/>
                </a:lnTo>
                <a:lnTo>
                  <a:pt x="2411" y="18848"/>
                </a:lnTo>
                <a:cubicBezTo>
                  <a:pt x="1743" y="18852"/>
                  <a:pt x="1734" y="18852"/>
                  <a:pt x="1734" y="19024"/>
                </a:cubicBezTo>
                <a:cubicBezTo>
                  <a:pt x="1734" y="19227"/>
                  <a:pt x="1643" y="19324"/>
                  <a:pt x="1479" y="19295"/>
                </a:cubicBezTo>
                <a:cubicBezTo>
                  <a:pt x="1366" y="19276"/>
                  <a:pt x="1362" y="19309"/>
                  <a:pt x="1365" y="20185"/>
                </a:cubicBezTo>
                <a:cubicBezTo>
                  <a:pt x="1368" y="21083"/>
                  <a:pt x="1380" y="21150"/>
                  <a:pt x="1566" y="21201"/>
                </a:cubicBezTo>
                <a:cubicBezTo>
                  <a:pt x="1662" y="21228"/>
                  <a:pt x="1727" y="21344"/>
                  <a:pt x="1710" y="21463"/>
                </a:cubicBezTo>
                <a:cubicBezTo>
                  <a:pt x="1692" y="21592"/>
                  <a:pt x="1739" y="21599"/>
                  <a:pt x="2394" y="21594"/>
                </a:cubicBezTo>
                <a:lnTo>
                  <a:pt x="3098" y="21590"/>
                </a:lnTo>
                <a:lnTo>
                  <a:pt x="3283" y="21341"/>
                </a:lnTo>
                <a:lnTo>
                  <a:pt x="3467" y="21093"/>
                </a:lnTo>
                <a:lnTo>
                  <a:pt x="4678" y="21093"/>
                </a:lnTo>
                <a:cubicBezTo>
                  <a:pt x="5703" y="21093"/>
                  <a:pt x="5884" y="21080"/>
                  <a:pt x="5858" y="20989"/>
                </a:cubicBezTo>
                <a:cubicBezTo>
                  <a:pt x="5822" y="20863"/>
                  <a:pt x="6074" y="20613"/>
                  <a:pt x="6163" y="20686"/>
                </a:cubicBezTo>
                <a:cubicBezTo>
                  <a:pt x="6200" y="20717"/>
                  <a:pt x="6217" y="20666"/>
                  <a:pt x="6206" y="20555"/>
                </a:cubicBezTo>
                <a:cubicBezTo>
                  <a:pt x="6183" y="20312"/>
                  <a:pt x="6249" y="20190"/>
                  <a:pt x="6408" y="20190"/>
                </a:cubicBezTo>
                <a:cubicBezTo>
                  <a:pt x="6517" y="20190"/>
                  <a:pt x="6544" y="20147"/>
                  <a:pt x="6559" y="19946"/>
                </a:cubicBezTo>
                <a:cubicBezTo>
                  <a:pt x="6569" y="19793"/>
                  <a:pt x="6607" y="19697"/>
                  <a:pt x="6659" y="19693"/>
                </a:cubicBezTo>
                <a:cubicBezTo>
                  <a:pt x="6705" y="19689"/>
                  <a:pt x="6775" y="19681"/>
                  <a:pt x="6813" y="19675"/>
                </a:cubicBezTo>
                <a:cubicBezTo>
                  <a:pt x="6863" y="19667"/>
                  <a:pt x="6884" y="19476"/>
                  <a:pt x="6884" y="19020"/>
                </a:cubicBezTo>
                <a:lnTo>
                  <a:pt x="6884" y="18378"/>
                </a:lnTo>
                <a:lnTo>
                  <a:pt x="6411" y="18378"/>
                </a:lnTo>
                <a:lnTo>
                  <a:pt x="5942" y="18378"/>
                </a:ln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4"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365" name="Rectangle: Rounded Corners 24"/>
          <p:cNvSpPr/>
          <p:nvPr/>
        </p:nvSpPr>
        <p:spPr>
          <a:xfrm>
            <a:off x="1383532" y="1685494"/>
            <a:ext cx="10182393"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66"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367"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368"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369"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370" name="TextBox 47"/>
          <p:cNvSpPr txBox="1"/>
          <p:nvPr/>
        </p:nvSpPr>
        <p:spPr>
          <a:xfrm>
            <a:off x="1442424" y="2156465"/>
            <a:ext cx="7583891" cy="319659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294105" marR="141747" indent="-294105" algn="just" defTabSz="457200">
              <a:lnSpc>
                <a:spcPct val="130000"/>
              </a:lnSpc>
              <a:spcBef>
                <a:spcPts val="1200"/>
              </a:spcBef>
              <a:buSzPct val="100000"/>
              <a:buAutoNum type="arabicPeriod" startAt="2"/>
              <a:tabLst>
                <a:tab pos="9436100" algn="l"/>
              </a:tabLst>
              <a:defRPr sz="2700">
                <a:latin typeface="Arial Narrow"/>
                <a:ea typeface="Arial Narrow"/>
                <a:cs typeface="Arial Narrow"/>
                <a:sym typeface="Arial Narrow"/>
              </a:defRPr>
            </a:pPr>
            <a:r>
              <a:rPr u="sng"/>
              <a:t>Computer Content Crime:</a:t>
            </a:r>
            <a:r>
              <a:t> It coincides with the importance of the target attractiveness of the information that pervades the IT environment </a:t>
            </a:r>
          </a:p>
          <a:p>
            <a:pPr marL="294105" marR="141747" indent="-294105" algn="just" defTabSz="457200">
              <a:lnSpc>
                <a:spcPct val="130000"/>
              </a:lnSpc>
              <a:spcBef>
                <a:spcPts val="1200"/>
              </a:spcBef>
              <a:buSzPct val="100000"/>
              <a:buAutoNum type="arabicPeriod" startAt="2"/>
              <a:tabLst>
                <a:tab pos="9436100" algn="l"/>
              </a:tabLst>
              <a:defRPr sz="2700">
                <a:latin typeface="Arial Narrow"/>
                <a:ea typeface="Arial Narrow"/>
                <a:cs typeface="Arial Narrow"/>
                <a:sym typeface="Arial Narrow"/>
              </a:defRPr>
            </a:pPr>
            <a:r>
              <a:rPr u="sng"/>
              <a:t>Computer Integrity Crime:</a:t>
            </a:r>
            <a:r>
              <a:t> It focuses on the more heroic cybercrimes by those who are thought to be highly skilled and motivated cybercriminals.</a:t>
            </a:r>
          </a:p>
        </p:txBody>
      </p:sp>
      <p:pic>
        <p:nvPicPr>
          <p:cNvPr id="371"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372"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373"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37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375" name="Image" descr="Image"/>
          <p:cNvPicPr>
            <a:picLocks noChangeAspect="1"/>
          </p:cNvPicPr>
          <p:nvPr/>
        </p:nvPicPr>
        <p:blipFill>
          <a:blip r:embed="rId5">
            <a:extLst/>
          </a:blip>
          <a:stretch>
            <a:fillRect/>
          </a:stretch>
        </p:blipFill>
        <p:spPr>
          <a:xfrm>
            <a:off x="8494796" y="2865766"/>
            <a:ext cx="3183699" cy="1548423"/>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7"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378" name="Rectangle: Rounded Corners 24"/>
          <p:cNvSpPr/>
          <p:nvPr/>
        </p:nvSpPr>
        <p:spPr>
          <a:xfrm>
            <a:off x="336199" y="1685494"/>
            <a:ext cx="11611231"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79"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380"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381"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382"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383" name="TextBox 47"/>
          <p:cNvSpPr txBox="1"/>
          <p:nvPr/>
        </p:nvSpPr>
        <p:spPr>
          <a:xfrm>
            <a:off x="539161" y="1775077"/>
            <a:ext cx="11205307" cy="9372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marR="141747" algn="just" defTabSz="457200">
              <a:lnSpc>
                <a:spcPct val="110000"/>
              </a:lnSpc>
              <a:spcBef>
                <a:spcPts val="1200"/>
              </a:spcBef>
              <a:tabLst>
                <a:tab pos="8039100" algn="l"/>
              </a:tabLst>
              <a:defRPr b="1" sz="2200" u="sng">
                <a:latin typeface="Arial Narrow"/>
                <a:ea typeface="Arial Narrow"/>
                <a:cs typeface="Arial Narrow"/>
                <a:sym typeface="Arial Narrow"/>
              </a:defRPr>
            </a:lvl1pPr>
          </a:lstStyle>
          <a:p>
            <a:pPr/>
            <a:r>
              <a:t>Old vs New Cyber Crimes</a:t>
            </a:r>
          </a:p>
        </p:txBody>
      </p:sp>
      <p:pic>
        <p:nvPicPr>
          <p:cNvPr id="384"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385"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386"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38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388" name="Table 1"/>
          <p:cNvGraphicFramePr/>
          <p:nvPr/>
        </p:nvGraphicFramePr>
        <p:xfrm>
          <a:off x="520108" y="2328308"/>
          <a:ext cx="11164485" cy="3182382"/>
        </p:xfrm>
        <a:graphic xmlns:a="http://schemas.openxmlformats.org/drawingml/2006/main">
          <a:graphicData uri="http://schemas.openxmlformats.org/drawingml/2006/table">
            <a:tbl>
              <a:tblPr firstCol="1" firstRow="1" lastCol="0" lastRow="0" bandCol="0" bandRow="1" rtl="0">
                <a:tableStyleId>{8F44A2F1-9E1F-4B54-A3A2-5F16C0AD49E2}</a:tableStyleId>
              </a:tblPr>
              <a:tblGrid>
                <a:gridCol w="1381840"/>
                <a:gridCol w="4953226"/>
                <a:gridCol w="4816717"/>
              </a:tblGrid>
              <a:tr h="633936">
                <a:tc>
                  <a:txBody>
                    <a:bodyPr/>
                    <a:lstStyle/>
                    <a:p>
                      <a:pPr algn="ctr">
                        <a:defRPr b="0" sz="1800">
                          <a:solidFill>
                            <a:srgbClr val="000000"/>
                          </a:solidFill>
                        </a:defRPr>
                      </a:pPr>
                      <a:r>
                        <a:rPr b="1">
                          <a:solidFill>
                            <a:srgbClr val="FFFFFF"/>
                          </a:solidFill>
                          <a:latin typeface="Arial Narrow"/>
                          <a:ea typeface="Arial Narrow"/>
                          <a:cs typeface="Arial Narrow"/>
                          <a:sym typeface="Arial Narrow"/>
                        </a:rPr>
                        <a:t>Opportunity</a:t>
                      </a:r>
                    </a:p>
                  </a:txBody>
                  <a:tcPr marL="0" marR="0" marT="0" marB="0" anchor="ctr" anchorCtr="0" horzOverflow="overflow">
                    <a:solidFill>
                      <a:schemeClr val="accent3">
                        <a:lumOff val="8823"/>
                      </a:schemeClr>
                    </a:solidFill>
                  </a:tcPr>
                </a:tc>
                <a:tc>
                  <a:txBody>
                    <a:bodyPr/>
                    <a:lstStyle/>
                    <a:p>
                      <a:pPr algn="ctr">
                        <a:defRPr b="0" sz="1800">
                          <a:solidFill>
                            <a:srgbClr val="000000"/>
                          </a:solidFill>
                        </a:defRPr>
                      </a:pPr>
                      <a:r>
                        <a:rPr b="1">
                          <a:solidFill>
                            <a:srgbClr val="FFFFFF"/>
                          </a:solidFill>
                          <a:latin typeface="Arial Narrow"/>
                          <a:ea typeface="Arial Narrow"/>
                          <a:cs typeface="Arial Narrow"/>
                          <a:sym typeface="Arial Narrow"/>
                        </a:rPr>
                        <a:t>Old</a:t>
                      </a:r>
                    </a:p>
                  </a:txBody>
                  <a:tcPr marL="0" marR="0" marT="0" marB="0" anchor="ctr" anchorCtr="0" horzOverflow="overflow">
                    <a:solidFill>
                      <a:schemeClr val="accent3">
                        <a:lumOff val="8823"/>
                      </a:schemeClr>
                    </a:solidFill>
                  </a:tcPr>
                </a:tc>
                <a:tc>
                  <a:txBody>
                    <a:bodyPr/>
                    <a:lstStyle/>
                    <a:p>
                      <a:pPr algn="ctr">
                        <a:defRPr b="0" sz="1800">
                          <a:solidFill>
                            <a:srgbClr val="000000"/>
                          </a:solidFill>
                        </a:defRPr>
                      </a:pPr>
                      <a:r>
                        <a:rPr b="1">
                          <a:solidFill>
                            <a:srgbClr val="FFFFFF"/>
                          </a:solidFill>
                          <a:latin typeface="Arial Narrow"/>
                          <a:ea typeface="Arial Narrow"/>
                          <a:cs typeface="Arial Narrow"/>
                          <a:sym typeface="Arial Narrow"/>
                        </a:rPr>
                        <a:t>New</a:t>
                      </a:r>
                    </a:p>
                  </a:txBody>
                  <a:tcPr marL="0" marR="0" marT="0" marB="0" anchor="ctr" anchorCtr="0" horzOverflow="overflow">
                    <a:solidFill>
                      <a:schemeClr val="accent3">
                        <a:lumOff val="8823"/>
                      </a:schemeClr>
                    </a:solidFill>
                  </a:tcPr>
                </a:tc>
              </a:tr>
              <a:tr h="633936">
                <a:tc>
                  <a:txBody>
                    <a:bodyPr/>
                    <a:lstStyle/>
                    <a:p>
                      <a:pPr algn="ctr">
                        <a:defRPr b="0" sz="1800">
                          <a:solidFill>
                            <a:srgbClr val="000000"/>
                          </a:solidFill>
                        </a:defRPr>
                      </a:pPr>
                      <a:r>
                        <a:rPr b="1">
                          <a:solidFill>
                            <a:srgbClr val="FFFFFF"/>
                          </a:solidFill>
                          <a:latin typeface="Arial Narrow"/>
                          <a:ea typeface="Arial Narrow"/>
                          <a:cs typeface="Arial Narrow"/>
                          <a:sym typeface="Arial Narrow"/>
                        </a:rPr>
                        <a:t>Tools</a:t>
                      </a:r>
                    </a:p>
                  </a:txBody>
                  <a:tcPr marL="0" marR="0" marT="0" marB="0" anchor="ctr" anchorCtr="0" horzOverflow="overflow">
                    <a:solidFill>
                      <a:schemeClr val="accent3">
                        <a:lumOff val="8823"/>
                      </a:schemeClr>
                    </a:solidFill>
                  </a:tcPr>
                </a:tc>
                <a:tc>
                  <a:txBody>
                    <a:bodyPr/>
                    <a:lstStyle/>
                    <a:p>
                      <a:pPr marL="180473" indent="-180473" algn="just">
                        <a:lnSpc>
                          <a:spcPct val="130000"/>
                        </a:lnSpc>
                        <a:buSzPct val="100000"/>
                        <a:buChar char="•"/>
                        <a:defRPr b="1" sz="1800">
                          <a:latin typeface="Arial Narrow"/>
                          <a:ea typeface="Arial Narrow"/>
                          <a:cs typeface="Arial Narrow"/>
                          <a:sym typeface="Arial Narrow"/>
                        </a:defRPr>
                      </a:pPr>
                      <a:r>
                        <a:t>Staking out a car park to find a vulnerable victim, cruising in car. Scams using false store fronts, forged letterheads, etc. </a:t>
                      </a:r>
                    </a:p>
                    <a:p>
                      <a:pPr marL="180473" indent="-180473" algn="just">
                        <a:lnSpc>
                          <a:spcPct val="130000"/>
                        </a:lnSpc>
                        <a:buSzPct val="100000"/>
                        <a:buChar char="•"/>
                        <a:defRPr b="1" sz="1800">
                          <a:latin typeface="Arial Narrow"/>
                          <a:ea typeface="Arial Narrow"/>
                          <a:cs typeface="Arial Narrow"/>
                          <a:sym typeface="Arial Narrow"/>
                        </a:defRPr>
                      </a:pPr>
                      <a:r>
                        <a:t>Expensive mass mailings of scam letters via postal service; newspaper ads; community notice boards. Telephones, telephone lists, and Safe-cracking tools </a:t>
                      </a:r>
                      <a:endParaRPr sz="1200">
                        <a:latin typeface="Times Roman"/>
                        <a:ea typeface="Times Roman"/>
                        <a:cs typeface="Times Roman"/>
                        <a:sym typeface="Times Roman"/>
                      </a:endParaRPr>
                    </a:p>
                    <a:p>
                      <a:pPr marL="180473" indent="-180473" algn="just">
                        <a:lnSpc>
                          <a:spcPct val="130000"/>
                        </a:lnSpc>
                        <a:buSzPct val="100000"/>
                        <a:buChar char="•"/>
                        <a:defRPr b="1" sz="1800">
                          <a:latin typeface="Arial Narrow"/>
                          <a:ea typeface="Arial Narrow"/>
                          <a:cs typeface="Arial Narrow"/>
                          <a:sym typeface="Arial Narrow"/>
                        </a:defRPr>
                      </a:pPr>
                      <a:r>
                        <a:t>Traditional fence for disposal of stolen merchandise </a:t>
                      </a:r>
                    </a:p>
                  </a:txBody>
                  <a:tcPr marL="0" marR="0" marT="0" marB="0" anchor="ctr" anchorCtr="0" horzOverflow="overflow"/>
                </a:tc>
                <a:tc>
                  <a:txBody>
                    <a:bodyPr/>
                    <a:lstStyle/>
                    <a:p>
                      <a:pPr marL="180473" indent="-180473" algn="just">
                        <a:buSzPct val="100000"/>
                        <a:buChar char="•"/>
                        <a:defRPr b="1" sz="1800">
                          <a:latin typeface="Arial Narrow"/>
                          <a:ea typeface="Arial Narrow"/>
                          <a:cs typeface="Arial Narrow"/>
                          <a:sym typeface="Arial Narrow"/>
                        </a:defRPr>
                      </a:pPr>
                      <a:r>
                        <a:t>Electronic reconnaissance to find vulnerable targets</a:t>
                      </a:r>
                      <a:br/>
                      <a:r>
                        <a:t>Reproduction of web pages of respected online retailers </a:t>
                      </a:r>
                    </a:p>
                    <a:p>
                      <a:pPr marL="180473" indent="-180473" algn="just">
                        <a:buSzPct val="100000"/>
                        <a:buChar char="•"/>
                        <a:defRPr b="1" sz="1800">
                          <a:latin typeface="Arial Narrow"/>
                          <a:ea typeface="Arial Narrow"/>
                          <a:cs typeface="Arial Narrow"/>
                          <a:sym typeface="Arial Narrow"/>
                        </a:defRPr>
                      </a:pPr>
                      <a:r>
                        <a:t>Cheap mass mailing of scams via e-mail, spamming</a:t>
                      </a:r>
                      <a:br/>
                      <a:r>
                        <a:t>Computer networks and mobile phones Hacking software </a:t>
                      </a:r>
                    </a:p>
                    <a:p>
                      <a:pPr marL="180473" indent="-180473" algn="just">
                        <a:buSzPct val="100000"/>
                        <a:buChar char="•"/>
                        <a:defRPr b="1" sz="1800">
                          <a:latin typeface="Arial Narrow"/>
                          <a:ea typeface="Arial Narrow"/>
                          <a:cs typeface="Arial Narrow"/>
                          <a:sym typeface="Arial Narrow"/>
                        </a:defRPr>
                      </a:pPr>
                      <a:r>
                        <a:t>Internet auction sites to sell stolen merchandise </a:t>
                      </a:r>
                      <a:endParaRPr sz="1200">
                        <a:latin typeface="Times Roman"/>
                        <a:ea typeface="Times Roman"/>
                        <a:cs typeface="Times Roman"/>
                        <a:sym typeface="Times Roman"/>
                      </a:endParaRPr>
                    </a:p>
                  </a:txBody>
                  <a:tcPr marL="0" marR="0" marT="0" marB="0" anchor="ctr" anchorCtr="0" horzOverflow="overflow"/>
                </a:tc>
              </a:tr>
            </a:tbl>
          </a:graphicData>
        </a:graphic>
      </p:graphicFrame>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0"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391" name="Rectangle: Rounded Corners 24"/>
          <p:cNvSpPr/>
          <p:nvPr/>
        </p:nvSpPr>
        <p:spPr>
          <a:xfrm>
            <a:off x="336199" y="1685494"/>
            <a:ext cx="11611231"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92"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393"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394"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395"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396" name="TextBox 47"/>
          <p:cNvSpPr txBox="1"/>
          <p:nvPr/>
        </p:nvSpPr>
        <p:spPr>
          <a:xfrm>
            <a:off x="539161" y="1775077"/>
            <a:ext cx="11205307" cy="9372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marR="141747" algn="just" defTabSz="457200">
              <a:lnSpc>
                <a:spcPct val="110000"/>
              </a:lnSpc>
              <a:spcBef>
                <a:spcPts val="1200"/>
              </a:spcBef>
              <a:tabLst>
                <a:tab pos="8039100" algn="l"/>
              </a:tabLst>
              <a:defRPr b="1" sz="2200">
                <a:latin typeface="Arial Narrow"/>
                <a:ea typeface="Arial Narrow"/>
                <a:cs typeface="Arial Narrow"/>
                <a:sym typeface="Arial Narrow"/>
              </a:defRPr>
            </a:lvl1pPr>
          </a:lstStyle>
          <a:p>
            <a:pPr/>
            <a:r>
              <a:t>Old vs New Cyber Crimes</a:t>
            </a:r>
          </a:p>
        </p:txBody>
      </p:sp>
      <p:pic>
        <p:nvPicPr>
          <p:cNvPr id="397"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398"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399"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40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401" name="Table 1"/>
          <p:cNvGraphicFramePr/>
          <p:nvPr/>
        </p:nvGraphicFramePr>
        <p:xfrm>
          <a:off x="520108" y="2328308"/>
          <a:ext cx="11164485" cy="3427055"/>
        </p:xfrm>
        <a:graphic xmlns:a="http://schemas.openxmlformats.org/drawingml/2006/main">
          <a:graphicData uri="http://schemas.openxmlformats.org/drawingml/2006/table">
            <a:tbl>
              <a:tblPr firstCol="1" firstRow="1" lastCol="0" lastRow="0" bandCol="0" bandRow="1" rtl="0">
                <a:tableStyleId>{8F44A2F1-9E1F-4B54-A3A2-5F16C0AD49E2}</a:tableStyleId>
              </a:tblPr>
              <a:tblGrid>
                <a:gridCol w="1381840"/>
                <a:gridCol w="4953226"/>
                <a:gridCol w="4816717"/>
              </a:tblGrid>
              <a:tr h="496130">
                <a:tc>
                  <a:txBody>
                    <a:bodyPr/>
                    <a:lstStyle/>
                    <a:p>
                      <a:pPr algn="ctr">
                        <a:defRPr b="0" sz="1800">
                          <a:solidFill>
                            <a:srgbClr val="000000"/>
                          </a:solidFill>
                        </a:defRPr>
                      </a:pPr>
                      <a:r>
                        <a:rPr b="1">
                          <a:solidFill>
                            <a:srgbClr val="FFFFFF"/>
                          </a:solidFill>
                          <a:latin typeface="Arial Narrow"/>
                          <a:ea typeface="Arial Narrow"/>
                          <a:cs typeface="Arial Narrow"/>
                          <a:sym typeface="Arial Narrow"/>
                        </a:rPr>
                        <a:t>Opportunity</a:t>
                      </a:r>
                    </a:p>
                  </a:txBody>
                  <a:tcPr marL="0" marR="0" marT="0" marB="0" anchor="ctr" anchorCtr="0" horzOverflow="overflow">
                    <a:solidFill>
                      <a:schemeClr val="accent3">
                        <a:lumOff val="8823"/>
                      </a:schemeClr>
                    </a:solidFill>
                  </a:tcPr>
                </a:tc>
                <a:tc>
                  <a:txBody>
                    <a:bodyPr/>
                    <a:lstStyle/>
                    <a:p>
                      <a:pPr algn="ctr">
                        <a:defRPr b="0" sz="1800">
                          <a:solidFill>
                            <a:srgbClr val="000000"/>
                          </a:solidFill>
                        </a:defRPr>
                      </a:pPr>
                      <a:r>
                        <a:rPr b="1">
                          <a:solidFill>
                            <a:srgbClr val="FFFFFF"/>
                          </a:solidFill>
                          <a:latin typeface="Arial Narrow"/>
                          <a:ea typeface="Arial Narrow"/>
                          <a:cs typeface="Arial Narrow"/>
                          <a:sym typeface="Arial Narrow"/>
                        </a:rPr>
                        <a:t>Old</a:t>
                      </a:r>
                    </a:p>
                  </a:txBody>
                  <a:tcPr marL="0" marR="0" marT="0" marB="0" anchor="ctr" anchorCtr="0" horzOverflow="overflow">
                    <a:solidFill>
                      <a:schemeClr val="accent3">
                        <a:lumOff val="8823"/>
                      </a:schemeClr>
                    </a:solidFill>
                  </a:tcPr>
                </a:tc>
                <a:tc>
                  <a:txBody>
                    <a:bodyPr/>
                    <a:lstStyle/>
                    <a:p>
                      <a:pPr algn="ctr">
                        <a:defRPr b="0" sz="1800">
                          <a:solidFill>
                            <a:srgbClr val="000000"/>
                          </a:solidFill>
                        </a:defRPr>
                      </a:pPr>
                      <a:r>
                        <a:rPr b="1">
                          <a:solidFill>
                            <a:srgbClr val="FFFFFF"/>
                          </a:solidFill>
                          <a:latin typeface="Arial Narrow"/>
                          <a:ea typeface="Arial Narrow"/>
                          <a:cs typeface="Arial Narrow"/>
                          <a:sym typeface="Arial Narrow"/>
                        </a:rPr>
                        <a:t>New</a:t>
                      </a:r>
                    </a:p>
                  </a:txBody>
                  <a:tcPr marL="0" marR="0" marT="0" marB="0" anchor="ctr" anchorCtr="0" horzOverflow="overflow">
                    <a:solidFill>
                      <a:schemeClr val="accent3">
                        <a:lumOff val="8823"/>
                      </a:schemeClr>
                    </a:solidFill>
                  </a:tcPr>
                </a:tc>
              </a:tr>
              <a:tr h="2864322">
                <a:tc>
                  <a:txBody>
                    <a:bodyPr/>
                    <a:lstStyle/>
                    <a:p>
                      <a:pPr algn="ctr">
                        <a:defRPr b="0" sz="1800">
                          <a:solidFill>
                            <a:srgbClr val="000000"/>
                          </a:solidFill>
                        </a:defRPr>
                      </a:pPr>
                      <a:r>
                        <a:rPr b="1">
                          <a:solidFill>
                            <a:srgbClr val="FFFFFF"/>
                          </a:solidFill>
                          <a:latin typeface="Arial Narrow"/>
                          <a:ea typeface="Arial Narrow"/>
                          <a:cs typeface="Arial Narrow"/>
                          <a:sym typeface="Arial Narrow"/>
                        </a:rPr>
                        <a:t>Targets</a:t>
                      </a:r>
                    </a:p>
                  </a:txBody>
                  <a:tcPr marL="0" marR="0" marT="0" marB="0" anchor="ctr" anchorCtr="0" horzOverflow="overflow">
                    <a:solidFill>
                      <a:schemeClr val="accent3">
                        <a:lumOff val="8823"/>
                      </a:schemeClr>
                    </a:solidFill>
                  </a:tcPr>
                </a:tc>
                <a:tc>
                  <a:txBody>
                    <a:bodyPr/>
                    <a:lstStyle/>
                    <a:p>
                      <a:pPr marL="180473" indent="-180473" algn="just">
                        <a:lnSpc>
                          <a:spcPct val="140000"/>
                        </a:lnSpc>
                        <a:buSzPct val="100000"/>
                        <a:buChar char="•"/>
                        <a:defRPr b="1" sz="1800">
                          <a:latin typeface="Arial Narrow"/>
                          <a:ea typeface="Arial Narrow"/>
                          <a:cs typeface="Arial Narrow"/>
                          <a:sym typeface="Arial Narrow"/>
                        </a:defRPr>
                      </a:pPr>
                      <a:r>
                        <a:t>Houses (traditional break-ins), banks (traditional robbery), individuals physically accessible (violence /abuse against intimates); products in retail stores (shoplifting) </a:t>
                      </a:r>
                    </a:p>
                    <a:p>
                      <a:pPr marL="180473" indent="-180473" algn="just">
                        <a:lnSpc>
                          <a:spcPct val="140000"/>
                        </a:lnSpc>
                        <a:buSzPct val="100000"/>
                        <a:buChar char="•"/>
                        <a:defRPr b="1" sz="1800">
                          <a:latin typeface="Arial Narrow"/>
                          <a:ea typeface="Arial Narrow"/>
                          <a:cs typeface="Arial Narrow"/>
                          <a:sym typeface="Arial Narrow"/>
                        </a:defRPr>
                      </a:pPr>
                      <a:r>
                        <a:t>Train and coach robbery, piracy, targets of early networks </a:t>
                      </a:r>
                    </a:p>
                    <a:p>
                      <a:pPr marL="180473" indent="-180473" algn="just">
                        <a:lnSpc>
                          <a:spcPct val="140000"/>
                        </a:lnSpc>
                        <a:buSzPct val="100000"/>
                        <a:buChar char="•"/>
                        <a:defRPr b="1" sz="1800">
                          <a:latin typeface="Arial Narrow"/>
                          <a:ea typeface="Arial Narrow"/>
                          <a:cs typeface="Arial Narrow"/>
                          <a:sym typeface="Arial Narrow"/>
                        </a:defRPr>
                      </a:pPr>
                      <a:r>
                        <a:t>Telephone and electrical services </a:t>
                      </a:r>
                    </a:p>
                  </a:txBody>
                  <a:tcPr marL="0" marR="0" marT="0" marB="0" anchor="ctr" anchorCtr="0" horzOverflow="overflow"/>
                </a:tc>
                <a:tc>
                  <a:txBody>
                    <a:bodyPr/>
                    <a:lstStyle/>
                    <a:p>
                      <a:pPr marL="180473" indent="-180473" algn="just">
                        <a:lnSpc>
                          <a:spcPct val="130000"/>
                        </a:lnSpc>
                        <a:buSzPct val="100000"/>
                        <a:buChar char="•"/>
                        <a:defRPr b="1" sz="1800">
                          <a:latin typeface="Arial Narrow"/>
                          <a:ea typeface="Arial Narrow"/>
                          <a:cs typeface="Arial Narrow"/>
                          <a:sym typeface="Arial Narrow"/>
                        </a:defRPr>
                      </a:pPr>
                      <a:r>
                        <a:t>Electronic information: personal records, credit card accounts, corporate records, online bank, and retailing databases.</a:t>
                      </a:r>
                    </a:p>
                    <a:p>
                      <a:pPr marL="180473" indent="-180473" algn="just">
                        <a:lnSpc>
                          <a:spcPct val="130000"/>
                        </a:lnSpc>
                        <a:buSzPct val="100000"/>
                        <a:buChar char="•"/>
                        <a:defRPr b="1" sz="1800">
                          <a:latin typeface="Arial Narrow"/>
                          <a:ea typeface="Arial Narrow"/>
                          <a:cs typeface="Arial Narrow"/>
                          <a:sym typeface="Arial Narrow"/>
                        </a:defRPr>
                      </a:pPr>
                      <a:r>
                        <a:t>Removable devices and services such as IPads, mobile phones, laptops.</a:t>
                      </a:r>
                    </a:p>
                    <a:p>
                      <a:pPr marL="180473" indent="-180473" algn="just">
                        <a:lnSpc>
                          <a:spcPct val="130000"/>
                        </a:lnSpc>
                        <a:buSzPct val="100000"/>
                        <a:buChar char="•"/>
                        <a:defRPr b="1" sz="1800">
                          <a:latin typeface="Arial Narrow"/>
                          <a:ea typeface="Arial Narrow"/>
                          <a:cs typeface="Arial Narrow"/>
                          <a:sym typeface="Arial Narrow"/>
                        </a:defRPr>
                      </a:pPr>
                      <a:r>
                        <a:t>Any individual on the Internet for whatever reason (pedophilia, revenge, etc.).</a:t>
                      </a:r>
                    </a:p>
                    <a:p>
                      <a:pPr marL="180473" indent="-180473" algn="just">
                        <a:lnSpc>
                          <a:spcPct val="130000"/>
                        </a:lnSpc>
                        <a:buSzPct val="100000"/>
                        <a:buChar char="•"/>
                        <a:defRPr b="1" sz="1800">
                          <a:latin typeface="Arial Narrow"/>
                          <a:ea typeface="Arial Narrow"/>
                          <a:cs typeface="Arial Narrow"/>
                          <a:sym typeface="Arial Narrow"/>
                        </a:defRPr>
                      </a:pPr>
                      <a:r>
                        <a:t>Computer networks </a:t>
                      </a:r>
                    </a:p>
                  </a:txBody>
                  <a:tcPr marL="0" marR="0" marT="0" marB="0" anchor="ctr" anchorCtr="0" horzOverflow="overflow"/>
                </a:tc>
              </a:tr>
            </a:tbl>
          </a:graphicData>
        </a:graphic>
      </p:graphicFrame>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3"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404" name="Rectangle: Rounded Corners 24"/>
          <p:cNvSpPr/>
          <p:nvPr/>
        </p:nvSpPr>
        <p:spPr>
          <a:xfrm>
            <a:off x="336199" y="1685494"/>
            <a:ext cx="11611231"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05"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406"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407"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408"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409" name="TextBox 47"/>
          <p:cNvSpPr txBox="1"/>
          <p:nvPr/>
        </p:nvSpPr>
        <p:spPr>
          <a:xfrm>
            <a:off x="539161" y="1775077"/>
            <a:ext cx="11205307" cy="9372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marR="141747" algn="just" defTabSz="457200">
              <a:lnSpc>
                <a:spcPct val="110000"/>
              </a:lnSpc>
              <a:spcBef>
                <a:spcPts val="1200"/>
              </a:spcBef>
              <a:tabLst>
                <a:tab pos="8039100" algn="l"/>
              </a:tabLst>
              <a:defRPr b="1" sz="2200">
                <a:latin typeface="Arial Narrow"/>
                <a:ea typeface="Arial Narrow"/>
                <a:cs typeface="Arial Narrow"/>
                <a:sym typeface="Arial Narrow"/>
              </a:defRPr>
            </a:lvl1pPr>
          </a:lstStyle>
          <a:p>
            <a:pPr/>
            <a:r>
              <a:t>Old vs New Cyber Crimes</a:t>
            </a:r>
          </a:p>
        </p:txBody>
      </p:sp>
      <p:pic>
        <p:nvPicPr>
          <p:cNvPr id="410"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411"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412"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41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414" name="Table 1"/>
          <p:cNvGraphicFramePr/>
          <p:nvPr/>
        </p:nvGraphicFramePr>
        <p:xfrm>
          <a:off x="520108" y="2328308"/>
          <a:ext cx="11164485" cy="3182382"/>
        </p:xfrm>
        <a:graphic xmlns:a="http://schemas.openxmlformats.org/drawingml/2006/main">
          <a:graphicData uri="http://schemas.openxmlformats.org/drawingml/2006/table">
            <a:tbl>
              <a:tblPr firstCol="1" firstRow="1" lastCol="0" lastRow="0" bandCol="0" bandRow="1" rtl="0">
                <a:tableStyleId>{8F44A2F1-9E1F-4B54-A3A2-5F16C0AD49E2}</a:tableStyleId>
              </a:tblPr>
              <a:tblGrid>
                <a:gridCol w="1381840"/>
                <a:gridCol w="4953226"/>
                <a:gridCol w="4816717"/>
              </a:tblGrid>
              <a:tr h="633936">
                <a:tc>
                  <a:txBody>
                    <a:bodyPr/>
                    <a:lstStyle/>
                    <a:p>
                      <a:pPr algn="ctr">
                        <a:defRPr b="0" sz="1800">
                          <a:solidFill>
                            <a:srgbClr val="000000"/>
                          </a:solidFill>
                        </a:defRPr>
                      </a:pPr>
                      <a:r>
                        <a:rPr b="1">
                          <a:solidFill>
                            <a:srgbClr val="FFFFFF"/>
                          </a:solidFill>
                          <a:latin typeface="Arial Narrow"/>
                          <a:ea typeface="Arial Narrow"/>
                          <a:cs typeface="Arial Narrow"/>
                          <a:sym typeface="Arial Narrow"/>
                        </a:rPr>
                        <a:t>Opportunity</a:t>
                      </a:r>
                    </a:p>
                  </a:txBody>
                  <a:tcPr marL="0" marR="0" marT="0" marB="0" anchor="ctr" anchorCtr="0" horzOverflow="overflow">
                    <a:solidFill>
                      <a:schemeClr val="accent3">
                        <a:lumOff val="8823"/>
                      </a:schemeClr>
                    </a:solidFill>
                  </a:tcPr>
                </a:tc>
                <a:tc>
                  <a:txBody>
                    <a:bodyPr/>
                    <a:lstStyle/>
                    <a:p>
                      <a:pPr algn="ctr">
                        <a:defRPr b="0" sz="1800">
                          <a:solidFill>
                            <a:srgbClr val="000000"/>
                          </a:solidFill>
                        </a:defRPr>
                      </a:pPr>
                      <a:r>
                        <a:rPr b="1">
                          <a:solidFill>
                            <a:srgbClr val="FFFFFF"/>
                          </a:solidFill>
                          <a:latin typeface="Arial Narrow"/>
                          <a:ea typeface="Arial Narrow"/>
                          <a:cs typeface="Arial Narrow"/>
                          <a:sym typeface="Arial Narrow"/>
                        </a:rPr>
                        <a:t>Old</a:t>
                      </a:r>
                    </a:p>
                  </a:txBody>
                  <a:tcPr marL="0" marR="0" marT="0" marB="0" anchor="ctr" anchorCtr="0" horzOverflow="overflow">
                    <a:solidFill>
                      <a:schemeClr val="accent3">
                        <a:lumOff val="8823"/>
                      </a:schemeClr>
                    </a:solidFill>
                  </a:tcPr>
                </a:tc>
                <a:tc>
                  <a:txBody>
                    <a:bodyPr/>
                    <a:lstStyle/>
                    <a:p>
                      <a:pPr algn="ctr">
                        <a:defRPr b="0" sz="1800">
                          <a:solidFill>
                            <a:srgbClr val="000000"/>
                          </a:solidFill>
                        </a:defRPr>
                      </a:pPr>
                      <a:r>
                        <a:rPr b="1">
                          <a:solidFill>
                            <a:srgbClr val="FFFFFF"/>
                          </a:solidFill>
                          <a:latin typeface="Arial Narrow"/>
                          <a:ea typeface="Arial Narrow"/>
                          <a:cs typeface="Arial Narrow"/>
                          <a:sym typeface="Arial Narrow"/>
                        </a:rPr>
                        <a:t>New</a:t>
                      </a:r>
                    </a:p>
                  </a:txBody>
                  <a:tcPr marL="0" marR="0" marT="0" marB="0" anchor="ctr" anchorCtr="0" horzOverflow="overflow">
                    <a:solidFill>
                      <a:schemeClr val="accent3">
                        <a:lumOff val="8823"/>
                      </a:schemeClr>
                    </a:solidFill>
                  </a:tcPr>
                </a:tc>
              </a:tr>
              <a:tr h="2589698">
                <a:tc>
                  <a:txBody>
                    <a:bodyPr/>
                    <a:lstStyle/>
                    <a:p>
                      <a:pPr algn="ctr">
                        <a:defRPr b="0" sz="1800">
                          <a:solidFill>
                            <a:srgbClr val="000000"/>
                          </a:solidFill>
                        </a:defRPr>
                      </a:pPr>
                      <a:r>
                        <a:rPr b="1">
                          <a:solidFill>
                            <a:srgbClr val="FFFFFF"/>
                          </a:solidFill>
                          <a:latin typeface="Arial Narrow"/>
                          <a:ea typeface="Arial Narrow"/>
                          <a:cs typeface="Arial Narrow"/>
                          <a:sym typeface="Arial Narrow"/>
                        </a:rPr>
                        <a:t>Places</a:t>
                      </a:r>
                    </a:p>
                  </a:txBody>
                  <a:tcPr marL="0" marR="0" marT="0" marB="0" anchor="ctr" anchorCtr="0" horzOverflow="overflow">
                    <a:solidFill>
                      <a:schemeClr val="accent3">
                        <a:lumOff val="8823"/>
                      </a:schemeClr>
                    </a:solidFill>
                  </a:tcPr>
                </a:tc>
                <a:tc>
                  <a:txBody>
                    <a:bodyPr/>
                    <a:lstStyle/>
                    <a:p>
                      <a:pPr marL="180473" indent="-180473" algn="just">
                        <a:lnSpc>
                          <a:spcPct val="150000"/>
                        </a:lnSpc>
                        <a:buSzPct val="100000"/>
                        <a:buChar char="•"/>
                        <a:defRPr b="1" sz="1800">
                          <a:latin typeface="Arial Narrow"/>
                          <a:ea typeface="Arial Narrow"/>
                          <a:cs typeface="Arial Narrow"/>
                          <a:sym typeface="Arial Narrow"/>
                        </a:defRPr>
                      </a:pPr>
                      <a:r>
                        <a:t>Parks, schools, and playgrounds; shopping malls and car parks; public transport; office environment </a:t>
                      </a:r>
                    </a:p>
                  </a:txBody>
                  <a:tcPr marL="0" marR="0" marT="0" marB="0" anchor="ctr" anchorCtr="0" horzOverflow="overflow"/>
                </a:tc>
                <a:tc>
                  <a:txBody>
                    <a:bodyPr/>
                    <a:lstStyle/>
                    <a:p>
                      <a:pPr marL="180473" indent="-180473" algn="just">
                        <a:lnSpc>
                          <a:spcPct val="150000"/>
                        </a:lnSpc>
                        <a:buSzPct val="100000"/>
                        <a:buChar char="•"/>
                        <a:defRPr b="1" sz="1800">
                          <a:latin typeface="Arial Narrow"/>
                          <a:ea typeface="Arial Narrow"/>
                          <a:cs typeface="Arial Narrow"/>
                          <a:sym typeface="Arial Narrow"/>
                        </a:defRPr>
                      </a:pPr>
                      <a:r>
                        <a:t>Virtual: online chat rooms, online video games (e.g., Second Life), corporate or government web sites.</a:t>
                      </a:r>
                    </a:p>
                    <a:p>
                      <a:pPr marL="180473" indent="-180473" algn="just">
                        <a:lnSpc>
                          <a:spcPct val="150000"/>
                        </a:lnSpc>
                        <a:buSzPct val="100000"/>
                        <a:buChar char="•"/>
                        <a:defRPr b="1" sz="1800">
                          <a:latin typeface="Arial Narrow"/>
                          <a:ea typeface="Arial Narrow"/>
                          <a:cs typeface="Arial Narrow"/>
                          <a:sym typeface="Arial Narrow"/>
                        </a:defRPr>
                      </a:pPr>
                      <a:r>
                        <a:t>Physical: cyber cafes, libraries, chosen meeting places (enticing children), office IT environment (availability of information). </a:t>
                      </a:r>
                    </a:p>
                    <a:p>
                      <a:pPr marL="180473" indent="-180473" algn="just">
                        <a:lnSpc>
                          <a:spcPct val="150000"/>
                        </a:lnSpc>
                        <a:buSzPct val="100000"/>
                        <a:buChar char="•"/>
                        <a:defRPr b="1" sz="1800">
                          <a:latin typeface="Arial Narrow"/>
                          <a:ea typeface="Arial Narrow"/>
                          <a:cs typeface="Arial Narrow"/>
                          <a:sym typeface="Arial Narrow"/>
                        </a:defRPr>
                      </a:pPr>
                      <a:r>
                        <a:t>Virtual and physical: networks </a:t>
                      </a:r>
                    </a:p>
                  </a:txBody>
                  <a:tcPr marL="0" marR="0" marT="0" marB="0" anchor="ctr" anchorCtr="0" horzOverflow="overflow"/>
                </a:tc>
              </a:tr>
            </a:tbl>
          </a:graphicData>
        </a:graphic>
      </p:graphicFrame>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6"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417" name="Rectangle: Rounded Corners 24"/>
          <p:cNvSpPr/>
          <p:nvPr/>
        </p:nvSpPr>
        <p:spPr>
          <a:xfrm>
            <a:off x="1558170" y="1685494"/>
            <a:ext cx="9862540"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18"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419"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420"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421"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422" name="TextBox 47"/>
          <p:cNvSpPr txBox="1"/>
          <p:nvPr/>
        </p:nvSpPr>
        <p:spPr>
          <a:xfrm>
            <a:off x="1703633" y="1854840"/>
            <a:ext cx="7148132" cy="3799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R="141747" algn="just" defTabSz="457200">
              <a:lnSpc>
                <a:spcPct val="150000"/>
              </a:lnSpc>
              <a:spcBef>
                <a:spcPts val="1200"/>
              </a:spcBef>
              <a:tabLst>
                <a:tab pos="8039100" algn="l"/>
              </a:tabLst>
              <a:defRPr b="1" sz="2500" u="sng">
                <a:latin typeface="Arial Narrow"/>
                <a:ea typeface="Arial Narrow"/>
                <a:cs typeface="Arial Narrow"/>
                <a:sym typeface="Arial Narrow"/>
              </a:defRPr>
            </a:pPr>
            <a:r>
              <a:t>Types of Cyber Crimes</a:t>
            </a:r>
          </a:p>
          <a:p>
            <a:pPr marL="294105" marR="141747" indent="-294105" algn="just" defTabSz="457200">
              <a:lnSpc>
                <a:spcPct val="150000"/>
              </a:lnSpc>
              <a:spcBef>
                <a:spcPts val="1200"/>
              </a:spcBef>
              <a:buSzPct val="100000"/>
              <a:buAutoNum type="arabicPeriod" startAt="1"/>
              <a:tabLst>
                <a:tab pos="8039100" algn="l"/>
              </a:tabLst>
              <a:defRPr sz="2500">
                <a:latin typeface="Arial Narrow"/>
                <a:ea typeface="Arial Narrow"/>
                <a:cs typeface="Arial Narrow"/>
                <a:sym typeface="Arial Narrow"/>
              </a:defRPr>
            </a:pPr>
            <a:r>
              <a:rPr b="1"/>
              <a:t>IT-ENHANCED CRIME: </a:t>
            </a:r>
            <a:r>
              <a:t>Generally speaking, the crimes in this category are old crimes the opportunities for which are enhanced by the IT environment. Some of the types of crime may or may not be crimes, depending on the jurisdiction, but many are probably reflected in the codes of most nations. </a:t>
            </a:r>
          </a:p>
        </p:txBody>
      </p:sp>
      <p:pic>
        <p:nvPicPr>
          <p:cNvPr id="423"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424"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425"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42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27" name="Image" descr="Image"/>
          <p:cNvPicPr>
            <a:picLocks noChangeAspect="1"/>
          </p:cNvPicPr>
          <p:nvPr/>
        </p:nvPicPr>
        <p:blipFill>
          <a:blip r:embed="rId5">
            <a:extLst/>
          </a:blip>
          <a:stretch>
            <a:fillRect/>
          </a:stretch>
        </p:blipFill>
        <p:spPr>
          <a:xfrm>
            <a:off x="9029903" y="2816271"/>
            <a:ext cx="2017147" cy="2017147"/>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9"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430" name="Rectangle: Rounded Corners 24"/>
          <p:cNvSpPr/>
          <p:nvPr/>
        </p:nvSpPr>
        <p:spPr>
          <a:xfrm>
            <a:off x="1145728" y="1685494"/>
            <a:ext cx="10525395"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31"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432"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433"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434"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435" name="TextBox 47"/>
          <p:cNvSpPr txBox="1"/>
          <p:nvPr/>
        </p:nvSpPr>
        <p:spPr>
          <a:xfrm>
            <a:off x="1205710" y="1770089"/>
            <a:ext cx="8177818" cy="38785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R="141747" algn="just" defTabSz="457200">
              <a:lnSpc>
                <a:spcPct val="160000"/>
              </a:lnSpc>
              <a:spcBef>
                <a:spcPts val="1200"/>
              </a:spcBef>
              <a:tabLst>
                <a:tab pos="8039100" algn="l"/>
              </a:tabLst>
              <a:defRPr b="1" sz="2400" u="sng">
                <a:latin typeface="Arial Narrow"/>
                <a:ea typeface="Arial Narrow"/>
                <a:cs typeface="Arial Narrow"/>
                <a:sym typeface="Arial Narrow"/>
              </a:defRPr>
            </a:pPr>
            <a:r>
              <a:t>Types of Cyber Crimes</a:t>
            </a:r>
          </a:p>
          <a:p>
            <a:pPr marL="294105" marR="141747" indent="-294105" algn="just" defTabSz="457200">
              <a:lnSpc>
                <a:spcPct val="160000"/>
              </a:lnSpc>
              <a:spcBef>
                <a:spcPts val="1200"/>
              </a:spcBef>
              <a:buSzPct val="100000"/>
              <a:buAutoNum type="arabicPeriod" startAt="2"/>
              <a:tabLst>
                <a:tab pos="8039100" algn="l"/>
              </a:tabLst>
              <a:defRPr sz="2400">
                <a:latin typeface="Arial Narrow"/>
                <a:ea typeface="Arial Narrow"/>
                <a:cs typeface="Arial Narrow"/>
                <a:sym typeface="Arial Narrow"/>
              </a:defRPr>
            </a:pPr>
            <a:r>
              <a:rPr b="1"/>
              <a:t>MURDER: </a:t>
            </a:r>
            <a:r>
              <a:t>“Murder by Internet”; a 17 year-old boy in Vermont was killed by a bomb resulting from an Internet sale of CB radio items gone bad. The bomb was delivered by UPS. There are many other cases of murder, including the Columbine massacre where offenders used web sites and diaries published over the web revealing their intentions, sometimes urged on by others in chat rooms and blogs.</a:t>
            </a:r>
          </a:p>
        </p:txBody>
      </p:sp>
      <p:pic>
        <p:nvPicPr>
          <p:cNvPr id="436"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437"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438"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43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40" name="Image" descr="Image"/>
          <p:cNvPicPr>
            <a:picLocks noChangeAspect="1"/>
          </p:cNvPicPr>
          <p:nvPr/>
        </p:nvPicPr>
        <p:blipFill>
          <a:blip r:embed="rId5">
            <a:extLst/>
          </a:blip>
          <a:srcRect l="8206" t="21123" r="8176" b="15870"/>
          <a:stretch>
            <a:fillRect/>
          </a:stretch>
        </p:blipFill>
        <p:spPr>
          <a:xfrm>
            <a:off x="9275517" y="3091539"/>
            <a:ext cx="2347206" cy="1326487"/>
          </a:xfrm>
          <a:custGeom>
            <a:avLst/>
            <a:gdLst/>
            <a:ahLst/>
            <a:cxnLst>
              <a:cxn ang="0">
                <a:pos x="wd2" y="hd2"/>
              </a:cxn>
              <a:cxn ang="5400000">
                <a:pos x="wd2" y="hd2"/>
              </a:cxn>
              <a:cxn ang="10800000">
                <a:pos x="wd2" y="hd2"/>
              </a:cxn>
              <a:cxn ang="16200000">
                <a:pos x="wd2" y="hd2"/>
              </a:cxn>
            </a:cxnLst>
            <a:rect l="0" t="0" r="r" b="b"/>
            <a:pathLst>
              <a:path w="21581" h="21593" fill="norm" stroke="1" extrusionOk="0">
                <a:moveTo>
                  <a:pt x="3193" y="2"/>
                </a:moveTo>
                <a:cubicBezTo>
                  <a:pt x="3159" y="9"/>
                  <a:pt x="3130" y="30"/>
                  <a:pt x="3106" y="73"/>
                </a:cubicBezTo>
                <a:cubicBezTo>
                  <a:pt x="3068" y="140"/>
                  <a:pt x="3058" y="251"/>
                  <a:pt x="3077" y="331"/>
                </a:cubicBezTo>
                <a:cubicBezTo>
                  <a:pt x="3079" y="342"/>
                  <a:pt x="3077" y="353"/>
                  <a:pt x="3080" y="364"/>
                </a:cubicBezTo>
                <a:cubicBezTo>
                  <a:pt x="3143" y="534"/>
                  <a:pt x="3327" y="482"/>
                  <a:pt x="3380" y="292"/>
                </a:cubicBezTo>
                <a:cubicBezTo>
                  <a:pt x="3377" y="199"/>
                  <a:pt x="3341" y="90"/>
                  <a:pt x="3296" y="28"/>
                </a:cubicBezTo>
                <a:cubicBezTo>
                  <a:pt x="3264" y="7"/>
                  <a:pt x="3227" y="-5"/>
                  <a:pt x="3193" y="2"/>
                </a:cubicBezTo>
                <a:close/>
                <a:moveTo>
                  <a:pt x="13370" y="680"/>
                </a:moveTo>
                <a:cubicBezTo>
                  <a:pt x="13329" y="664"/>
                  <a:pt x="13052" y="764"/>
                  <a:pt x="12422" y="1035"/>
                </a:cubicBezTo>
                <a:cubicBezTo>
                  <a:pt x="12411" y="1040"/>
                  <a:pt x="12418" y="1037"/>
                  <a:pt x="12407" y="1042"/>
                </a:cubicBezTo>
                <a:cubicBezTo>
                  <a:pt x="12258" y="1114"/>
                  <a:pt x="12142" y="1164"/>
                  <a:pt x="11977" y="1236"/>
                </a:cubicBezTo>
                <a:cubicBezTo>
                  <a:pt x="11305" y="1530"/>
                  <a:pt x="10476" y="1894"/>
                  <a:pt x="9189" y="2483"/>
                </a:cubicBezTo>
                <a:cubicBezTo>
                  <a:pt x="9172" y="2490"/>
                  <a:pt x="9169" y="2494"/>
                  <a:pt x="9152" y="2502"/>
                </a:cubicBezTo>
                <a:cubicBezTo>
                  <a:pt x="7751" y="3143"/>
                  <a:pt x="7082" y="3446"/>
                  <a:pt x="6372" y="3762"/>
                </a:cubicBezTo>
                <a:cubicBezTo>
                  <a:pt x="6072" y="3896"/>
                  <a:pt x="5758" y="4046"/>
                  <a:pt x="5511" y="4149"/>
                </a:cubicBezTo>
                <a:cubicBezTo>
                  <a:pt x="4757" y="4476"/>
                  <a:pt x="4452" y="4579"/>
                  <a:pt x="4419" y="4543"/>
                </a:cubicBezTo>
                <a:cubicBezTo>
                  <a:pt x="4380" y="4500"/>
                  <a:pt x="4304" y="4271"/>
                  <a:pt x="4248" y="4033"/>
                </a:cubicBezTo>
                <a:cubicBezTo>
                  <a:pt x="4026" y="3091"/>
                  <a:pt x="3262" y="2921"/>
                  <a:pt x="2880" y="3729"/>
                </a:cubicBezTo>
                <a:cubicBezTo>
                  <a:pt x="2786" y="3928"/>
                  <a:pt x="2723" y="4146"/>
                  <a:pt x="2693" y="4363"/>
                </a:cubicBezTo>
                <a:cubicBezTo>
                  <a:pt x="2687" y="4469"/>
                  <a:pt x="2683" y="4571"/>
                  <a:pt x="2683" y="4698"/>
                </a:cubicBezTo>
                <a:cubicBezTo>
                  <a:pt x="2683" y="4768"/>
                  <a:pt x="2691" y="4822"/>
                  <a:pt x="2693" y="4886"/>
                </a:cubicBezTo>
                <a:cubicBezTo>
                  <a:pt x="2739" y="5357"/>
                  <a:pt x="2926" y="5791"/>
                  <a:pt x="3244" y="6062"/>
                </a:cubicBezTo>
                <a:lnTo>
                  <a:pt x="3588" y="6352"/>
                </a:lnTo>
                <a:lnTo>
                  <a:pt x="3781" y="7703"/>
                </a:lnTo>
                <a:lnTo>
                  <a:pt x="3974" y="9059"/>
                </a:lnTo>
                <a:lnTo>
                  <a:pt x="3931" y="9137"/>
                </a:lnTo>
                <a:lnTo>
                  <a:pt x="3664" y="9641"/>
                </a:lnTo>
                <a:cubicBezTo>
                  <a:pt x="3527" y="9898"/>
                  <a:pt x="3396" y="10203"/>
                  <a:pt x="3285" y="10513"/>
                </a:cubicBezTo>
                <a:cubicBezTo>
                  <a:pt x="3261" y="10582"/>
                  <a:pt x="3262" y="10606"/>
                  <a:pt x="3234" y="10681"/>
                </a:cubicBezTo>
                <a:cubicBezTo>
                  <a:pt x="3188" y="10799"/>
                  <a:pt x="3145" y="10936"/>
                  <a:pt x="3109" y="11068"/>
                </a:cubicBezTo>
                <a:cubicBezTo>
                  <a:pt x="3101" y="11098"/>
                  <a:pt x="3099" y="11123"/>
                  <a:pt x="3091" y="11152"/>
                </a:cubicBezTo>
                <a:cubicBezTo>
                  <a:pt x="3064" y="11265"/>
                  <a:pt x="3039" y="11378"/>
                  <a:pt x="3033" y="11450"/>
                </a:cubicBezTo>
                <a:cubicBezTo>
                  <a:pt x="3000" y="11859"/>
                  <a:pt x="2907" y="11826"/>
                  <a:pt x="2821" y="11566"/>
                </a:cubicBezTo>
                <a:cubicBezTo>
                  <a:pt x="2745" y="11332"/>
                  <a:pt x="2674" y="10921"/>
                  <a:pt x="2657" y="10429"/>
                </a:cubicBezTo>
                <a:cubicBezTo>
                  <a:pt x="2645" y="10069"/>
                  <a:pt x="2615" y="9735"/>
                  <a:pt x="2588" y="9686"/>
                </a:cubicBezTo>
                <a:cubicBezTo>
                  <a:pt x="2560" y="9637"/>
                  <a:pt x="2537" y="9429"/>
                  <a:pt x="2537" y="9227"/>
                </a:cubicBezTo>
                <a:cubicBezTo>
                  <a:pt x="2537" y="9140"/>
                  <a:pt x="2528" y="9044"/>
                  <a:pt x="2518" y="8949"/>
                </a:cubicBezTo>
                <a:cubicBezTo>
                  <a:pt x="2455" y="8616"/>
                  <a:pt x="2361" y="8243"/>
                  <a:pt x="2208" y="7696"/>
                </a:cubicBezTo>
                <a:cubicBezTo>
                  <a:pt x="2205" y="7684"/>
                  <a:pt x="2201" y="7676"/>
                  <a:pt x="2197" y="7664"/>
                </a:cubicBezTo>
                <a:cubicBezTo>
                  <a:pt x="2194" y="7652"/>
                  <a:pt x="2193" y="7643"/>
                  <a:pt x="2190" y="7631"/>
                </a:cubicBezTo>
                <a:cubicBezTo>
                  <a:pt x="2084" y="7258"/>
                  <a:pt x="1964" y="6970"/>
                  <a:pt x="1829" y="6740"/>
                </a:cubicBezTo>
                <a:cubicBezTo>
                  <a:pt x="1743" y="6616"/>
                  <a:pt x="1640" y="6508"/>
                  <a:pt x="1489" y="6378"/>
                </a:cubicBezTo>
                <a:cubicBezTo>
                  <a:pt x="1279" y="6198"/>
                  <a:pt x="1085" y="6088"/>
                  <a:pt x="1004" y="6094"/>
                </a:cubicBezTo>
                <a:cubicBezTo>
                  <a:pt x="989" y="6099"/>
                  <a:pt x="969" y="6096"/>
                  <a:pt x="957" y="6107"/>
                </a:cubicBezTo>
                <a:cubicBezTo>
                  <a:pt x="906" y="6169"/>
                  <a:pt x="875" y="6429"/>
                  <a:pt x="865" y="6721"/>
                </a:cubicBezTo>
                <a:cubicBezTo>
                  <a:pt x="868" y="6949"/>
                  <a:pt x="880" y="7177"/>
                  <a:pt x="909" y="7405"/>
                </a:cubicBezTo>
                <a:cubicBezTo>
                  <a:pt x="918" y="7437"/>
                  <a:pt x="923" y="7496"/>
                  <a:pt x="935" y="7509"/>
                </a:cubicBezTo>
                <a:cubicBezTo>
                  <a:pt x="975" y="7553"/>
                  <a:pt x="1008" y="7699"/>
                  <a:pt x="1008" y="7825"/>
                </a:cubicBezTo>
                <a:cubicBezTo>
                  <a:pt x="1008" y="7889"/>
                  <a:pt x="1022" y="7969"/>
                  <a:pt x="1033" y="8045"/>
                </a:cubicBezTo>
                <a:cubicBezTo>
                  <a:pt x="1107" y="8355"/>
                  <a:pt x="1198" y="8667"/>
                  <a:pt x="1321" y="8982"/>
                </a:cubicBezTo>
                <a:cubicBezTo>
                  <a:pt x="1421" y="9234"/>
                  <a:pt x="1540" y="9487"/>
                  <a:pt x="1672" y="9744"/>
                </a:cubicBezTo>
                <a:cubicBezTo>
                  <a:pt x="1676" y="9753"/>
                  <a:pt x="1678" y="9761"/>
                  <a:pt x="1683" y="9770"/>
                </a:cubicBezTo>
                <a:cubicBezTo>
                  <a:pt x="1692" y="9789"/>
                  <a:pt x="1698" y="9802"/>
                  <a:pt x="1708" y="9822"/>
                </a:cubicBezTo>
                <a:cubicBezTo>
                  <a:pt x="2180" y="10742"/>
                  <a:pt x="2387" y="11354"/>
                  <a:pt x="2387" y="11811"/>
                </a:cubicBezTo>
                <a:cubicBezTo>
                  <a:pt x="2387" y="11827"/>
                  <a:pt x="2390" y="11840"/>
                  <a:pt x="2391" y="11857"/>
                </a:cubicBezTo>
                <a:cubicBezTo>
                  <a:pt x="2413" y="11955"/>
                  <a:pt x="2433" y="12035"/>
                  <a:pt x="2453" y="12121"/>
                </a:cubicBezTo>
                <a:cubicBezTo>
                  <a:pt x="2453" y="12122"/>
                  <a:pt x="2452" y="12127"/>
                  <a:pt x="2453" y="12128"/>
                </a:cubicBezTo>
                <a:cubicBezTo>
                  <a:pt x="2456" y="12134"/>
                  <a:pt x="2460" y="12150"/>
                  <a:pt x="2464" y="12154"/>
                </a:cubicBezTo>
                <a:cubicBezTo>
                  <a:pt x="2512" y="12207"/>
                  <a:pt x="2535" y="12507"/>
                  <a:pt x="2533" y="12793"/>
                </a:cubicBezTo>
                <a:cubicBezTo>
                  <a:pt x="2540" y="13022"/>
                  <a:pt x="2524" y="13222"/>
                  <a:pt x="2486" y="13291"/>
                </a:cubicBezTo>
                <a:cubicBezTo>
                  <a:pt x="2484" y="13293"/>
                  <a:pt x="2476" y="13289"/>
                  <a:pt x="2475" y="13291"/>
                </a:cubicBezTo>
                <a:cubicBezTo>
                  <a:pt x="2473" y="13292"/>
                  <a:pt x="2476" y="13296"/>
                  <a:pt x="2475" y="13297"/>
                </a:cubicBezTo>
                <a:cubicBezTo>
                  <a:pt x="2441" y="13334"/>
                  <a:pt x="2321" y="13198"/>
                  <a:pt x="2208" y="12994"/>
                </a:cubicBezTo>
                <a:cubicBezTo>
                  <a:pt x="2207" y="12991"/>
                  <a:pt x="2206" y="12990"/>
                  <a:pt x="2205" y="12987"/>
                </a:cubicBezTo>
                <a:cubicBezTo>
                  <a:pt x="2204" y="12986"/>
                  <a:pt x="2205" y="12982"/>
                  <a:pt x="2205" y="12981"/>
                </a:cubicBezTo>
                <a:cubicBezTo>
                  <a:pt x="2136" y="12864"/>
                  <a:pt x="2043" y="12750"/>
                  <a:pt x="1938" y="12651"/>
                </a:cubicBezTo>
                <a:cubicBezTo>
                  <a:pt x="1866" y="12590"/>
                  <a:pt x="1792" y="12536"/>
                  <a:pt x="1719" y="12516"/>
                </a:cubicBezTo>
                <a:cubicBezTo>
                  <a:pt x="1567" y="12472"/>
                  <a:pt x="1423" y="12390"/>
                  <a:pt x="1402" y="12328"/>
                </a:cubicBezTo>
                <a:cubicBezTo>
                  <a:pt x="1401" y="12326"/>
                  <a:pt x="1399" y="12324"/>
                  <a:pt x="1398" y="12322"/>
                </a:cubicBezTo>
                <a:cubicBezTo>
                  <a:pt x="1278" y="12270"/>
                  <a:pt x="1187" y="12243"/>
                  <a:pt x="1132" y="12244"/>
                </a:cubicBezTo>
                <a:cubicBezTo>
                  <a:pt x="1110" y="12251"/>
                  <a:pt x="1084" y="12248"/>
                  <a:pt x="1070" y="12264"/>
                </a:cubicBezTo>
                <a:cubicBezTo>
                  <a:pt x="1060" y="12271"/>
                  <a:pt x="1050" y="12283"/>
                  <a:pt x="1044" y="12296"/>
                </a:cubicBezTo>
                <a:cubicBezTo>
                  <a:pt x="1022" y="12341"/>
                  <a:pt x="1010" y="12400"/>
                  <a:pt x="1011" y="12503"/>
                </a:cubicBezTo>
                <a:cubicBezTo>
                  <a:pt x="1012" y="12599"/>
                  <a:pt x="1024" y="12700"/>
                  <a:pt x="1044" y="12793"/>
                </a:cubicBezTo>
                <a:cubicBezTo>
                  <a:pt x="1062" y="12874"/>
                  <a:pt x="1090" y="12951"/>
                  <a:pt x="1121" y="13026"/>
                </a:cubicBezTo>
                <a:cubicBezTo>
                  <a:pt x="1190" y="13177"/>
                  <a:pt x="1292" y="13321"/>
                  <a:pt x="1438" y="13465"/>
                </a:cubicBezTo>
                <a:cubicBezTo>
                  <a:pt x="1493" y="13520"/>
                  <a:pt x="1537" y="13577"/>
                  <a:pt x="1577" y="13633"/>
                </a:cubicBezTo>
                <a:cubicBezTo>
                  <a:pt x="1635" y="13702"/>
                  <a:pt x="1678" y="13767"/>
                  <a:pt x="1668" y="13814"/>
                </a:cubicBezTo>
                <a:cubicBezTo>
                  <a:pt x="1668" y="13818"/>
                  <a:pt x="1672" y="13824"/>
                  <a:pt x="1672" y="13827"/>
                </a:cubicBezTo>
                <a:cubicBezTo>
                  <a:pt x="1672" y="13830"/>
                  <a:pt x="1658" y="13831"/>
                  <a:pt x="1657" y="13833"/>
                </a:cubicBezTo>
                <a:cubicBezTo>
                  <a:pt x="1637" y="13874"/>
                  <a:pt x="1578" y="13909"/>
                  <a:pt x="1497" y="13937"/>
                </a:cubicBezTo>
                <a:cubicBezTo>
                  <a:pt x="1493" y="13938"/>
                  <a:pt x="1493" y="13936"/>
                  <a:pt x="1489" y="13937"/>
                </a:cubicBezTo>
                <a:cubicBezTo>
                  <a:pt x="1489" y="13937"/>
                  <a:pt x="1487" y="13937"/>
                  <a:pt x="1486" y="13937"/>
                </a:cubicBezTo>
                <a:cubicBezTo>
                  <a:pt x="1419" y="13958"/>
                  <a:pt x="1323" y="13973"/>
                  <a:pt x="1216" y="13988"/>
                </a:cubicBezTo>
                <a:cubicBezTo>
                  <a:pt x="1162" y="13998"/>
                  <a:pt x="1121" y="14014"/>
                  <a:pt x="1062" y="14021"/>
                </a:cubicBezTo>
                <a:cubicBezTo>
                  <a:pt x="363" y="14100"/>
                  <a:pt x="-17" y="14328"/>
                  <a:pt x="1" y="14628"/>
                </a:cubicBezTo>
                <a:cubicBezTo>
                  <a:pt x="6" y="14728"/>
                  <a:pt x="57" y="14838"/>
                  <a:pt x="154" y="14951"/>
                </a:cubicBezTo>
                <a:cubicBezTo>
                  <a:pt x="457" y="15303"/>
                  <a:pt x="648" y="15351"/>
                  <a:pt x="752" y="15100"/>
                </a:cubicBezTo>
                <a:cubicBezTo>
                  <a:pt x="828" y="14917"/>
                  <a:pt x="868" y="14903"/>
                  <a:pt x="949" y="15022"/>
                </a:cubicBezTo>
                <a:cubicBezTo>
                  <a:pt x="1028" y="15138"/>
                  <a:pt x="1145" y="15127"/>
                  <a:pt x="1449" y="14983"/>
                </a:cubicBezTo>
                <a:cubicBezTo>
                  <a:pt x="2192" y="14633"/>
                  <a:pt x="2556" y="14830"/>
                  <a:pt x="2037" y="15300"/>
                </a:cubicBezTo>
                <a:cubicBezTo>
                  <a:pt x="1880" y="15441"/>
                  <a:pt x="1733" y="15650"/>
                  <a:pt x="1708" y="15765"/>
                </a:cubicBezTo>
                <a:cubicBezTo>
                  <a:pt x="1628" y="16134"/>
                  <a:pt x="1658" y="16567"/>
                  <a:pt x="1770" y="16644"/>
                </a:cubicBezTo>
                <a:cubicBezTo>
                  <a:pt x="1830" y="16684"/>
                  <a:pt x="1880" y="16805"/>
                  <a:pt x="1880" y="16915"/>
                </a:cubicBezTo>
                <a:cubicBezTo>
                  <a:pt x="1880" y="17247"/>
                  <a:pt x="2320" y="17625"/>
                  <a:pt x="2704" y="17626"/>
                </a:cubicBezTo>
                <a:cubicBezTo>
                  <a:pt x="3417" y="17627"/>
                  <a:pt x="3878" y="16721"/>
                  <a:pt x="3478" y="16114"/>
                </a:cubicBezTo>
                <a:cubicBezTo>
                  <a:pt x="3398" y="15993"/>
                  <a:pt x="3336" y="15770"/>
                  <a:pt x="3336" y="15617"/>
                </a:cubicBezTo>
                <a:cubicBezTo>
                  <a:pt x="3336" y="15438"/>
                  <a:pt x="3278" y="15309"/>
                  <a:pt x="3175" y="15261"/>
                </a:cubicBezTo>
                <a:cubicBezTo>
                  <a:pt x="2965" y="15164"/>
                  <a:pt x="3028" y="15069"/>
                  <a:pt x="3573" y="14667"/>
                </a:cubicBezTo>
                <a:cubicBezTo>
                  <a:pt x="3919" y="14411"/>
                  <a:pt x="4033" y="14264"/>
                  <a:pt x="4051" y="14040"/>
                </a:cubicBezTo>
                <a:cubicBezTo>
                  <a:pt x="4073" y="13772"/>
                  <a:pt x="4050" y="13746"/>
                  <a:pt x="3795" y="13788"/>
                </a:cubicBezTo>
                <a:cubicBezTo>
                  <a:pt x="3642" y="13814"/>
                  <a:pt x="3404" y="13938"/>
                  <a:pt x="3266" y="14060"/>
                </a:cubicBezTo>
                <a:cubicBezTo>
                  <a:pt x="2668" y="14590"/>
                  <a:pt x="2875" y="13531"/>
                  <a:pt x="3635" y="12173"/>
                </a:cubicBezTo>
                <a:cubicBezTo>
                  <a:pt x="3907" y="11687"/>
                  <a:pt x="4167" y="11312"/>
                  <a:pt x="4215" y="11340"/>
                </a:cubicBezTo>
                <a:cubicBezTo>
                  <a:pt x="4263" y="11368"/>
                  <a:pt x="4392" y="11995"/>
                  <a:pt x="4500" y="12735"/>
                </a:cubicBezTo>
                <a:cubicBezTo>
                  <a:pt x="5152" y="17195"/>
                  <a:pt x="5183" y="17369"/>
                  <a:pt x="5335" y="17367"/>
                </a:cubicBezTo>
                <a:cubicBezTo>
                  <a:pt x="5415" y="17367"/>
                  <a:pt x="5969" y="17139"/>
                  <a:pt x="6569" y="16863"/>
                </a:cubicBezTo>
                <a:cubicBezTo>
                  <a:pt x="7495" y="16437"/>
                  <a:pt x="7677" y="16390"/>
                  <a:pt x="7766" y="16540"/>
                </a:cubicBezTo>
                <a:cubicBezTo>
                  <a:pt x="7855" y="16692"/>
                  <a:pt x="7820" y="16790"/>
                  <a:pt x="7525" y="17251"/>
                </a:cubicBezTo>
                <a:cubicBezTo>
                  <a:pt x="7336" y="17546"/>
                  <a:pt x="7195" y="17805"/>
                  <a:pt x="7211" y="17832"/>
                </a:cubicBezTo>
                <a:cubicBezTo>
                  <a:pt x="7226" y="17860"/>
                  <a:pt x="7367" y="17809"/>
                  <a:pt x="7525" y="17710"/>
                </a:cubicBezTo>
                <a:cubicBezTo>
                  <a:pt x="7683" y="17611"/>
                  <a:pt x="8121" y="17503"/>
                  <a:pt x="8499" y="17477"/>
                </a:cubicBezTo>
                <a:cubicBezTo>
                  <a:pt x="9083" y="17437"/>
                  <a:pt x="9182" y="17461"/>
                  <a:pt x="9156" y="17626"/>
                </a:cubicBezTo>
                <a:cubicBezTo>
                  <a:pt x="9139" y="17732"/>
                  <a:pt x="9119" y="17989"/>
                  <a:pt x="9112" y="18194"/>
                </a:cubicBezTo>
                <a:cubicBezTo>
                  <a:pt x="9102" y="18495"/>
                  <a:pt x="9055" y="18597"/>
                  <a:pt x="8860" y="18711"/>
                </a:cubicBezTo>
                <a:cubicBezTo>
                  <a:pt x="8335" y="19019"/>
                  <a:pt x="8550" y="19356"/>
                  <a:pt x="9419" y="19583"/>
                </a:cubicBezTo>
                <a:cubicBezTo>
                  <a:pt x="9731" y="19665"/>
                  <a:pt x="10025" y="19806"/>
                  <a:pt x="10068" y="19900"/>
                </a:cubicBezTo>
                <a:cubicBezTo>
                  <a:pt x="10112" y="19993"/>
                  <a:pt x="10224" y="20122"/>
                  <a:pt x="10320" y="20190"/>
                </a:cubicBezTo>
                <a:cubicBezTo>
                  <a:pt x="10416" y="20259"/>
                  <a:pt x="10858" y="20322"/>
                  <a:pt x="11301" y="20326"/>
                </a:cubicBezTo>
                <a:cubicBezTo>
                  <a:pt x="12432" y="20338"/>
                  <a:pt x="12917" y="20006"/>
                  <a:pt x="12258" y="19674"/>
                </a:cubicBezTo>
                <a:cubicBezTo>
                  <a:pt x="11845" y="19466"/>
                  <a:pt x="11804" y="19372"/>
                  <a:pt x="12002" y="19144"/>
                </a:cubicBezTo>
                <a:cubicBezTo>
                  <a:pt x="12110" y="19020"/>
                  <a:pt x="12441" y="18928"/>
                  <a:pt x="12933" y="18879"/>
                </a:cubicBezTo>
                <a:cubicBezTo>
                  <a:pt x="13679" y="18805"/>
                  <a:pt x="14462" y="18446"/>
                  <a:pt x="14575" y="18123"/>
                </a:cubicBezTo>
                <a:cubicBezTo>
                  <a:pt x="14647" y="17916"/>
                  <a:pt x="14415" y="17582"/>
                  <a:pt x="14038" y="17354"/>
                </a:cubicBezTo>
                <a:cubicBezTo>
                  <a:pt x="13784" y="17201"/>
                  <a:pt x="13700" y="17085"/>
                  <a:pt x="13710" y="16909"/>
                </a:cubicBezTo>
                <a:cubicBezTo>
                  <a:pt x="13737" y="16406"/>
                  <a:pt x="13593" y="16188"/>
                  <a:pt x="13265" y="16224"/>
                </a:cubicBezTo>
                <a:cubicBezTo>
                  <a:pt x="13043" y="16248"/>
                  <a:pt x="12896" y="16183"/>
                  <a:pt x="12739" y="15985"/>
                </a:cubicBezTo>
                <a:cubicBezTo>
                  <a:pt x="12513" y="15699"/>
                  <a:pt x="11631" y="15231"/>
                  <a:pt x="11185" y="15158"/>
                </a:cubicBezTo>
                <a:cubicBezTo>
                  <a:pt x="10765" y="15089"/>
                  <a:pt x="10921" y="14888"/>
                  <a:pt x="11637" y="14576"/>
                </a:cubicBezTo>
                <a:cubicBezTo>
                  <a:pt x="12009" y="14415"/>
                  <a:pt x="12916" y="14023"/>
                  <a:pt x="13651" y="13698"/>
                </a:cubicBezTo>
                <a:cubicBezTo>
                  <a:pt x="14511" y="13318"/>
                  <a:pt x="15011" y="13146"/>
                  <a:pt x="15056" y="13226"/>
                </a:cubicBezTo>
                <a:cubicBezTo>
                  <a:pt x="15101" y="13306"/>
                  <a:pt x="15075" y="13401"/>
                  <a:pt x="14980" y="13491"/>
                </a:cubicBezTo>
                <a:cubicBezTo>
                  <a:pt x="14709" y="13747"/>
                  <a:pt x="14720" y="14098"/>
                  <a:pt x="15045" y="15533"/>
                </a:cubicBezTo>
                <a:lnTo>
                  <a:pt x="15356" y="16896"/>
                </a:lnTo>
                <a:lnTo>
                  <a:pt x="15144" y="17199"/>
                </a:lnTo>
                <a:lnTo>
                  <a:pt x="14929" y="17496"/>
                </a:lnTo>
                <a:lnTo>
                  <a:pt x="15385" y="17496"/>
                </a:lnTo>
                <a:cubicBezTo>
                  <a:pt x="15786" y="17497"/>
                  <a:pt x="15841" y="17465"/>
                  <a:pt x="15841" y="17245"/>
                </a:cubicBezTo>
                <a:cubicBezTo>
                  <a:pt x="15841" y="17107"/>
                  <a:pt x="15870" y="16968"/>
                  <a:pt x="15907" y="16928"/>
                </a:cubicBezTo>
                <a:cubicBezTo>
                  <a:pt x="15963" y="16866"/>
                  <a:pt x="15872" y="16217"/>
                  <a:pt x="15593" y="14699"/>
                </a:cubicBezTo>
                <a:cubicBezTo>
                  <a:pt x="15548" y="14459"/>
                  <a:pt x="15587" y="14376"/>
                  <a:pt x="15837" y="14150"/>
                </a:cubicBezTo>
                <a:lnTo>
                  <a:pt x="16133" y="13885"/>
                </a:lnTo>
                <a:lnTo>
                  <a:pt x="16206" y="14215"/>
                </a:lnTo>
                <a:cubicBezTo>
                  <a:pt x="16245" y="14398"/>
                  <a:pt x="16275" y="14917"/>
                  <a:pt x="16275" y="15365"/>
                </a:cubicBezTo>
                <a:cubicBezTo>
                  <a:pt x="16275" y="15860"/>
                  <a:pt x="16311" y="16229"/>
                  <a:pt x="16366" y="16308"/>
                </a:cubicBezTo>
                <a:cubicBezTo>
                  <a:pt x="16416" y="16379"/>
                  <a:pt x="16866" y="16580"/>
                  <a:pt x="17366" y="16754"/>
                </a:cubicBezTo>
                <a:cubicBezTo>
                  <a:pt x="18106" y="17010"/>
                  <a:pt x="18272" y="17108"/>
                  <a:pt x="18264" y="17283"/>
                </a:cubicBezTo>
                <a:cubicBezTo>
                  <a:pt x="18258" y="17414"/>
                  <a:pt x="18308" y="17496"/>
                  <a:pt x="18392" y="17496"/>
                </a:cubicBezTo>
                <a:cubicBezTo>
                  <a:pt x="18510" y="17496"/>
                  <a:pt x="18530" y="17396"/>
                  <a:pt x="18530" y="16754"/>
                </a:cubicBezTo>
                <a:lnTo>
                  <a:pt x="18530" y="16011"/>
                </a:lnTo>
                <a:lnTo>
                  <a:pt x="17895" y="15707"/>
                </a:lnTo>
                <a:cubicBezTo>
                  <a:pt x="17069" y="15309"/>
                  <a:pt x="17049" y="15283"/>
                  <a:pt x="17107" y="14479"/>
                </a:cubicBezTo>
                <a:cubicBezTo>
                  <a:pt x="17133" y="14122"/>
                  <a:pt x="17175" y="13489"/>
                  <a:pt x="17198" y="13078"/>
                </a:cubicBezTo>
                <a:lnTo>
                  <a:pt x="17209" y="12858"/>
                </a:lnTo>
                <a:cubicBezTo>
                  <a:pt x="17208" y="12662"/>
                  <a:pt x="17207" y="12456"/>
                  <a:pt x="17191" y="12348"/>
                </a:cubicBezTo>
                <a:lnTo>
                  <a:pt x="17030" y="12412"/>
                </a:lnTo>
                <a:cubicBezTo>
                  <a:pt x="16916" y="12457"/>
                  <a:pt x="16659" y="12586"/>
                  <a:pt x="16461" y="12696"/>
                </a:cubicBezTo>
                <a:cubicBezTo>
                  <a:pt x="16139" y="12876"/>
                  <a:pt x="16093" y="12879"/>
                  <a:pt x="16031" y="12703"/>
                </a:cubicBezTo>
                <a:cubicBezTo>
                  <a:pt x="15970" y="12533"/>
                  <a:pt x="15911" y="12556"/>
                  <a:pt x="15604" y="12877"/>
                </a:cubicBezTo>
                <a:cubicBezTo>
                  <a:pt x="15408" y="13082"/>
                  <a:pt x="15218" y="13215"/>
                  <a:pt x="15180" y="13174"/>
                </a:cubicBezTo>
                <a:cubicBezTo>
                  <a:pt x="15050" y="13032"/>
                  <a:pt x="15271" y="12580"/>
                  <a:pt x="15593" y="12328"/>
                </a:cubicBezTo>
                <a:cubicBezTo>
                  <a:pt x="15927" y="12066"/>
                  <a:pt x="15950" y="12005"/>
                  <a:pt x="15848" y="11721"/>
                </a:cubicBezTo>
                <a:cubicBezTo>
                  <a:pt x="15801" y="11590"/>
                  <a:pt x="15779" y="11610"/>
                  <a:pt x="15750" y="11811"/>
                </a:cubicBezTo>
                <a:cubicBezTo>
                  <a:pt x="15716" y="12040"/>
                  <a:pt x="15244" y="12504"/>
                  <a:pt x="15060" y="12490"/>
                </a:cubicBezTo>
                <a:cubicBezTo>
                  <a:pt x="14977" y="12483"/>
                  <a:pt x="14908" y="11917"/>
                  <a:pt x="14972" y="11766"/>
                </a:cubicBezTo>
                <a:cubicBezTo>
                  <a:pt x="15003" y="11695"/>
                  <a:pt x="14883" y="10651"/>
                  <a:pt x="14710" y="9447"/>
                </a:cubicBezTo>
                <a:cubicBezTo>
                  <a:pt x="14318" y="6727"/>
                  <a:pt x="14139" y="5489"/>
                  <a:pt x="13947" y="4169"/>
                </a:cubicBezTo>
                <a:cubicBezTo>
                  <a:pt x="13928" y="4054"/>
                  <a:pt x="13916" y="3981"/>
                  <a:pt x="13900" y="3846"/>
                </a:cubicBezTo>
                <a:cubicBezTo>
                  <a:pt x="13623" y="1953"/>
                  <a:pt x="13469" y="924"/>
                  <a:pt x="13440" y="816"/>
                </a:cubicBezTo>
                <a:cubicBezTo>
                  <a:pt x="13418" y="766"/>
                  <a:pt x="13397" y="707"/>
                  <a:pt x="13370" y="680"/>
                </a:cubicBezTo>
                <a:close/>
                <a:moveTo>
                  <a:pt x="16983" y="822"/>
                </a:moveTo>
                <a:cubicBezTo>
                  <a:pt x="16378" y="800"/>
                  <a:pt x="15775" y="1467"/>
                  <a:pt x="15633" y="2638"/>
                </a:cubicBezTo>
                <a:cubicBezTo>
                  <a:pt x="15476" y="3932"/>
                  <a:pt x="15799" y="5021"/>
                  <a:pt x="16468" y="5461"/>
                </a:cubicBezTo>
                <a:cubicBezTo>
                  <a:pt x="17097" y="5873"/>
                  <a:pt x="17832" y="5361"/>
                  <a:pt x="18129" y="4304"/>
                </a:cubicBezTo>
                <a:cubicBezTo>
                  <a:pt x="18396" y="3355"/>
                  <a:pt x="18340" y="2431"/>
                  <a:pt x="17972" y="1656"/>
                </a:cubicBezTo>
                <a:cubicBezTo>
                  <a:pt x="17708" y="1101"/>
                  <a:pt x="17346" y="836"/>
                  <a:pt x="16983" y="822"/>
                </a:cubicBezTo>
                <a:close/>
                <a:moveTo>
                  <a:pt x="2044" y="1578"/>
                </a:moveTo>
                <a:cubicBezTo>
                  <a:pt x="1909" y="1598"/>
                  <a:pt x="1785" y="1674"/>
                  <a:pt x="1734" y="1791"/>
                </a:cubicBezTo>
                <a:cubicBezTo>
                  <a:pt x="1700" y="1891"/>
                  <a:pt x="1686" y="2042"/>
                  <a:pt x="1675" y="2295"/>
                </a:cubicBezTo>
                <a:cubicBezTo>
                  <a:pt x="1672" y="2378"/>
                  <a:pt x="1679" y="2410"/>
                  <a:pt x="1679" y="2476"/>
                </a:cubicBezTo>
                <a:cubicBezTo>
                  <a:pt x="1695" y="2668"/>
                  <a:pt x="1730" y="2852"/>
                  <a:pt x="1785" y="2961"/>
                </a:cubicBezTo>
                <a:cubicBezTo>
                  <a:pt x="1820" y="3029"/>
                  <a:pt x="1865" y="3084"/>
                  <a:pt x="1916" y="3122"/>
                </a:cubicBezTo>
                <a:cubicBezTo>
                  <a:pt x="1959" y="3154"/>
                  <a:pt x="2006" y="3171"/>
                  <a:pt x="2055" y="3180"/>
                </a:cubicBezTo>
                <a:cubicBezTo>
                  <a:pt x="2089" y="3185"/>
                  <a:pt x="2123" y="3177"/>
                  <a:pt x="2157" y="3174"/>
                </a:cubicBezTo>
                <a:cubicBezTo>
                  <a:pt x="2252" y="3163"/>
                  <a:pt x="2346" y="3121"/>
                  <a:pt x="2420" y="3025"/>
                </a:cubicBezTo>
                <a:cubicBezTo>
                  <a:pt x="2591" y="2804"/>
                  <a:pt x="2592" y="2041"/>
                  <a:pt x="2434" y="1753"/>
                </a:cubicBezTo>
                <a:cubicBezTo>
                  <a:pt x="2418" y="1727"/>
                  <a:pt x="2401" y="1702"/>
                  <a:pt x="2383" y="1681"/>
                </a:cubicBezTo>
                <a:cubicBezTo>
                  <a:pt x="2301" y="1596"/>
                  <a:pt x="2172" y="1559"/>
                  <a:pt x="2044" y="1578"/>
                </a:cubicBezTo>
                <a:close/>
                <a:moveTo>
                  <a:pt x="21088" y="5771"/>
                </a:moveTo>
                <a:lnTo>
                  <a:pt x="20844" y="5777"/>
                </a:lnTo>
                <a:cubicBezTo>
                  <a:pt x="20799" y="5778"/>
                  <a:pt x="20754" y="5796"/>
                  <a:pt x="20709" y="5810"/>
                </a:cubicBezTo>
                <a:cubicBezTo>
                  <a:pt x="20585" y="5916"/>
                  <a:pt x="20458" y="6069"/>
                  <a:pt x="20344" y="6288"/>
                </a:cubicBezTo>
                <a:cubicBezTo>
                  <a:pt x="20222" y="6521"/>
                  <a:pt x="20138" y="6753"/>
                  <a:pt x="20055" y="7115"/>
                </a:cubicBezTo>
                <a:cubicBezTo>
                  <a:pt x="20044" y="7214"/>
                  <a:pt x="20037" y="7295"/>
                  <a:pt x="19982" y="7522"/>
                </a:cubicBezTo>
                <a:cubicBezTo>
                  <a:pt x="19955" y="7636"/>
                  <a:pt x="19931" y="7765"/>
                  <a:pt x="19909" y="7890"/>
                </a:cubicBezTo>
                <a:cubicBezTo>
                  <a:pt x="19896" y="7977"/>
                  <a:pt x="19880" y="8108"/>
                  <a:pt x="19866" y="8206"/>
                </a:cubicBezTo>
                <a:cubicBezTo>
                  <a:pt x="19855" y="8299"/>
                  <a:pt x="19837" y="8406"/>
                  <a:pt x="19837" y="8465"/>
                </a:cubicBezTo>
                <a:cubicBezTo>
                  <a:pt x="19837" y="8657"/>
                  <a:pt x="19807" y="8869"/>
                  <a:pt x="19771" y="8936"/>
                </a:cubicBezTo>
                <a:cubicBezTo>
                  <a:pt x="19734" y="9004"/>
                  <a:pt x="19693" y="9198"/>
                  <a:pt x="19680" y="9369"/>
                </a:cubicBezTo>
                <a:cubicBezTo>
                  <a:pt x="19668" y="9513"/>
                  <a:pt x="19647" y="9607"/>
                  <a:pt x="19621" y="9660"/>
                </a:cubicBezTo>
                <a:cubicBezTo>
                  <a:pt x="19620" y="9663"/>
                  <a:pt x="19619" y="9677"/>
                  <a:pt x="19618" y="9679"/>
                </a:cubicBezTo>
                <a:cubicBezTo>
                  <a:pt x="19613" y="9689"/>
                  <a:pt x="19601" y="9683"/>
                  <a:pt x="19592" y="9679"/>
                </a:cubicBezTo>
                <a:cubicBezTo>
                  <a:pt x="19526" y="9732"/>
                  <a:pt x="19437" y="9596"/>
                  <a:pt x="19333" y="9227"/>
                </a:cubicBezTo>
                <a:cubicBezTo>
                  <a:pt x="19314" y="9159"/>
                  <a:pt x="19284" y="9099"/>
                  <a:pt x="19260" y="9033"/>
                </a:cubicBezTo>
                <a:cubicBezTo>
                  <a:pt x="19207" y="8907"/>
                  <a:pt x="19153" y="8777"/>
                  <a:pt x="19099" y="8678"/>
                </a:cubicBezTo>
                <a:cubicBezTo>
                  <a:pt x="19025" y="8540"/>
                  <a:pt x="18946" y="8431"/>
                  <a:pt x="18862" y="8336"/>
                </a:cubicBezTo>
                <a:cubicBezTo>
                  <a:pt x="18848" y="8320"/>
                  <a:pt x="18833" y="8298"/>
                  <a:pt x="18818" y="8284"/>
                </a:cubicBezTo>
                <a:cubicBezTo>
                  <a:pt x="18767" y="8231"/>
                  <a:pt x="18708" y="8196"/>
                  <a:pt x="18651" y="8155"/>
                </a:cubicBezTo>
                <a:cubicBezTo>
                  <a:pt x="18598" y="8126"/>
                  <a:pt x="18545" y="8097"/>
                  <a:pt x="18497" y="8097"/>
                </a:cubicBezTo>
                <a:cubicBezTo>
                  <a:pt x="18406" y="8097"/>
                  <a:pt x="18319" y="8041"/>
                  <a:pt x="18286" y="7974"/>
                </a:cubicBezTo>
                <a:cubicBezTo>
                  <a:pt x="18246" y="7961"/>
                  <a:pt x="18215" y="7940"/>
                  <a:pt x="18173" y="7929"/>
                </a:cubicBezTo>
                <a:cubicBezTo>
                  <a:pt x="18118" y="7971"/>
                  <a:pt x="18067" y="8078"/>
                  <a:pt x="18041" y="8213"/>
                </a:cubicBezTo>
                <a:cubicBezTo>
                  <a:pt x="18041" y="8219"/>
                  <a:pt x="18037" y="8220"/>
                  <a:pt x="18038" y="8226"/>
                </a:cubicBezTo>
                <a:cubicBezTo>
                  <a:pt x="18041" y="8375"/>
                  <a:pt x="18083" y="8563"/>
                  <a:pt x="18140" y="8756"/>
                </a:cubicBezTo>
                <a:cubicBezTo>
                  <a:pt x="18250" y="9033"/>
                  <a:pt x="18420" y="9381"/>
                  <a:pt x="18592" y="9660"/>
                </a:cubicBezTo>
                <a:cubicBezTo>
                  <a:pt x="18686" y="9811"/>
                  <a:pt x="18778" y="9940"/>
                  <a:pt x="18859" y="10028"/>
                </a:cubicBezTo>
                <a:cubicBezTo>
                  <a:pt x="19004" y="10188"/>
                  <a:pt x="19069" y="10318"/>
                  <a:pt x="19059" y="10409"/>
                </a:cubicBezTo>
                <a:cubicBezTo>
                  <a:pt x="19061" y="10418"/>
                  <a:pt x="19074" y="10442"/>
                  <a:pt x="19074" y="10448"/>
                </a:cubicBezTo>
                <a:cubicBezTo>
                  <a:pt x="19074" y="10532"/>
                  <a:pt x="18945" y="10604"/>
                  <a:pt x="18775" y="10616"/>
                </a:cubicBezTo>
                <a:cubicBezTo>
                  <a:pt x="18738" y="10619"/>
                  <a:pt x="18697" y="10637"/>
                  <a:pt x="18658" y="10648"/>
                </a:cubicBezTo>
                <a:cubicBezTo>
                  <a:pt x="18653" y="10657"/>
                  <a:pt x="18643" y="10659"/>
                  <a:pt x="18640" y="10668"/>
                </a:cubicBezTo>
                <a:cubicBezTo>
                  <a:pt x="18615" y="10739"/>
                  <a:pt x="18519" y="10797"/>
                  <a:pt x="18428" y="10797"/>
                </a:cubicBezTo>
                <a:cubicBezTo>
                  <a:pt x="18337" y="10797"/>
                  <a:pt x="18202" y="10913"/>
                  <a:pt x="18129" y="11055"/>
                </a:cubicBezTo>
                <a:cubicBezTo>
                  <a:pt x="18067" y="11177"/>
                  <a:pt x="18039" y="11245"/>
                  <a:pt x="18038" y="11301"/>
                </a:cubicBezTo>
                <a:cubicBezTo>
                  <a:pt x="18040" y="11317"/>
                  <a:pt x="18046" y="11331"/>
                  <a:pt x="18052" y="11346"/>
                </a:cubicBezTo>
                <a:cubicBezTo>
                  <a:pt x="18059" y="11374"/>
                  <a:pt x="18080" y="11409"/>
                  <a:pt x="18103" y="11443"/>
                </a:cubicBezTo>
                <a:cubicBezTo>
                  <a:pt x="18181" y="11536"/>
                  <a:pt x="18309" y="11619"/>
                  <a:pt x="18464" y="11663"/>
                </a:cubicBezTo>
                <a:cubicBezTo>
                  <a:pt x="18490" y="11668"/>
                  <a:pt x="18518" y="11672"/>
                  <a:pt x="18545" y="11676"/>
                </a:cubicBezTo>
                <a:cubicBezTo>
                  <a:pt x="18611" y="11689"/>
                  <a:pt x="18674" y="11702"/>
                  <a:pt x="18745" y="11702"/>
                </a:cubicBezTo>
                <a:cubicBezTo>
                  <a:pt x="18826" y="11702"/>
                  <a:pt x="18886" y="11708"/>
                  <a:pt x="18943" y="11721"/>
                </a:cubicBezTo>
                <a:cubicBezTo>
                  <a:pt x="18951" y="11723"/>
                  <a:pt x="18967" y="11725"/>
                  <a:pt x="18975" y="11727"/>
                </a:cubicBezTo>
                <a:cubicBezTo>
                  <a:pt x="19047" y="11748"/>
                  <a:pt x="19097" y="11784"/>
                  <a:pt x="19125" y="11831"/>
                </a:cubicBezTo>
                <a:cubicBezTo>
                  <a:pt x="19129" y="11837"/>
                  <a:pt x="19133" y="11843"/>
                  <a:pt x="19136" y="11850"/>
                </a:cubicBezTo>
                <a:cubicBezTo>
                  <a:pt x="19156" y="11892"/>
                  <a:pt x="19162" y="11944"/>
                  <a:pt x="19150" y="12005"/>
                </a:cubicBezTo>
                <a:cubicBezTo>
                  <a:pt x="19138" y="12076"/>
                  <a:pt x="19108" y="12159"/>
                  <a:pt x="19059" y="12257"/>
                </a:cubicBezTo>
                <a:cubicBezTo>
                  <a:pt x="19010" y="12354"/>
                  <a:pt x="18943" y="12602"/>
                  <a:pt x="18880" y="12890"/>
                </a:cubicBezTo>
                <a:cubicBezTo>
                  <a:pt x="18870" y="12957"/>
                  <a:pt x="18857" y="13027"/>
                  <a:pt x="18851" y="13090"/>
                </a:cubicBezTo>
                <a:cubicBezTo>
                  <a:pt x="18829" y="13341"/>
                  <a:pt x="18789" y="13546"/>
                  <a:pt x="18756" y="13640"/>
                </a:cubicBezTo>
                <a:cubicBezTo>
                  <a:pt x="18731" y="13807"/>
                  <a:pt x="18704" y="13966"/>
                  <a:pt x="18687" y="14118"/>
                </a:cubicBezTo>
                <a:cubicBezTo>
                  <a:pt x="18680" y="14248"/>
                  <a:pt x="18676" y="14379"/>
                  <a:pt x="18676" y="14538"/>
                </a:cubicBezTo>
                <a:cubicBezTo>
                  <a:pt x="18676" y="15189"/>
                  <a:pt x="18693" y="15306"/>
                  <a:pt x="18804" y="15306"/>
                </a:cubicBezTo>
                <a:cubicBezTo>
                  <a:pt x="18876" y="15306"/>
                  <a:pt x="18971" y="15243"/>
                  <a:pt x="19015" y="15164"/>
                </a:cubicBezTo>
                <a:cubicBezTo>
                  <a:pt x="19146" y="14932"/>
                  <a:pt x="19306" y="15530"/>
                  <a:pt x="19362" y="16463"/>
                </a:cubicBezTo>
                <a:cubicBezTo>
                  <a:pt x="19390" y="16921"/>
                  <a:pt x="19430" y="17344"/>
                  <a:pt x="19450" y="17400"/>
                </a:cubicBezTo>
                <a:cubicBezTo>
                  <a:pt x="19469" y="17455"/>
                  <a:pt x="19624" y="17496"/>
                  <a:pt x="19800" y="17496"/>
                </a:cubicBezTo>
                <a:cubicBezTo>
                  <a:pt x="20164" y="17496"/>
                  <a:pt x="20126" y="17660"/>
                  <a:pt x="20274" y="15507"/>
                </a:cubicBezTo>
                <a:cubicBezTo>
                  <a:pt x="20318" y="14873"/>
                  <a:pt x="20376" y="14295"/>
                  <a:pt x="20402" y="14221"/>
                </a:cubicBezTo>
                <a:cubicBezTo>
                  <a:pt x="20428" y="14148"/>
                  <a:pt x="20439" y="13903"/>
                  <a:pt x="20428" y="13678"/>
                </a:cubicBezTo>
                <a:cubicBezTo>
                  <a:pt x="20409" y="13288"/>
                  <a:pt x="20473" y="13120"/>
                  <a:pt x="20606" y="13181"/>
                </a:cubicBezTo>
                <a:cubicBezTo>
                  <a:pt x="20642" y="13190"/>
                  <a:pt x="20688" y="13229"/>
                  <a:pt x="20741" y="13291"/>
                </a:cubicBezTo>
                <a:cubicBezTo>
                  <a:pt x="20744" y="13294"/>
                  <a:pt x="20746" y="13294"/>
                  <a:pt x="20749" y="13297"/>
                </a:cubicBezTo>
                <a:cubicBezTo>
                  <a:pt x="20816" y="13373"/>
                  <a:pt x="20911" y="13435"/>
                  <a:pt x="20997" y="13478"/>
                </a:cubicBezTo>
                <a:cubicBezTo>
                  <a:pt x="21130" y="13520"/>
                  <a:pt x="21219" y="13436"/>
                  <a:pt x="21219" y="13200"/>
                </a:cubicBezTo>
                <a:cubicBezTo>
                  <a:pt x="21219" y="13030"/>
                  <a:pt x="21199" y="12863"/>
                  <a:pt x="21165" y="12703"/>
                </a:cubicBezTo>
                <a:cubicBezTo>
                  <a:pt x="21164" y="12701"/>
                  <a:pt x="21165" y="12698"/>
                  <a:pt x="21165" y="12696"/>
                </a:cubicBezTo>
                <a:cubicBezTo>
                  <a:pt x="21162" y="12686"/>
                  <a:pt x="21156" y="12674"/>
                  <a:pt x="21154" y="12664"/>
                </a:cubicBezTo>
                <a:cubicBezTo>
                  <a:pt x="21121" y="12523"/>
                  <a:pt x="21077" y="12396"/>
                  <a:pt x="21022" y="12276"/>
                </a:cubicBezTo>
                <a:cubicBezTo>
                  <a:pt x="21009" y="12248"/>
                  <a:pt x="20994" y="12219"/>
                  <a:pt x="20979" y="12193"/>
                </a:cubicBezTo>
                <a:cubicBezTo>
                  <a:pt x="20940" y="12118"/>
                  <a:pt x="20893" y="12051"/>
                  <a:pt x="20847" y="11992"/>
                </a:cubicBezTo>
                <a:cubicBezTo>
                  <a:pt x="20807" y="11943"/>
                  <a:pt x="20763" y="11898"/>
                  <a:pt x="20716" y="11857"/>
                </a:cubicBezTo>
                <a:cubicBezTo>
                  <a:pt x="20655" y="11807"/>
                  <a:pt x="20595" y="11758"/>
                  <a:pt x="20530" y="11740"/>
                </a:cubicBezTo>
                <a:cubicBezTo>
                  <a:pt x="20230" y="11658"/>
                  <a:pt x="20191" y="11589"/>
                  <a:pt x="20274" y="11314"/>
                </a:cubicBezTo>
                <a:cubicBezTo>
                  <a:pt x="20318" y="11171"/>
                  <a:pt x="20413" y="11055"/>
                  <a:pt x="20490" y="11055"/>
                </a:cubicBezTo>
                <a:cubicBezTo>
                  <a:pt x="20528" y="11055"/>
                  <a:pt x="20570" y="11040"/>
                  <a:pt x="20603" y="11017"/>
                </a:cubicBezTo>
                <a:cubicBezTo>
                  <a:pt x="20623" y="11003"/>
                  <a:pt x="20633" y="10984"/>
                  <a:pt x="20647" y="10965"/>
                </a:cubicBezTo>
                <a:cubicBezTo>
                  <a:pt x="20647" y="10964"/>
                  <a:pt x="20650" y="10960"/>
                  <a:pt x="20650" y="10959"/>
                </a:cubicBezTo>
                <a:cubicBezTo>
                  <a:pt x="20657" y="10946"/>
                  <a:pt x="20668" y="10938"/>
                  <a:pt x="20676" y="10926"/>
                </a:cubicBezTo>
                <a:cubicBezTo>
                  <a:pt x="20700" y="10855"/>
                  <a:pt x="20767" y="10797"/>
                  <a:pt x="20822" y="10797"/>
                </a:cubicBezTo>
                <a:cubicBezTo>
                  <a:pt x="20874" y="10797"/>
                  <a:pt x="21050" y="10649"/>
                  <a:pt x="21223" y="10468"/>
                </a:cubicBezTo>
                <a:cubicBezTo>
                  <a:pt x="21227" y="10463"/>
                  <a:pt x="21231" y="10459"/>
                  <a:pt x="21234" y="10455"/>
                </a:cubicBezTo>
                <a:cubicBezTo>
                  <a:pt x="21379" y="10279"/>
                  <a:pt x="21508" y="10082"/>
                  <a:pt x="21562" y="9938"/>
                </a:cubicBezTo>
                <a:cubicBezTo>
                  <a:pt x="21574" y="9888"/>
                  <a:pt x="21580" y="9837"/>
                  <a:pt x="21581" y="9783"/>
                </a:cubicBezTo>
                <a:cubicBezTo>
                  <a:pt x="21583" y="9477"/>
                  <a:pt x="21577" y="9474"/>
                  <a:pt x="21001" y="9544"/>
                </a:cubicBezTo>
                <a:cubicBezTo>
                  <a:pt x="20857" y="9561"/>
                  <a:pt x="20732" y="9566"/>
                  <a:pt x="20625" y="9563"/>
                </a:cubicBezTo>
                <a:cubicBezTo>
                  <a:pt x="20511" y="9597"/>
                  <a:pt x="20428" y="9590"/>
                  <a:pt x="20402" y="9511"/>
                </a:cubicBezTo>
                <a:cubicBezTo>
                  <a:pt x="20400" y="9509"/>
                  <a:pt x="20385" y="9514"/>
                  <a:pt x="20384" y="9511"/>
                </a:cubicBezTo>
                <a:cubicBezTo>
                  <a:pt x="20367" y="9462"/>
                  <a:pt x="20383" y="9349"/>
                  <a:pt x="20417" y="9208"/>
                </a:cubicBezTo>
                <a:cubicBezTo>
                  <a:pt x="20436" y="9127"/>
                  <a:pt x="20477" y="9011"/>
                  <a:pt x="20512" y="8904"/>
                </a:cubicBezTo>
                <a:cubicBezTo>
                  <a:pt x="20534" y="8837"/>
                  <a:pt x="20545" y="8796"/>
                  <a:pt x="20574" y="8717"/>
                </a:cubicBezTo>
                <a:cubicBezTo>
                  <a:pt x="20701" y="8367"/>
                  <a:pt x="20809" y="7960"/>
                  <a:pt x="20902" y="7560"/>
                </a:cubicBezTo>
                <a:cubicBezTo>
                  <a:pt x="20905" y="7553"/>
                  <a:pt x="20902" y="7534"/>
                  <a:pt x="20906" y="7528"/>
                </a:cubicBezTo>
                <a:cubicBezTo>
                  <a:pt x="20914" y="7514"/>
                  <a:pt x="20920" y="7470"/>
                  <a:pt x="20928" y="7451"/>
                </a:cubicBezTo>
                <a:cubicBezTo>
                  <a:pt x="20949" y="7353"/>
                  <a:pt x="20971" y="7255"/>
                  <a:pt x="20990" y="7160"/>
                </a:cubicBezTo>
                <a:cubicBezTo>
                  <a:pt x="21011" y="6982"/>
                  <a:pt x="21035" y="6739"/>
                  <a:pt x="21055" y="6385"/>
                </a:cubicBezTo>
                <a:lnTo>
                  <a:pt x="21088" y="5771"/>
                </a:lnTo>
                <a:close/>
                <a:moveTo>
                  <a:pt x="15888" y="8284"/>
                </a:moveTo>
                <a:cubicBezTo>
                  <a:pt x="15851" y="8259"/>
                  <a:pt x="15780" y="8339"/>
                  <a:pt x="15713" y="8413"/>
                </a:cubicBezTo>
                <a:cubicBezTo>
                  <a:pt x="15696" y="8446"/>
                  <a:pt x="15691" y="8439"/>
                  <a:pt x="15669" y="8484"/>
                </a:cubicBezTo>
                <a:cubicBezTo>
                  <a:pt x="15582" y="8664"/>
                  <a:pt x="15422" y="8890"/>
                  <a:pt x="15312" y="8988"/>
                </a:cubicBezTo>
                <a:cubicBezTo>
                  <a:pt x="15292" y="9006"/>
                  <a:pt x="15285" y="9023"/>
                  <a:pt x="15268" y="9040"/>
                </a:cubicBezTo>
                <a:cubicBezTo>
                  <a:pt x="15227" y="9104"/>
                  <a:pt x="15168" y="9190"/>
                  <a:pt x="15148" y="9227"/>
                </a:cubicBezTo>
                <a:cubicBezTo>
                  <a:pt x="15111" y="9358"/>
                  <a:pt x="15157" y="9516"/>
                  <a:pt x="15308" y="9796"/>
                </a:cubicBezTo>
                <a:cubicBezTo>
                  <a:pt x="15611" y="10357"/>
                  <a:pt x="15826" y="10204"/>
                  <a:pt x="15804" y="9447"/>
                </a:cubicBezTo>
                <a:cubicBezTo>
                  <a:pt x="15797" y="9196"/>
                  <a:pt x="15846" y="8982"/>
                  <a:pt x="15943" y="8840"/>
                </a:cubicBezTo>
                <a:cubicBezTo>
                  <a:pt x="15985" y="8778"/>
                  <a:pt x="15991" y="8749"/>
                  <a:pt x="16009" y="8710"/>
                </a:cubicBezTo>
                <a:cubicBezTo>
                  <a:pt x="16032" y="8594"/>
                  <a:pt x="16025" y="8501"/>
                  <a:pt x="15961" y="8387"/>
                </a:cubicBezTo>
                <a:cubicBezTo>
                  <a:pt x="15953" y="8373"/>
                  <a:pt x="15950" y="8367"/>
                  <a:pt x="15943" y="8355"/>
                </a:cubicBezTo>
                <a:cubicBezTo>
                  <a:pt x="15925" y="8325"/>
                  <a:pt x="15906" y="8296"/>
                  <a:pt x="15888" y="8284"/>
                </a:cubicBezTo>
                <a:close/>
                <a:moveTo>
                  <a:pt x="20774" y="16825"/>
                </a:moveTo>
                <a:cubicBezTo>
                  <a:pt x="20748" y="16816"/>
                  <a:pt x="20735" y="16822"/>
                  <a:pt x="20745" y="16850"/>
                </a:cubicBezTo>
                <a:cubicBezTo>
                  <a:pt x="20765" y="16907"/>
                  <a:pt x="20732" y="17021"/>
                  <a:pt x="20672" y="17109"/>
                </a:cubicBezTo>
                <a:cubicBezTo>
                  <a:pt x="20613" y="17196"/>
                  <a:pt x="20566" y="17324"/>
                  <a:pt x="20566" y="17387"/>
                </a:cubicBezTo>
                <a:cubicBezTo>
                  <a:pt x="20566" y="17449"/>
                  <a:pt x="20682" y="17496"/>
                  <a:pt x="20822" y="17496"/>
                </a:cubicBezTo>
                <a:cubicBezTo>
                  <a:pt x="21016" y="17496"/>
                  <a:pt x="21074" y="17442"/>
                  <a:pt x="21074" y="17270"/>
                </a:cubicBezTo>
                <a:cubicBezTo>
                  <a:pt x="21073" y="17146"/>
                  <a:pt x="20991" y="16978"/>
                  <a:pt x="20891" y="16896"/>
                </a:cubicBezTo>
                <a:cubicBezTo>
                  <a:pt x="20841" y="16855"/>
                  <a:pt x="20801" y="16833"/>
                  <a:pt x="20774" y="16825"/>
                </a:cubicBezTo>
                <a:close/>
                <a:moveTo>
                  <a:pt x="9477" y="20462"/>
                </a:moveTo>
                <a:cubicBezTo>
                  <a:pt x="9175" y="20462"/>
                  <a:pt x="9015" y="20510"/>
                  <a:pt x="9043" y="20591"/>
                </a:cubicBezTo>
                <a:cubicBezTo>
                  <a:pt x="9067" y="20662"/>
                  <a:pt x="9262" y="20720"/>
                  <a:pt x="9477" y="20720"/>
                </a:cubicBezTo>
                <a:cubicBezTo>
                  <a:pt x="9692" y="20720"/>
                  <a:pt x="9890" y="20662"/>
                  <a:pt x="9915" y="20591"/>
                </a:cubicBezTo>
                <a:cubicBezTo>
                  <a:pt x="9943" y="20510"/>
                  <a:pt x="9779" y="20462"/>
                  <a:pt x="9477" y="20462"/>
                </a:cubicBezTo>
                <a:close/>
                <a:moveTo>
                  <a:pt x="9897" y="21528"/>
                </a:moveTo>
                <a:cubicBezTo>
                  <a:pt x="9826" y="21560"/>
                  <a:pt x="9864" y="21590"/>
                  <a:pt x="9984" y="21592"/>
                </a:cubicBezTo>
                <a:cubicBezTo>
                  <a:pt x="10104" y="21595"/>
                  <a:pt x="10165" y="21576"/>
                  <a:pt x="10116" y="21541"/>
                </a:cubicBezTo>
                <a:cubicBezTo>
                  <a:pt x="10066" y="21505"/>
                  <a:pt x="9967" y="21495"/>
                  <a:pt x="9897" y="21528"/>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2"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443" name="Rectangle: Rounded Corners 24"/>
          <p:cNvSpPr/>
          <p:nvPr/>
        </p:nvSpPr>
        <p:spPr>
          <a:xfrm>
            <a:off x="1217965" y="1685494"/>
            <a:ext cx="10475689"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44"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445"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446"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447"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448" name="TextBox 47"/>
          <p:cNvSpPr txBox="1"/>
          <p:nvPr/>
        </p:nvSpPr>
        <p:spPr>
          <a:xfrm>
            <a:off x="1247881" y="1888199"/>
            <a:ext cx="7440021" cy="3710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294105" marR="141747" indent="-294105" algn="just" defTabSz="457200">
              <a:lnSpc>
                <a:spcPct val="170000"/>
              </a:lnSpc>
              <a:spcBef>
                <a:spcPts val="1200"/>
              </a:spcBef>
              <a:buSzPct val="100000"/>
              <a:buAutoNum type="arabicPeriod" startAt="3"/>
              <a:tabLst>
                <a:tab pos="8039100" algn="l"/>
              </a:tabLst>
              <a:defRPr sz="2600">
                <a:latin typeface="Arial Narrow"/>
                <a:ea typeface="Arial Narrow"/>
                <a:cs typeface="Arial Narrow"/>
                <a:sym typeface="Arial Narrow"/>
              </a:defRPr>
            </a:pPr>
            <a:r>
              <a:rPr b="1"/>
              <a:t>MUGGING:</a:t>
            </a:r>
            <a:r>
              <a:t> Credit cards that are useful and easy for making online purchases are common targets of mugging. Experienced muggers turn the credit cards over swiftly before the victim has time to inform the credit card company of the theft. Other networked items that are attractive to muggers are IPads and cell phones. </a:t>
            </a:r>
          </a:p>
        </p:txBody>
      </p:sp>
      <p:pic>
        <p:nvPicPr>
          <p:cNvPr id="449"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450"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451"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45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53" name="Image" descr="Image"/>
          <p:cNvPicPr>
            <a:picLocks noChangeAspect="1"/>
          </p:cNvPicPr>
          <p:nvPr/>
        </p:nvPicPr>
        <p:blipFill>
          <a:blip r:embed="rId5">
            <a:extLst/>
          </a:blip>
          <a:stretch>
            <a:fillRect/>
          </a:stretch>
        </p:blipFill>
        <p:spPr>
          <a:xfrm>
            <a:off x="9387392" y="2803844"/>
            <a:ext cx="1879650" cy="1879650"/>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5"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456" name="Rectangle: Rounded Corners 24"/>
          <p:cNvSpPr/>
          <p:nvPr/>
        </p:nvSpPr>
        <p:spPr>
          <a:xfrm>
            <a:off x="584047" y="1685494"/>
            <a:ext cx="11282279"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57"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458"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459"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460"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461" name="TextBox 47"/>
          <p:cNvSpPr txBox="1"/>
          <p:nvPr/>
        </p:nvSpPr>
        <p:spPr>
          <a:xfrm>
            <a:off x="642151" y="2168869"/>
            <a:ext cx="8534375" cy="3291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294105" marR="141747" indent="-294105" algn="just" defTabSz="457200">
              <a:lnSpc>
                <a:spcPct val="200000"/>
              </a:lnSpc>
              <a:spcBef>
                <a:spcPts val="1200"/>
              </a:spcBef>
              <a:buSzPct val="100000"/>
              <a:buAutoNum type="arabicPeriod" startAt="4"/>
              <a:tabLst>
                <a:tab pos="8039100" algn="l"/>
              </a:tabLst>
              <a:defRPr sz="2500">
                <a:latin typeface="Arial Narrow"/>
                <a:ea typeface="Arial Narrow"/>
                <a:cs typeface="Arial Narrow"/>
                <a:sym typeface="Arial Narrow"/>
              </a:defRPr>
            </a:pPr>
            <a:r>
              <a:rPr b="1"/>
              <a:t>BANK ROBBERY: </a:t>
            </a:r>
            <a:r>
              <a:t>Using various means, offenders hack into bank networks and transfer money to their own designated accounts. The biggest attempt at bank robbery occurred in 2007 when offenders, using the rather simple technique of key stroke loggers to obtain the necessary passwords and user IDs,</a:t>
            </a:r>
          </a:p>
        </p:txBody>
      </p:sp>
      <p:pic>
        <p:nvPicPr>
          <p:cNvPr id="462"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463"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464"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46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66" name="Image" descr="Image"/>
          <p:cNvPicPr>
            <a:picLocks noChangeAspect="1"/>
          </p:cNvPicPr>
          <p:nvPr/>
        </p:nvPicPr>
        <p:blipFill>
          <a:blip r:embed="rId5">
            <a:extLst/>
          </a:blip>
          <a:stretch>
            <a:fillRect/>
          </a:stretch>
        </p:blipFill>
        <p:spPr>
          <a:xfrm>
            <a:off x="9416060" y="2779209"/>
            <a:ext cx="2167471" cy="2167471"/>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68"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469" name="Rectangle: Rounded Corners 24"/>
          <p:cNvSpPr/>
          <p:nvPr/>
        </p:nvSpPr>
        <p:spPr>
          <a:xfrm>
            <a:off x="584047" y="1685494"/>
            <a:ext cx="11282279"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70"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471"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472"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473"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474" name="TextBox 47"/>
          <p:cNvSpPr txBox="1"/>
          <p:nvPr/>
        </p:nvSpPr>
        <p:spPr>
          <a:xfrm>
            <a:off x="731608" y="2251257"/>
            <a:ext cx="8534375" cy="27940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marR="141747" algn="just" defTabSz="457200">
              <a:lnSpc>
                <a:spcPct val="220000"/>
              </a:lnSpc>
              <a:spcBef>
                <a:spcPts val="1200"/>
              </a:spcBef>
              <a:tabLst>
                <a:tab pos="8039100" algn="l"/>
              </a:tabLst>
              <a:defRPr sz="2500">
                <a:latin typeface="Arial Narrow"/>
                <a:ea typeface="Arial Narrow"/>
                <a:cs typeface="Arial Narrow"/>
                <a:sym typeface="Arial Narrow"/>
              </a:defRPr>
            </a:lvl1pPr>
          </a:lstStyle>
          <a:p>
            <a:pPr/>
            <a:r>
              <a:t>attempted to transfer over $400 million from the Sumitomo bank to various bank accounts around the world. These are often called “virtual” robberies, but they are real in their consequences, no different from robbing the bank’s safe in the traditional way. </a:t>
            </a:r>
          </a:p>
        </p:txBody>
      </p:sp>
      <p:pic>
        <p:nvPicPr>
          <p:cNvPr id="475"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476"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477"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47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79" name="Image" descr="Image"/>
          <p:cNvPicPr>
            <a:picLocks noChangeAspect="1"/>
          </p:cNvPicPr>
          <p:nvPr/>
        </p:nvPicPr>
        <p:blipFill>
          <a:blip r:embed="rId5">
            <a:extLst/>
          </a:blip>
          <a:stretch>
            <a:fillRect/>
          </a:stretch>
        </p:blipFill>
        <p:spPr>
          <a:xfrm>
            <a:off x="9416060" y="2779209"/>
            <a:ext cx="2167471" cy="2167471"/>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1"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482" name="Rectangle: Rounded Corners 24"/>
          <p:cNvSpPr/>
          <p:nvPr/>
        </p:nvSpPr>
        <p:spPr>
          <a:xfrm>
            <a:off x="336199" y="1685494"/>
            <a:ext cx="11611231"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83"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484"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485"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486"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487" name="TextBox 47"/>
          <p:cNvSpPr txBox="1"/>
          <p:nvPr/>
        </p:nvSpPr>
        <p:spPr>
          <a:xfrm>
            <a:off x="429846" y="1673569"/>
            <a:ext cx="8564641" cy="4130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294105" marR="141747" indent="-294105" algn="just" defTabSz="457200">
              <a:lnSpc>
                <a:spcPct val="160000"/>
              </a:lnSpc>
              <a:spcBef>
                <a:spcPts val="1200"/>
              </a:spcBef>
              <a:buSzPct val="100000"/>
              <a:buAutoNum type="arabicPeriod" startAt="5"/>
              <a:tabLst>
                <a:tab pos="8039100" algn="l"/>
              </a:tabLst>
              <a:defRPr sz="2600">
                <a:latin typeface="Arial Narrow"/>
                <a:ea typeface="Arial Narrow"/>
                <a:cs typeface="Arial Narrow"/>
                <a:sym typeface="Arial Narrow"/>
              </a:defRPr>
            </a:pPr>
            <a:r>
              <a:rPr b="1"/>
              <a:t>EXTORTION: </a:t>
            </a:r>
            <a:r>
              <a:t>There are several different types of Internet extortion schemes. The most common and widely publicized types have been those where valuable databases were stolen from Internet websites and offered for return on payment of large amounts of money. For example, a group of hackers tried (unsuccessfully) to extort several million dollars from Visa in return for credit card information they had stolen from their database. </a:t>
            </a:r>
          </a:p>
        </p:txBody>
      </p:sp>
      <p:pic>
        <p:nvPicPr>
          <p:cNvPr id="488"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489"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490"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49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92" name="Image" descr="Image"/>
          <p:cNvPicPr>
            <a:picLocks noChangeAspect="1"/>
          </p:cNvPicPr>
          <p:nvPr/>
        </p:nvPicPr>
        <p:blipFill>
          <a:blip r:embed="rId5">
            <a:extLst/>
          </a:blip>
          <a:srcRect l="3067" t="2953" r="5712" b="4091"/>
          <a:stretch>
            <a:fillRect/>
          </a:stretch>
        </p:blipFill>
        <p:spPr>
          <a:xfrm>
            <a:off x="8939527" y="2710272"/>
            <a:ext cx="2844881" cy="2088976"/>
          </a:xfrm>
          <a:custGeom>
            <a:avLst/>
            <a:gdLst/>
            <a:ahLst/>
            <a:cxnLst>
              <a:cxn ang="0">
                <a:pos x="wd2" y="hd2"/>
              </a:cxn>
              <a:cxn ang="5400000">
                <a:pos x="wd2" y="hd2"/>
              </a:cxn>
              <a:cxn ang="10800000">
                <a:pos x="wd2" y="hd2"/>
              </a:cxn>
              <a:cxn ang="16200000">
                <a:pos x="wd2" y="hd2"/>
              </a:cxn>
            </a:cxnLst>
            <a:rect l="0" t="0" r="r" b="b"/>
            <a:pathLst>
              <a:path w="21510" h="21585" fill="norm" stroke="1" extrusionOk="0">
                <a:moveTo>
                  <a:pt x="6329" y="3"/>
                </a:moveTo>
                <a:cubicBezTo>
                  <a:pt x="6308" y="-15"/>
                  <a:pt x="6163" y="71"/>
                  <a:pt x="6008" y="199"/>
                </a:cubicBezTo>
                <a:cubicBezTo>
                  <a:pt x="5437" y="673"/>
                  <a:pt x="5047" y="798"/>
                  <a:pt x="4132" y="798"/>
                </a:cubicBezTo>
                <a:cubicBezTo>
                  <a:pt x="3786" y="798"/>
                  <a:pt x="3458" y="822"/>
                  <a:pt x="3403" y="852"/>
                </a:cubicBezTo>
                <a:cubicBezTo>
                  <a:pt x="3290" y="913"/>
                  <a:pt x="3019" y="1243"/>
                  <a:pt x="3019" y="1319"/>
                </a:cubicBezTo>
                <a:cubicBezTo>
                  <a:pt x="3019" y="1346"/>
                  <a:pt x="2980" y="1409"/>
                  <a:pt x="2935" y="1463"/>
                </a:cubicBezTo>
                <a:cubicBezTo>
                  <a:pt x="2825" y="1591"/>
                  <a:pt x="2242" y="2801"/>
                  <a:pt x="2044" y="3312"/>
                </a:cubicBezTo>
                <a:cubicBezTo>
                  <a:pt x="1957" y="3535"/>
                  <a:pt x="1888" y="3785"/>
                  <a:pt x="1888" y="3866"/>
                </a:cubicBezTo>
                <a:cubicBezTo>
                  <a:pt x="1888" y="4019"/>
                  <a:pt x="2071" y="4382"/>
                  <a:pt x="2533" y="5149"/>
                </a:cubicBezTo>
                <a:lnTo>
                  <a:pt x="2809" y="5608"/>
                </a:lnTo>
                <a:lnTo>
                  <a:pt x="2815" y="6080"/>
                </a:lnTo>
                <a:cubicBezTo>
                  <a:pt x="2821" y="6485"/>
                  <a:pt x="2837" y="6570"/>
                  <a:pt x="2926" y="6699"/>
                </a:cubicBezTo>
                <a:cubicBezTo>
                  <a:pt x="3072" y="6912"/>
                  <a:pt x="3283" y="7035"/>
                  <a:pt x="3505" y="7035"/>
                </a:cubicBezTo>
                <a:cubicBezTo>
                  <a:pt x="3690" y="7035"/>
                  <a:pt x="3705" y="7046"/>
                  <a:pt x="3892" y="7405"/>
                </a:cubicBezTo>
                <a:cubicBezTo>
                  <a:pt x="3999" y="7608"/>
                  <a:pt x="4093" y="7802"/>
                  <a:pt x="4105" y="7835"/>
                </a:cubicBezTo>
                <a:cubicBezTo>
                  <a:pt x="4127" y="7894"/>
                  <a:pt x="4351" y="8348"/>
                  <a:pt x="4429" y="8491"/>
                </a:cubicBezTo>
                <a:cubicBezTo>
                  <a:pt x="4455" y="8538"/>
                  <a:pt x="4448" y="8730"/>
                  <a:pt x="4411" y="9004"/>
                </a:cubicBezTo>
                <a:cubicBezTo>
                  <a:pt x="4367" y="9335"/>
                  <a:pt x="4325" y="9486"/>
                  <a:pt x="4231" y="9623"/>
                </a:cubicBezTo>
                <a:cubicBezTo>
                  <a:pt x="4162" y="9725"/>
                  <a:pt x="4105" y="9870"/>
                  <a:pt x="4105" y="9955"/>
                </a:cubicBezTo>
                <a:cubicBezTo>
                  <a:pt x="4105" y="10203"/>
                  <a:pt x="3944" y="10414"/>
                  <a:pt x="3568" y="10652"/>
                </a:cubicBezTo>
                <a:cubicBezTo>
                  <a:pt x="3212" y="10879"/>
                  <a:pt x="3019" y="11127"/>
                  <a:pt x="3019" y="11358"/>
                </a:cubicBezTo>
                <a:cubicBezTo>
                  <a:pt x="3019" y="11418"/>
                  <a:pt x="2988" y="11520"/>
                  <a:pt x="2953" y="11583"/>
                </a:cubicBezTo>
                <a:cubicBezTo>
                  <a:pt x="2918" y="11647"/>
                  <a:pt x="2888" y="11735"/>
                  <a:pt x="2887" y="11784"/>
                </a:cubicBezTo>
                <a:cubicBezTo>
                  <a:pt x="2886" y="11833"/>
                  <a:pt x="2851" y="11938"/>
                  <a:pt x="2806" y="12018"/>
                </a:cubicBezTo>
                <a:lnTo>
                  <a:pt x="2722" y="12166"/>
                </a:lnTo>
                <a:lnTo>
                  <a:pt x="2611" y="11858"/>
                </a:lnTo>
                <a:cubicBezTo>
                  <a:pt x="2478" y="11499"/>
                  <a:pt x="2476" y="11484"/>
                  <a:pt x="2566" y="11202"/>
                </a:cubicBezTo>
                <a:cubicBezTo>
                  <a:pt x="2828" y="10377"/>
                  <a:pt x="2875" y="10275"/>
                  <a:pt x="3160" y="9914"/>
                </a:cubicBezTo>
                <a:cubicBezTo>
                  <a:pt x="3322" y="9710"/>
                  <a:pt x="3454" y="9501"/>
                  <a:pt x="3454" y="9451"/>
                </a:cubicBezTo>
                <a:cubicBezTo>
                  <a:pt x="3454" y="9401"/>
                  <a:pt x="3384" y="9302"/>
                  <a:pt x="3298" y="9229"/>
                </a:cubicBezTo>
                <a:cubicBezTo>
                  <a:pt x="3114" y="9074"/>
                  <a:pt x="2782" y="9061"/>
                  <a:pt x="2584" y="9201"/>
                </a:cubicBezTo>
                <a:cubicBezTo>
                  <a:pt x="2405" y="9327"/>
                  <a:pt x="2376" y="9317"/>
                  <a:pt x="2278" y="9098"/>
                </a:cubicBezTo>
                <a:cubicBezTo>
                  <a:pt x="2204" y="8932"/>
                  <a:pt x="2191" y="8800"/>
                  <a:pt x="2191" y="8147"/>
                </a:cubicBezTo>
                <a:cubicBezTo>
                  <a:pt x="2191" y="7411"/>
                  <a:pt x="2188" y="7379"/>
                  <a:pt x="2080" y="7232"/>
                </a:cubicBezTo>
                <a:cubicBezTo>
                  <a:pt x="1983" y="7101"/>
                  <a:pt x="1945" y="7085"/>
                  <a:pt x="1786" y="7117"/>
                </a:cubicBezTo>
                <a:cubicBezTo>
                  <a:pt x="1615" y="7152"/>
                  <a:pt x="1591" y="7144"/>
                  <a:pt x="1465" y="6949"/>
                </a:cubicBezTo>
                <a:cubicBezTo>
                  <a:pt x="1357" y="6784"/>
                  <a:pt x="1298" y="6740"/>
                  <a:pt x="1177" y="6740"/>
                </a:cubicBezTo>
                <a:cubicBezTo>
                  <a:pt x="1049" y="6740"/>
                  <a:pt x="998" y="6778"/>
                  <a:pt x="882" y="6974"/>
                </a:cubicBezTo>
                <a:cubicBezTo>
                  <a:pt x="794" y="7125"/>
                  <a:pt x="705" y="7212"/>
                  <a:pt x="642" y="7212"/>
                </a:cubicBezTo>
                <a:cubicBezTo>
                  <a:pt x="526" y="7212"/>
                  <a:pt x="363" y="7471"/>
                  <a:pt x="363" y="7655"/>
                </a:cubicBezTo>
                <a:cubicBezTo>
                  <a:pt x="363" y="7808"/>
                  <a:pt x="287" y="7925"/>
                  <a:pt x="186" y="7925"/>
                </a:cubicBezTo>
                <a:cubicBezTo>
                  <a:pt x="70" y="7925"/>
                  <a:pt x="-1" y="8109"/>
                  <a:pt x="0" y="8352"/>
                </a:cubicBezTo>
                <a:cubicBezTo>
                  <a:pt x="1" y="8433"/>
                  <a:pt x="9" y="8521"/>
                  <a:pt x="27" y="8610"/>
                </a:cubicBezTo>
                <a:cubicBezTo>
                  <a:pt x="55" y="8747"/>
                  <a:pt x="331" y="9593"/>
                  <a:pt x="435" y="9857"/>
                </a:cubicBezTo>
                <a:cubicBezTo>
                  <a:pt x="479" y="9968"/>
                  <a:pt x="517" y="10274"/>
                  <a:pt x="537" y="10677"/>
                </a:cubicBezTo>
                <a:cubicBezTo>
                  <a:pt x="574" y="11396"/>
                  <a:pt x="631" y="11564"/>
                  <a:pt x="891" y="11735"/>
                </a:cubicBezTo>
                <a:cubicBezTo>
                  <a:pt x="1084" y="11861"/>
                  <a:pt x="1194" y="12213"/>
                  <a:pt x="1089" y="12371"/>
                </a:cubicBezTo>
                <a:cubicBezTo>
                  <a:pt x="1015" y="12483"/>
                  <a:pt x="1013" y="12470"/>
                  <a:pt x="1204" y="14044"/>
                </a:cubicBezTo>
                <a:cubicBezTo>
                  <a:pt x="1265" y="14550"/>
                  <a:pt x="1325" y="15045"/>
                  <a:pt x="1336" y="15143"/>
                </a:cubicBezTo>
                <a:cubicBezTo>
                  <a:pt x="1365" y="15409"/>
                  <a:pt x="1662" y="17425"/>
                  <a:pt x="1708" y="17665"/>
                </a:cubicBezTo>
                <a:cubicBezTo>
                  <a:pt x="1916" y="18756"/>
                  <a:pt x="2060" y="18923"/>
                  <a:pt x="2809" y="18936"/>
                </a:cubicBezTo>
                <a:cubicBezTo>
                  <a:pt x="3133" y="18942"/>
                  <a:pt x="3150" y="18935"/>
                  <a:pt x="3295" y="18743"/>
                </a:cubicBezTo>
                <a:lnTo>
                  <a:pt x="3445" y="18542"/>
                </a:lnTo>
                <a:lnTo>
                  <a:pt x="3517" y="18690"/>
                </a:lnTo>
                <a:cubicBezTo>
                  <a:pt x="3601" y="18864"/>
                  <a:pt x="3687" y="19437"/>
                  <a:pt x="3682" y="19772"/>
                </a:cubicBezTo>
                <a:cubicBezTo>
                  <a:pt x="3678" y="20018"/>
                  <a:pt x="3602" y="20971"/>
                  <a:pt x="3556" y="21364"/>
                </a:cubicBezTo>
                <a:lnTo>
                  <a:pt x="3532" y="21585"/>
                </a:lnTo>
                <a:lnTo>
                  <a:pt x="12072" y="21585"/>
                </a:lnTo>
                <a:cubicBezTo>
                  <a:pt x="16771" y="21585"/>
                  <a:pt x="20662" y="21568"/>
                  <a:pt x="20718" y="21548"/>
                </a:cubicBezTo>
                <a:cubicBezTo>
                  <a:pt x="20796" y="21519"/>
                  <a:pt x="20814" y="21481"/>
                  <a:pt x="20793" y="21384"/>
                </a:cubicBezTo>
                <a:cubicBezTo>
                  <a:pt x="20778" y="21315"/>
                  <a:pt x="20753" y="20879"/>
                  <a:pt x="20739" y="20412"/>
                </a:cubicBezTo>
                <a:cubicBezTo>
                  <a:pt x="20724" y="19946"/>
                  <a:pt x="20698" y="19549"/>
                  <a:pt x="20682" y="19535"/>
                </a:cubicBezTo>
                <a:cubicBezTo>
                  <a:pt x="20665" y="19520"/>
                  <a:pt x="20443" y="19506"/>
                  <a:pt x="20186" y="19502"/>
                </a:cubicBezTo>
                <a:cubicBezTo>
                  <a:pt x="19685" y="19493"/>
                  <a:pt x="19624" y="19453"/>
                  <a:pt x="19715" y="19190"/>
                </a:cubicBezTo>
                <a:cubicBezTo>
                  <a:pt x="19740" y="19119"/>
                  <a:pt x="19834" y="18713"/>
                  <a:pt x="19922" y="18288"/>
                </a:cubicBezTo>
                <a:cubicBezTo>
                  <a:pt x="20011" y="17863"/>
                  <a:pt x="20122" y="17344"/>
                  <a:pt x="20168" y="17132"/>
                </a:cubicBezTo>
                <a:cubicBezTo>
                  <a:pt x="20215" y="16919"/>
                  <a:pt x="20273" y="16639"/>
                  <a:pt x="20298" y="16508"/>
                </a:cubicBezTo>
                <a:cubicBezTo>
                  <a:pt x="20322" y="16378"/>
                  <a:pt x="20359" y="16217"/>
                  <a:pt x="20379" y="16151"/>
                </a:cubicBezTo>
                <a:cubicBezTo>
                  <a:pt x="20430" y="15977"/>
                  <a:pt x="20482" y="15741"/>
                  <a:pt x="20616" y="15110"/>
                </a:cubicBezTo>
                <a:cubicBezTo>
                  <a:pt x="20681" y="14800"/>
                  <a:pt x="20753" y="14502"/>
                  <a:pt x="20775" y="14446"/>
                </a:cubicBezTo>
                <a:cubicBezTo>
                  <a:pt x="20796" y="14389"/>
                  <a:pt x="20814" y="14297"/>
                  <a:pt x="20814" y="14241"/>
                </a:cubicBezTo>
                <a:cubicBezTo>
                  <a:pt x="20814" y="14184"/>
                  <a:pt x="20840" y="14028"/>
                  <a:pt x="20874" y="13896"/>
                </a:cubicBezTo>
                <a:cubicBezTo>
                  <a:pt x="20928" y="13683"/>
                  <a:pt x="21161" y="12669"/>
                  <a:pt x="21354" y="11805"/>
                </a:cubicBezTo>
                <a:cubicBezTo>
                  <a:pt x="21392" y="11635"/>
                  <a:pt x="21423" y="11415"/>
                  <a:pt x="21423" y="11317"/>
                </a:cubicBezTo>
                <a:cubicBezTo>
                  <a:pt x="21423" y="11219"/>
                  <a:pt x="21441" y="11124"/>
                  <a:pt x="21465" y="11103"/>
                </a:cubicBezTo>
                <a:cubicBezTo>
                  <a:pt x="21489" y="11083"/>
                  <a:pt x="21510" y="10940"/>
                  <a:pt x="21510" y="10784"/>
                </a:cubicBezTo>
                <a:cubicBezTo>
                  <a:pt x="21510" y="10273"/>
                  <a:pt x="21599" y="10295"/>
                  <a:pt x="19574" y="10300"/>
                </a:cubicBezTo>
                <a:cubicBezTo>
                  <a:pt x="17616" y="10305"/>
                  <a:pt x="17681" y="10293"/>
                  <a:pt x="17507" y="10697"/>
                </a:cubicBezTo>
                <a:cubicBezTo>
                  <a:pt x="17458" y="10811"/>
                  <a:pt x="17420" y="10940"/>
                  <a:pt x="17420" y="10989"/>
                </a:cubicBezTo>
                <a:cubicBezTo>
                  <a:pt x="17420" y="11181"/>
                  <a:pt x="17266" y="11125"/>
                  <a:pt x="16700" y="10722"/>
                </a:cubicBezTo>
                <a:cubicBezTo>
                  <a:pt x="16374" y="10490"/>
                  <a:pt x="16084" y="10300"/>
                  <a:pt x="16054" y="10300"/>
                </a:cubicBezTo>
                <a:cubicBezTo>
                  <a:pt x="15971" y="10300"/>
                  <a:pt x="15747" y="9950"/>
                  <a:pt x="15613" y="9607"/>
                </a:cubicBezTo>
                <a:cubicBezTo>
                  <a:pt x="15497" y="9308"/>
                  <a:pt x="15484" y="9226"/>
                  <a:pt x="15469" y="8745"/>
                </a:cubicBezTo>
                <a:cubicBezTo>
                  <a:pt x="15463" y="8541"/>
                  <a:pt x="15446" y="8518"/>
                  <a:pt x="15211" y="8368"/>
                </a:cubicBezTo>
                <a:cubicBezTo>
                  <a:pt x="14346" y="7816"/>
                  <a:pt x="13595" y="7365"/>
                  <a:pt x="13090" y="7093"/>
                </a:cubicBezTo>
                <a:cubicBezTo>
                  <a:pt x="12898" y="6990"/>
                  <a:pt x="12644" y="6842"/>
                  <a:pt x="12522" y="6765"/>
                </a:cubicBezTo>
                <a:cubicBezTo>
                  <a:pt x="12401" y="6688"/>
                  <a:pt x="12215" y="6584"/>
                  <a:pt x="12108" y="6531"/>
                </a:cubicBezTo>
                <a:cubicBezTo>
                  <a:pt x="11198" y="6074"/>
                  <a:pt x="11153" y="6110"/>
                  <a:pt x="11127" y="7384"/>
                </a:cubicBezTo>
                <a:cubicBezTo>
                  <a:pt x="11112" y="8104"/>
                  <a:pt x="11122" y="8230"/>
                  <a:pt x="11187" y="8340"/>
                </a:cubicBezTo>
                <a:cubicBezTo>
                  <a:pt x="11229" y="8409"/>
                  <a:pt x="11548" y="8642"/>
                  <a:pt x="11895" y="8856"/>
                </a:cubicBezTo>
                <a:cubicBezTo>
                  <a:pt x="12242" y="9071"/>
                  <a:pt x="12546" y="9267"/>
                  <a:pt x="12570" y="9295"/>
                </a:cubicBezTo>
                <a:cubicBezTo>
                  <a:pt x="12601" y="9329"/>
                  <a:pt x="12602" y="9476"/>
                  <a:pt x="12573" y="9754"/>
                </a:cubicBezTo>
                <a:cubicBezTo>
                  <a:pt x="12551" y="9980"/>
                  <a:pt x="12544" y="10207"/>
                  <a:pt x="12558" y="10259"/>
                </a:cubicBezTo>
                <a:cubicBezTo>
                  <a:pt x="12573" y="10311"/>
                  <a:pt x="12668" y="10386"/>
                  <a:pt x="12769" y="10423"/>
                </a:cubicBezTo>
                <a:cubicBezTo>
                  <a:pt x="12992" y="10505"/>
                  <a:pt x="13265" y="10734"/>
                  <a:pt x="13327" y="10890"/>
                </a:cubicBezTo>
                <a:cubicBezTo>
                  <a:pt x="13390" y="11051"/>
                  <a:pt x="13384" y="11283"/>
                  <a:pt x="13315" y="11362"/>
                </a:cubicBezTo>
                <a:cubicBezTo>
                  <a:pt x="13214" y="11476"/>
                  <a:pt x="12685" y="11389"/>
                  <a:pt x="12294" y="11194"/>
                </a:cubicBezTo>
                <a:cubicBezTo>
                  <a:pt x="11955" y="11024"/>
                  <a:pt x="11900" y="11013"/>
                  <a:pt x="11304" y="11013"/>
                </a:cubicBezTo>
                <a:lnTo>
                  <a:pt x="10671" y="11013"/>
                </a:lnTo>
                <a:lnTo>
                  <a:pt x="10542" y="11206"/>
                </a:lnTo>
                <a:cubicBezTo>
                  <a:pt x="10472" y="11311"/>
                  <a:pt x="10416" y="11417"/>
                  <a:pt x="10416" y="11444"/>
                </a:cubicBezTo>
                <a:cubicBezTo>
                  <a:pt x="10416" y="11600"/>
                  <a:pt x="9901" y="12431"/>
                  <a:pt x="9780" y="12473"/>
                </a:cubicBezTo>
                <a:cubicBezTo>
                  <a:pt x="9685" y="12506"/>
                  <a:pt x="9499" y="12811"/>
                  <a:pt x="9021" y="13716"/>
                </a:cubicBezTo>
                <a:cubicBezTo>
                  <a:pt x="8849" y="14040"/>
                  <a:pt x="8649" y="14404"/>
                  <a:pt x="8537" y="14593"/>
                </a:cubicBezTo>
                <a:lnTo>
                  <a:pt x="8468" y="14716"/>
                </a:lnTo>
                <a:lnTo>
                  <a:pt x="8417" y="14589"/>
                </a:lnTo>
                <a:cubicBezTo>
                  <a:pt x="8390" y="14520"/>
                  <a:pt x="8343" y="14295"/>
                  <a:pt x="8309" y="14089"/>
                </a:cubicBezTo>
                <a:cubicBezTo>
                  <a:pt x="8276" y="13883"/>
                  <a:pt x="8198" y="13481"/>
                  <a:pt x="8135" y="13195"/>
                </a:cubicBezTo>
                <a:cubicBezTo>
                  <a:pt x="8073" y="12909"/>
                  <a:pt x="8021" y="12646"/>
                  <a:pt x="8021" y="12613"/>
                </a:cubicBezTo>
                <a:cubicBezTo>
                  <a:pt x="8021" y="12579"/>
                  <a:pt x="7987" y="12438"/>
                  <a:pt x="7943" y="12301"/>
                </a:cubicBezTo>
                <a:cubicBezTo>
                  <a:pt x="7900" y="12164"/>
                  <a:pt x="7830" y="11931"/>
                  <a:pt x="7787" y="11784"/>
                </a:cubicBezTo>
                <a:cubicBezTo>
                  <a:pt x="7531" y="10896"/>
                  <a:pt x="7337" y="10638"/>
                  <a:pt x="6773" y="10427"/>
                </a:cubicBezTo>
                <a:cubicBezTo>
                  <a:pt x="6596" y="10360"/>
                  <a:pt x="6368" y="10060"/>
                  <a:pt x="6368" y="9894"/>
                </a:cubicBezTo>
                <a:cubicBezTo>
                  <a:pt x="6368" y="9856"/>
                  <a:pt x="6425" y="9671"/>
                  <a:pt x="6494" y="9484"/>
                </a:cubicBezTo>
                <a:cubicBezTo>
                  <a:pt x="6669" y="9010"/>
                  <a:pt x="6804" y="8603"/>
                  <a:pt x="6806" y="8540"/>
                </a:cubicBezTo>
                <a:cubicBezTo>
                  <a:pt x="6807" y="8511"/>
                  <a:pt x="6844" y="8384"/>
                  <a:pt x="6890" y="8253"/>
                </a:cubicBezTo>
                <a:cubicBezTo>
                  <a:pt x="6936" y="8123"/>
                  <a:pt x="6975" y="7974"/>
                  <a:pt x="6977" y="7925"/>
                </a:cubicBezTo>
                <a:cubicBezTo>
                  <a:pt x="6979" y="7876"/>
                  <a:pt x="7038" y="7608"/>
                  <a:pt x="7109" y="7331"/>
                </a:cubicBezTo>
                <a:cubicBezTo>
                  <a:pt x="7180" y="7053"/>
                  <a:pt x="7238" y="6783"/>
                  <a:pt x="7238" y="6728"/>
                </a:cubicBezTo>
                <a:cubicBezTo>
                  <a:pt x="7239" y="6570"/>
                  <a:pt x="7445" y="6274"/>
                  <a:pt x="7586" y="6232"/>
                </a:cubicBezTo>
                <a:cubicBezTo>
                  <a:pt x="7657" y="6210"/>
                  <a:pt x="7728" y="6170"/>
                  <a:pt x="7742" y="6137"/>
                </a:cubicBezTo>
                <a:cubicBezTo>
                  <a:pt x="7757" y="6105"/>
                  <a:pt x="7816" y="6053"/>
                  <a:pt x="7874" y="6023"/>
                </a:cubicBezTo>
                <a:cubicBezTo>
                  <a:pt x="7991" y="5962"/>
                  <a:pt x="8066" y="5756"/>
                  <a:pt x="8066" y="5485"/>
                </a:cubicBezTo>
                <a:cubicBezTo>
                  <a:pt x="8066" y="5247"/>
                  <a:pt x="8010" y="5117"/>
                  <a:pt x="7781" y="4829"/>
                </a:cubicBezTo>
                <a:cubicBezTo>
                  <a:pt x="7553" y="4542"/>
                  <a:pt x="7298" y="4035"/>
                  <a:pt x="7259" y="3792"/>
                </a:cubicBezTo>
                <a:cubicBezTo>
                  <a:pt x="7244" y="3696"/>
                  <a:pt x="7216" y="3566"/>
                  <a:pt x="7196" y="3501"/>
                </a:cubicBezTo>
                <a:cubicBezTo>
                  <a:pt x="7176" y="3435"/>
                  <a:pt x="7125" y="3250"/>
                  <a:pt x="7085" y="3086"/>
                </a:cubicBezTo>
                <a:cubicBezTo>
                  <a:pt x="6960" y="2580"/>
                  <a:pt x="6804" y="2196"/>
                  <a:pt x="6683" y="2090"/>
                </a:cubicBezTo>
                <a:cubicBezTo>
                  <a:pt x="6653" y="2064"/>
                  <a:pt x="6629" y="2017"/>
                  <a:pt x="6629" y="1987"/>
                </a:cubicBezTo>
                <a:cubicBezTo>
                  <a:pt x="6629" y="1958"/>
                  <a:pt x="6579" y="1860"/>
                  <a:pt x="6518" y="1770"/>
                </a:cubicBezTo>
                <a:cubicBezTo>
                  <a:pt x="6411" y="1612"/>
                  <a:pt x="6409" y="1588"/>
                  <a:pt x="6437" y="1069"/>
                </a:cubicBezTo>
                <a:cubicBezTo>
                  <a:pt x="6465" y="547"/>
                  <a:pt x="6417" y="77"/>
                  <a:pt x="6329" y="3"/>
                </a:cubicBezTo>
                <a:close/>
                <a:moveTo>
                  <a:pt x="13672" y="12051"/>
                </a:moveTo>
                <a:cubicBezTo>
                  <a:pt x="13763" y="12048"/>
                  <a:pt x="13867" y="12132"/>
                  <a:pt x="14056" y="12297"/>
                </a:cubicBezTo>
                <a:cubicBezTo>
                  <a:pt x="14331" y="12537"/>
                  <a:pt x="14641" y="12641"/>
                  <a:pt x="14962" y="12604"/>
                </a:cubicBezTo>
                <a:cubicBezTo>
                  <a:pt x="15162" y="12582"/>
                  <a:pt x="15212" y="12548"/>
                  <a:pt x="15367" y="12325"/>
                </a:cubicBezTo>
                <a:cubicBezTo>
                  <a:pt x="15512" y="12118"/>
                  <a:pt x="15561" y="12081"/>
                  <a:pt x="15643" y="12116"/>
                </a:cubicBezTo>
                <a:cubicBezTo>
                  <a:pt x="15841" y="12200"/>
                  <a:pt x="15982" y="12382"/>
                  <a:pt x="15982" y="12551"/>
                </a:cubicBezTo>
                <a:cubicBezTo>
                  <a:pt x="15982" y="12719"/>
                  <a:pt x="15975" y="12705"/>
                  <a:pt x="16520" y="13158"/>
                </a:cubicBezTo>
                <a:cubicBezTo>
                  <a:pt x="16634" y="13253"/>
                  <a:pt x="16737" y="13376"/>
                  <a:pt x="16751" y="13424"/>
                </a:cubicBezTo>
                <a:cubicBezTo>
                  <a:pt x="16764" y="13473"/>
                  <a:pt x="16736" y="13693"/>
                  <a:pt x="16688" y="13912"/>
                </a:cubicBezTo>
                <a:cubicBezTo>
                  <a:pt x="16420" y="15117"/>
                  <a:pt x="16243" y="15949"/>
                  <a:pt x="16243" y="16020"/>
                </a:cubicBezTo>
                <a:cubicBezTo>
                  <a:pt x="16243" y="16064"/>
                  <a:pt x="16194" y="16167"/>
                  <a:pt x="16132" y="16246"/>
                </a:cubicBezTo>
                <a:cubicBezTo>
                  <a:pt x="16038" y="16367"/>
                  <a:pt x="15961" y="16395"/>
                  <a:pt x="15643" y="16426"/>
                </a:cubicBezTo>
                <a:cubicBezTo>
                  <a:pt x="15436" y="16447"/>
                  <a:pt x="15099" y="16479"/>
                  <a:pt x="14896" y="16500"/>
                </a:cubicBezTo>
                <a:cubicBezTo>
                  <a:pt x="14542" y="16536"/>
                  <a:pt x="14519" y="16531"/>
                  <a:pt x="14359" y="16377"/>
                </a:cubicBezTo>
                <a:cubicBezTo>
                  <a:pt x="14206" y="16230"/>
                  <a:pt x="14153" y="16216"/>
                  <a:pt x="13747" y="16205"/>
                </a:cubicBezTo>
                <a:cubicBezTo>
                  <a:pt x="13330" y="16194"/>
                  <a:pt x="13289" y="16182"/>
                  <a:pt x="13078" y="16004"/>
                </a:cubicBezTo>
                <a:cubicBezTo>
                  <a:pt x="12953" y="15900"/>
                  <a:pt x="12860" y="15788"/>
                  <a:pt x="12874" y="15758"/>
                </a:cubicBezTo>
                <a:cubicBezTo>
                  <a:pt x="12912" y="15674"/>
                  <a:pt x="13182" y="15694"/>
                  <a:pt x="13477" y="15803"/>
                </a:cubicBezTo>
                <a:cubicBezTo>
                  <a:pt x="13663" y="15872"/>
                  <a:pt x="13933" y="15906"/>
                  <a:pt x="14371" y="15910"/>
                </a:cubicBezTo>
                <a:lnTo>
                  <a:pt x="14998" y="15914"/>
                </a:lnTo>
                <a:lnTo>
                  <a:pt x="15016" y="15093"/>
                </a:lnTo>
                <a:cubicBezTo>
                  <a:pt x="15037" y="14167"/>
                  <a:pt x="15019" y="14101"/>
                  <a:pt x="14764" y="14101"/>
                </a:cubicBezTo>
                <a:cubicBezTo>
                  <a:pt x="14667" y="14101"/>
                  <a:pt x="14558" y="14058"/>
                  <a:pt x="14497" y="13990"/>
                </a:cubicBezTo>
                <a:lnTo>
                  <a:pt x="14395" y="13876"/>
                </a:lnTo>
                <a:lnTo>
                  <a:pt x="14518" y="13699"/>
                </a:lnTo>
                <a:cubicBezTo>
                  <a:pt x="14586" y="13602"/>
                  <a:pt x="14637" y="13475"/>
                  <a:pt x="14629" y="13420"/>
                </a:cubicBezTo>
                <a:cubicBezTo>
                  <a:pt x="14621" y="13366"/>
                  <a:pt x="14515" y="13249"/>
                  <a:pt x="14395" y="13158"/>
                </a:cubicBezTo>
                <a:cubicBezTo>
                  <a:pt x="13982" y="12845"/>
                  <a:pt x="13829" y="12723"/>
                  <a:pt x="13744" y="12641"/>
                </a:cubicBezTo>
                <a:cubicBezTo>
                  <a:pt x="13622" y="12525"/>
                  <a:pt x="13525" y="12540"/>
                  <a:pt x="13339" y="12699"/>
                </a:cubicBezTo>
                <a:cubicBezTo>
                  <a:pt x="13249" y="12775"/>
                  <a:pt x="13043" y="12922"/>
                  <a:pt x="12880" y="13027"/>
                </a:cubicBezTo>
                <a:cubicBezTo>
                  <a:pt x="12531" y="13250"/>
                  <a:pt x="12459" y="13220"/>
                  <a:pt x="12501" y="12871"/>
                </a:cubicBezTo>
                <a:cubicBezTo>
                  <a:pt x="12527" y="12658"/>
                  <a:pt x="12535" y="12647"/>
                  <a:pt x="12700" y="12641"/>
                </a:cubicBezTo>
                <a:cubicBezTo>
                  <a:pt x="13122" y="12628"/>
                  <a:pt x="13132" y="12625"/>
                  <a:pt x="13369" y="12317"/>
                </a:cubicBezTo>
                <a:cubicBezTo>
                  <a:pt x="13503" y="12143"/>
                  <a:pt x="13581" y="12053"/>
                  <a:pt x="13672" y="12051"/>
                </a:cubicBezTo>
                <a:close/>
                <a:moveTo>
                  <a:pt x="11763" y="13404"/>
                </a:moveTo>
                <a:cubicBezTo>
                  <a:pt x="11812" y="13403"/>
                  <a:pt x="11842" y="13413"/>
                  <a:pt x="11859" y="13437"/>
                </a:cubicBezTo>
                <a:cubicBezTo>
                  <a:pt x="11911" y="13507"/>
                  <a:pt x="11902" y="13518"/>
                  <a:pt x="11379" y="13781"/>
                </a:cubicBezTo>
                <a:cubicBezTo>
                  <a:pt x="11227" y="13858"/>
                  <a:pt x="11090" y="13935"/>
                  <a:pt x="11076" y="13953"/>
                </a:cubicBezTo>
                <a:cubicBezTo>
                  <a:pt x="11063" y="13972"/>
                  <a:pt x="11144" y="14114"/>
                  <a:pt x="11256" y="14269"/>
                </a:cubicBezTo>
                <a:cubicBezTo>
                  <a:pt x="11485" y="14586"/>
                  <a:pt x="11502" y="14711"/>
                  <a:pt x="11367" y="15024"/>
                </a:cubicBezTo>
                <a:cubicBezTo>
                  <a:pt x="11316" y="15141"/>
                  <a:pt x="11280" y="15241"/>
                  <a:pt x="11289" y="15249"/>
                </a:cubicBezTo>
                <a:cubicBezTo>
                  <a:pt x="11298" y="15257"/>
                  <a:pt x="11399" y="15327"/>
                  <a:pt x="11514" y="15405"/>
                </a:cubicBezTo>
                <a:cubicBezTo>
                  <a:pt x="11629" y="15483"/>
                  <a:pt x="11736" y="15574"/>
                  <a:pt x="11748" y="15602"/>
                </a:cubicBezTo>
                <a:cubicBezTo>
                  <a:pt x="11794" y="15704"/>
                  <a:pt x="11662" y="15823"/>
                  <a:pt x="11505" y="15823"/>
                </a:cubicBezTo>
                <a:cubicBezTo>
                  <a:pt x="11364" y="15823"/>
                  <a:pt x="11335" y="15850"/>
                  <a:pt x="11271" y="16033"/>
                </a:cubicBezTo>
                <a:cubicBezTo>
                  <a:pt x="11217" y="16187"/>
                  <a:pt x="11170" y="16242"/>
                  <a:pt x="11091" y="16242"/>
                </a:cubicBezTo>
                <a:cubicBezTo>
                  <a:pt x="11032" y="16242"/>
                  <a:pt x="10976" y="16258"/>
                  <a:pt x="10965" y="16283"/>
                </a:cubicBezTo>
                <a:cubicBezTo>
                  <a:pt x="10935" y="16350"/>
                  <a:pt x="11171" y="16996"/>
                  <a:pt x="11289" y="17168"/>
                </a:cubicBezTo>
                <a:cubicBezTo>
                  <a:pt x="11346" y="17252"/>
                  <a:pt x="11491" y="17389"/>
                  <a:pt x="11610" y="17472"/>
                </a:cubicBezTo>
                <a:cubicBezTo>
                  <a:pt x="11730" y="17555"/>
                  <a:pt x="11889" y="17719"/>
                  <a:pt x="11964" y="17837"/>
                </a:cubicBezTo>
                <a:lnTo>
                  <a:pt x="12102" y="18050"/>
                </a:lnTo>
                <a:lnTo>
                  <a:pt x="12814" y="18038"/>
                </a:lnTo>
                <a:cubicBezTo>
                  <a:pt x="13205" y="18031"/>
                  <a:pt x="13578" y="18022"/>
                  <a:pt x="13642" y="18021"/>
                </a:cubicBezTo>
                <a:cubicBezTo>
                  <a:pt x="13706" y="18020"/>
                  <a:pt x="13814" y="17955"/>
                  <a:pt x="13885" y="17874"/>
                </a:cubicBezTo>
                <a:cubicBezTo>
                  <a:pt x="14002" y="17739"/>
                  <a:pt x="14035" y="17730"/>
                  <a:pt x="14269" y="17771"/>
                </a:cubicBezTo>
                <a:cubicBezTo>
                  <a:pt x="14523" y="17816"/>
                  <a:pt x="14524" y="17818"/>
                  <a:pt x="14518" y="18009"/>
                </a:cubicBezTo>
                <a:cubicBezTo>
                  <a:pt x="14510" y="18236"/>
                  <a:pt x="14515" y="18238"/>
                  <a:pt x="15124" y="18284"/>
                </a:cubicBezTo>
                <a:cubicBezTo>
                  <a:pt x="15593" y="18319"/>
                  <a:pt x="15745" y="18389"/>
                  <a:pt x="15697" y="18546"/>
                </a:cubicBezTo>
                <a:cubicBezTo>
                  <a:pt x="15681" y="18601"/>
                  <a:pt x="15656" y="18723"/>
                  <a:pt x="15640" y="18821"/>
                </a:cubicBezTo>
                <a:lnTo>
                  <a:pt x="15610" y="19002"/>
                </a:lnTo>
                <a:lnTo>
                  <a:pt x="12594" y="19018"/>
                </a:lnTo>
                <a:lnTo>
                  <a:pt x="9582" y="19030"/>
                </a:lnTo>
                <a:lnTo>
                  <a:pt x="9594" y="19284"/>
                </a:lnTo>
                <a:lnTo>
                  <a:pt x="9609" y="19535"/>
                </a:lnTo>
                <a:lnTo>
                  <a:pt x="8384" y="19551"/>
                </a:lnTo>
                <a:cubicBezTo>
                  <a:pt x="7711" y="19560"/>
                  <a:pt x="7150" y="19547"/>
                  <a:pt x="7139" y="19522"/>
                </a:cubicBezTo>
                <a:cubicBezTo>
                  <a:pt x="7113" y="19461"/>
                  <a:pt x="7209" y="18664"/>
                  <a:pt x="7253" y="18571"/>
                </a:cubicBezTo>
                <a:cubicBezTo>
                  <a:pt x="7278" y="18519"/>
                  <a:pt x="7312" y="18514"/>
                  <a:pt x="7367" y="18555"/>
                </a:cubicBezTo>
                <a:cubicBezTo>
                  <a:pt x="7410" y="18586"/>
                  <a:pt x="7557" y="18636"/>
                  <a:pt x="7694" y="18665"/>
                </a:cubicBezTo>
                <a:cubicBezTo>
                  <a:pt x="8121" y="18757"/>
                  <a:pt x="8387" y="18607"/>
                  <a:pt x="8775" y="18054"/>
                </a:cubicBezTo>
                <a:cubicBezTo>
                  <a:pt x="9042" y="17673"/>
                  <a:pt x="9522" y="16885"/>
                  <a:pt x="9654" y="16611"/>
                </a:cubicBezTo>
                <a:cubicBezTo>
                  <a:pt x="9720" y="16472"/>
                  <a:pt x="9792" y="16357"/>
                  <a:pt x="9813" y="16357"/>
                </a:cubicBezTo>
                <a:cubicBezTo>
                  <a:pt x="9834" y="16357"/>
                  <a:pt x="9849" y="16331"/>
                  <a:pt x="9849" y="16299"/>
                </a:cubicBezTo>
                <a:cubicBezTo>
                  <a:pt x="9849" y="16241"/>
                  <a:pt x="10009" y="15940"/>
                  <a:pt x="10512" y="15036"/>
                </a:cubicBezTo>
                <a:cubicBezTo>
                  <a:pt x="10754" y="14602"/>
                  <a:pt x="10767" y="14558"/>
                  <a:pt x="10740" y="14339"/>
                </a:cubicBezTo>
                <a:cubicBezTo>
                  <a:pt x="10724" y="14210"/>
                  <a:pt x="10693" y="14087"/>
                  <a:pt x="10671" y="14068"/>
                </a:cubicBezTo>
                <a:cubicBezTo>
                  <a:pt x="10597" y="14006"/>
                  <a:pt x="10632" y="13816"/>
                  <a:pt x="10749" y="13625"/>
                </a:cubicBezTo>
                <a:cubicBezTo>
                  <a:pt x="10859" y="13447"/>
                  <a:pt x="10876" y="13437"/>
                  <a:pt x="11076" y="13474"/>
                </a:cubicBezTo>
                <a:cubicBezTo>
                  <a:pt x="11193" y="13495"/>
                  <a:pt x="11406" y="13479"/>
                  <a:pt x="11550" y="13441"/>
                </a:cubicBezTo>
                <a:cubicBezTo>
                  <a:pt x="11646" y="13415"/>
                  <a:pt x="11714" y="13405"/>
                  <a:pt x="11763" y="13404"/>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4"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495" name="Rectangle: Rounded Corners 24"/>
          <p:cNvSpPr/>
          <p:nvPr/>
        </p:nvSpPr>
        <p:spPr>
          <a:xfrm>
            <a:off x="1380505" y="1685494"/>
            <a:ext cx="10253908"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96"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497"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498"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499"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500" name="TextBox 47"/>
          <p:cNvSpPr txBox="1"/>
          <p:nvPr/>
        </p:nvSpPr>
        <p:spPr>
          <a:xfrm>
            <a:off x="1515209" y="2024724"/>
            <a:ext cx="7363685" cy="343789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294105" marR="141747" indent="-294105" algn="just" defTabSz="457200">
              <a:lnSpc>
                <a:spcPct val="150000"/>
              </a:lnSpc>
              <a:spcBef>
                <a:spcPts val="1200"/>
              </a:spcBef>
              <a:buSzPct val="100000"/>
              <a:buAutoNum type="arabicPeriod" startAt="6"/>
              <a:tabLst>
                <a:tab pos="8039100" algn="l"/>
              </a:tabLst>
              <a:defRPr sz="2700">
                <a:latin typeface="Arial Narrow"/>
                <a:ea typeface="Arial Narrow"/>
                <a:cs typeface="Arial Narrow"/>
                <a:sym typeface="Arial Narrow"/>
              </a:defRPr>
            </a:pPr>
            <a:r>
              <a:rPr b="1"/>
              <a:t>DEFAMATION</a:t>
            </a:r>
            <a:r>
              <a:t>: Internet defamation and slander have become commonplace. Whether they are criminal or even illegal are still being decided as cases make their way through the courts. Websites such as TheDirty.com specialize in defamation of celebrities and seem even to thrive on being sued.</a:t>
            </a:r>
          </a:p>
        </p:txBody>
      </p:sp>
      <p:pic>
        <p:nvPicPr>
          <p:cNvPr id="501"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502"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503"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50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05" name="Image" descr="Image"/>
          <p:cNvPicPr>
            <a:picLocks noChangeAspect="1"/>
          </p:cNvPicPr>
          <p:nvPr/>
        </p:nvPicPr>
        <p:blipFill>
          <a:blip r:embed="rId5">
            <a:extLst/>
          </a:blip>
          <a:srcRect l="27636" t="11911" r="27622" b="43808"/>
          <a:stretch>
            <a:fillRect/>
          </a:stretch>
        </p:blipFill>
        <p:spPr>
          <a:xfrm>
            <a:off x="9168618" y="2702183"/>
            <a:ext cx="1992596" cy="2082973"/>
          </a:xfrm>
          <a:custGeom>
            <a:avLst/>
            <a:gdLst/>
            <a:ahLst/>
            <a:cxnLst>
              <a:cxn ang="0">
                <a:pos x="wd2" y="hd2"/>
              </a:cxn>
              <a:cxn ang="5400000">
                <a:pos x="wd2" y="hd2"/>
              </a:cxn>
              <a:cxn ang="10800000">
                <a:pos x="wd2" y="hd2"/>
              </a:cxn>
              <a:cxn ang="16200000">
                <a:pos x="wd2" y="hd2"/>
              </a:cxn>
            </a:cxnLst>
            <a:rect l="0" t="0" r="r" b="b"/>
            <a:pathLst>
              <a:path w="21062" h="21465" fill="norm" stroke="1" extrusionOk="0">
                <a:moveTo>
                  <a:pt x="8033" y="5"/>
                </a:moveTo>
                <a:cubicBezTo>
                  <a:pt x="7528" y="-50"/>
                  <a:pt x="7047" y="320"/>
                  <a:pt x="7047" y="897"/>
                </a:cubicBezTo>
                <a:cubicBezTo>
                  <a:pt x="7047" y="1311"/>
                  <a:pt x="7173" y="1533"/>
                  <a:pt x="7513" y="1715"/>
                </a:cubicBezTo>
                <a:cubicBezTo>
                  <a:pt x="8475" y="2228"/>
                  <a:pt x="9395" y="871"/>
                  <a:pt x="8532" y="210"/>
                </a:cubicBezTo>
                <a:cubicBezTo>
                  <a:pt x="8376" y="90"/>
                  <a:pt x="8202" y="23"/>
                  <a:pt x="8033" y="5"/>
                </a:cubicBezTo>
                <a:close/>
                <a:moveTo>
                  <a:pt x="14342" y="13"/>
                </a:moveTo>
                <a:cubicBezTo>
                  <a:pt x="14285" y="21"/>
                  <a:pt x="14193" y="83"/>
                  <a:pt x="14066" y="193"/>
                </a:cubicBezTo>
                <a:cubicBezTo>
                  <a:pt x="13948" y="295"/>
                  <a:pt x="13617" y="460"/>
                  <a:pt x="13331" y="561"/>
                </a:cubicBezTo>
                <a:cubicBezTo>
                  <a:pt x="13017" y="673"/>
                  <a:pt x="12619" y="935"/>
                  <a:pt x="12321" y="1224"/>
                </a:cubicBezTo>
                <a:cubicBezTo>
                  <a:pt x="11883" y="1647"/>
                  <a:pt x="11824" y="1753"/>
                  <a:pt x="11821" y="2148"/>
                </a:cubicBezTo>
                <a:cubicBezTo>
                  <a:pt x="11818" y="2560"/>
                  <a:pt x="11763" y="2648"/>
                  <a:pt x="11087" y="3334"/>
                </a:cubicBezTo>
                <a:cubicBezTo>
                  <a:pt x="10451" y="3980"/>
                  <a:pt x="10317" y="4069"/>
                  <a:pt x="10038" y="4042"/>
                </a:cubicBezTo>
                <a:cubicBezTo>
                  <a:pt x="9742" y="4013"/>
                  <a:pt x="9701" y="3960"/>
                  <a:pt x="9485" y="3305"/>
                </a:cubicBezTo>
                <a:cubicBezTo>
                  <a:pt x="9154" y="2305"/>
                  <a:pt x="8921" y="2136"/>
                  <a:pt x="7891" y="2136"/>
                </a:cubicBezTo>
                <a:cubicBezTo>
                  <a:pt x="6705" y="2136"/>
                  <a:pt x="6707" y="2137"/>
                  <a:pt x="5793" y="4716"/>
                </a:cubicBezTo>
                <a:cubicBezTo>
                  <a:pt x="5518" y="5493"/>
                  <a:pt x="5218" y="6165"/>
                  <a:pt x="5130" y="6213"/>
                </a:cubicBezTo>
                <a:cubicBezTo>
                  <a:pt x="4912" y="6333"/>
                  <a:pt x="4118" y="7445"/>
                  <a:pt x="3780" y="8103"/>
                </a:cubicBezTo>
                <a:cubicBezTo>
                  <a:pt x="3415" y="8810"/>
                  <a:pt x="3083" y="9856"/>
                  <a:pt x="3003" y="10552"/>
                </a:cubicBezTo>
                <a:cubicBezTo>
                  <a:pt x="2941" y="11105"/>
                  <a:pt x="2935" y="11114"/>
                  <a:pt x="2374" y="11407"/>
                </a:cubicBezTo>
                <a:cubicBezTo>
                  <a:pt x="-532" y="12927"/>
                  <a:pt x="-486" y="17072"/>
                  <a:pt x="2450" y="18482"/>
                </a:cubicBezTo>
                <a:cubicBezTo>
                  <a:pt x="3016" y="18754"/>
                  <a:pt x="3272" y="18814"/>
                  <a:pt x="4044" y="18850"/>
                </a:cubicBezTo>
                <a:cubicBezTo>
                  <a:pt x="5069" y="18898"/>
                  <a:pt x="5761" y="18739"/>
                  <a:pt x="6460" y="18294"/>
                </a:cubicBezTo>
                <a:lnTo>
                  <a:pt x="6863" y="18041"/>
                </a:lnTo>
                <a:lnTo>
                  <a:pt x="7203" y="18364"/>
                </a:lnTo>
                <a:cubicBezTo>
                  <a:pt x="7503" y="18648"/>
                  <a:pt x="7536" y="18731"/>
                  <a:pt x="7488" y="19080"/>
                </a:cubicBezTo>
                <a:cubicBezTo>
                  <a:pt x="7435" y="19464"/>
                  <a:pt x="7459" y="19502"/>
                  <a:pt x="8356" y="20400"/>
                </a:cubicBezTo>
                <a:cubicBezTo>
                  <a:pt x="8864" y="20909"/>
                  <a:pt x="9375" y="21363"/>
                  <a:pt x="9489" y="21411"/>
                </a:cubicBezTo>
                <a:cubicBezTo>
                  <a:pt x="9824" y="21550"/>
                  <a:pt x="10189" y="21419"/>
                  <a:pt x="10617" y="21006"/>
                </a:cubicBezTo>
                <a:cubicBezTo>
                  <a:pt x="11191" y="20452"/>
                  <a:pt x="11177" y="20021"/>
                  <a:pt x="10571" y="19419"/>
                </a:cubicBezTo>
                <a:cubicBezTo>
                  <a:pt x="10060" y="18911"/>
                  <a:pt x="10037" y="18930"/>
                  <a:pt x="11347" y="18777"/>
                </a:cubicBezTo>
                <a:lnTo>
                  <a:pt x="12270" y="18671"/>
                </a:lnTo>
                <a:lnTo>
                  <a:pt x="12685" y="19129"/>
                </a:lnTo>
                <a:cubicBezTo>
                  <a:pt x="12914" y="19382"/>
                  <a:pt x="13338" y="19723"/>
                  <a:pt x="13629" y="19885"/>
                </a:cubicBezTo>
                <a:cubicBezTo>
                  <a:pt x="13920" y="20047"/>
                  <a:pt x="14280" y="20353"/>
                  <a:pt x="14426" y="20564"/>
                </a:cubicBezTo>
                <a:cubicBezTo>
                  <a:pt x="14573" y="20775"/>
                  <a:pt x="14828" y="21010"/>
                  <a:pt x="14993" y="21088"/>
                </a:cubicBezTo>
                <a:cubicBezTo>
                  <a:pt x="15391" y="21275"/>
                  <a:pt x="15948" y="21135"/>
                  <a:pt x="16218" y="20781"/>
                </a:cubicBezTo>
                <a:cubicBezTo>
                  <a:pt x="16582" y="20302"/>
                  <a:pt x="16420" y="19389"/>
                  <a:pt x="15903" y="19014"/>
                </a:cubicBezTo>
                <a:cubicBezTo>
                  <a:pt x="15787" y="18930"/>
                  <a:pt x="15762" y="18678"/>
                  <a:pt x="15790" y="17844"/>
                </a:cubicBezTo>
                <a:lnTo>
                  <a:pt x="15828" y="16777"/>
                </a:lnTo>
                <a:lnTo>
                  <a:pt x="16323" y="16229"/>
                </a:lnTo>
                <a:cubicBezTo>
                  <a:pt x="16594" y="15926"/>
                  <a:pt x="17036" y="15253"/>
                  <a:pt x="17304" y="14736"/>
                </a:cubicBezTo>
                <a:cubicBezTo>
                  <a:pt x="17572" y="14219"/>
                  <a:pt x="17826" y="13834"/>
                  <a:pt x="17870" y="13877"/>
                </a:cubicBezTo>
                <a:cubicBezTo>
                  <a:pt x="17915" y="13921"/>
                  <a:pt x="17926" y="14190"/>
                  <a:pt x="17891" y="14474"/>
                </a:cubicBezTo>
                <a:cubicBezTo>
                  <a:pt x="17837" y="14925"/>
                  <a:pt x="17742" y="15087"/>
                  <a:pt x="17166" y="15738"/>
                </a:cubicBezTo>
                <a:cubicBezTo>
                  <a:pt x="16374" y="16632"/>
                  <a:pt x="16308" y="16937"/>
                  <a:pt x="16847" y="17247"/>
                </a:cubicBezTo>
                <a:cubicBezTo>
                  <a:pt x="17136" y="17414"/>
                  <a:pt x="17186" y="17494"/>
                  <a:pt x="17149" y="17738"/>
                </a:cubicBezTo>
                <a:cubicBezTo>
                  <a:pt x="17111" y="17989"/>
                  <a:pt x="17149" y="18045"/>
                  <a:pt x="17426" y="18139"/>
                </a:cubicBezTo>
                <a:cubicBezTo>
                  <a:pt x="17816" y="18272"/>
                  <a:pt x="17831" y="18335"/>
                  <a:pt x="17489" y="18462"/>
                </a:cubicBezTo>
                <a:cubicBezTo>
                  <a:pt x="17273" y="18542"/>
                  <a:pt x="17237" y="18607"/>
                  <a:pt x="17292" y="18818"/>
                </a:cubicBezTo>
                <a:cubicBezTo>
                  <a:pt x="17328" y="18959"/>
                  <a:pt x="17299" y="19209"/>
                  <a:pt x="17229" y="19374"/>
                </a:cubicBezTo>
                <a:cubicBezTo>
                  <a:pt x="17159" y="19539"/>
                  <a:pt x="17130" y="19790"/>
                  <a:pt x="17166" y="19930"/>
                </a:cubicBezTo>
                <a:cubicBezTo>
                  <a:pt x="17277" y="20362"/>
                  <a:pt x="17671" y="20521"/>
                  <a:pt x="18772" y="20585"/>
                </a:cubicBezTo>
                <a:lnTo>
                  <a:pt x="19775" y="20642"/>
                </a:lnTo>
                <a:lnTo>
                  <a:pt x="19842" y="20949"/>
                </a:lnTo>
                <a:cubicBezTo>
                  <a:pt x="19906" y="21243"/>
                  <a:pt x="19906" y="21239"/>
                  <a:pt x="19918" y="20871"/>
                </a:cubicBezTo>
                <a:lnTo>
                  <a:pt x="19930" y="20490"/>
                </a:lnTo>
                <a:lnTo>
                  <a:pt x="19074" y="20478"/>
                </a:lnTo>
                <a:cubicBezTo>
                  <a:pt x="17945" y="20462"/>
                  <a:pt x="17655" y="20395"/>
                  <a:pt x="17409" y="20073"/>
                </a:cubicBezTo>
                <a:cubicBezTo>
                  <a:pt x="17226" y="19834"/>
                  <a:pt x="17221" y="19761"/>
                  <a:pt x="17338" y="19415"/>
                </a:cubicBezTo>
                <a:cubicBezTo>
                  <a:pt x="17410" y="19202"/>
                  <a:pt x="17474" y="18936"/>
                  <a:pt x="17480" y="18822"/>
                </a:cubicBezTo>
                <a:cubicBezTo>
                  <a:pt x="17487" y="18693"/>
                  <a:pt x="17624" y="18549"/>
                  <a:pt x="17845" y="18442"/>
                </a:cubicBezTo>
                <a:lnTo>
                  <a:pt x="18202" y="18270"/>
                </a:lnTo>
                <a:lnTo>
                  <a:pt x="17896" y="18163"/>
                </a:lnTo>
                <a:cubicBezTo>
                  <a:pt x="17374" y="17982"/>
                  <a:pt x="17282" y="17890"/>
                  <a:pt x="17304" y="17587"/>
                </a:cubicBezTo>
                <a:cubicBezTo>
                  <a:pt x="17321" y="17350"/>
                  <a:pt x="17261" y="17269"/>
                  <a:pt x="16990" y="17145"/>
                </a:cubicBezTo>
                <a:cubicBezTo>
                  <a:pt x="16488" y="16916"/>
                  <a:pt x="16517" y="16649"/>
                  <a:pt x="17103" y="16016"/>
                </a:cubicBezTo>
                <a:cubicBezTo>
                  <a:pt x="17783" y="15282"/>
                  <a:pt x="17959" y="15016"/>
                  <a:pt x="17959" y="14720"/>
                </a:cubicBezTo>
                <a:cubicBezTo>
                  <a:pt x="17959" y="14342"/>
                  <a:pt x="18271" y="13186"/>
                  <a:pt x="18487" y="12769"/>
                </a:cubicBezTo>
                <a:cubicBezTo>
                  <a:pt x="18694" y="12370"/>
                  <a:pt x="19174" y="11845"/>
                  <a:pt x="19670" y="11481"/>
                </a:cubicBezTo>
                <a:lnTo>
                  <a:pt x="19985" y="11252"/>
                </a:lnTo>
                <a:lnTo>
                  <a:pt x="19649" y="11411"/>
                </a:lnTo>
                <a:cubicBezTo>
                  <a:pt x="19172" y="11637"/>
                  <a:pt x="18647" y="12177"/>
                  <a:pt x="18374" y="12728"/>
                </a:cubicBezTo>
                <a:cubicBezTo>
                  <a:pt x="18245" y="12988"/>
                  <a:pt x="18112" y="13172"/>
                  <a:pt x="18076" y="13137"/>
                </a:cubicBezTo>
                <a:cubicBezTo>
                  <a:pt x="18040" y="13102"/>
                  <a:pt x="18027" y="12467"/>
                  <a:pt x="18047" y="11726"/>
                </a:cubicBezTo>
                <a:cubicBezTo>
                  <a:pt x="18087" y="10194"/>
                  <a:pt x="17928" y="9430"/>
                  <a:pt x="17296" y="8103"/>
                </a:cubicBezTo>
                <a:cubicBezTo>
                  <a:pt x="16949" y="7374"/>
                  <a:pt x="16626" y="5903"/>
                  <a:pt x="16763" y="5686"/>
                </a:cubicBezTo>
                <a:cubicBezTo>
                  <a:pt x="16800" y="5628"/>
                  <a:pt x="16724" y="5583"/>
                  <a:pt x="16595" y="5583"/>
                </a:cubicBezTo>
                <a:cubicBezTo>
                  <a:pt x="16469" y="5583"/>
                  <a:pt x="16127" y="5469"/>
                  <a:pt x="15836" y="5330"/>
                </a:cubicBezTo>
                <a:cubicBezTo>
                  <a:pt x="15544" y="5191"/>
                  <a:pt x="15073" y="5052"/>
                  <a:pt x="14787" y="5019"/>
                </a:cubicBezTo>
                <a:cubicBezTo>
                  <a:pt x="14501" y="4986"/>
                  <a:pt x="14004" y="4849"/>
                  <a:pt x="13680" y="4712"/>
                </a:cubicBezTo>
                <a:cubicBezTo>
                  <a:pt x="13355" y="4576"/>
                  <a:pt x="12760" y="4383"/>
                  <a:pt x="12358" y="4287"/>
                </a:cubicBezTo>
                <a:cubicBezTo>
                  <a:pt x="11957" y="4191"/>
                  <a:pt x="11632" y="4069"/>
                  <a:pt x="11637" y="4013"/>
                </a:cubicBezTo>
                <a:cubicBezTo>
                  <a:pt x="11642" y="3957"/>
                  <a:pt x="11805" y="3730"/>
                  <a:pt x="11997" y="3510"/>
                </a:cubicBezTo>
                <a:cubicBezTo>
                  <a:pt x="12269" y="3201"/>
                  <a:pt x="12376" y="3138"/>
                  <a:pt x="12472" y="3232"/>
                </a:cubicBezTo>
                <a:cubicBezTo>
                  <a:pt x="12540" y="3298"/>
                  <a:pt x="12681" y="3355"/>
                  <a:pt x="12786" y="3355"/>
                </a:cubicBezTo>
                <a:cubicBezTo>
                  <a:pt x="12891" y="3355"/>
                  <a:pt x="13001" y="3422"/>
                  <a:pt x="13034" y="3506"/>
                </a:cubicBezTo>
                <a:cubicBezTo>
                  <a:pt x="13067" y="3590"/>
                  <a:pt x="13210" y="3657"/>
                  <a:pt x="13348" y="3657"/>
                </a:cubicBezTo>
                <a:cubicBezTo>
                  <a:pt x="13487" y="3657"/>
                  <a:pt x="13626" y="3725"/>
                  <a:pt x="13659" y="3809"/>
                </a:cubicBezTo>
                <a:cubicBezTo>
                  <a:pt x="13769" y="4088"/>
                  <a:pt x="14162" y="3972"/>
                  <a:pt x="14598" y="3530"/>
                </a:cubicBezTo>
                <a:cubicBezTo>
                  <a:pt x="15037" y="3087"/>
                  <a:pt x="15358" y="2566"/>
                  <a:pt x="15358" y="2299"/>
                </a:cubicBezTo>
                <a:cubicBezTo>
                  <a:pt x="15358" y="2216"/>
                  <a:pt x="15466" y="2027"/>
                  <a:pt x="15597" y="1878"/>
                </a:cubicBezTo>
                <a:lnTo>
                  <a:pt x="15836" y="1608"/>
                </a:lnTo>
                <a:lnTo>
                  <a:pt x="15131" y="942"/>
                </a:lnTo>
                <a:cubicBezTo>
                  <a:pt x="14743" y="576"/>
                  <a:pt x="14422" y="215"/>
                  <a:pt x="14422" y="140"/>
                </a:cubicBezTo>
                <a:cubicBezTo>
                  <a:pt x="14422" y="48"/>
                  <a:pt x="14400" y="5"/>
                  <a:pt x="14342" y="13"/>
                </a:cubicBezTo>
                <a:close/>
                <a:moveTo>
                  <a:pt x="6183" y="2173"/>
                </a:moveTo>
                <a:cubicBezTo>
                  <a:pt x="6134" y="2125"/>
                  <a:pt x="5521" y="2409"/>
                  <a:pt x="5176" y="2639"/>
                </a:cubicBezTo>
                <a:cubicBezTo>
                  <a:pt x="4887" y="2832"/>
                  <a:pt x="5180" y="2745"/>
                  <a:pt x="5709" y="2483"/>
                </a:cubicBezTo>
                <a:cubicBezTo>
                  <a:pt x="5999" y="2340"/>
                  <a:pt x="6212" y="2201"/>
                  <a:pt x="6183" y="2173"/>
                </a:cubicBezTo>
                <a:close/>
                <a:moveTo>
                  <a:pt x="16419" y="3036"/>
                </a:moveTo>
                <a:cubicBezTo>
                  <a:pt x="16422" y="3081"/>
                  <a:pt x="16575" y="3233"/>
                  <a:pt x="16868" y="3449"/>
                </a:cubicBezTo>
                <a:cubicBezTo>
                  <a:pt x="17334" y="3792"/>
                  <a:pt x="17334" y="3790"/>
                  <a:pt x="17334" y="3674"/>
                </a:cubicBezTo>
                <a:cubicBezTo>
                  <a:pt x="17334" y="3627"/>
                  <a:pt x="17116" y="3438"/>
                  <a:pt x="16851" y="3252"/>
                </a:cubicBezTo>
                <a:cubicBezTo>
                  <a:pt x="16559" y="3048"/>
                  <a:pt x="16416" y="2990"/>
                  <a:pt x="16419" y="3036"/>
                </a:cubicBezTo>
                <a:close/>
                <a:moveTo>
                  <a:pt x="4220" y="3301"/>
                </a:moveTo>
                <a:cubicBezTo>
                  <a:pt x="4190" y="3273"/>
                  <a:pt x="3960" y="3427"/>
                  <a:pt x="3708" y="3649"/>
                </a:cubicBezTo>
                <a:cubicBezTo>
                  <a:pt x="3457" y="3871"/>
                  <a:pt x="3299" y="4054"/>
                  <a:pt x="3356" y="4054"/>
                </a:cubicBezTo>
                <a:cubicBezTo>
                  <a:pt x="3498" y="4054"/>
                  <a:pt x="4287" y="3367"/>
                  <a:pt x="4220" y="3301"/>
                </a:cubicBezTo>
                <a:close/>
                <a:moveTo>
                  <a:pt x="18168" y="4487"/>
                </a:moveTo>
                <a:cubicBezTo>
                  <a:pt x="18091" y="4462"/>
                  <a:pt x="18208" y="4651"/>
                  <a:pt x="18428" y="4909"/>
                </a:cubicBezTo>
                <a:cubicBezTo>
                  <a:pt x="18649" y="5166"/>
                  <a:pt x="18850" y="5353"/>
                  <a:pt x="18877" y="5326"/>
                </a:cubicBezTo>
                <a:cubicBezTo>
                  <a:pt x="18946" y="5258"/>
                  <a:pt x="18342" y="4544"/>
                  <a:pt x="18168" y="4487"/>
                </a:cubicBezTo>
                <a:close/>
                <a:moveTo>
                  <a:pt x="2504" y="4876"/>
                </a:moveTo>
                <a:cubicBezTo>
                  <a:pt x="2409" y="4878"/>
                  <a:pt x="1849" y="5626"/>
                  <a:pt x="1850" y="5751"/>
                </a:cubicBezTo>
                <a:cubicBezTo>
                  <a:pt x="1850" y="5845"/>
                  <a:pt x="2310" y="5335"/>
                  <a:pt x="2479" y="5052"/>
                </a:cubicBezTo>
                <a:cubicBezTo>
                  <a:pt x="2537" y="4954"/>
                  <a:pt x="2549" y="4875"/>
                  <a:pt x="2504" y="4876"/>
                </a:cubicBezTo>
                <a:close/>
                <a:moveTo>
                  <a:pt x="19540" y="6271"/>
                </a:moveTo>
                <a:cubicBezTo>
                  <a:pt x="19523" y="6320"/>
                  <a:pt x="19634" y="6574"/>
                  <a:pt x="19783" y="6835"/>
                </a:cubicBezTo>
                <a:cubicBezTo>
                  <a:pt x="20156" y="7486"/>
                  <a:pt x="20199" y="7430"/>
                  <a:pt x="19855" y="6745"/>
                </a:cubicBezTo>
                <a:cubicBezTo>
                  <a:pt x="19699" y="6435"/>
                  <a:pt x="19557" y="6222"/>
                  <a:pt x="19540" y="6271"/>
                </a:cubicBezTo>
                <a:close/>
                <a:moveTo>
                  <a:pt x="1275" y="6700"/>
                </a:moveTo>
                <a:cubicBezTo>
                  <a:pt x="1221" y="6700"/>
                  <a:pt x="944" y="7217"/>
                  <a:pt x="801" y="7587"/>
                </a:cubicBezTo>
                <a:cubicBezTo>
                  <a:pt x="742" y="7741"/>
                  <a:pt x="739" y="7819"/>
                  <a:pt x="793" y="7763"/>
                </a:cubicBezTo>
                <a:cubicBezTo>
                  <a:pt x="910" y="7642"/>
                  <a:pt x="1338" y="6700"/>
                  <a:pt x="1275" y="6700"/>
                </a:cubicBezTo>
                <a:close/>
                <a:moveTo>
                  <a:pt x="20497" y="8344"/>
                </a:moveTo>
                <a:cubicBezTo>
                  <a:pt x="20472" y="8368"/>
                  <a:pt x="20509" y="8630"/>
                  <a:pt x="20580" y="8925"/>
                </a:cubicBezTo>
                <a:cubicBezTo>
                  <a:pt x="20651" y="9219"/>
                  <a:pt x="20726" y="9390"/>
                  <a:pt x="20744" y="9305"/>
                </a:cubicBezTo>
                <a:cubicBezTo>
                  <a:pt x="20781" y="9126"/>
                  <a:pt x="20563" y="8279"/>
                  <a:pt x="20497" y="8344"/>
                </a:cubicBezTo>
                <a:close/>
                <a:moveTo>
                  <a:pt x="394" y="8892"/>
                </a:moveTo>
                <a:cubicBezTo>
                  <a:pt x="346" y="8941"/>
                  <a:pt x="282" y="9210"/>
                  <a:pt x="252" y="9489"/>
                </a:cubicBezTo>
                <a:cubicBezTo>
                  <a:pt x="195" y="10001"/>
                  <a:pt x="236" y="9917"/>
                  <a:pt x="394" y="9199"/>
                </a:cubicBezTo>
                <a:cubicBezTo>
                  <a:pt x="442" y="8983"/>
                  <a:pt x="442" y="8843"/>
                  <a:pt x="394" y="8892"/>
                </a:cubicBezTo>
                <a:close/>
                <a:moveTo>
                  <a:pt x="20903" y="10544"/>
                </a:moveTo>
                <a:cubicBezTo>
                  <a:pt x="20894" y="10567"/>
                  <a:pt x="20888" y="10620"/>
                  <a:pt x="20887" y="10704"/>
                </a:cubicBezTo>
                <a:cubicBezTo>
                  <a:pt x="20885" y="10871"/>
                  <a:pt x="20909" y="10952"/>
                  <a:pt x="20937" y="10884"/>
                </a:cubicBezTo>
                <a:cubicBezTo>
                  <a:pt x="20965" y="10815"/>
                  <a:pt x="20963" y="10680"/>
                  <a:pt x="20937" y="10581"/>
                </a:cubicBezTo>
                <a:cubicBezTo>
                  <a:pt x="20924" y="10532"/>
                  <a:pt x="20913" y="10522"/>
                  <a:pt x="20903" y="10544"/>
                </a:cubicBezTo>
                <a:close/>
                <a:moveTo>
                  <a:pt x="21008" y="11166"/>
                </a:moveTo>
                <a:cubicBezTo>
                  <a:pt x="21000" y="11198"/>
                  <a:pt x="20996" y="11265"/>
                  <a:pt x="20996" y="11362"/>
                </a:cubicBezTo>
                <a:cubicBezTo>
                  <a:pt x="20996" y="11557"/>
                  <a:pt x="21016" y="11640"/>
                  <a:pt x="21042" y="11542"/>
                </a:cubicBezTo>
                <a:cubicBezTo>
                  <a:pt x="21068" y="11445"/>
                  <a:pt x="21068" y="11284"/>
                  <a:pt x="21042" y="11186"/>
                </a:cubicBezTo>
                <a:cubicBezTo>
                  <a:pt x="21029" y="11138"/>
                  <a:pt x="21017" y="11134"/>
                  <a:pt x="21008" y="11166"/>
                </a:cubicBezTo>
                <a:close/>
                <a:moveTo>
                  <a:pt x="17" y="11252"/>
                </a:moveTo>
                <a:cubicBezTo>
                  <a:pt x="7" y="11274"/>
                  <a:pt x="1" y="11332"/>
                  <a:pt x="0" y="11415"/>
                </a:cubicBezTo>
                <a:cubicBezTo>
                  <a:pt x="-2" y="11583"/>
                  <a:pt x="18" y="11664"/>
                  <a:pt x="46" y="11595"/>
                </a:cubicBezTo>
                <a:cubicBezTo>
                  <a:pt x="74" y="11527"/>
                  <a:pt x="77" y="11387"/>
                  <a:pt x="50" y="11289"/>
                </a:cubicBezTo>
                <a:cubicBezTo>
                  <a:pt x="37" y="11239"/>
                  <a:pt x="26" y="11229"/>
                  <a:pt x="17" y="11252"/>
                </a:cubicBezTo>
                <a:close/>
                <a:moveTo>
                  <a:pt x="5072" y="20159"/>
                </a:moveTo>
                <a:cubicBezTo>
                  <a:pt x="5072" y="20209"/>
                  <a:pt x="5269" y="20347"/>
                  <a:pt x="5512" y="20466"/>
                </a:cubicBezTo>
                <a:cubicBezTo>
                  <a:pt x="5899" y="20656"/>
                  <a:pt x="6229" y="20762"/>
                  <a:pt x="6104" y="20658"/>
                </a:cubicBezTo>
                <a:cubicBezTo>
                  <a:pt x="5896" y="20486"/>
                  <a:pt x="5072" y="20088"/>
                  <a:pt x="5072" y="20159"/>
                </a:cubicBezTo>
                <a:close/>
                <a:moveTo>
                  <a:pt x="7215" y="21116"/>
                </a:moveTo>
                <a:cubicBezTo>
                  <a:pt x="7149" y="21118"/>
                  <a:pt x="7234" y="21165"/>
                  <a:pt x="7513" y="21255"/>
                </a:cubicBezTo>
                <a:cubicBezTo>
                  <a:pt x="7742" y="21329"/>
                  <a:pt x="8024" y="21387"/>
                  <a:pt x="8138" y="21386"/>
                </a:cubicBezTo>
                <a:cubicBezTo>
                  <a:pt x="8252" y="21385"/>
                  <a:pt x="8109" y="21321"/>
                  <a:pt x="7823" y="21243"/>
                </a:cubicBezTo>
                <a:cubicBezTo>
                  <a:pt x="7498" y="21155"/>
                  <a:pt x="7282" y="21114"/>
                  <a:pt x="7215" y="21116"/>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7"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508" name="Rectangle: Rounded Corners 24"/>
          <p:cNvSpPr/>
          <p:nvPr/>
        </p:nvSpPr>
        <p:spPr>
          <a:xfrm>
            <a:off x="336199" y="1685494"/>
            <a:ext cx="11611231"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09"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510"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511"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512"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513" name="TextBox 47"/>
          <p:cNvSpPr txBox="1"/>
          <p:nvPr/>
        </p:nvSpPr>
        <p:spPr>
          <a:xfrm>
            <a:off x="539161" y="2135849"/>
            <a:ext cx="8208636" cy="3215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294105" marR="141747" indent="-294105" algn="just" defTabSz="457200">
              <a:lnSpc>
                <a:spcPct val="180000"/>
              </a:lnSpc>
              <a:spcBef>
                <a:spcPts val="1200"/>
              </a:spcBef>
              <a:buSzPct val="100000"/>
              <a:buAutoNum type="arabicPeriod" startAt="7"/>
              <a:tabLst>
                <a:tab pos="8039100" algn="l"/>
              </a:tabLst>
              <a:defRPr sz="2600">
                <a:latin typeface="Arial Narrow"/>
                <a:ea typeface="Arial Narrow"/>
                <a:cs typeface="Arial Narrow"/>
                <a:sym typeface="Arial Narrow"/>
              </a:defRPr>
            </a:pPr>
            <a:r>
              <a:rPr b="1"/>
              <a:t>HARASSMENT:</a:t>
            </a:r>
            <a:r>
              <a:t> Defamation and slander are also probable types of harassment. However, harassment can be much more aggressive. The SCAREMN features of the IT environment, especially those of anonymity and stealth allow an offender to masquerade as another person,</a:t>
            </a:r>
          </a:p>
        </p:txBody>
      </p:sp>
      <p:pic>
        <p:nvPicPr>
          <p:cNvPr id="514"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515"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516"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51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18" name="Image" descr="Image"/>
          <p:cNvPicPr>
            <a:picLocks noChangeAspect="1"/>
          </p:cNvPicPr>
          <p:nvPr/>
        </p:nvPicPr>
        <p:blipFill>
          <a:blip r:embed="rId5">
            <a:extLst/>
          </a:blip>
          <a:srcRect l="9609" t="8105" r="14182" b="8"/>
          <a:stretch>
            <a:fillRect/>
          </a:stretch>
        </p:blipFill>
        <p:spPr>
          <a:xfrm>
            <a:off x="8911227" y="2689808"/>
            <a:ext cx="2649718" cy="2129904"/>
          </a:xfrm>
          <a:custGeom>
            <a:avLst/>
            <a:gdLst/>
            <a:ahLst/>
            <a:cxnLst>
              <a:cxn ang="0">
                <a:pos x="wd2" y="hd2"/>
              </a:cxn>
              <a:cxn ang="5400000">
                <a:pos x="wd2" y="hd2"/>
              </a:cxn>
              <a:cxn ang="10800000">
                <a:pos x="wd2" y="hd2"/>
              </a:cxn>
              <a:cxn ang="16200000">
                <a:pos x="wd2" y="hd2"/>
              </a:cxn>
            </a:cxnLst>
            <a:rect l="0" t="0" r="r" b="b"/>
            <a:pathLst>
              <a:path w="21591" h="21563" fill="norm" stroke="1" extrusionOk="0">
                <a:moveTo>
                  <a:pt x="9393" y="11"/>
                </a:moveTo>
                <a:cubicBezTo>
                  <a:pt x="9013" y="59"/>
                  <a:pt x="8655" y="264"/>
                  <a:pt x="8397" y="618"/>
                </a:cubicBezTo>
                <a:cubicBezTo>
                  <a:pt x="8110" y="1011"/>
                  <a:pt x="8046" y="1200"/>
                  <a:pt x="7963" y="1875"/>
                </a:cubicBezTo>
                <a:lnTo>
                  <a:pt x="7934" y="2116"/>
                </a:lnTo>
                <a:lnTo>
                  <a:pt x="9558" y="2116"/>
                </a:lnTo>
                <a:lnTo>
                  <a:pt x="11181" y="2116"/>
                </a:lnTo>
                <a:lnTo>
                  <a:pt x="11181" y="1867"/>
                </a:lnTo>
                <a:cubicBezTo>
                  <a:pt x="11181" y="1338"/>
                  <a:pt x="10878" y="653"/>
                  <a:pt x="10512" y="352"/>
                </a:cubicBezTo>
                <a:cubicBezTo>
                  <a:pt x="10172" y="74"/>
                  <a:pt x="9772" y="-37"/>
                  <a:pt x="9393" y="11"/>
                </a:cubicBezTo>
                <a:close/>
                <a:moveTo>
                  <a:pt x="13273" y="1015"/>
                </a:moveTo>
                <a:lnTo>
                  <a:pt x="13273" y="1727"/>
                </a:lnTo>
                <a:lnTo>
                  <a:pt x="13273" y="2442"/>
                </a:lnTo>
                <a:lnTo>
                  <a:pt x="13403" y="2442"/>
                </a:lnTo>
                <a:lnTo>
                  <a:pt x="13535" y="2442"/>
                </a:lnTo>
                <a:lnTo>
                  <a:pt x="13535" y="1727"/>
                </a:lnTo>
                <a:lnTo>
                  <a:pt x="13535" y="1015"/>
                </a:lnTo>
                <a:lnTo>
                  <a:pt x="13403" y="1015"/>
                </a:lnTo>
                <a:lnTo>
                  <a:pt x="13273" y="1015"/>
                </a:lnTo>
                <a:close/>
                <a:moveTo>
                  <a:pt x="13901" y="1015"/>
                </a:moveTo>
                <a:lnTo>
                  <a:pt x="13901" y="1727"/>
                </a:lnTo>
                <a:cubicBezTo>
                  <a:pt x="13901" y="2439"/>
                  <a:pt x="13900" y="2442"/>
                  <a:pt x="14027" y="2442"/>
                </a:cubicBezTo>
                <a:cubicBezTo>
                  <a:pt x="14153" y="2442"/>
                  <a:pt x="14156" y="2434"/>
                  <a:pt x="14172" y="1727"/>
                </a:cubicBezTo>
                <a:lnTo>
                  <a:pt x="14189" y="1015"/>
                </a:lnTo>
                <a:lnTo>
                  <a:pt x="14043" y="1015"/>
                </a:lnTo>
                <a:lnTo>
                  <a:pt x="13901" y="1015"/>
                </a:lnTo>
                <a:close/>
                <a:moveTo>
                  <a:pt x="14528" y="1015"/>
                </a:moveTo>
                <a:lnTo>
                  <a:pt x="14528" y="1751"/>
                </a:lnTo>
                <a:lnTo>
                  <a:pt x="14528" y="2490"/>
                </a:lnTo>
                <a:lnTo>
                  <a:pt x="14658" y="2458"/>
                </a:lnTo>
                <a:cubicBezTo>
                  <a:pt x="14787" y="2427"/>
                  <a:pt x="14790" y="2424"/>
                  <a:pt x="14790" y="1723"/>
                </a:cubicBezTo>
                <a:lnTo>
                  <a:pt x="14790" y="1015"/>
                </a:lnTo>
                <a:lnTo>
                  <a:pt x="14658" y="1015"/>
                </a:lnTo>
                <a:lnTo>
                  <a:pt x="14528" y="1015"/>
                </a:lnTo>
                <a:close/>
                <a:moveTo>
                  <a:pt x="4387" y="1453"/>
                </a:moveTo>
                <a:cubicBezTo>
                  <a:pt x="3672" y="1450"/>
                  <a:pt x="3174" y="2073"/>
                  <a:pt x="3177" y="2964"/>
                </a:cubicBezTo>
                <a:cubicBezTo>
                  <a:pt x="3180" y="3582"/>
                  <a:pt x="3407" y="4058"/>
                  <a:pt x="3824" y="4314"/>
                </a:cubicBezTo>
                <a:cubicBezTo>
                  <a:pt x="4126" y="4500"/>
                  <a:pt x="4618" y="4500"/>
                  <a:pt x="4937" y="4314"/>
                </a:cubicBezTo>
                <a:cubicBezTo>
                  <a:pt x="5367" y="4063"/>
                  <a:pt x="5590" y="3602"/>
                  <a:pt x="5590" y="2960"/>
                </a:cubicBezTo>
                <a:cubicBezTo>
                  <a:pt x="5590" y="2068"/>
                  <a:pt x="5100" y="1457"/>
                  <a:pt x="4387" y="1453"/>
                </a:cubicBezTo>
                <a:close/>
                <a:moveTo>
                  <a:pt x="8018" y="2377"/>
                </a:moveTo>
                <a:cubicBezTo>
                  <a:pt x="7902" y="2377"/>
                  <a:pt x="7882" y="2401"/>
                  <a:pt x="7892" y="2554"/>
                </a:cubicBezTo>
                <a:cubicBezTo>
                  <a:pt x="7899" y="2652"/>
                  <a:pt x="7875" y="2811"/>
                  <a:pt x="7837" y="2908"/>
                </a:cubicBezTo>
                <a:cubicBezTo>
                  <a:pt x="7782" y="3050"/>
                  <a:pt x="7780" y="3105"/>
                  <a:pt x="7834" y="3185"/>
                </a:cubicBezTo>
                <a:cubicBezTo>
                  <a:pt x="7879" y="3252"/>
                  <a:pt x="7975" y="3280"/>
                  <a:pt x="8125" y="3269"/>
                </a:cubicBezTo>
                <a:cubicBezTo>
                  <a:pt x="8288" y="3258"/>
                  <a:pt x="8336" y="3232"/>
                  <a:pt x="8300" y="3177"/>
                </a:cubicBezTo>
                <a:cubicBezTo>
                  <a:pt x="8268" y="3129"/>
                  <a:pt x="8268" y="3087"/>
                  <a:pt x="8303" y="3060"/>
                </a:cubicBezTo>
                <a:cubicBezTo>
                  <a:pt x="8333" y="3037"/>
                  <a:pt x="8358" y="2970"/>
                  <a:pt x="8358" y="2912"/>
                </a:cubicBezTo>
                <a:cubicBezTo>
                  <a:pt x="8358" y="2823"/>
                  <a:pt x="8346" y="2826"/>
                  <a:pt x="8280" y="2932"/>
                </a:cubicBezTo>
                <a:cubicBezTo>
                  <a:pt x="8203" y="3056"/>
                  <a:pt x="8202" y="3055"/>
                  <a:pt x="8125" y="2932"/>
                </a:cubicBezTo>
                <a:cubicBezTo>
                  <a:pt x="8056" y="2820"/>
                  <a:pt x="8056" y="2794"/>
                  <a:pt x="8132" y="2691"/>
                </a:cubicBezTo>
                <a:cubicBezTo>
                  <a:pt x="8244" y="2536"/>
                  <a:pt x="8187" y="2377"/>
                  <a:pt x="8018" y="2377"/>
                </a:cubicBezTo>
                <a:close/>
                <a:moveTo>
                  <a:pt x="8820" y="2377"/>
                </a:moveTo>
                <a:cubicBezTo>
                  <a:pt x="8797" y="2377"/>
                  <a:pt x="8779" y="2513"/>
                  <a:pt x="8782" y="2683"/>
                </a:cubicBezTo>
                <a:cubicBezTo>
                  <a:pt x="8786" y="3022"/>
                  <a:pt x="8813" y="2995"/>
                  <a:pt x="8843" y="2619"/>
                </a:cubicBezTo>
                <a:cubicBezTo>
                  <a:pt x="8854" y="2485"/>
                  <a:pt x="8843" y="2377"/>
                  <a:pt x="8820" y="2377"/>
                </a:cubicBezTo>
                <a:close/>
                <a:moveTo>
                  <a:pt x="10240" y="2406"/>
                </a:moveTo>
                <a:cubicBezTo>
                  <a:pt x="10183" y="2406"/>
                  <a:pt x="10156" y="2458"/>
                  <a:pt x="10156" y="2570"/>
                </a:cubicBezTo>
                <a:cubicBezTo>
                  <a:pt x="10156" y="2679"/>
                  <a:pt x="10185" y="2742"/>
                  <a:pt x="10240" y="2747"/>
                </a:cubicBezTo>
                <a:cubicBezTo>
                  <a:pt x="10300" y="2753"/>
                  <a:pt x="10327" y="2701"/>
                  <a:pt x="10327" y="2578"/>
                </a:cubicBezTo>
                <a:cubicBezTo>
                  <a:pt x="10327" y="2459"/>
                  <a:pt x="10298" y="2406"/>
                  <a:pt x="10240" y="2406"/>
                </a:cubicBezTo>
                <a:close/>
                <a:moveTo>
                  <a:pt x="9842" y="2422"/>
                </a:moveTo>
                <a:cubicBezTo>
                  <a:pt x="9828" y="2416"/>
                  <a:pt x="9795" y="2436"/>
                  <a:pt x="9739" y="2482"/>
                </a:cubicBezTo>
                <a:cubicBezTo>
                  <a:pt x="9673" y="2536"/>
                  <a:pt x="9631" y="2618"/>
                  <a:pt x="9645" y="2663"/>
                </a:cubicBezTo>
                <a:cubicBezTo>
                  <a:pt x="9659" y="2708"/>
                  <a:pt x="9703" y="2743"/>
                  <a:pt x="9745" y="2743"/>
                </a:cubicBezTo>
                <a:cubicBezTo>
                  <a:pt x="9827" y="2743"/>
                  <a:pt x="9830" y="2740"/>
                  <a:pt x="9849" y="2526"/>
                </a:cubicBezTo>
                <a:cubicBezTo>
                  <a:pt x="9855" y="2460"/>
                  <a:pt x="9857" y="2427"/>
                  <a:pt x="9842" y="2422"/>
                </a:cubicBezTo>
                <a:close/>
                <a:moveTo>
                  <a:pt x="8555" y="2522"/>
                </a:moveTo>
                <a:cubicBezTo>
                  <a:pt x="8543" y="2424"/>
                  <a:pt x="8533" y="2503"/>
                  <a:pt x="8533" y="2699"/>
                </a:cubicBezTo>
                <a:cubicBezTo>
                  <a:pt x="8533" y="2895"/>
                  <a:pt x="8543" y="2978"/>
                  <a:pt x="8555" y="2880"/>
                </a:cubicBezTo>
                <a:cubicBezTo>
                  <a:pt x="8567" y="2782"/>
                  <a:pt x="8567" y="2620"/>
                  <a:pt x="8555" y="2522"/>
                </a:cubicBezTo>
                <a:close/>
                <a:moveTo>
                  <a:pt x="9176" y="2546"/>
                </a:moveTo>
                <a:cubicBezTo>
                  <a:pt x="9135" y="2541"/>
                  <a:pt x="9093" y="2662"/>
                  <a:pt x="9121" y="2775"/>
                </a:cubicBezTo>
                <a:cubicBezTo>
                  <a:pt x="9136" y="2835"/>
                  <a:pt x="9124" y="2902"/>
                  <a:pt x="9095" y="2924"/>
                </a:cubicBezTo>
                <a:cubicBezTo>
                  <a:pt x="9067" y="2946"/>
                  <a:pt x="9057" y="3008"/>
                  <a:pt x="9073" y="3060"/>
                </a:cubicBezTo>
                <a:cubicBezTo>
                  <a:pt x="9089" y="3113"/>
                  <a:pt x="9130" y="3134"/>
                  <a:pt x="9163" y="3109"/>
                </a:cubicBezTo>
                <a:cubicBezTo>
                  <a:pt x="9196" y="3083"/>
                  <a:pt x="9257" y="3061"/>
                  <a:pt x="9299" y="3060"/>
                </a:cubicBezTo>
                <a:cubicBezTo>
                  <a:pt x="9349" y="3059"/>
                  <a:pt x="9377" y="2983"/>
                  <a:pt x="9383" y="2844"/>
                </a:cubicBezTo>
                <a:cubicBezTo>
                  <a:pt x="9390" y="2682"/>
                  <a:pt x="9375" y="2636"/>
                  <a:pt x="9318" y="2663"/>
                </a:cubicBezTo>
                <a:cubicBezTo>
                  <a:pt x="9277" y="2682"/>
                  <a:pt x="9229" y="2654"/>
                  <a:pt x="9212" y="2598"/>
                </a:cubicBezTo>
                <a:cubicBezTo>
                  <a:pt x="9201" y="2563"/>
                  <a:pt x="9190" y="2548"/>
                  <a:pt x="9176" y="2546"/>
                </a:cubicBezTo>
                <a:close/>
                <a:moveTo>
                  <a:pt x="11213" y="2619"/>
                </a:moveTo>
                <a:cubicBezTo>
                  <a:pt x="11182" y="2643"/>
                  <a:pt x="11121" y="2666"/>
                  <a:pt x="11078" y="2667"/>
                </a:cubicBezTo>
                <a:cubicBezTo>
                  <a:pt x="11035" y="2668"/>
                  <a:pt x="11005" y="2707"/>
                  <a:pt x="11013" y="2755"/>
                </a:cubicBezTo>
                <a:cubicBezTo>
                  <a:pt x="11021" y="2803"/>
                  <a:pt x="11002" y="2881"/>
                  <a:pt x="10971" y="2928"/>
                </a:cubicBezTo>
                <a:cubicBezTo>
                  <a:pt x="10905" y="3026"/>
                  <a:pt x="10990" y="3126"/>
                  <a:pt x="11081" y="3056"/>
                </a:cubicBezTo>
                <a:cubicBezTo>
                  <a:pt x="11112" y="3033"/>
                  <a:pt x="11149" y="3076"/>
                  <a:pt x="11165" y="3153"/>
                </a:cubicBezTo>
                <a:lnTo>
                  <a:pt x="11197" y="3289"/>
                </a:lnTo>
                <a:lnTo>
                  <a:pt x="11259" y="3141"/>
                </a:lnTo>
                <a:cubicBezTo>
                  <a:pt x="11300" y="3043"/>
                  <a:pt x="11304" y="2965"/>
                  <a:pt x="11272" y="2912"/>
                </a:cubicBezTo>
                <a:cubicBezTo>
                  <a:pt x="11239" y="2859"/>
                  <a:pt x="11240" y="2800"/>
                  <a:pt x="11278" y="2743"/>
                </a:cubicBezTo>
                <a:cubicBezTo>
                  <a:pt x="11346" y="2642"/>
                  <a:pt x="11299" y="2552"/>
                  <a:pt x="11213" y="2619"/>
                </a:cubicBezTo>
                <a:close/>
                <a:moveTo>
                  <a:pt x="13403" y="2896"/>
                </a:moveTo>
                <a:cubicBezTo>
                  <a:pt x="13298" y="2896"/>
                  <a:pt x="13273" y="2927"/>
                  <a:pt x="13273" y="3056"/>
                </a:cubicBezTo>
                <a:cubicBezTo>
                  <a:pt x="13273" y="3186"/>
                  <a:pt x="13298" y="3221"/>
                  <a:pt x="13403" y="3221"/>
                </a:cubicBezTo>
                <a:cubicBezTo>
                  <a:pt x="13507" y="3221"/>
                  <a:pt x="13535" y="3186"/>
                  <a:pt x="13535" y="3056"/>
                </a:cubicBezTo>
                <a:cubicBezTo>
                  <a:pt x="13535" y="2927"/>
                  <a:pt x="13507" y="2896"/>
                  <a:pt x="13403" y="2896"/>
                </a:cubicBezTo>
                <a:close/>
                <a:moveTo>
                  <a:pt x="14050" y="2896"/>
                </a:moveTo>
                <a:cubicBezTo>
                  <a:pt x="13925" y="2896"/>
                  <a:pt x="13901" y="2921"/>
                  <a:pt x="13901" y="3056"/>
                </a:cubicBezTo>
                <a:cubicBezTo>
                  <a:pt x="13901" y="3184"/>
                  <a:pt x="13926" y="3221"/>
                  <a:pt x="14024" y="3221"/>
                </a:cubicBezTo>
                <a:cubicBezTo>
                  <a:pt x="14115" y="3221"/>
                  <a:pt x="14157" y="3175"/>
                  <a:pt x="14176" y="3056"/>
                </a:cubicBezTo>
                <a:cubicBezTo>
                  <a:pt x="14198" y="2914"/>
                  <a:pt x="14181" y="2896"/>
                  <a:pt x="14050" y="2896"/>
                </a:cubicBezTo>
                <a:close/>
                <a:moveTo>
                  <a:pt x="14670" y="2896"/>
                </a:moveTo>
                <a:cubicBezTo>
                  <a:pt x="14552" y="2896"/>
                  <a:pt x="14528" y="2923"/>
                  <a:pt x="14528" y="3056"/>
                </a:cubicBezTo>
                <a:cubicBezTo>
                  <a:pt x="14528" y="3190"/>
                  <a:pt x="14552" y="3221"/>
                  <a:pt x="14670" y="3221"/>
                </a:cubicBezTo>
                <a:cubicBezTo>
                  <a:pt x="14789" y="3221"/>
                  <a:pt x="14816" y="3190"/>
                  <a:pt x="14816" y="3056"/>
                </a:cubicBezTo>
                <a:cubicBezTo>
                  <a:pt x="14816" y="2923"/>
                  <a:pt x="14789" y="2896"/>
                  <a:pt x="14670" y="2896"/>
                </a:cubicBezTo>
                <a:close/>
                <a:moveTo>
                  <a:pt x="18292" y="3008"/>
                </a:moveTo>
                <a:cubicBezTo>
                  <a:pt x="17951" y="3012"/>
                  <a:pt x="17758" y="3118"/>
                  <a:pt x="17526" y="3426"/>
                </a:cubicBezTo>
                <a:cubicBezTo>
                  <a:pt x="17235" y="3813"/>
                  <a:pt x="17168" y="4348"/>
                  <a:pt x="17345" y="4852"/>
                </a:cubicBezTo>
                <a:cubicBezTo>
                  <a:pt x="17459" y="5179"/>
                  <a:pt x="17616" y="5378"/>
                  <a:pt x="17872" y="5515"/>
                </a:cubicBezTo>
                <a:cubicBezTo>
                  <a:pt x="18311" y="5751"/>
                  <a:pt x="18917" y="5558"/>
                  <a:pt x="19166" y="5102"/>
                </a:cubicBezTo>
                <a:cubicBezTo>
                  <a:pt x="19672" y="4173"/>
                  <a:pt x="19182" y="2998"/>
                  <a:pt x="18292" y="3008"/>
                </a:cubicBezTo>
                <a:close/>
                <a:moveTo>
                  <a:pt x="10715" y="3036"/>
                </a:moveTo>
                <a:cubicBezTo>
                  <a:pt x="10710" y="3051"/>
                  <a:pt x="10719" y="3104"/>
                  <a:pt x="10745" y="3185"/>
                </a:cubicBezTo>
                <a:cubicBezTo>
                  <a:pt x="10762" y="3243"/>
                  <a:pt x="10789" y="3274"/>
                  <a:pt x="10803" y="3257"/>
                </a:cubicBezTo>
                <a:cubicBezTo>
                  <a:pt x="10816" y="3241"/>
                  <a:pt x="10801" y="3174"/>
                  <a:pt x="10770" y="3109"/>
                </a:cubicBezTo>
                <a:cubicBezTo>
                  <a:pt x="10740" y="3043"/>
                  <a:pt x="10721" y="3022"/>
                  <a:pt x="10715" y="3036"/>
                </a:cubicBezTo>
                <a:close/>
                <a:moveTo>
                  <a:pt x="8830" y="3185"/>
                </a:moveTo>
                <a:cubicBezTo>
                  <a:pt x="8801" y="3163"/>
                  <a:pt x="8778" y="3179"/>
                  <a:pt x="8778" y="3217"/>
                </a:cubicBezTo>
                <a:cubicBezTo>
                  <a:pt x="8778" y="3255"/>
                  <a:pt x="8801" y="3285"/>
                  <a:pt x="8830" y="3285"/>
                </a:cubicBezTo>
                <a:cubicBezTo>
                  <a:pt x="8859" y="3285"/>
                  <a:pt x="8882" y="3273"/>
                  <a:pt x="8882" y="3257"/>
                </a:cubicBezTo>
                <a:cubicBezTo>
                  <a:pt x="8882" y="3242"/>
                  <a:pt x="8859" y="3207"/>
                  <a:pt x="8830" y="3185"/>
                </a:cubicBezTo>
                <a:close/>
                <a:moveTo>
                  <a:pt x="9561" y="3675"/>
                </a:moveTo>
                <a:cubicBezTo>
                  <a:pt x="8600" y="3673"/>
                  <a:pt x="8577" y="3688"/>
                  <a:pt x="9073" y="3924"/>
                </a:cubicBezTo>
                <a:cubicBezTo>
                  <a:pt x="9319" y="4042"/>
                  <a:pt x="10023" y="3977"/>
                  <a:pt x="10266" y="3816"/>
                </a:cubicBezTo>
                <a:lnTo>
                  <a:pt x="10476" y="3679"/>
                </a:lnTo>
                <a:lnTo>
                  <a:pt x="9561" y="3675"/>
                </a:lnTo>
                <a:close/>
                <a:moveTo>
                  <a:pt x="16304" y="4824"/>
                </a:moveTo>
                <a:cubicBezTo>
                  <a:pt x="16232" y="4833"/>
                  <a:pt x="15941" y="4848"/>
                  <a:pt x="15654" y="4856"/>
                </a:cubicBezTo>
                <a:cubicBezTo>
                  <a:pt x="15137" y="4872"/>
                  <a:pt x="15129" y="4874"/>
                  <a:pt x="15059" y="5057"/>
                </a:cubicBezTo>
                <a:cubicBezTo>
                  <a:pt x="15019" y="5159"/>
                  <a:pt x="14985" y="5435"/>
                  <a:pt x="14981" y="5672"/>
                </a:cubicBezTo>
                <a:lnTo>
                  <a:pt x="14971" y="6102"/>
                </a:lnTo>
                <a:lnTo>
                  <a:pt x="15181" y="6102"/>
                </a:lnTo>
                <a:cubicBezTo>
                  <a:pt x="15475" y="6102"/>
                  <a:pt x="15521" y="6160"/>
                  <a:pt x="15521" y="6528"/>
                </a:cubicBezTo>
                <a:cubicBezTo>
                  <a:pt x="15521" y="6899"/>
                  <a:pt x="15642" y="6984"/>
                  <a:pt x="15696" y="6648"/>
                </a:cubicBezTo>
                <a:cubicBezTo>
                  <a:pt x="15714" y="6537"/>
                  <a:pt x="15816" y="6324"/>
                  <a:pt x="15922" y="6178"/>
                </a:cubicBezTo>
                <a:cubicBezTo>
                  <a:pt x="16085" y="5955"/>
                  <a:pt x="16143" y="5917"/>
                  <a:pt x="16291" y="5933"/>
                </a:cubicBezTo>
                <a:lnTo>
                  <a:pt x="16465" y="5953"/>
                </a:lnTo>
                <a:lnTo>
                  <a:pt x="16449" y="5379"/>
                </a:lnTo>
                <a:cubicBezTo>
                  <a:pt x="16434" y="4811"/>
                  <a:pt x="16433" y="4808"/>
                  <a:pt x="16304" y="4824"/>
                </a:cubicBezTo>
                <a:close/>
                <a:moveTo>
                  <a:pt x="1492" y="4840"/>
                </a:moveTo>
                <a:cubicBezTo>
                  <a:pt x="854" y="4840"/>
                  <a:pt x="538" y="5030"/>
                  <a:pt x="222" y="5612"/>
                </a:cubicBezTo>
                <a:cubicBezTo>
                  <a:pt x="51" y="5925"/>
                  <a:pt x="26" y="6021"/>
                  <a:pt x="5" y="6464"/>
                </a:cubicBezTo>
                <a:cubicBezTo>
                  <a:pt x="-9" y="6761"/>
                  <a:pt x="9" y="7065"/>
                  <a:pt x="47" y="7215"/>
                </a:cubicBezTo>
                <a:cubicBezTo>
                  <a:pt x="183" y="7748"/>
                  <a:pt x="518" y="8170"/>
                  <a:pt x="972" y="8380"/>
                </a:cubicBezTo>
                <a:cubicBezTo>
                  <a:pt x="1244" y="8506"/>
                  <a:pt x="1853" y="8459"/>
                  <a:pt x="2123" y="8288"/>
                </a:cubicBezTo>
                <a:cubicBezTo>
                  <a:pt x="2830" y="7840"/>
                  <a:pt x="3120" y="6747"/>
                  <a:pt x="2773" y="5837"/>
                </a:cubicBezTo>
                <a:cubicBezTo>
                  <a:pt x="2504" y="5132"/>
                  <a:pt x="2128" y="4840"/>
                  <a:pt x="1492" y="4840"/>
                </a:cubicBezTo>
                <a:close/>
                <a:moveTo>
                  <a:pt x="9215" y="4905"/>
                </a:moveTo>
                <a:cubicBezTo>
                  <a:pt x="5653" y="4905"/>
                  <a:pt x="3943" y="4925"/>
                  <a:pt x="3788" y="4973"/>
                </a:cubicBezTo>
                <a:cubicBezTo>
                  <a:pt x="3609" y="5029"/>
                  <a:pt x="3541" y="5094"/>
                  <a:pt x="3452" y="5290"/>
                </a:cubicBezTo>
                <a:cubicBezTo>
                  <a:pt x="3344" y="5528"/>
                  <a:pt x="3341" y="5613"/>
                  <a:pt x="3342" y="7637"/>
                </a:cubicBezTo>
                <a:lnTo>
                  <a:pt x="3342" y="9734"/>
                </a:lnTo>
                <a:lnTo>
                  <a:pt x="3556" y="9927"/>
                </a:lnTo>
                <a:cubicBezTo>
                  <a:pt x="3988" y="10323"/>
                  <a:pt x="4188" y="10844"/>
                  <a:pt x="4186" y="11554"/>
                </a:cubicBezTo>
                <a:cubicBezTo>
                  <a:pt x="4185" y="12041"/>
                  <a:pt x="4095" y="12412"/>
                  <a:pt x="3876" y="12828"/>
                </a:cubicBezTo>
                <a:cubicBezTo>
                  <a:pt x="3806" y="12961"/>
                  <a:pt x="3706" y="13086"/>
                  <a:pt x="3656" y="13105"/>
                </a:cubicBezTo>
                <a:cubicBezTo>
                  <a:pt x="3606" y="13125"/>
                  <a:pt x="3514" y="13212"/>
                  <a:pt x="3449" y="13298"/>
                </a:cubicBezTo>
                <a:cubicBezTo>
                  <a:pt x="3337" y="13446"/>
                  <a:pt x="3332" y="13494"/>
                  <a:pt x="3352" y="14186"/>
                </a:cubicBezTo>
                <a:cubicBezTo>
                  <a:pt x="3373" y="14921"/>
                  <a:pt x="3426" y="15163"/>
                  <a:pt x="3594" y="15243"/>
                </a:cubicBezTo>
                <a:cubicBezTo>
                  <a:pt x="3693" y="15290"/>
                  <a:pt x="3706" y="15271"/>
                  <a:pt x="3743" y="14978"/>
                </a:cubicBezTo>
                <a:cubicBezTo>
                  <a:pt x="3784" y="14655"/>
                  <a:pt x="4026" y="14277"/>
                  <a:pt x="4345" y="14033"/>
                </a:cubicBezTo>
                <a:lnTo>
                  <a:pt x="4597" y="13841"/>
                </a:lnTo>
                <a:lnTo>
                  <a:pt x="4597" y="9614"/>
                </a:lnTo>
                <a:cubicBezTo>
                  <a:pt x="4597" y="6412"/>
                  <a:pt x="4611" y="5365"/>
                  <a:pt x="4658" y="5306"/>
                </a:cubicBezTo>
                <a:cubicBezTo>
                  <a:pt x="4741" y="5204"/>
                  <a:pt x="12546" y="5192"/>
                  <a:pt x="12701" y="5294"/>
                </a:cubicBezTo>
                <a:cubicBezTo>
                  <a:pt x="12796" y="5358"/>
                  <a:pt x="12801" y="5445"/>
                  <a:pt x="12801" y="6785"/>
                </a:cubicBezTo>
                <a:lnTo>
                  <a:pt x="12801" y="8207"/>
                </a:lnTo>
                <a:lnTo>
                  <a:pt x="12497" y="8400"/>
                </a:lnTo>
                <a:cubicBezTo>
                  <a:pt x="12329" y="8506"/>
                  <a:pt x="12099" y="8602"/>
                  <a:pt x="11986" y="8613"/>
                </a:cubicBezTo>
                <a:lnTo>
                  <a:pt x="11783" y="8633"/>
                </a:lnTo>
                <a:lnTo>
                  <a:pt x="11750" y="7886"/>
                </a:lnTo>
                <a:cubicBezTo>
                  <a:pt x="11733" y="7476"/>
                  <a:pt x="11715" y="7089"/>
                  <a:pt x="11711" y="7026"/>
                </a:cubicBezTo>
                <a:cubicBezTo>
                  <a:pt x="11705" y="6920"/>
                  <a:pt x="11575" y="6914"/>
                  <a:pt x="9745" y="6914"/>
                </a:cubicBezTo>
                <a:lnTo>
                  <a:pt x="7786" y="6914"/>
                </a:lnTo>
                <a:lnTo>
                  <a:pt x="7786" y="7918"/>
                </a:lnTo>
                <a:cubicBezTo>
                  <a:pt x="7786" y="8914"/>
                  <a:pt x="7785" y="8924"/>
                  <a:pt x="7902" y="8935"/>
                </a:cubicBezTo>
                <a:cubicBezTo>
                  <a:pt x="7967" y="8941"/>
                  <a:pt x="8680" y="8949"/>
                  <a:pt x="9487" y="8955"/>
                </a:cubicBezTo>
                <a:cubicBezTo>
                  <a:pt x="10294" y="8961"/>
                  <a:pt x="10981" y="8988"/>
                  <a:pt x="11016" y="9015"/>
                </a:cubicBezTo>
                <a:cubicBezTo>
                  <a:pt x="11061" y="9050"/>
                  <a:pt x="11032" y="9132"/>
                  <a:pt x="10916" y="9296"/>
                </a:cubicBezTo>
                <a:cubicBezTo>
                  <a:pt x="10826" y="9423"/>
                  <a:pt x="10711" y="9651"/>
                  <a:pt x="10657" y="9807"/>
                </a:cubicBezTo>
                <a:lnTo>
                  <a:pt x="10557" y="10092"/>
                </a:lnTo>
                <a:lnTo>
                  <a:pt x="9173" y="10092"/>
                </a:lnTo>
                <a:lnTo>
                  <a:pt x="7786" y="10092"/>
                </a:lnTo>
                <a:lnTo>
                  <a:pt x="7786" y="11096"/>
                </a:lnTo>
                <a:lnTo>
                  <a:pt x="7786" y="12101"/>
                </a:lnTo>
                <a:lnTo>
                  <a:pt x="8853" y="12101"/>
                </a:lnTo>
                <a:cubicBezTo>
                  <a:pt x="9573" y="12101"/>
                  <a:pt x="9932" y="12125"/>
                  <a:pt x="9956" y="12173"/>
                </a:cubicBezTo>
                <a:cubicBezTo>
                  <a:pt x="9975" y="12212"/>
                  <a:pt x="9944" y="12320"/>
                  <a:pt x="9888" y="12414"/>
                </a:cubicBezTo>
                <a:lnTo>
                  <a:pt x="9784" y="12587"/>
                </a:lnTo>
                <a:lnTo>
                  <a:pt x="8759" y="12603"/>
                </a:lnTo>
                <a:lnTo>
                  <a:pt x="7731" y="12623"/>
                </a:lnTo>
                <a:lnTo>
                  <a:pt x="7731" y="12784"/>
                </a:lnTo>
                <a:lnTo>
                  <a:pt x="7731" y="12945"/>
                </a:lnTo>
                <a:lnTo>
                  <a:pt x="8643" y="12945"/>
                </a:lnTo>
                <a:cubicBezTo>
                  <a:pt x="9144" y="12945"/>
                  <a:pt x="9568" y="12969"/>
                  <a:pt x="9584" y="13001"/>
                </a:cubicBezTo>
                <a:cubicBezTo>
                  <a:pt x="9628" y="13091"/>
                  <a:pt x="9491" y="13198"/>
                  <a:pt x="9296" y="13226"/>
                </a:cubicBezTo>
                <a:cubicBezTo>
                  <a:pt x="9198" y="13240"/>
                  <a:pt x="8818" y="13254"/>
                  <a:pt x="8452" y="13258"/>
                </a:cubicBezTo>
                <a:lnTo>
                  <a:pt x="7786" y="13266"/>
                </a:lnTo>
                <a:lnTo>
                  <a:pt x="7786" y="13688"/>
                </a:lnTo>
                <a:lnTo>
                  <a:pt x="7786" y="14110"/>
                </a:lnTo>
                <a:lnTo>
                  <a:pt x="8348" y="14110"/>
                </a:lnTo>
                <a:cubicBezTo>
                  <a:pt x="8709" y="14110"/>
                  <a:pt x="8937" y="14082"/>
                  <a:pt x="8976" y="14033"/>
                </a:cubicBezTo>
                <a:cubicBezTo>
                  <a:pt x="9116" y="13860"/>
                  <a:pt x="9092" y="14179"/>
                  <a:pt x="8937" y="14560"/>
                </a:cubicBezTo>
                <a:cubicBezTo>
                  <a:pt x="8791" y="14917"/>
                  <a:pt x="8624" y="15102"/>
                  <a:pt x="8474" y="15074"/>
                </a:cubicBezTo>
                <a:cubicBezTo>
                  <a:pt x="8454" y="15070"/>
                  <a:pt x="7937" y="15070"/>
                  <a:pt x="7326" y="15074"/>
                </a:cubicBezTo>
                <a:lnTo>
                  <a:pt x="6217" y="15082"/>
                </a:lnTo>
                <a:lnTo>
                  <a:pt x="6217" y="15243"/>
                </a:lnTo>
                <a:lnTo>
                  <a:pt x="6217" y="15408"/>
                </a:lnTo>
                <a:lnTo>
                  <a:pt x="7071" y="15408"/>
                </a:lnTo>
                <a:cubicBezTo>
                  <a:pt x="7540" y="15408"/>
                  <a:pt x="7937" y="15423"/>
                  <a:pt x="7954" y="15444"/>
                </a:cubicBezTo>
                <a:cubicBezTo>
                  <a:pt x="7984" y="15481"/>
                  <a:pt x="7520" y="17242"/>
                  <a:pt x="7417" y="17481"/>
                </a:cubicBezTo>
                <a:cubicBezTo>
                  <a:pt x="7365" y="17600"/>
                  <a:pt x="7306" y="17609"/>
                  <a:pt x="6557" y="17609"/>
                </a:cubicBezTo>
                <a:lnTo>
                  <a:pt x="5751" y="17609"/>
                </a:lnTo>
                <a:lnTo>
                  <a:pt x="5735" y="17887"/>
                </a:lnTo>
                <a:lnTo>
                  <a:pt x="5719" y="18160"/>
                </a:lnTo>
                <a:lnTo>
                  <a:pt x="3902" y="18180"/>
                </a:lnTo>
                <a:lnTo>
                  <a:pt x="2087" y="18196"/>
                </a:lnTo>
                <a:lnTo>
                  <a:pt x="2087" y="18517"/>
                </a:lnTo>
                <a:lnTo>
                  <a:pt x="2087" y="18839"/>
                </a:lnTo>
                <a:lnTo>
                  <a:pt x="3093" y="18859"/>
                </a:lnTo>
                <a:lnTo>
                  <a:pt x="4099" y="18875"/>
                </a:lnTo>
                <a:lnTo>
                  <a:pt x="4112" y="20221"/>
                </a:lnTo>
                <a:lnTo>
                  <a:pt x="4128" y="21563"/>
                </a:lnTo>
                <a:lnTo>
                  <a:pt x="19547" y="21563"/>
                </a:lnTo>
                <a:lnTo>
                  <a:pt x="19547" y="20233"/>
                </a:lnTo>
                <a:cubicBezTo>
                  <a:pt x="19547" y="19155"/>
                  <a:pt x="19559" y="18895"/>
                  <a:pt x="19618" y="18867"/>
                </a:cubicBezTo>
                <a:cubicBezTo>
                  <a:pt x="19658" y="18848"/>
                  <a:pt x="20111" y="18829"/>
                  <a:pt x="20624" y="18823"/>
                </a:cubicBezTo>
                <a:lnTo>
                  <a:pt x="21559" y="18811"/>
                </a:lnTo>
                <a:lnTo>
                  <a:pt x="21575" y="18501"/>
                </a:lnTo>
                <a:lnTo>
                  <a:pt x="21591" y="18196"/>
                </a:lnTo>
                <a:lnTo>
                  <a:pt x="19744" y="18180"/>
                </a:lnTo>
                <a:cubicBezTo>
                  <a:pt x="17929" y="18163"/>
                  <a:pt x="17900" y="18159"/>
                  <a:pt x="17924" y="18031"/>
                </a:cubicBezTo>
                <a:cubicBezTo>
                  <a:pt x="17937" y="17960"/>
                  <a:pt x="17944" y="17580"/>
                  <a:pt x="17943" y="17187"/>
                </a:cubicBezTo>
                <a:cubicBezTo>
                  <a:pt x="17941" y="16571"/>
                  <a:pt x="17924" y="16411"/>
                  <a:pt x="17798" y="15990"/>
                </a:cubicBezTo>
                <a:cubicBezTo>
                  <a:pt x="17617" y="15389"/>
                  <a:pt x="17064" y="13879"/>
                  <a:pt x="16543" y="12567"/>
                </a:cubicBezTo>
                <a:lnTo>
                  <a:pt x="16148" y="11578"/>
                </a:lnTo>
                <a:lnTo>
                  <a:pt x="16148" y="9497"/>
                </a:lnTo>
                <a:cubicBezTo>
                  <a:pt x="16148" y="7543"/>
                  <a:pt x="16144" y="7421"/>
                  <a:pt x="16058" y="7464"/>
                </a:cubicBezTo>
                <a:cubicBezTo>
                  <a:pt x="15816" y="7584"/>
                  <a:pt x="15389" y="7572"/>
                  <a:pt x="15156" y="7440"/>
                </a:cubicBezTo>
                <a:cubicBezTo>
                  <a:pt x="14431" y="7031"/>
                  <a:pt x="14057" y="6062"/>
                  <a:pt x="14308" y="5242"/>
                </a:cubicBezTo>
                <a:lnTo>
                  <a:pt x="14412" y="4905"/>
                </a:lnTo>
                <a:lnTo>
                  <a:pt x="9215" y="4905"/>
                </a:lnTo>
                <a:close/>
                <a:moveTo>
                  <a:pt x="8934" y="6331"/>
                </a:moveTo>
                <a:cubicBezTo>
                  <a:pt x="7766" y="6331"/>
                  <a:pt x="7731" y="6334"/>
                  <a:pt x="7731" y="6460"/>
                </a:cubicBezTo>
                <a:cubicBezTo>
                  <a:pt x="7731" y="6586"/>
                  <a:pt x="7766" y="6588"/>
                  <a:pt x="8934" y="6588"/>
                </a:cubicBezTo>
                <a:cubicBezTo>
                  <a:pt x="10101" y="6588"/>
                  <a:pt x="10137" y="6586"/>
                  <a:pt x="10137" y="6460"/>
                </a:cubicBezTo>
                <a:cubicBezTo>
                  <a:pt x="10137" y="6334"/>
                  <a:pt x="10101" y="6331"/>
                  <a:pt x="8934" y="6331"/>
                </a:cubicBezTo>
                <a:close/>
                <a:moveTo>
                  <a:pt x="6211" y="6355"/>
                </a:moveTo>
                <a:cubicBezTo>
                  <a:pt x="5982" y="6376"/>
                  <a:pt x="5792" y="6572"/>
                  <a:pt x="5703" y="6902"/>
                </a:cubicBezTo>
                <a:cubicBezTo>
                  <a:pt x="5631" y="7167"/>
                  <a:pt x="5746" y="7664"/>
                  <a:pt x="5920" y="7834"/>
                </a:cubicBezTo>
                <a:cubicBezTo>
                  <a:pt x="6008" y="7920"/>
                  <a:pt x="6135" y="7946"/>
                  <a:pt x="6495" y="7942"/>
                </a:cubicBezTo>
                <a:cubicBezTo>
                  <a:pt x="6988" y="7937"/>
                  <a:pt x="7084" y="7871"/>
                  <a:pt x="6958" y="7621"/>
                </a:cubicBezTo>
                <a:cubicBezTo>
                  <a:pt x="6924" y="7555"/>
                  <a:pt x="6896" y="7355"/>
                  <a:pt x="6896" y="7179"/>
                </a:cubicBezTo>
                <a:cubicBezTo>
                  <a:pt x="6896" y="6796"/>
                  <a:pt x="6733" y="6511"/>
                  <a:pt x="6450" y="6395"/>
                </a:cubicBezTo>
                <a:cubicBezTo>
                  <a:pt x="6368" y="6362"/>
                  <a:pt x="6287" y="6348"/>
                  <a:pt x="6211" y="6355"/>
                </a:cubicBezTo>
                <a:close/>
                <a:moveTo>
                  <a:pt x="19056" y="8754"/>
                </a:moveTo>
                <a:cubicBezTo>
                  <a:pt x="18952" y="8738"/>
                  <a:pt x="18858" y="8768"/>
                  <a:pt x="18755" y="8838"/>
                </a:cubicBezTo>
                <a:cubicBezTo>
                  <a:pt x="18627" y="8925"/>
                  <a:pt x="18427" y="8964"/>
                  <a:pt x="18030" y="8987"/>
                </a:cubicBezTo>
                <a:cubicBezTo>
                  <a:pt x="17525" y="9017"/>
                  <a:pt x="17481" y="9032"/>
                  <a:pt x="17481" y="9152"/>
                </a:cubicBezTo>
                <a:cubicBezTo>
                  <a:pt x="17481" y="9265"/>
                  <a:pt x="17523" y="9284"/>
                  <a:pt x="17817" y="9312"/>
                </a:cubicBezTo>
                <a:lnTo>
                  <a:pt x="18157" y="9345"/>
                </a:lnTo>
                <a:lnTo>
                  <a:pt x="18150" y="9734"/>
                </a:lnTo>
                <a:cubicBezTo>
                  <a:pt x="18147" y="9948"/>
                  <a:pt x="18164" y="10153"/>
                  <a:pt x="18186" y="10188"/>
                </a:cubicBezTo>
                <a:cubicBezTo>
                  <a:pt x="18208" y="10224"/>
                  <a:pt x="18241" y="10336"/>
                  <a:pt x="18260" y="10437"/>
                </a:cubicBezTo>
                <a:lnTo>
                  <a:pt x="18296" y="10622"/>
                </a:lnTo>
                <a:lnTo>
                  <a:pt x="18881" y="10582"/>
                </a:lnTo>
                <a:cubicBezTo>
                  <a:pt x="19203" y="10560"/>
                  <a:pt x="19604" y="10544"/>
                  <a:pt x="19770" y="10546"/>
                </a:cubicBezTo>
                <a:lnTo>
                  <a:pt x="20071" y="10550"/>
                </a:lnTo>
                <a:lnTo>
                  <a:pt x="20058" y="9819"/>
                </a:lnTo>
                <a:lnTo>
                  <a:pt x="20042" y="9087"/>
                </a:lnTo>
                <a:lnTo>
                  <a:pt x="19832" y="9087"/>
                </a:lnTo>
                <a:cubicBezTo>
                  <a:pt x="19708" y="9087"/>
                  <a:pt x="19542" y="9023"/>
                  <a:pt x="19421" y="8935"/>
                </a:cubicBezTo>
                <a:cubicBezTo>
                  <a:pt x="19275" y="8827"/>
                  <a:pt x="19159" y="8769"/>
                  <a:pt x="19056" y="8754"/>
                </a:cubicBezTo>
                <a:close/>
                <a:moveTo>
                  <a:pt x="7731" y="9441"/>
                </a:moveTo>
                <a:lnTo>
                  <a:pt x="7731" y="9606"/>
                </a:lnTo>
                <a:lnTo>
                  <a:pt x="7731" y="9766"/>
                </a:lnTo>
                <a:lnTo>
                  <a:pt x="8934" y="9766"/>
                </a:lnTo>
                <a:lnTo>
                  <a:pt x="10137" y="9766"/>
                </a:lnTo>
                <a:lnTo>
                  <a:pt x="10137" y="9606"/>
                </a:lnTo>
                <a:lnTo>
                  <a:pt x="10137" y="9441"/>
                </a:lnTo>
                <a:lnTo>
                  <a:pt x="8934" y="9441"/>
                </a:lnTo>
                <a:lnTo>
                  <a:pt x="7731" y="9441"/>
                </a:lnTo>
                <a:close/>
                <a:moveTo>
                  <a:pt x="6211" y="9541"/>
                </a:moveTo>
                <a:cubicBezTo>
                  <a:pt x="6033" y="9567"/>
                  <a:pt x="5868" y="9674"/>
                  <a:pt x="5771" y="9859"/>
                </a:cubicBezTo>
                <a:cubicBezTo>
                  <a:pt x="5580" y="10221"/>
                  <a:pt x="5719" y="10929"/>
                  <a:pt x="6007" y="11056"/>
                </a:cubicBezTo>
                <a:cubicBezTo>
                  <a:pt x="6080" y="11088"/>
                  <a:pt x="6318" y="11114"/>
                  <a:pt x="6541" y="11112"/>
                </a:cubicBezTo>
                <a:cubicBezTo>
                  <a:pt x="6885" y="11110"/>
                  <a:pt x="6951" y="11089"/>
                  <a:pt x="6977" y="10988"/>
                </a:cubicBezTo>
                <a:cubicBezTo>
                  <a:pt x="6994" y="10922"/>
                  <a:pt x="6990" y="10832"/>
                  <a:pt x="6967" y="10787"/>
                </a:cubicBezTo>
                <a:cubicBezTo>
                  <a:pt x="6945" y="10742"/>
                  <a:pt x="6909" y="10519"/>
                  <a:pt x="6890" y="10289"/>
                </a:cubicBezTo>
                <a:cubicBezTo>
                  <a:pt x="6861" y="9948"/>
                  <a:pt x="6829" y="9841"/>
                  <a:pt x="6718" y="9722"/>
                </a:cubicBezTo>
                <a:cubicBezTo>
                  <a:pt x="6578" y="9572"/>
                  <a:pt x="6388" y="9516"/>
                  <a:pt x="6211" y="9541"/>
                </a:cubicBezTo>
                <a:close/>
                <a:moveTo>
                  <a:pt x="1589" y="10425"/>
                </a:moveTo>
                <a:lnTo>
                  <a:pt x="1447" y="10445"/>
                </a:lnTo>
                <a:lnTo>
                  <a:pt x="1450" y="11080"/>
                </a:lnTo>
                <a:cubicBezTo>
                  <a:pt x="1452" y="11427"/>
                  <a:pt x="1469" y="11743"/>
                  <a:pt x="1489" y="11783"/>
                </a:cubicBezTo>
                <a:cubicBezTo>
                  <a:pt x="1510" y="11825"/>
                  <a:pt x="1598" y="11843"/>
                  <a:pt x="1693" y="11824"/>
                </a:cubicBezTo>
                <a:cubicBezTo>
                  <a:pt x="1830" y="11796"/>
                  <a:pt x="1888" y="11824"/>
                  <a:pt x="2020" y="11992"/>
                </a:cubicBezTo>
                <a:cubicBezTo>
                  <a:pt x="2248" y="12284"/>
                  <a:pt x="2401" y="12624"/>
                  <a:pt x="2401" y="12836"/>
                </a:cubicBezTo>
                <a:cubicBezTo>
                  <a:pt x="2401" y="12975"/>
                  <a:pt x="2422" y="13013"/>
                  <a:pt x="2492" y="12997"/>
                </a:cubicBezTo>
                <a:cubicBezTo>
                  <a:pt x="2566" y="12979"/>
                  <a:pt x="2586" y="12895"/>
                  <a:pt x="2598" y="12555"/>
                </a:cubicBezTo>
                <a:cubicBezTo>
                  <a:pt x="2607" y="12323"/>
                  <a:pt x="2637" y="12106"/>
                  <a:pt x="2663" y="12073"/>
                </a:cubicBezTo>
                <a:cubicBezTo>
                  <a:pt x="2690" y="12040"/>
                  <a:pt x="2843" y="12020"/>
                  <a:pt x="3006" y="12028"/>
                </a:cubicBezTo>
                <a:lnTo>
                  <a:pt x="3303" y="12045"/>
                </a:lnTo>
                <a:lnTo>
                  <a:pt x="3278" y="11470"/>
                </a:lnTo>
                <a:cubicBezTo>
                  <a:pt x="3261" y="11117"/>
                  <a:pt x="3219" y="10817"/>
                  <a:pt x="3164" y="10686"/>
                </a:cubicBezTo>
                <a:lnTo>
                  <a:pt x="3074" y="10474"/>
                </a:lnTo>
                <a:lnTo>
                  <a:pt x="2488" y="10482"/>
                </a:lnTo>
                <a:cubicBezTo>
                  <a:pt x="2167" y="10487"/>
                  <a:pt x="1864" y="10473"/>
                  <a:pt x="1816" y="10449"/>
                </a:cubicBezTo>
                <a:cubicBezTo>
                  <a:pt x="1768" y="10426"/>
                  <a:pt x="1667" y="10414"/>
                  <a:pt x="1589" y="10425"/>
                </a:cubicBezTo>
                <a:close/>
                <a:moveTo>
                  <a:pt x="6311" y="12683"/>
                </a:moveTo>
                <a:cubicBezTo>
                  <a:pt x="6099" y="12683"/>
                  <a:pt x="5880" y="12804"/>
                  <a:pt x="5784" y="12973"/>
                </a:cubicBezTo>
                <a:cubicBezTo>
                  <a:pt x="5762" y="13010"/>
                  <a:pt x="5720" y="13152"/>
                  <a:pt x="5690" y="13286"/>
                </a:cubicBezTo>
                <a:cubicBezTo>
                  <a:pt x="5614" y="13627"/>
                  <a:pt x="5773" y="14076"/>
                  <a:pt x="6017" y="14210"/>
                </a:cubicBezTo>
                <a:cubicBezTo>
                  <a:pt x="6193" y="14307"/>
                  <a:pt x="6466" y="14285"/>
                  <a:pt x="6650" y="14162"/>
                </a:cubicBezTo>
                <a:cubicBezTo>
                  <a:pt x="6782" y="14075"/>
                  <a:pt x="6896" y="13717"/>
                  <a:pt x="6896" y="13391"/>
                </a:cubicBezTo>
                <a:cubicBezTo>
                  <a:pt x="6896" y="13172"/>
                  <a:pt x="6863" y="13084"/>
                  <a:pt x="6718" y="12904"/>
                </a:cubicBezTo>
                <a:cubicBezTo>
                  <a:pt x="6570" y="12721"/>
                  <a:pt x="6501" y="12683"/>
                  <a:pt x="6311" y="12683"/>
                </a:cubicBezTo>
                <a:close/>
                <a:moveTo>
                  <a:pt x="4746" y="14797"/>
                </a:moveTo>
                <a:cubicBezTo>
                  <a:pt x="4676" y="14812"/>
                  <a:pt x="4603" y="14861"/>
                  <a:pt x="4529" y="14941"/>
                </a:cubicBezTo>
                <a:cubicBezTo>
                  <a:pt x="4474" y="15001"/>
                  <a:pt x="4360" y="15039"/>
                  <a:pt x="4254" y="15030"/>
                </a:cubicBezTo>
                <a:lnTo>
                  <a:pt x="4073" y="15014"/>
                </a:lnTo>
                <a:lnTo>
                  <a:pt x="4073" y="15496"/>
                </a:lnTo>
                <a:lnTo>
                  <a:pt x="4073" y="15982"/>
                </a:lnTo>
                <a:lnTo>
                  <a:pt x="4296" y="16006"/>
                </a:lnTo>
                <a:cubicBezTo>
                  <a:pt x="4418" y="16020"/>
                  <a:pt x="4698" y="16036"/>
                  <a:pt x="4917" y="16042"/>
                </a:cubicBezTo>
                <a:lnTo>
                  <a:pt x="5315" y="16054"/>
                </a:lnTo>
                <a:lnTo>
                  <a:pt x="5347" y="15854"/>
                </a:lnTo>
                <a:cubicBezTo>
                  <a:pt x="5365" y="15742"/>
                  <a:pt x="5380" y="15565"/>
                  <a:pt x="5380" y="15464"/>
                </a:cubicBezTo>
                <a:cubicBezTo>
                  <a:pt x="5380" y="15259"/>
                  <a:pt x="5500" y="15146"/>
                  <a:pt x="5716" y="15146"/>
                </a:cubicBezTo>
                <a:cubicBezTo>
                  <a:pt x="5800" y="15146"/>
                  <a:pt x="5852" y="15111"/>
                  <a:pt x="5852" y="15050"/>
                </a:cubicBezTo>
                <a:cubicBezTo>
                  <a:pt x="5852" y="14972"/>
                  <a:pt x="5769" y="14951"/>
                  <a:pt x="5444" y="14950"/>
                </a:cubicBezTo>
                <a:cubicBezTo>
                  <a:pt x="5171" y="14948"/>
                  <a:pt x="5009" y="14918"/>
                  <a:pt x="4940" y="14853"/>
                </a:cubicBezTo>
                <a:cubicBezTo>
                  <a:pt x="4884" y="14801"/>
                  <a:pt x="4816" y="14782"/>
                  <a:pt x="4746" y="14797"/>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0"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521" name="Rectangle: Rounded Corners 24"/>
          <p:cNvSpPr/>
          <p:nvPr/>
        </p:nvSpPr>
        <p:spPr>
          <a:xfrm>
            <a:off x="336199" y="1685494"/>
            <a:ext cx="11611231"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22"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523"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524"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525"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526" name="TextBox 47"/>
          <p:cNvSpPr txBox="1"/>
          <p:nvPr/>
        </p:nvSpPr>
        <p:spPr>
          <a:xfrm>
            <a:off x="550343" y="2644492"/>
            <a:ext cx="8208636" cy="1844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marR="141747" algn="just" defTabSz="457200">
              <a:lnSpc>
                <a:spcPct val="180000"/>
              </a:lnSpc>
              <a:spcBef>
                <a:spcPts val="1200"/>
              </a:spcBef>
              <a:tabLst>
                <a:tab pos="8039100" algn="l"/>
              </a:tabLst>
              <a:defRPr sz="2600">
                <a:latin typeface="Arial Narrow"/>
                <a:ea typeface="Arial Narrow"/>
                <a:cs typeface="Arial Narrow"/>
                <a:sym typeface="Arial Narrow"/>
              </a:defRPr>
            </a:lvl1pPr>
          </a:lstStyle>
          <a:p>
            <a:pPr/>
            <a:r>
              <a:t>often the target of harassment is to track down a victim even to his or her place of residence. There are several different forms, techniques and motives of online harassment: </a:t>
            </a:r>
          </a:p>
        </p:txBody>
      </p:sp>
      <p:pic>
        <p:nvPicPr>
          <p:cNvPr id="527"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528"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529"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53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31" name="Image" descr="Image"/>
          <p:cNvPicPr>
            <a:picLocks noChangeAspect="1"/>
          </p:cNvPicPr>
          <p:nvPr/>
        </p:nvPicPr>
        <p:blipFill>
          <a:blip r:embed="rId5">
            <a:extLst/>
          </a:blip>
          <a:srcRect l="9609" t="8105" r="14182" b="8"/>
          <a:stretch>
            <a:fillRect/>
          </a:stretch>
        </p:blipFill>
        <p:spPr>
          <a:xfrm>
            <a:off x="8911227" y="2689808"/>
            <a:ext cx="2649718" cy="2129904"/>
          </a:xfrm>
          <a:custGeom>
            <a:avLst/>
            <a:gdLst/>
            <a:ahLst/>
            <a:cxnLst>
              <a:cxn ang="0">
                <a:pos x="wd2" y="hd2"/>
              </a:cxn>
              <a:cxn ang="5400000">
                <a:pos x="wd2" y="hd2"/>
              </a:cxn>
              <a:cxn ang="10800000">
                <a:pos x="wd2" y="hd2"/>
              </a:cxn>
              <a:cxn ang="16200000">
                <a:pos x="wd2" y="hd2"/>
              </a:cxn>
            </a:cxnLst>
            <a:rect l="0" t="0" r="r" b="b"/>
            <a:pathLst>
              <a:path w="21591" h="21563" fill="norm" stroke="1" extrusionOk="0">
                <a:moveTo>
                  <a:pt x="9393" y="11"/>
                </a:moveTo>
                <a:cubicBezTo>
                  <a:pt x="9013" y="59"/>
                  <a:pt x="8655" y="264"/>
                  <a:pt x="8397" y="618"/>
                </a:cubicBezTo>
                <a:cubicBezTo>
                  <a:pt x="8110" y="1011"/>
                  <a:pt x="8046" y="1200"/>
                  <a:pt x="7963" y="1875"/>
                </a:cubicBezTo>
                <a:lnTo>
                  <a:pt x="7934" y="2116"/>
                </a:lnTo>
                <a:lnTo>
                  <a:pt x="9558" y="2116"/>
                </a:lnTo>
                <a:lnTo>
                  <a:pt x="11181" y="2116"/>
                </a:lnTo>
                <a:lnTo>
                  <a:pt x="11181" y="1867"/>
                </a:lnTo>
                <a:cubicBezTo>
                  <a:pt x="11181" y="1338"/>
                  <a:pt x="10878" y="653"/>
                  <a:pt x="10512" y="352"/>
                </a:cubicBezTo>
                <a:cubicBezTo>
                  <a:pt x="10172" y="74"/>
                  <a:pt x="9772" y="-37"/>
                  <a:pt x="9393" y="11"/>
                </a:cubicBezTo>
                <a:close/>
                <a:moveTo>
                  <a:pt x="13273" y="1015"/>
                </a:moveTo>
                <a:lnTo>
                  <a:pt x="13273" y="1727"/>
                </a:lnTo>
                <a:lnTo>
                  <a:pt x="13273" y="2442"/>
                </a:lnTo>
                <a:lnTo>
                  <a:pt x="13403" y="2442"/>
                </a:lnTo>
                <a:lnTo>
                  <a:pt x="13535" y="2442"/>
                </a:lnTo>
                <a:lnTo>
                  <a:pt x="13535" y="1727"/>
                </a:lnTo>
                <a:lnTo>
                  <a:pt x="13535" y="1015"/>
                </a:lnTo>
                <a:lnTo>
                  <a:pt x="13403" y="1015"/>
                </a:lnTo>
                <a:lnTo>
                  <a:pt x="13273" y="1015"/>
                </a:lnTo>
                <a:close/>
                <a:moveTo>
                  <a:pt x="13901" y="1015"/>
                </a:moveTo>
                <a:lnTo>
                  <a:pt x="13901" y="1727"/>
                </a:lnTo>
                <a:cubicBezTo>
                  <a:pt x="13901" y="2439"/>
                  <a:pt x="13900" y="2442"/>
                  <a:pt x="14027" y="2442"/>
                </a:cubicBezTo>
                <a:cubicBezTo>
                  <a:pt x="14153" y="2442"/>
                  <a:pt x="14156" y="2434"/>
                  <a:pt x="14172" y="1727"/>
                </a:cubicBezTo>
                <a:lnTo>
                  <a:pt x="14189" y="1015"/>
                </a:lnTo>
                <a:lnTo>
                  <a:pt x="14043" y="1015"/>
                </a:lnTo>
                <a:lnTo>
                  <a:pt x="13901" y="1015"/>
                </a:lnTo>
                <a:close/>
                <a:moveTo>
                  <a:pt x="14528" y="1015"/>
                </a:moveTo>
                <a:lnTo>
                  <a:pt x="14528" y="1751"/>
                </a:lnTo>
                <a:lnTo>
                  <a:pt x="14528" y="2490"/>
                </a:lnTo>
                <a:lnTo>
                  <a:pt x="14658" y="2458"/>
                </a:lnTo>
                <a:cubicBezTo>
                  <a:pt x="14787" y="2427"/>
                  <a:pt x="14790" y="2424"/>
                  <a:pt x="14790" y="1723"/>
                </a:cubicBezTo>
                <a:lnTo>
                  <a:pt x="14790" y="1015"/>
                </a:lnTo>
                <a:lnTo>
                  <a:pt x="14658" y="1015"/>
                </a:lnTo>
                <a:lnTo>
                  <a:pt x="14528" y="1015"/>
                </a:lnTo>
                <a:close/>
                <a:moveTo>
                  <a:pt x="4387" y="1453"/>
                </a:moveTo>
                <a:cubicBezTo>
                  <a:pt x="3672" y="1450"/>
                  <a:pt x="3174" y="2073"/>
                  <a:pt x="3177" y="2964"/>
                </a:cubicBezTo>
                <a:cubicBezTo>
                  <a:pt x="3180" y="3582"/>
                  <a:pt x="3407" y="4058"/>
                  <a:pt x="3824" y="4314"/>
                </a:cubicBezTo>
                <a:cubicBezTo>
                  <a:pt x="4126" y="4500"/>
                  <a:pt x="4618" y="4500"/>
                  <a:pt x="4937" y="4314"/>
                </a:cubicBezTo>
                <a:cubicBezTo>
                  <a:pt x="5367" y="4063"/>
                  <a:pt x="5590" y="3602"/>
                  <a:pt x="5590" y="2960"/>
                </a:cubicBezTo>
                <a:cubicBezTo>
                  <a:pt x="5590" y="2068"/>
                  <a:pt x="5100" y="1457"/>
                  <a:pt x="4387" y="1453"/>
                </a:cubicBezTo>
                <a:close/>
                <a:moveTo>
                  <a:pt x="8018" y="2377"/>
                </a:moveTo>
                <a:cubicBezTo>
                  <a:pt x="7902" y="2377"/>
                  <a:pt x="7882" y="2401"/>
                  <a:pt x="7892" y="2554"/>
                </a:cubicBezTo>
                <a:cubicBezTo>
                  <a:pt x="7899" y="2652"/>
                  <a:pt x="7875" y="2811"/>
                  <a:pt x="7837" y="2908"/>
                </a:cubicBezTo>
                <a:cubicBezTo>
                  <a:pt x="7782" y="3050"/>
                  <a:pt x="7780" y="3105"/>
                  <a:pt x="7834" y="3185"/>
                </a:cubicBezTo>
                <a:cubicBezTo>
                  <a:pt x="7879" y="3252"/>
                  <a:pt x="7975" y="3280"/>
                  <a:pt x="8125" y="3269"/>
                </a:cubicBezTo>
                <a:cubicBezTo>
                  <a:pt x="8288" y="3258"/>
                  <a:pt x="8336" y="3232"/>
                  <a:pt x="8300" y="3177"/>
                </a:cubicBezTo>
                <a:cubicBezTo>
                  <a:pt x="8268" y="3129"/>
                  <a:pt x="8268" y="3087"/>
                  <a:pt x="8303" y="3060"/>
                </a:cubicBezTo>
                <a:cubicBezTo>
                  <a:pt x="8333" y="3037"/>
                  <a:pt x="8358" y="2970"/>
                  <a:pt x="8358" y="2912"/>
                </a:cubicBezTo>
                <a:cubicBezTo>
                  <a:pt x="8358" y="2823"/>
                  <a:pt x="8346" y="2826"/>
                  <a:pt x="8280" y="2932"/>
                </a:cubicBezTo>
                <a:cubicBezTo>
                  <a:pt x="8203" y="3056"/>
                  <a:pt x="8202" y="3055"/>
                  <a:pt x="8125" y="2932"/>
                </a:cubicBezTo>
                <a:cubicBezTo>
                  <a:pt x="8056" y="2820"/>
                  <a:pt x="8056" y="2794"/>
                  <a:pt x="8132" y="2691"/>
                </a:cubicBezTo>
                <a:cubicBezTo>
                  <a:pt x="8244" y="2536"/>
                  <a:pt x="8187" y="2377"/>
                  <a:pt x="8018" y="2377"/>
                </a:cubicBezTo>
                <a:close/>
                <a:moveTo>
                  <a:pt x="8820" y="2377"/>
                </a:moveTo>
                <a:cubicBezTo>
                  <a:pt x="8797" y="2377"/>
                  <a:pt x="8779" y="2513"/>
                  <a:pt x="8782" y="2683"/>
                </a:cubicBezTo>
                <a:cubicBezTo>
                  <a:pt x="8786" y="3022"/>
                  <a:pt x="8813" y="2995"/>
                  <a:pt x="8843" y="2619"/>
                </a:cubicBezTo>
                <a:cubicBezTo>
                  <a:pt x="8854" y="2485"/>
                  <a:pt x="8843" y="2377"/>
                  <a:pt x="8820" y="2377"/>
                </a:cubicBezTo>
                <a:close/>
                <a:moveTo>
                  <a:pt x="10240" y="2406"/>
                </a:moveTo>
                <a:cubicBezTo>
                  <a:pt x="10183" y="2406"/>
                  <a:pt x="10156" y="2458"/>
                  <a:pt x="10156" y="2570"/>
                </a:cubicBezTo>
                <a:cubicBezTo>
                  <a:pt x="10156" y="2679"/>
                  <a:pt x="10185" y="2742"/>
                  <a:pt x="10240" y="2747"/>
                </a:cubicBezTo>
                <a:cubicBezTo>
                  <a:pt x="10300" y="2753"/>
                  <a:pt x="10327" y="2701"/>
                  <a:pt x="10327" y="2578"/>
                </a:cubicBezTo>
                <a:cubicBezTo>
                  <a:pt x="10327" y="2459"/>
                  <a:pt x="10298" y="2406"/>
                  <a:pt x="10240" y="2406"/>
                </a:cubicBezTo>
                <a:close/>
                <a:moveTo>
                  <a:pt x="9842" y="2422"/>
                </a:moveTo>
                <a:cubicBezTo>
                  <a:pt x="9828" y="2416"/>
                  <a:pt x="9795" y="2436"/>
                  <a:pt x="9739" y="2482"/>
                </a:cubicBezTo>
                <a:cubicBezTo>
                  <a:pt x="9673" y="2536"/>
                  <a:pt x="9631" y="2618"/>
                  <a:pt x="9645" y="2663"/>
                </a:cubicBezTo>
                <a:cubicBezTo>
                  <a:pt x="9659" y="2708"/>
                  <a:pt x="9703" y="2743"/>
                  <a:pt x="9745" y="2743"/>
                </a:cubicBezTo>
                <a:cubicBezTo>
                  <a:pt x="9827" y="2743"/>
                  <a:pt x="9830" y="2740"/>
                  <a:pt x="9849" y="2526"/>
                </a:cubicBezTo>
                <a:cubicBezTo>
                  <a:pt x="9855" y="2460"/>
                  <a:pt x="9857" y="2427"/>
                  <a:pt x="9842" y="2422"/>
                </a:cubicBezTo>
                <a:close/>
                <a:moveTo>
                  <a:pt x="8555" y="2522"/>
                </a:moveTo>
                <a:cubicBezTo>
                  <a:pt x="8543" y="2424"/>
                  <a:pt x="8533" y="2503"/>
                  <a:pt x="8533" y="2699"/>
                </a:cubicBezTo>
                <a:cubicBezTo>
                  <a:pt x="8533" y="2895"/>
                  <a:pt x="8543" y="2978"/>
                  <a:pt x="8555" y="2880"/>
                </a:cubicBezTo>
                <a:cubicBezTo>
                  <a:pt x="8567" y="2782"/>
                  <a:pt x="8567" y="2620"/>
                  <a:pt x="8555" y="2522"/>
                </a:cubicBezTo>
                <a:close/>
                <a:moveTo>
                  <a:pt x="9176" y="2546"/>
                </a:moveTo>
                <a:cubicBezTo>
                  <a:pt x="9135" y="2541"/>
                  <a:pt x="9093" y="2662"/>
                  <a:pt x="9121" y="2775"/>
                </a:cubicBezTo>
                <a:cubicBezTo>
                  <a:pt x="9136" y="2835"/>
                  <a:pt x="9124" y="2902"/>
                  <a:pt x="9095" y="2924"/>
                </a:cubicBezTo>
                <a:cubicBezTo>
                  <a:pt x="9067" y="2946"/>
                  <a:pt x="9057" y="3008"/>
                  <a:pt x="9073" y="3060"/>
                </a:cubicBezTo>
                <a:cubicBezTo>
                  <a:pt x="9089" y="3113"/>
                  <a:pt x="9130" y="3134"/>
                  <a:pt x="9163" y="3109"/>
                </a:cubicBezTo>
                <a:cubicBezTo>
                  <a:pt x="9196" y="3083"/>
                  <a:pt x="9257" y="3061"/>
                  <a:pt x="9299" y="3060"/>
                </a:cubicBezTo>
                <a:cubicBezTo>
                  <a:pt x="9349" y="3059"/>
                  <a:pt x="9377" y="2983"/>
                  <a:pt x="9383" y="2844"/>
                </a:cubicBezTo>
                <a:cubicBezTo>
                  <a:pt x="9390" y="2682"/>
                  <a:pt x="9375" y="2636"/>
                  <a:pt x="9318" y="2663"/>
                </a:cubicBezTo>
                <a:cubicBezTo>
                  <a:pt x="9277" y="2682"/>
                  <a:pt x="9229" y="2654"/>
                  <a:pt x="9212" y="2598"/>
                </a:cubicBezTo>
                <a:cubicBezTo>
                  <a:pt x="9201" y="2563"/>
                  <a:pt x="9190" y="2548"/>
                  <a:pt x="9176" y="2546"/>
                </a:cubicBezTo>
                <a:close/>
                <a:moveTo>
                  <a:pt x="11213" y="2619"/>
                </a:moveTo>
                <a:cubicBezTo>
                  <a:pt x="11182" y="2643"/>
                  <a:pt x="11121" y="2666"/>
                  <a:pt x="11078" y="2667"/>
                </a:cubicBezTo>
                <a:cubicBezTo>
                  <a:pt x="11035" y="2668"/>
                  <a:pt x="11005" y="2707"/>
                  <a:pt x="11013" y="2755"/>
                </a:cubicBezTo>
                <a:cubicBezTo>
                  <a:pt x="11021" y="2803"/>
                  <a:pt x="11002" y="2881"/>
                  <a:pt x="10971" y="2928"/>
                </a:cubicBezTo>
                <a:cubicBezTo>
                  <a:pt x="10905" y="3026"/>
                  <a:pt x="10990" y="3126"/>
                  <a:pt x="11081" y="3056"/>
                </a:cubicBezTo>
                <a:cubicBezTo>
                  <a:pt x="11112" y="3033"/>
                  <a:pt x="11149" y="3076"/>
                  <a:pt x="11165" y="3153"/>
                </a:cubicBezTo>
                <a:lnTo>
                  <a:pt x="11197" y="3289"/>
                </a:lnTo>
                <a:lnTo>
                  <a:pt x="11259" y="3141"/>
                </a:lnTo>
                <a:cubicBezTo>
                  <a:pt x="11300" y="3043"/>
                  <a:pt x="11304" y="2965"/>
                  <a:pt x="11272" y="2912"/>
                </a:cubicBezTo>
                <a:cubicBezTo>
                  <a:pt x="11239" y="2859"/>
                  <a:pt x="11240" y="2800"/>
                  <a:pt x="11278" y="2743"/>
                </a:cubicBezTo>
                <a:cubicBezTo>
                  <a:pt x="11346" y="2642"/>
                  <a:pt x="11299" y="2552"/>
                  <a:pt x="11213" y="2619"/>
                </a:cubicBezTo>
                <a:close/>
                <a:moveTo>
                  <a:pt x="13403" y="2896"/>
                </a:moveTo>
                <a:cubicBezTo>
                  <a:pt x="13298" y="2896"/>
                  <a:pt x="13273" y="2927"/>
                  <a:pt x="13273" y="3056"/>
                </a:cubicBezTo>
                <a:cubicBezTo>
                  <a:pt x="13273" y="3186"/>
                  <a:pt x="13298" y="3221"/>
                  <a:pt x="13403" y="3221"/>
                </a:cubicBezTo>
                <a:cubicBezTo>
                  <a:pt x="13507" y="3221"/>
                  <a:pt x="13535" y="3186"/>
                  <a:pt x="13535" y="3056"/>
                </a:cubicBezTo>
                <a:cubicBezTo>
                  <a:pt x="13535" y="2927"/>
                  <a:pt x="13507" y="2896"/>
                  <a:pt x="13403" y="2896"/>
                </a:cubicBezTo>
                <a:close/>
                <a:moveTo>
                  <a:pt x="14050" y="2896"/>
                </a:moveTo>
                <a:cubicBezTo>
                  <a:pt x="13925" y="2896"/>
                  <a:pt x="13901" y="2921"/>
                  <a:pt x="13901" y="3056"/>
                </a:cubicBezTo>
                <a:cubicBezTo>
                  <a:pt x="13901" y="3184"/>
                  <a:pt x="13926" y="3221"/>
                  <a:pt x="14024" y="3221"/>
                </a:cubicBezTo>
                <a:cubicBezTo>
                  <a:pt x="14115" y="3221"/>
                  <a:pt x="14157" y="3175"/>
                  <a:pt x="14176" y="3056"/>
                </a:cubicBezTo>
                <a:cubicBezTo>
                  <a:pt x="14198" y="2914"/>
                  <a:pt x="14181" y="2896"/>
                  <a:pt x="14050" y="2896"/>
                </a:cubicBezTo>
                <a:close/>
                <a:moveTo>
                  <a:pt x="14670" y="2896"/>
                </a:moveTo>
                <a:cubicBezTo>
                  <a:pt x="14552" y="2896"/>
                  <a:pt x="14528" y="2923"/>
                  <a:pt x="14528" y="3056"/>
                </a:cubicBezTo>
                <a:cubicBezTo>
                  <a:pt x="14528" y="3190"/>
                  <a:pt x="14552" y="3221"/>
                  <a:pt x="14670" y="3221"/>
                </a:cubicBezTo>
                <a:cubicBezTo>
                  <a:pt x="14789" y="3221"/>
                  <a:pt x="14816" y="3190"/>
                  <a:pt x="14816" y="3056"/>
                </a:cubicBezTo>
                <a:cubicBezTo>
                  <a:pt x="14816" y="2923"/>
                  <a:pt x="14789" y="2896"/>
                  <a:pt x="14670" y="2896"/>
                </a:cubicBezTo>
                <a:close/>
                <a:moveTo>
                  <a:pt x="18292" y="3008"/>
                </a:moveTo>
                <a:cubicBezTo>
                  <a:pt x="17951" y="3012"/>
                  <a:pt x="17758" y="3118"/>
                  <a:pt x="17526" y="3426"/>
                </a:cubicBezTo>
                <a:cubicBezTo>
                  <a:pt x="17235" y="3813"/>
                  <a:pt x="17168" y="4348"/>
                  <a:pt x="17345" y="4852"/>
                </a:cubicBezTo>
                <a:cubicBezTo>
                  <a:pt x="17459" y="5179"/>
                  <a:pt x="17616" y="5378"/>
                  <a:pt x="17872" y="5515"/>
                </a:cubicBezTo>
                <a:cubicBezTo>
                  <a:pt x="18311" y="5751"/>
                  <a:pt x="18917" y="5558"/>
                  <a:pt x="19166" y="5102"/>
                </a:cubicBezTo>
                <a:cubicBezTo>
                  <a:pt x="19672" y="4173"/>
                  <a:pt x="19182" y="2998"/>
                  <a:pt x="18292" y="3008"/>
                </a:cubicBezTo>
                <a:close/>
                <a:moveTo>
                  <a:pt x="10715" y="3036"/>
                </a:moveTo>
                <a:cubicBezTo>
                  <a:pt x="10710" y="3051"/>
                  <a:pt x="10719" y="3104"/>
                  <a:pt x="10745" y="3185"/>
                </a:cubicBezTo>
                <a:cubicBezTo>
                  <a:pt x="10762" y="3243"/>
                  <a:pt x="10789" y="3274"/>
                  <a:pt x="10803" y="3257"/>
                </a:cubicBezTo>
                <a:cubicBezTo>
                  <a:pt x="10816" y="3241"/>
                  <a:pt x="10801" y="3174"/>
                  <a:pt x="10770" y="3109"/>
                </a:cubicBezTo>
                <a:cubicBezTo>
                  <a:pt x="10740" y="3043"/>
                  <a:pt x="10721" y="3022"/>
                  <a:pt x="10715" y="3036"/>
                </a:cubicBezTo>
                <a:close/>
                <a:moveTo>
                  <a:pt x="8830" y="3185"/>
                </a:moveTo>
                <a:cubicBezTo>
                  <a:pt x="8801" y="3163"/>
                  <a:pt x="8778" y="3179"/>
                  <a:pt x="8778" y="3217"/>
                </a:cubicBezTo>
                <a:cubicBezTo>
                  <a:pt x="8778" y="3255"/>
                  <a:pt x="8801" y="3285"/>
                  <a:pt x="8830" y="3285"/>
                </a:cubicBezTo>
                <a:cubicBezTo>
                  <a:pt x="8859" y="3285"/>
                  <a:pt x="8882" y="3273"/>
                  <a:pt x="8882" y="3257"/>
                </a:cubicBezTo>
                <a:cubicBezTo>
                  <a:pt x="8882" y="3242"/>
                  <a:pt x="8859" y="3207"/>
                  <a:pt x="8830" y="3185"/>
                </a:cubicBezTo>
                <a:close/>
                <a:moveTo>
                  <a:pt x="9561" y="3675"/>
                </a:moveTo>
                <a:cubicBezTo>
                  <a:pt x="8600" y="3673"/>
                  <a:pt x="8577" y="3688"/>
                  <a:pt x="9073" y="3924"/>
                </a:cubicBezTo>
                <a:cubicBezTo>
                  <a:pt x="9319" y="4042"/>
                  <a:pt x="10023" y="3977"/>
                  <a:pt x="10266" y="3816"/>
                </a:cubicBezTo>
                <a:lnTo>
                  <a:pt x="10476" y="3679"/>
                </a:lnTo>
                <a:lnTo>
                  <a:pt x="9561" y="3675"/>
                </a:lnTo>
                <a:close/>
                <a:moveTo>
                  <a:pt x="16304" y="4824"/>
                </a:moveTo>
                <a:cubicBezTo>
                  <a:pt x="16232" y="4833"/>
                  <a:pt x="15941" y="4848"/>
                  <a:pt x="15654" y="4856"/>
                </a:cubicBezTo>
                <a:cubicBezTo>
                  <a:pt x="15137" y="4872"/>
                  <a:pt x="15129" y="4874"/>
                  <a:pt x="15059" y="5057"/>
                </a:cubicBezTo>
                <a:cubicBezTo>
                  <a:pt x="15019" y="5159"/>
                  <a:pt x="14985" y="5435"/>
                  <a:pt x="14981" y="5672"/>
                </a:cubicBezTo>
                <a:lnTo>
                  <a:pt x="14971" y="6102"/>
                </a:lnTo>
                <a:lnTo>
                  <a:pt x="15181" y="6102"/>
                </a:lnTo>
                <a:cubicBezTo>
                  <a:pt x="15475" y="6102"/>
                  <a:pt x="15521" y="6160"/>
                  <a:pt x="15521" y="6528"/>
                </a:cubicBezTo>
                <a:cubicBezTo>
                  <a:pt x="15521" y="6899"/>
                  <a:pt x="15642" y="6984"/>
                  <a:pt x="15696" y="6648"/>
                </a:cubicBezTo>
                <a:cubicBezTo>
                  <a:pt x="15714" y="6537"/>
                  <a:pt x="15816" y="6324"/>
                  <a:pt x="15922" y="6178"/>
                </a:cubicBezTo>
                <a:cubicBezTo>
                  <a:pt x="16085" y="5955"/>
                  <a:pt x="16143" y="5917"/>
                  <a:pt x="16291" y="5933"/>
                </a:cubicBezTo>
                <a:lnTo>
                  <a:pt x="16465" y="5953"/>
                </a:lnTo>
                <a:lnTo>
                  <a:pt x="16449" y="5379"/>
                </a:lnTo>
                <a:cubicBezTo>
                  <a:pt x="16434" y="4811"/>
                  <a:pt x="16433" y="4808"/>
                  <a:pt x="16304" y="4824"/>
                </a:cubicBezTo>
                <a:close/>
                <a:moveTo>
                  <a:pt x="1492" y="4840"/>
                </a:moveTo>
                <a:cubicBezTo>
                  <a:pt x="854" y="4840"/>
                  <a:pt x="538" y="5030"/>
                  <a:pt x="222" y="5612"/>
                </a:cubicBezTo>
                <a:cubicBezTo>
                  <a:pt x="51" y="5925"/>
                  <a:pt x="26" y="6021"/>
                  <a:pt x="5" y="6464"/>
                </a:cubicBezTo>
                <a:cubicBezTo>
                  <a:pt x="-9" y="6761"/>
                  <a:pt x="9" y="7065"/>
                  <a:pt x="47" y="7215"/>
                </a:cubicBezTo>
                <a:cubicBezTo>
                  <a:pt x="183" y="7748"/>
                  <a:pt x="518" y="8170"/>
                  <a:pt x="972" y="8380"/>
                </a:cubicBezTo>
                <a:cubicBezTo>
                  <a:pt x="1244" y="8506"/>
                  <a:pt x="1853" y="8459"/>
                  <a:pt x="2123" y="8288"/>
                </a:cubicBezTo>
                <a:cubicBezTo>
                  <a:pt x="2830" y="7840"/>
                  <a:pt x="3120" y="6747"/>
                  <a:pt x="2773" y="5837"/>
                </a:cubicBezTo>
                <a:cubicBezTo>
                  <a:pt x="2504" y="5132"/>
                  <a:pt x="2128" y="4840"/>
                  <a:pt x="1492" y="4840"/>
                </a:cubicBezTo>
                <a:close/>
                <a:moveTo>
                  <a:pt x="9215" y="4905"/>
                </a:moveTo>
                <a:cubicBezTo>
                  <a:pt x="5653" y="4905"/>
                  <a:pt x="3943" y="4925"/>
                  <a:pt x="3788" y="4973"/>
                </a:cubicBezTo>
                <a:cubicBezTo>
                  <a:pt x="3609" y="5029"/>
                  <a:pt x="3541" y="5094"/>
                  <a:pt x="3452" y="5290"/>
                </a:cubicBezTo>
                <a:cubicBezTo>
                  <a:pt x="3344" y="5528"/>
                  <a:pt x="3341" y="5613"/>
                  <a:pt x="3342" y="7637"/>
                </a:cubicBezTo>
                <a:lnTo>
                  <a:pt x="3342" y="9734"/>
                </a:lnTo>
                <a:lnTo>
                  <a:pt x="3556" y="9927"/>
                </a:lnTo>
                <a:cubicBezTo>
                  <a:pt x="3988" y="10323"/>
                  <a:pt x="4188" y="10844"/>
                  <a:pt x="4186" y="11554"/>
                </a:cubicBezTo>
                <a:cubicBezTo>
                  <a:pt x="4185" y="12041"/>
                  <a:pt x="4095" y="12412"/>
                  <a:pt x="3876" y="12828"/>
                </a:cubicBezTo>
                <a:cubicBezTo>
                  <a:pt x="3806" y="12961"/>
                  <a:pt x="3706" y="13086"/>
                  <a:pt x="3656" y="13105"/>
                </a:cubicBezTo>
                <a:cubicBezTo>
                  <a:pt x="3606" y="13125"/>
                  <a:pt x="3514" y="13212"/>
                  <a:pt x="3449" y="13298"/>
                </a:cubicBezTo>
                <a:cubicBezTo>
                  <a:pt x="3337" y="13446"/>
                  <a:pt x="3332" y="13494"/>
                  <a:pt x="3352" y="14186"/>
                </a:cubicBezTo>
                <a:cubicBezTo>
                  <a:pt x="3373" y="14921"/>
                  <a:pt x="3426" y="15163"/>
                  <a:pt x="3594" y="15243"/>
                </a:cubicBezTo>
                <a:cubicBezTo>
                  <a:pt x="3693" y="15290"/>
                  <a:pt x="3706" y="15271"/>
                  <a:pt x="3743" y="14978"/>
                </a:cubicBezTo>
                <a:cubicBezTo>
                  <a:pt x="3784" y="14655"/>
                  <a:pt x="4026" y="14277"/>
                  <a:pt x="4345" y="14033"/>
                </a:cubicBezTo>
                <a:lnTo>
                  <a:pt x="4597" y="13841"/>
                </a:lnTo>
                <a:lnTo>
                  <a:pt x="4597" y="9614"/>
                </a:lnTo>
                <a:cubicBezTo>
                  <a:pt x="4597" y="6412"/>
                  <a:pt x="4611" y="5365"/>
                  <a:pt x="4658" y="5306"/>
                </a:cubicBezTo>
                <a:cubicBezTo>
                  <a:pt x="4741" y="5204"/>
                  <a:pt x="12546" y="5192"/>
                  <a:pt x="12701" y="5294"/>
                </a:cubicBezTo>
                <a:cubicBezTo>
                  <a:pt x="12796" y="5358"/>
                  <a:pt x="12801" y="5445"/>
                  <a:pt x="12801" y="6785"/>
                </a:cubicBezTo>
                <a:lnTo>
                  <a:pt x="12801" y="8207"/>
                </a:lnTo>
                <a:lnTo>
                  <a:pt x="12497" y="8400"/>
                </a:lnTo>
                <a:cubicBezTo>
                  <a:pt x="12329" y="8506"/>
                  <a:pt x="12099" y="8602"/>
                  <a:pt x="11986" y="8613"/>
                </a:cubicBezTo>
                <a:lnTo>
                  <a:pt x="11783" y="8633"/>
                </a:lnTo>
                <a:lnTo>
                  <a:pt x="11750" y="7886"/>
                </a:lnTo>
                <a:cubicBezTo>
                  <a:pt x="11733" y="7476"/>
                  <a:pt x="11715" y="7089"/>
                  <a:pt x="11711" y="7026"/>
                </a:cubicBezTo>
                <a:cubicBezTo>
                  <a:pt x="11705" y="6920"/>
                  <a:pt x="11575" y="6914"/>
                  <a:pt x="9745" y="6914"/>
                </a:cubicBezTo>
                <a:lnTo>
                  <a:pt x="7786" y="6914"/>
                </a:lnTo>
                <a:lnTo>
                  <a:pt x="7786" y="7918"/>
                </a:lnTo>
                <a:cubicBezTo>
                  <a:pt x="7786" y="8914"/>
                  <a:pt x="7785" y="8924"/>
                  <a:pt x="7902" y="8935"/>
                </a:cubicBezTo>
                <a:cubicBezTo>
                  <a:pt x="7967" y="8941"/>
                  <a:pt x="8680" y="8949"/>
                  <a:pt x="9487" y="8955"/>
                </a:cubicBezTo>
                <a:cubicBezTo>
                  <a:pt x="10294" y="8961"/>
                  <a:pt x="10981" y="8988"/>
                  <a:pt x="11016" y="9015"/>
                </a:cubicBezTo>
                <a:cubicBezTo>
                  <a:pt x="11061" y="9050"/>
                  <a:pt x="11032" y="9132"/>
                  <a:pt x="10916" y="9296"/>
                </a:cubicBezTo>
                <a:cubicBezTo>
                  <a:pt x="10826" y="9423"/>
                  <a:pt x="10711" y="9651"/>
                  <a:pt x="10657" y="9807"/>
                </a:cubicBezTo>
                <a:lnTo>
                  <a:pt x="10557" y="10092"/>
                </a:lnTo>
                <a:lnTo>
                  <a:pt x="9173" y="10092"/>
                </a:lnTo>
                <a:lnTo>
                  <a:pt x="7786" y="10092"/>
                </a:lnTo>
                <a:lnTo>
                  <a:pt x="7786" y="11096"/>
                </a:lnTo>
                <a:lnTo>
                  <a:pt x="7786" y="12101"/>
                </a:lnTo>
                <a:lnTo>
                  <a:pt x="8853" y="12101"/>
                </a:lnTo>
                <a:cubicBezTo>
                  <a:pt x="9573" y="12101"/>
                  <a:pt x="9932" y="12125"/>
                  <a:pt x="9956" y="12173"/>
                </a:cubicBezTo>
                <a:cubicBezTo>
                  <a:pt x="9975" y="12212"/>
                  <a:pt x="9944" y="12320"/>
                  <a:pt x="9888" y="12414"/>
                </a:cubicBezTo>
                <a:lnTo>
                  <a:pt x="9784" y="12587"/>
                </a:lnTo>
                <a:lnTo>
                  <a:pt x="8759" y="12603"/>
                </a:lnTo>
                <a:lnTo>
                  <a:pt x="7731" y="12623"/>
                </a:lnTo>
                <a:lnTo>
                  <a:pt x="7731" y="12784"/>
                </a:lnTo>
                <a:lnTo>
                  <a:pt x="7731" y="12945"/>
                </a:lnTo>
                <a:lnTo>
                  <a:pt x="8643" y="12945"/>
                </a:lnTo>
                <a:cubicBezTo>
                  <a:pt x="9144" y="12945"/>
                  <a:pt x="9568" y="12969"/>
                  <a:pt x="9584" y="13001"/>
                </a:cubicBezTo>
                <a:cubicBezTo>
                  <a:pt x="9628" y="13091"/>
                  <a:pt x="9491" y="13198"/>
                  <a:pt x="9296" y="13226"/>
                </a:cubicBezTo>
                <a:cubicBezTo>
                  <a:pt x="9198" y="13240"/>
                  <a:pt x="8818" y="13254"/>
                  <a:pt x="8452" y="13258"/>
                </a:cubicBezTo>
                <a:lnTo>
                  <a:pt x="7786" y="13266"/>
                </a:lnTo>
                <a:lnTo>
                  <a:pt x="7786" y="13688"/>
                </a:lnTo>
                <a:lnTo>
                  <a:pt x="7786" y="14110"/>
                </a:lnTo>
                <a:lnTo>
                  <a:pt x="8348" y="14110"/>
                </a:lnTo>
                <a:cubicBezTo>
                  <a:pt x="8709" y="14110"/>
                  <a:pt x="8937" y="14082"/>
                  <a:pt x="8976" y="14033"/>
                </a:cubicBezTo>
                <a:cubicBezTo>
                  <a:pt x="9116" y="13860"/>
                  <a:pt x="9092" y="14179"/>
                  <a:pt x="8937" y="14560"/>
                </a:cubicBezTo>
                <a:cubicBezTo>
                  <a:pt x="8791" y="14917"/>
                  <a:pt x="8624" y="15102"/>
                  <a:pt x="8474" y="15074"/>
                </a:cubicBezTo>
                <a:cubicBezTo>
                  <a:pt x="8454" y="15070"/>
                  <a:pt x="7937" y="15070"/>
                  <a:pt x="7326" y="15074"/>
                </a:cubicBezTo>
                <a:lnTo>
                  <a:pt x="6217" y="15082"/>
                </a:lnTo>
                <a:lnTo>
                  <a:pt x="6217" y="15243"/>
                </a:lnTo>
                <a:lnTo>
                  <a:pt x="6217" y="15408"/>
                </a:lnTo>
                <a:lnTo>
                  <a:pt x="7071" y="15408"/>
                </a:lnTo>
                <a:cubicBezTo>
                  <a:pt x="7540" y="15408"/>
                  <a:pt x="7937" y="15423"/>
                  <a:pt x="7954" y="15444"/>
                </a:cubicBezTo>
                <a:cubicBezTo>
                  <a:pt x="7984" y="15481"/>
                  <a:pt x="7520" y="17242"/>
                  <a:pt x="7417" y="17481"/>
                </a:cubicBezTo>
                <a:cubicBezTo>
                  <a:pt x="7365" y="17600"/>
                  <a:pt x="7306" y="17609"/>
                  <a:pt x="6557" y="17609"/>
                </a:cubicBezTo>
                <a:lnTo>
                  <a:pt x="5751" y="17609"/>
                </a:lnTo>
                <a:lnTo>
                  <a:pt x="5735" y="17887"/>
                </a:lnTo>
                <a:lnTo>
                  <a:pt x="5719" y="18160"/>
                </a:lnTo>
                <a:lnTo>
                  <a:pt x="3902" y="18180"/>
                </a:lnTo>
                <a:lnTo>
                  <a:pt x="2087" y="18196"/>
                </a:lnTo>
                <a:lnTo>
                  <a:pt x="2087" y="18517"/>
                </a:lnTo>
                <a:lnTo>
                  <a:pt x="2087" y="18839"/>
                </a:lnTo>
                <a:lnTo>
                  <a:pt x="3093" y="18859"/>
                </a:lnTo>
                <a:lnTo>
                  <a:pt x="4099" y="18875"/>
                </a:lnTo>
                <a:lnTo>
                  <a:pt x="4112" y="20221"/>
                </a:lnTo>
                <a:lnTo>
                  <a:pt x="4128" y="21563"/>
                </a:lnTo>
                <a:lnTo>
                  <a:pt x="19547" y="21563"/>
                </a:lnTo>
                <a:lnTo>
                  <a:pt x="19547" y="20233"/>
                </a:lnTo>
                <a:cubicBezTo>
                  <a:pt x="19547" y="19155"/>
                  <a:pt x="19559" y="18895"/>
                  <a:pt x="19618" y="18867"/>
                </a:cubicBezTo>
                <a:cubicBezTo>
                  <a:pt x="19658" y="18848"/>
                  <a:pt x="20111" y="18829"/>
                  <a:pt x="20624" y="18823"/>
                </a:cubicBezTo>
                <a:lnTo>
                  <a:pt x="21559" y="18811"/>
                </a:lnTo>
                <a:lnTo>
                  <a:pt x="21575" y="18501"/>
                </a:lnTo>
                <a:lnTo>
                  <a:pt x="21591" y="18196"/>
                </a:lnTo>
                <a:lnTo>
                  <a:pt x="19744" y="18180"/>
                </a:lnTo>
                <a:cubicBezTo>
                  <a:pt x="17929" y="18163"/>
                  <a:pt x="17900" y="18159"/>
                  <a:pt x="17924" y="18031"/>
                </a:cubicBezTo>
                <a:cubicBezTo>
                  <a:pt x="17937" y="17960"/>
                  <a:pt x="17944" y="17580"/>
                  <a:pt x="17943" y="17187"/>
                </a:cubicBezTo>
                <a:cubicBezTo>
                  <a:pt x="17941" y="16571"/>
                  <a:pt x="17924" y="16411"/>
                  <a:pt x="17798" y="15990"/>
                </a:cubicBezTo>
                <a:cubicBezTo>
                  <a:pt x="17617" y="15389"/>
                  <a:pt x="17064" y="13879"/>
                  <a:pt x="16543" y="12567"/>
                </a:cubicBezTo>
                <a:lnTo>
                  <a:pt x="16148" y="11578"/>
                </a:lnTo>
                <a:lnTo>
                  <a:pt x="16148" y="9497"/>
                </a:lnTo>
                <a:cubicBezTo>
                  <a:pt x="16148" y="7543"/>
                  <a:pt x="16144" y="7421"/>
                  <a:pt x="16058" y="7464"/>
                </a:cubicBezTo>
                <a:cubicBezTo>
                  <a:pt x="15816" y="7584"/>
                  <a:pt x="15389" y="7572"/>
                  <a:pt x="15156" y="7440"/>
                </a:cubicBezTo>
                <a:cubicBezTo>
                  <a:pt x="14431" y="7031"/>
                  <a:pt x="14057" y="6062"/>
                  <a:pt x="14308" y="5242"/>
                </a:cubicBezTo>
                <a:lnTo>
                  <a:pt x="14412" y="4905"/>
                </a:lnTo>
                <a:lnTo>
                  <a:pt x="9215" y="4905"/>
                </a:lnTo>
                <a:close/>
                <a:moveTo>
                  <a:pt x="8934" y="6331"/>
                </a:moveTo>
                <a:cubicBezTo>
                  <a:pt x="7766" y="6331"/>
                  <a:pt x="7731" y="6334"/>
                  <a:pt x="7731" y="6460"/>
                </a:cubicBezTo>
                <a:cubicBezTo>
                  <a:pt x="7731" y="6586"/>
                  <a:pt x="7766" y="6588"/>
                  <a:pt x="8934" y="6588"/>
                </a:cubicBezTo>
                <a:cubicBezTo>
                  <a:pt x="10101" y="6588"/>
                  <a:pt x="10137" y="6586"/>
                  <a:pt x="10137" y="6460"/>
                </a:cubicBezTo>
                <a:cubicBezTo>
                  <a:pt x="10137" y="6334"/>
                  <a:pt x="10101" y="6331"/>
                  <a:pt x="8934" y="6331"/>
                </a:cubicBezTo>
                <a:close/>
                <a:moveTo>
                  <a:pt x="6211" y="6355"/>
                </a:moveTo>
                <a:cubicBezTo>
                  <a:pt x="5982" y="6376"/>
                  <a:pt x="5792" y="6572"/>
                  <a:pt x="5703" y="6902"/>
                </a:cubicBezTo>
                <a:cubicBezTo>
                  <a:pt x="5631" y="7167"/>
                  <a:pt x="5746" y="7664"/>
                  <a:pt x="5920" y="7834"/>
                </a:cubicBezTo>
                <a:cubicBezTo>
                  <a:pt x="6008" y="7920"/>
                  <a:pt x="6135" y="7946"/>
                  <a:pt x="6495" y="7942"/>
                </a:cubicBezTo>
                <a:cubicBezTo>
                  <a:pt x="6988" y="7937"/>
                  <a:pt x="7084" y="7871"/>
                  <a:pt x="6958" y="7621"/>
                </a:cubicBezTo>
                <a:cubicBezTo>
                  <a:pt x="6924" y="7555"/>
                  <a:pt x="6896" y="7355"/>
                  <a:pt x="6896" y="7179"/>
                </a:cubicBezTo>
                <a:cubicBezTo>
                  <a:pt x="6896" y="6796"/>
                  <a:pt x="6733" y="6511"/>
                  <a:pt x="6450" y="6395"/>
                </a:cubicBezTo>
                <a:cubicBezTo>
                  <a:pt x="6368" y="6362"/>
                  <a:pt x="6287" y="6348"/>
                  <a:pt x="6211" y="6355"/>
                </a:cubicBezTo>
                <a:close/>
                <a:moveTo>
                  <a:pt x="19056" y="8754"/>
                </a:moveTo>
                <a:cubicBezTo>
                  <a:pt x="18952" y="8738"/>
                  <a:pt x="18858" y="8768"/>
                  <a:pt x="18755" y="8838"/>
                </a:cubicBezTo>
                <a:cubicBezTo>
                  <a:pt x="18627" y="8925"/>
                  <a:pt x="18427" y="8964"/>
                  <a:pt x="18030" y="8987"/>
                </a:cubicBezTo>
                <a:cubicBezTo>
                  <a:pt x="17525" y="9017"/>
                  <a:pt x="17481" y="9032"/>
                  <a:pt x="17481" y="9152"/>
                </a:cubicBezTo>
                <a:cubicBezTo>
                  <a:pt x="17481" y="9265"/>
                  <a:pt x="17523" y="9284"/>
                  <a:pt x="17817" y="9312"/>
                </a:cubicBezTo>
                <a:lnTo>
                  <a:pt x="18157" y="9345"/>
                </a:lnTo>
                <a:lnTo>
                  <a:pt x="18150" y="9734"/>
                </a:lnTo>
                <a:cubicBezTo>
                  <a:pt x="18147" y="9948"/>
                  <a:pt x="18164" y="10153"/>
                  <a:pt x="18186" y="10188"/>
                </a:cubicBezTo>
                <a:cubicBezTo>
                  <a:pt x="18208" y="10224"/>
                  <a:pt x="18241" y="10336"/>
                  <a:pt x="18260" y="10437"/>
                </a:cubicBezTo>
                <a:lnTo>
                  <a:pt x="18296" y="10622"/>
                </a:lnTo>
                <a:lnTo>
                  <a:pt x="18881" y="10582"/>
                </a:lnTo>
                <a:cubicBezTo>
                  <a:pt x="19203" y="10560"/>
                  <a:pt x="19604" y="10544"/>
                  <a:pt x="19770" y="10546"/>
                </a:cubicBezTo>
                <a:lnTo>
                  <a:pt x="20071" y="10550"/>
                </a:lnTo>
                <a:lnTo>
                  <a:pt x="20058" y="9819"/>
                </a:lnTo>
                <a:lnTo>
                  <a:pt x="20042" y="9087"/>
                </a:lnTo>
                <a:lnTo>
                  <a:pt x="19832" y="9087"/>
                </a:lnTo>
                <a:cubicBezTo>
                  <a:pt x="19708" y="9087"/>
                  <a:pt x="19542" y="9023"/>
                  <a:pt x="19421" y="8935"/>
                </a:cubicBezTo>
                <a:cubicBezTo>
                  <a:pt x="19275" y="8827"/>
                  <a:pt x="19159" y="8769"/>
                  <a:pt x="19056" y="8754"/>
                </a:cubicBezTo>
                <a:close/>
                <a:moveTo>
                  <a:pt x="7731" y="9441"/>
                </a:moveTo>
                <a:lnTo>
                  <a:pt x="7731" y="9606"/>
                </a:lnTo>
                <a:lnTo>
                  <a:pt x="7731" y="9766"/>
                </a:lnTo>
                <a:lnTo>
                  <a:pt x="8934" y="9766"/>
                </a:lnTo>
                <a:lnTo>
                  <a:pt x="10137" y="9766"/>
                </a:lnTo>
                <a:lnTo>
                  <a:pt x="10137" y="9606"/>
                </a:lnTo>
                <a:lnTo>
                  <a:pt x="10137" y="9441"/>
                </a:lnTo>
                <a:lnTo>
                  <a:pt x="8934" y="9441"/>
                </a:lnTo>
                <a:lnTo>
                  <a:pt x="7731" y="9441"/>
                </a:lnTo>
                <a:close/>
                <a:moveTo>
                  <a:pt x="6211" y="9541"/>
                </a:moveTo>
                <a:cubicBezTo>
                  <a:pt x="6033" y="9567"/>
                  <a:pt x="5868" y="9674"/>
                  <a:pt x="5771" y="9859"/>
                </a:cubicBezTo>
                <a:cubicBezTo>
                  <a:pt x="5580" y="10221"/>
                  <a:pt x="5719" y="10929"/>
                  <a:pt x="6007" y="11056"/>
                </a:cubicBezTo>
                <a:cubicBezTo>
                  <a:pt x="6080" y="11088"/>
                  <a:pt x="6318" y="11114"/>
                  <a:pt x="6541" y="11112"/>
                </a:cubicBezTo>
                <a:cubicBezTo>
                  <a:pt x="6885" y="11110"/>
                  <a:pt x="6951" y="11089"/>
                  <a:pt x="6977" y="10988"/>
                </a:cubicBezTo>
                <a:cubicBezTo>
                  <a:pt x="6994" y="10922"/>
                  <a:pt x="6990" y="10832"/>
                  <a:pt x="6967" y="10787"/>
                </a:cubicBezTo>
                <a:cubicBezTo>
                  <a:pt x="6945" y="10742"/>
                  <a:pt x="6909" y="10519"/>
                  <a:pt x="6890" y="10289"/>
                </a:cubicBezTo>
                <a:cubicBezTo>
                  <a:pt x="6861" y="9948"/>
                  <a:pt x="6829" y="9841"/>
                  <a:pt x="6718" y="9722"/>
                </a:cubicBezTo>
                <a:cubicBezTo>
                  <a:pt x="6578" y="9572"/>
                  <a:pt x="6388" y="9516"/>
                  <a:pt x="6211" y="9541"/>
                </a:cubicBezTo>
                <a:close/>
                <a:moveTo>
                  <a:pt x="1589" y="10425"/>
                </a:moveTo>
                <a:lnTo>
                  <a:pt x="1447" y="10445"/>
                </a:lnTo>
                <a:lnTo>
                  <a:pt x="1450" y="11080"/>
                </a:lnTo>
                <a:cubicBezTo>
                  <a:pt x="1452" y="11427"/>
                  <a:pt x="1469" y="11743"/>
                  <a:pt x="1489" y="11783"/>
                </a:cubicBezTo>
                <a:cubicBezTo>
                  <a:pt x="1510" y="11825"/>
                  <a:pt x="1598" y="11843"/>
                  <a:pt x="1693" y="11824"/>
                </a:cubicBezTo>
                <a:cubicBezTo>
                  <a:pt x="1830" y="11796"/>
                  <a:pt x="1888" y="11824"/>
                  <a:pt x="2020" y="11992"/>
                </a:cubicBezTo>
                <a:cubicBezTo>
                  <a:pt x="2248" y="12284"/>
                  <a:pt x="2401" y="12624"/>
                  <a:pt x="2401" y="12836"/>
                </a:cubicBezTo>
                <a:cubicBezTo>
                  <a:pt x="2401" y="12975"/>
                  <a:pt x="2422" y="13013"/>
                  <a:pt x="2492" y="12997"/>
                </a:cubicBezTo>
                <a:cubicBezTo>
                  <a:pt x="2566" y="12979"/>
                  <a:pt x="2586" y="12895"/>
                  <a:pt x="2598" y="12555"/>
                </a:cubicBezTo>
                <a:cubicBezTo>
                  <a:pt x="2607" y="12323"/>
                  <a:pt x="2637" y="12106"/>
                  <a:pt x="2663" y="12073"/>
                </a:cubicBezTo>
                <a:cubicBezTo>
                  <a:pt x="2690" y="12040"/>
                  <a:pt x="2843" y="12020"/>
                  <a:pt x="3006" y="12028"/>
                </a:cubicBezTo>
                <a:lnTo>
                  <a:pt x="3303" y="12045"/>
                </a:lnTo>
                <a:lnTo>
                  <a:pt x="3278" y="11470"/>
                </a:lnTo>
                <a:cubicBezTo>
                  <a:pt x="3261" y="11117"/>
                  <a:pt x="3219" y="10817"/>
                  <a:pt x="3164" y="10686"/>
                </a:cubicBezTo>
                <a:lnTo>
                  <a:pt x="3074" y="10474"/>
                </a:lnTo>
                <a:lnTo>
                  <a:pt x="2488" y="10482"/>
                </a:lnTo>
                <a:cubicBezTo>
                  <a:pt x="2167" y="10487"/>
                  <a:pt x="1864" y="10473"/>
                  <a:pt x="1816" y="10449"/>
                </a:cubicBezTo>
                <a:cubicBezTo>
                  <a:pt x="1768" y="10426"/>
                  <a:pt x="1667" y="10414"/>
                  <a:pt x="1589" y="10425"/>
                </a:cubicBezTo>
                <a:close/>
                <a:moveTo>
                  <a:pt x="6311" y="12683"/>
                </a:moveTo>
                <a:cubicBezTo>
                  <a:pt x="6099" y="12683"/>
                  <a:pt x="5880" y="12804"/>
                  <a:pt x="5784" y="12973"/>
                </a:cubicBezTo>
                <a:cubicBezTo>
                  <a:pt x="5762" y="13010"/>
                  <a:pt x="5720" y="13152"/>
                  <a:pt x="5690" y="13286"/>
                </a:cubicBezTo>
                <a:cubicBezTo>
                  <a:pt x="5614" y="13627"/>
                  <a:pt x="5773" y="14076"/>
                  <a:pt x="6017" y="14210"/>
                </a:cubicBezTo>
                <a:cubicBezTo>
                  <a:pt x="6193" y="14307"/>
                  <a:pt x="6466" y="14285"/>
                  <a:pt x="6650" y="14162"/>
                </a:cubicBezTo>
                <a:cubicBezTo>
                  <a:pt x="6782" y="14075"/>
                  <a:pt x="6896" y="13717"/>
                  <a:pt x="6896" y="13391"/>
                </a:cubicBezTo>
                <a:cubicBezTo>
                  <a:pt x="6896" y="13172"/>
                  <a:pt x="6863" y="13084"/>
                  <a:pt x="6718" y="12904"/>
                </a:cubicBezTo>
                <a:cubicBezTo>
                  <a:pt x="6570" y="12721"/>
                  <a:pt x="6501" y="12683"/>
                  <a:pt x="6311" y="12683"/>
                </a:cubicBezTo>
                <a:close/>
                <a:moveTo>
                  <a:pt x="4746" y="14797"/>
                </a:moveTo>
                <a:cubicBezTo>
                  <a:pt x="4676" y="14812"/>
                  <a:pt x="4603" y="14861"/>
                  <a:pt x="4529" y="14941"/>
                </a:cubicBezTo>
                <a:cubicBezTo>
                  <a:pt x="4474" y="15001"/>
                  <a:pt x="4360" y="15039"/>
                  <a:pt x="4254" y="15030"/>
                </a:cubicBezTo>
                <a:lnTo>
                  <a:pt x="4073" y="15014"/>
                </a:lnTo>
                <a:lnTo>
                  <a:pt x="4073" y="15496"/>
                </a:lnTo>
                <a:lnTo>
                  <a:pt x="4073" y="15982"/>
                </a:lnTo>
                <a:lnTo>
                  <a:pt x="4296" y="16006"/>
                </a:lnTo>
                <a:cubicBezTo>
                  <a:pt x="4418" y="16020"/>
                  <a:pt x="4698" y="16036"/>
                  <a:pt x="4917" y="16042"/>
                </a:cubicBezTo>
                <a:lnTo>
                  <a:pt x="5315" y="16054"/>
                </a:lnTo>
                <a:lnTo>
                  <a:pt x="5347" y="15854"/>
                </a:lnTo>
                <a:cubicBezTo>
                  <a:pt x="5365" y="15742"/>
                  <a:pt x="5380" y="15565"/>
                  <a:pt x="5380" y="15464"/>
                </a:cubicBezTo>
                <a:cubicBezTo>
                  <a:pt x="5380" y="15259"/>
                  <a:pt x="5500" y="15146"/>
                  <a:pt x="5716" y="15146"/>
                </a:cubicBezTo>
                <a:cubicBezTo>
                  <a:pt x="5800" y="15146"/>
                  <a:pt x="5852" y="15111"/>
                  <a:pt x="5852" y="15050"/>
                </a:cubicBezTo>
                <a:cubicBezTo>
                  <a:pt x="5852" y="14972"/>
                  <a:pt x="5769" y="14951"/>
                  <a:pt x="5444" y="14950"/>
                </a:cubicBezTo>
                <a:cubicBezTo>
                  <a:pt x="5171" y="14948"/>
                  <a:pt x="5009" y="14918"/>
                  <a:pt x="4940" y="14853"/>
                </a:cubicBezTo>
                <a:cubicBezTo>
                  <a:pt x="4884" y="14801"/>
                  <a:pt x="4816" y="14782"/>
                  <a:pt x="4746" y="14797"/>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3"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534" name="Rectangle: Rounded Corners 24"/>
          <p:cNvSpPr/>
          <p:nvPr/>
        </p:nvSpPr>
        <p:spPr>
          <a:xfrm>
            <a:off x="1473877" y="1685494"/>
            <a:ext cx="10217641"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35"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536"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537"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538"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539" name="TextBox 47"/>
          <p:cNvSpPr txBox="1"/>
          <p:nvPr/>
        </p:nvSpPr>
        <p:spPr>
          <a:xfrm>
            <a:off x="1599160" y="1775077"/>
            <a:ext cx="7421357" cy="39446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367631" marR="141747" indent="-367631" algn="just" defTabSz="457200">
              <a:lnSpc>
                <a:spcPct val="140000"/>
              </a:lnSpc>
              <a:spcBef>
                <a:spcPts val="1200"/>
              </a:spcBef>
              <a:buSzPct val="100000"/>
              <a:buAutoNum type="alphaLcPeriod" startAt="1"/>
              <a:tabLst>
                <a:tab pos="8039100" algn="l"/>
              </a:tabLst>
              <a:defRPr sz="2700">
                <a:latin typeface="Arial Narrow"/>
                <a:ea typeface="Arial Narrow"/>
                <a:cs typeface="Arial Narrow"/>
                <a:sym typeface="Arial Narrow"/>
              </a:defRPr>
            </a:pPr>
            <a:r>
              <a:t>Sending unwanted, abusive, threatening including death threats, or obscene e-mails (the Internet version of obscene phone calls which may also be used in conjunction with e-mails).</a:t>
            </a:r>
          </a:p>
          <a:p>
            <a:pPr marL="367631" marR="141747" indent="-367631" algn="just" defTabSz="457200">
              <a:lnSpc>
                <a:spcPct val="140000"/>
              </a:lnSpc>
              <a:spcBef>
                <a:spcPts val="1200"/>
              </a:spcBef>
              <a:buSzPct val="100000"/>
              <a:buAutoNum type="alphaLcPeriod" startAt="1"/>
              <a:tabLst>
                <a:tab pos="8039100" algn="l"/>
              </a:tabLst>
              <a:defRPr sz="2700">
                <a:latin typeface="Arial Narrow"/>
                <a:ea typeface="Arial Narrow"/>
                <a:cs typeface="Arial Narrow"/>
                <a:sym typeface="Arial Narrow"/>
              </a:defRPr>
            </a:pPr>
            <a:r>
              <a:t>Sending letter “bombs” – massive numbers of e-mails that swamp the victim’s Internet e-mail facility; spamming falls into this category. </a:t>
            </a:r>
          </a:p>
        </p:txBody>
      </p:sp>
      <p:pic>
        <p:nvPicPr>
          <p:cNvPr id="540"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541"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542"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54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44" name="Image" descr="Image"/>
          <p:cNvPicPr>
            <a:picLocks noChangeAspect="1"/>
          </p:cNvPicPr>
          <p:nvPr/>
        </p:nvPicPr>
        <p:blipFill>
          <a:blip r:embed="rId5">
            <a:extLst/>
          </a:blip>
          <a:srcRect l="25294" t="11503" r="25307" b="25958"/>
          <a:stretch>
            <a:fillRect/>
          </a:stretch>
        </p:blipFill>
        <p:spPr>
          <a:xfrm>
            <a:off x="9131478" y="2746662"/>
            <a:ext cx="2470185" cy="2001451"/>
          </a:xfrm>
          <a:custGeom>
            <a:avLst/>
            <a:gdLst/>
            <a:ahLst/>
            <a:cxnLst>
              <a:cxn ang="0">
                <a:pos x="wd2" y="hd2"/>
              </a:cxn>
              <a:cxn ang="5400000">
                <a:pos x="wd2" y="hd2"/>
              </a:cxn>
              <a:cxn ang="10800000">
                <a:pos x="wd2" y="hd2"/>
              </a:cxn>
              <a:cxn ang="16200000">
                <a:pos x="wd2" y="hd2"/>
              </a:cxn>
            </a:cxnLst>
            <a:rect l="0" t="0" r="r" b="b"/>
            <a:pathLst>
              <a:path w="21542" h="21572" fill="norm" stroke="1" extrusionOk="0">
                <a:moveTo>
                  <a:pt x="5465" y="0"/>
                </a:moveTo>
                <a:cubicBezTo>
                  <a:pt x="5410" y="0"/>
                  <a:pt x="5463" y="478"/>
                  <a:pt x="5548" y="753"/>
                </a:cubicBezTo>
                <a:cubicBezTo>
                  <a:pt x="5579" y="854"/>
                  <a:pt x="5636" y="937"/>
                  <a:pt x="5676" y="937"/>
                </a:cubicBezTo>
                <a:cubicBezTo>
                  <a:pt x="5768" y="937"/>
                  <a:pt x="6191" y="432"/>
                  <a:pt x="6191" y="321"/>
                </a:cubicBezTo>
                <a:cubicBezTo>
                  <a:pt x="6191" y="251"/>
                  <a:pt x="5623" y="0"/>
                  <a:pt x="5465" y="0"/>
                </a:cubicBezTo>
                <a:close/>
                <a:moveTo>
                  <a:pt x="19589" y="689"/>
                </a:moveTo>
                <a:cubicBezTo>
                  <a:pt x="18812" y="692"/>
                  <a:pt x="18245" y="1298"/>
                  <a:pt x="18132" y="2241"/>
                </a:cubicBezTo>
                <a:cubicBezTo>
                  <a:pt x="18098" y="2521"/>
                  <a:pt x="18116" y="2706"/>
                  <a:pt x="18225" y="3251"/>
                </a:cubicBezTo>
                <a:cubicBezTo>
                  <a:pt x="18244" y="3343"/>
                  <a:pt x="18096" y="3364"/>
                  <a:pt x="17253" y="3396"/>
                </a:cubicBezTo>
                <a:lnTo>
                  <a:pt x="16263" y="3435"/>
                </a:lnTo>
                <a:lnTo>
                  <a:pt x="17294" y="3448"/>
                </a:lnTo>
                <a:cubicBezTo>
                  <a:pt x="18326" y="3463"/>
                  <a:pt x="18332" y="3466"/>
                  <a:pt x="18426" y="3645"/>
                </a:cubicBezTo>
                <a:cubicBezTo>
                  <a:pt x="18533" y="3846"/>
                  <a:pt x="18828" y="4089"/>
                  <a:pt x="19143" y="4235"/>
                </a:cubicBezTo>
                <a:cubicBezTo>
                  <a:pt x="19442" y="4374"/>
                  <a:pt x="19970" y="4309"/>
                  <a:pt x="20306" y="4094"/>
                </a:cubicBezTo>
                <a:cubicBezTo>
                  <a:pt x="21314" y="3446"/>
                  <a:pt x="21316" y="1590"/>
                  <a:pt x="20309" y="903"/>
                </a:cubicBezTo>
                <a:cubicBezTo>
                  <a:pt x="20046" y="723"/>
                  <a:pt x="19934" y="687"/>
                  <a:pt x="19589" y="689"/>
                </a:cubicBezTo>
                <a:close/>
                <a:moveTo>
                  <a:pt x="11293" y="1437"/>
                </a:moveTo>
                <a:cubicBezTo>
                  <a:pt x="11149" y="1436"/>
                  <a:pt x="11007" y="1487"/>
                  <a:pt x="10923" y="1600"/>
                </a:cubicBezTo>
                <a:cubicBezTo>
                  <a:pt x="10751" y="1828"/>
                  <a:pt x="10762" y="2266"/>
                  <a:pt x="10947" y="2494"/>
                </a:cubicBezTo>
                <a:cubicBezTo>
                  <a:pt x="11046" y="2616"/>
                  <a:pt x="11155" y="2669"/>
                  <a:pt x="11300" y="2669"/>
                </a:cubicBezTo>
                <a:cubicBezTo>
                  <a:pt x="11307" y="2669"/>
                  <a:pt x="11314" y="2670"/>
                  <a:pt x="11321" y="2669"/>
                </a:cubicBezTo>
                <a:cubicBezTo>
                  <a:pt x="11742" y="2648"/>
                  <a:pt x="11964" y="1999"/>
                  <a:pt x="11670" y="1613"/>
                </a:cubicBezTo>
                <a:cubicBezTo>
                  <a:pt x="11583" y="1498"/>
                  <a:pt x="11437" y="1439"/>
                  <a:pt x="11293" y="1437"/>
                </a:cubicBezTo>
                <a:close/>
                <a:moveTo>
                  <a:pt x="7739" y="2164"/>
                </a:moveTo>
                <a:cubicBezTo>
                  <a:pt x="7594" y="2164"/>
                  <a:pt x="7476" y="2198"/>
                  <a:pt x="7476" y="2237"/>
                </a:cubicBezTo>
                <a:cubicBezTo>
                  <a:pt x="7476" y="2277"/>
                  <a:pt x="7594" y="2310"/>
                  <a:pt x="7739" y="2310"/>
                </a:cubicBezTo>
                <a:cubicBezTo>
                  <a:pt x="7883" y="2310"/>
                  <a:pt x="8002" y="2277"/>
                  <a:pt x="8002" y="2237"/>
                </a:cubicBezTo>
                <a:cubicBezTo>
                  <a:pt x="8002" y="2198"/>
                  <a:pt x="7883" y="2164"/>
                  <a:pt x="7739" y="2164"/>
                </a:cubicBezTo>
                <a:close/>
                <a:moveTo>
                  <a:pt x="5752" y="2173"/>
                </a:moveTo>
                <a:cubicBezTo>
                  <a:pt x="5234" y="2173"/>
                  <a:pt x="4766" y="2172"/>
                  <a:pt x="4482" y="2182"/>
                </a:cubicBezTo>
                <a:cubicBezTo>
                  <a:pt x="4313" y="2187"/>
                  <a:pt x="4186" y="2194"/>
                  <a:pt x="4101" y="2203"/>
                </a:cubicBezTo>
                <a:cubicBezTo>
                  <a:pt x="4030" y="2210"/>
                  <a:pt x="4005" y="2223"/>
                  <a:pt x="3994" y="2233"/>
                </a:cubicBezTo>
                <a:cubicBezTo>
                  <a:pt x="3991" y="2235"/>
                  <a:pt x="3977" y="2235"/>
                  <a:pt x="3976" y="2237"/>
                </a:cubicBezTo>
                <a:cubicBezTo>
                  <a:pt x="3980" y="2261"/>
                  <a:pt x="4107" y="2281"/>
                  <a:pt x="4354" y="2293"/>
                </a:cubicBezTo>
                <a:cubicBezTo>
                  <a:pt x="4604" y="2305"/>
                  <a:pt x="4974" y="2310"/>
                  <a:pt x="5458" y="2310"/>
                </a:cubicBezTo>
                <a:cubicBezTo>
                  <a:pt x="6371" y="2309"/>
                  <a:pt x="6891" y="2283"/>
                  <a:pt x="6891" y="2237"/>
                </a:cubicBezTo>
                <a:cubicBezTo>
                  <a:pt x="6891" y="2198"/>
                  <a:pt x="6443" y="2179"/>
                  <a:pt x="5752" y="2173"/>
                </a:cubicBezTo>
                <a:close/>
                <a:moveTo>
                  <a:pt x="13799" y="2601"/>
                </a:moveTo>
                <a:cubicBezTo>
                  <a:pt x="12864" y="2601"/>
                  <a:pt x="12778" y="2609"/>
                  <a:pt x="12671" y="2742"/>
                </a:cubicBezTo>
                <a:cubicBezTo>
                  <a:pt x="12508" y="2943"/>
                  <a:pt x="12521" y="3285"/>
                  <a:pt x="12698" y="3503"/>
                </a:cubicBezTo>
                <a:cubicBezTo>
                  <a:pt x="12838" y="3676"/>
                  <a:pt x="12864" y="3683"/>
                  <a:pt x="13747" y="3683"/>
                </a:cubicBezTo>
                <a:cubicBezTo>
                  <a:pt x="14314" y="3683"/>
                  <a:pt x="14708" y="3651"/>
                  <a:pt x="14803" y="3598"/>
                </a:cubicBezTo>
                <a:cubicBezTo>
                  <a:pt x="15039" y="3464"/>
                  <a:pt x="15092" y="2987"/>
                  <a:pt x="14903" y="2725"/>
                </a:cubicBezTo>
                <a:cubicBezTo>
                  <a:pt x="14823" y="2614"/>
                  <a:pt x="14690" y="2601"/>
                  <a:pt x="13799" y="2601"/>
                </a:cubicBezTo>
                <a:close/>
                <a:moveTo>
                  <a:pt x="2879" y="3195"/>
                </a:moveTo>
                <a:cubicBezTo>
                  <a:pt x="2245" y="3207"/>
                  <a:pt x="2764" y="3217"/>
                  <a:pt x="4032" y="3217"/>
                </a:cubicBezTo>
                <a:cubicBezTo>
                  <a:pt x="5300" y="3217"/>
                  <a:pt x="5818" y="3207"/>
                  <a:pt x="5184" y="3195"/>
                </a:cubicBezTo>
                <a:cubicBezTo>
                  <a:pt x="4550" y="3184"/>
                  <a:pt x="3513" y="3184"/>
                  <a:pt x="2879" y="3195"/>
                </a:cubicBezTo>
                <a:close/>
                <a:moveTo>
                  <a:pt x="9220" y="3495"/>
                </a:moveTo>
                <a:cubicBezTo>
                  <a:pt x="9209" y="3483"/>
                  <a:pt x="9194" y="3520"/>
                  <a:pt x="9175" y="3606"/>
                </a:cubicBezTo>
                <a:cubicBezTo>
                  <a:pt x="9151" y="3712"/>
                  <a:pt x="9077" y="3801"/>
                  <a:pt x="8991" y="3829"/>
                </a:cubicBezTo>
                <a:lnTo>
                  <a:pt x="8846" y="3876"/>
                </a:lnTo>
                <a:lnTo>
                  <a:pt x="8991" y="3906"/>
                </a:lnTo>
                <a:cubicBezTo>
                  <a:pt x="9089" y="3925"/>
                  <a:pt x="9145" y="3989"/>
                  <a:pt x="9158" y="4098"/>
                </a:cubicBezTo>
                <a:cubicBezTo>
                  <a:pt x="9168" y="4187"/>
                  <a:pt x="9204" y="4256"/>
                  <a:pt x="9237" y="4256"/>
                </a:cubicBezTo>
                <a:cubicBezTo>
                  <a:pt x="9271" y="4256"/>
                  <a:pt x="9282" y="4213"/>
                  <a:pt x="9265" y="4158"/>
                </a:cubicBezTo>
                <a:cubicBezTo>
                  <a:pt x="9225" y="4030"/>
                  <a:pt x="9334" y="3899"/>
                  <a:pt x="9486" y="3888"/>
                </a:cubicBezTo>
                <a:cubicBezTo>
                  <a:pt x="9564" y="3883"/>
                  <a:pt x="9545" y="3863"/>
                  <a:pt x="9431" y="3833"/>
                </a:cubicBezTo>
                <a:cubicBezTo>
                  <a:pt x="9335" y="3807"/>
                  <a:pt x="9252" y="3738"/>
                  <a:pt x="9248" y="3679"/>
                </a:cubicBezTo>
                <a:cubicBezTo>
                  <a:pt x="9239" y="3565"/>
                  <a:pt x="9231" y="3506"/>
                  <a:pt x="9220" y="3495"/>
                </a:cubicBezTo>
                <a:close/>
                <a:moveTo>
                  <a:pt x="18509" y="4196"/>
                </a:moveTo>
                <a:cubicBezTo>
                  <a:pt x="18483" y="4196"/>
                  <a:pt x="18457" y="4199"/>
                  <a:pt x="18437" y="4209"/>
                </a:cubicBezTo>
                <a:cubicBezTo>
                  <a:pt x="18396" y="4229"/>
                  <a:pt x="18429" y="4248"/>
                  <a:pt x="18509" y="4248"/>
                </a:cubicBezTo>
                <a:cubicBezTo>
                  <a:pt x="18590" y="4248"/>
                  <a:pt x="18622" y="4229"/>
                  <a:pt x="18582" y="4209"/>
                </a:cubicBezTo>
                <a:cubicBezTo>
                  <a:pt x="18562" y="4199"/>
                  <a:pt x="18536" y="4196"/>
                  <a:pt x="18509" y="4196"/>
                </a:cubicBezTo>
                <a:close/>
                <a:moveTo>
                  <a:pt x="17153" y="4205"/>
                </a:moveTo>
                <a:cubicBezTo>
                  <a:pt x="17016" y="4220"/>
                  <a:pt x="17125" y="4231"/>
                  <a:pt x="17398" y="4231"/>
                </a:cubicBezTo>
                <a:cubicBezTo>
                  <a:pt x="17671" y="4231"/>
                  <a:pt x="17784" y="4220"/>
                  <a:pt x="17647" y="4205"/>
                </a:cubicBezTo>
                <a:cubicBezTo>
                  <a:pt x="17511" y="4190"/>
                  <a:pt x="17289" y="4190"/>
                  <a:pt x="17153" y="4205"/>
                </a:cubicBezTo>
                <a:close/>
                <a:moveTo>
                  <a:pt x="3589" y="4765"/>
                </a:moveTo>
                <a:cubicBezTo>
                  <a:pt x="3154" y="4765"/>
                  <a:pt x="3030" y="5580"/>
                  <a:pt x="3436" y="5762"/>
                </a:cubicBezTo>
                <a:cubicBezTo>
                  <a:pt x="3757" y="5906"/>
                  <a:pt x="4032" y="5676"/>
                  <a:pt x="4032" y="5262"/>
                </a:cubicBezTo>
                <a:cubicBezTo>
                  <a:pt x="4032" y="4940"/>
                  <a:pt x="3874" y="4765"/>
                  <a:pt x="3589" y="4765"/>
                </a:cubicBezTo>
                <a:close/>
                <a:moveTo>
                  <a:pt x="12376" y="4834"/>
                </a:moveTo>
                <a:cubicBezTo>
                  <a:pt x="11218" y="4834"/>
                  <a:pt x="11123" y="4870"/>
                  <a:pt x="11016" y="5321"/>
                </a:cubicBezTo>
                <a:cubicBezTo>
                  <a:pt x="11002" y="5384"/>
                  <a:pt x="10983" y="5426"/>
                  <a:pt x="10964" y="5475"/>
                </a:cubicBezTo>
                <a:cubicBezTo>
                  <a:pt x="10952" y="5541"/>
                  <a:pt x="10934" y="5586"/>
                  <a:pt x="10912" y="5599"/>
                </a:cubicBezTo>
                <a:cubicBezTo>
                  <a:pt x="10879" y="5656"/>
                  <a:pt x="10840" y="5698"/>
                  <a:pt x="10798" y="5724"/>
                </a:cubicBezTo>
                <a:cubicBezTo>
                  <a:pt x="10588" y="5852"/>
                  <a:pt x="10579" y="6159"/>
                  <a:pt x="10777" y="6387"/>
                </a:cubicBezTo>
                <a:lnTo>
                  <a:pt x="10937" y="6566"/>
                </a:lnTo>
                <a:lnTo>
                  <a:pt x="10781" y="6746"/>
                </a:lnTo>
                <a:cubicBezTo>
                  <a:pt x="10581" y="6975"/>
                  <a:pt x="10586" y="7111"/>
                  <a:pt x="10805" y="7358"/>
                </a:cubicBezTo>
                <a:lnTo>
                  <a:pt x="10985" y="7554"/>
                </a:lnTo>
                <a:lnTo>
                  <a:pt x="10836" y="7678"/>
                </a:lnTo>
                <a:cubicBezTo>
                  <a:pt x="10639" y="7838"/>
                  <a:pt x="10636" y="8114"/>
                  <a:pt x="10833" y="8273"/>
                </a:cubicBezTo>
                <a:lnTo>
                  <a:pt x="10982" y="8393"/>
                </a:lnTo>
                <a:lnTo>
                  <a:pt x="10864" y="8530"/>
                </a:lnTo>
                <a:cubicBezTo>
                  <a:pt x="10713" y="8704"/>
                  <a:pt x="10710" y="8961"/>
                  <a:pt x="10860" y="9129"/>
                </a:cubicBezTo>
                <a:cubicBezTo>
                  <a:pt x="10949" y="9227"/>
                  <a:pt x="10978" y="9354"/>
                  <a:pt x="10978" y="9638"/>
                </a:cubicBezTo>
                <a:cubicBezTo>
                  <a:pt x="10978" y="10093"/>
                  <a:pt x="11070" y="10445"/>
                  <a:pt x="11213" y="10540"/>
                </a:cubicBezTo>
                <a:cubicBezTo>
                  <a:pt x="11272" y="10579"/>
                  <a:pt x="11728" y="10609"/>
                  <a:pt x="12224" y="10609"/>
                </a:cubicBezTo>
                <a:lnTo>
                  <a:pt x="13124" y="10609"/>
                </a:lnTo>
                <a:lnTo>
                  <a:pt x="13463" y="10861"/>
                </a:lnTo>
                <a:cubicBezTo>
                  <a:pt x="13632" y="10987"/>
                  <a:pt x="13710" y="11045"/>
                  <a:pt x="13761" y="11075"/>
                </a:cubicBezTo>
                <a:cubicBezTo>
                  <a:pt x="13787" y="11067"/>
                  <a:pt x="13808" y="11053"/>
                  <a:pt x="13827" y="11036"/>
                </a:cubicBezTo>
                <a:cubicBezTo>
                  <a:pt x="13808" y="10996"/>
                  <a:pt x="13719" y="10912"/>
                  <a:pt x="13602" y="10831"/>
                </a:cubicBezTo>
                <a:lnTo>
                  <a:pt x="13366" y="10668"/>
                </a:lnTo>
                <a:lnTo>
                  <a:pt x="13515" y="10497"/>
                </a:lnTo>
                <a:lnTo>
                  <a:pt x="13664" y="10326"/>
                </a:lnTo>
                <a:lnTo>
                  <a:pt x="13664" y="8641"/>
                </a:lnTo>
                <a:cubicBezTo>
                  <a:pt x="13664" y="7713"/>
                  <a:pt x="13683" y="6931"/>
                  <a:pt x="13705" y="6904"/>
                </a:cubicBezTo>
                <a:cubicBezTo>
                  <a:pt x="13779" y="6813"/>
                  <a:pt x="14188" y="7381"/>
                  <a:pt x="14190" y="7576"/>
                </a:cubicBezTo>
                <a:cubicBezTo>
                  <a:pt x="14192" y="7741"/>
                  <a:pt x="14199" y="7747"/>
                  <a:pt x="14256" y="7627"/>
                </a:cubicBezTo>
                <a:cubicBezTo>
                  <a:pt x="14369" y="7387"/>
                  <a:pt x="14255" y="6881"/>
                  <a:pt x="13979" y="6382"/>
                </a:cubicBezTo>
                <a:cubicBezTo>
                  <a:pt x="13677" y="5838"/>
                  <a:pt x="13634" y="5462"/>
                  <a:pt x="13844" y="5227"/>
                </a:cubicBezTo>
                <a:cubicBezTo>
                  <a:pt x="13965" y="5092"/>
                  <a:pt x="13970" y="5090"/>
                  <a:pt x="14051" y="5232"/>
                </a:cubicBezTo>
                <a:cubicBezTo>
                  <a:pt x="14987" y="6860"/>
                  <a:pt x="15154" y="7181"/>
                  <a:pt x="15211" y="7850"/>
                </a:cubicBezTo>
                <a:lnTo>
                  <a:pt x="15252" y="7897"/>
                </a:lnTo>
                <a:lnTo>
                  <a:pt x="15242" y="8299"/>
                </a:lnTo>
                <a:cubicBezTo>
                  <a:pt x="15243" y="8327"/>
                  <a:pt x="15244" y="8341"/>
                  <a:pt x="15246" y="8371"/>
                </a:cubicBezTo>
                <a:cubicBezTo>
                  <a:pt x="15282" y="9239"/>
                  <a:pt x="15370" y="9745"/>
                  <a:pt x="15481" y="9745"/>
                </a:cubicBezTo>
                <a:cubicBezTo>
                  <a:pt x="15498" y="9745"/>
                  <a:pt x="15507" y="9741"/>
                  <a:pt x="15515" y="9736"/>
                </a:cubicBezTo>
                <a:cubicBezTo>
                  <a:pt x="15516" y="9736"/>
                  <a:pt x="15519" y="9736"/>
                  <a:pt x="15519" y="9736"/>
                </a:cubicBezTo>
                <a:cubicBezTo>
                  <a:pt x="15527" y="9730"/>
                  <a:pt x="15528" y="9719"/>
                  <a:pt x="15526" y="9702"/>
                </a:cubicBezTo>
                <a:cubicBezTo>
                  <a:pt x="15521" y="9666"/>
                  <a:pt x="15494" y="9600"/>
                  <a:pt x="15443" y="9479"/>
                </a:cubicBezTo>
                <a:cubicBezTo>
                  <a:pt x="15385" y="9343"/>
                  <a:pt x="15357" y="9064"/>
                  <a:pt x="15356" y="8654"/>
                </a:cubicBezTo>
                <a:cubicBezTo>
                  <a:pt x="15356" y="8505"/>
                  <a:pt x="15350" y="8400"/>
                  <a:pt x="15346" y="8277"/>
                </a:cubicBezTo>
                <a:cubicBezTo>
                  <a:pt x="15320" y="7440"/>
                  <a:pt x="15182" y="7067"/>
                  <a:pt x="14453" y="5711"/>
                </a:cubicBezTo>
                <a:cubicBezTo>
                  <a:pt x="14158" y="5162"/>
                  <a:pt x="14076" y="5059"/>
                  <a:pt x="13944" y="5056"/>
                </a:cubicBezTo>
                <a:cubicBezTo>
                  <a:pt x="13858" y="5055"/>
                  <a:pt x="13771" y="5088"/>
                  <a:pt x="13750" y="5129"/>
                </a:cubicBezTo>
                <a:cubicBezTo>
                  <a:pt x="13728" y="5173"/>
                  <a:pt x="13641" y="5127"/>
                  <a:pt x="13536" y="5018"/>
                </a:cubicBezTo>
                <a:cubicBezTo>
                  <a:pt x="13364" y="4839"/>
                  <a:pt x="13345" y="4834"/>
                  <a:pt x="12376" y="4834"/>
                </a:cubicBezTo>
                <a:close/>
                <a:moveTo>
                  <a:pt x="7271" y="5304"/>
                </a:moveTo>
                <a:cubicBezTo>
                  <a:pt x="6940" y="5304"/>
                  <a:pt x="6879" y="5327"/>
                  <a:pt x="6721" y="5514"/>
                </a:cubicBezTo>
                <a:cubicBezTo>
                  <a:pt x="6504" y="5771"/>
                  <a:pt x="6401" y="6136"/>
                  <a:pt x="6451" y="6464"/>
                </a:cubicBezTo>
                <a:cubicBezTo>
                  <a:pt x="6493" y="6737"/>
                  <a:pt x="6728" y="7126"/>
                  <a:pt x="6915" y="7225"/>
                </a:cubicBezTo>
                <a:cubicBezTo>
                  <a:pt x="6982" y="7261"/>
                  <a:pt x="7175" y="7276"/>
                  <a:pt x="7344" y="7263"/>
                </a:cubicBezTo>
                <a:cubicBezTo>
                  <a:pt x="7588" y="7245"/>
                  <a:pt x="7689" y="7197"/>
                  <a:pt x="7829" y="7032"/>
                </a:cubicBezTo>
                <a:cubicBezTo>
                  <a:pt x="8192" y="6602"/>
                  <a:pt x="8192" y="5952"/>
                  <a:pt x="7825" y="5518"/>
                </a:cubicBezTo>
                <a:cubicBezTo>
                  <a:pt x="7664" y="5327"/>
                  <a:pt x="7604" y="5304"/>
                  <a:pt x="7271" y="5304"/>
                </a:cubicBezTo>
                <a:close/>
                <a:moveTo>
                  <a:pt x="16346" y="5505"/>
                </a:moveTo>
                <a:cubicBezTo>
                  <a:pt x="16197" y="5528"/>
                  <a:pt x="16111" y="5614"/>
                  <a:pt x="16038" y="5775"/>
                </a:cubicBezTo>
                <a:cubicBezTo>
                  <a:pt x="15891" y="6098"/>
                  <a:pt x="15831" y="6955"/>
                  <a:pt x="15948" y="7045"/>
                </a:cubicBezTo>
                <a:cubicBezTo>
                  <a:pt x="15992" y="7079"/>
                  <a:pt x="16173" y="7142"/>
                  <a:pt x="16350" y="7186"/>
                </a:cubicBezTo>
                <a:cubicBezTo>
                  <a:pt x="16389" y="7196"/>
                  <a:pt x="16392" y="7203"/>
                  <a:pt x="16422" y="7212"/>
                </a:cubicBezTo>
                <a:cubicBezTo>
                  <a:pt x="16496" y="7228"/>
                  <a:pt x="16594" y="7244"/>
                  <a:pt x="16633" y="7259"/>
                </a:cubicBezTo>
                <a:cubicBezTo>
                  <a:pt x="16671" y="7274"/>
                  <a:pt x="16671" y="7319"/>
                  <a:pt x="16651" y="7388"/>
                </a:cubicBezTo>
                <a:cubicBezTo>
                  <a:pt x="16650" y="7394"/>
                  <a:pt x="16652" y="7398"/>
                  <a:pt x="16651" y="7405"/>
                </a:cubicBezTo>
                <a:cubicBezTo>
                  <a:pt x="16574" y="7933"/>
                  <a:pt x="16576" y="8065"/>
                  <a:pt x="16668" y="8179"/>
                </a:cubicBezTo>
                <a:cubicBezTo>
                  <a:pt x="16721" y="8245"/>
                  <a:pt x="16788" y="8299"/>
                  <a:pt x="16813" y="8299"/>
                </a:cubicBezTo>
                <a:cubicBezTo>
                  <a:pt x="16885" y="8299"/>
                  <a:pt x="16971" y="8139"/>
                  <a:pt x="17011" y="7931"/>
                </a:cubicBezTo>
                <a:cubicBezTo>
                  <a:pt x="17031" y="7828"/>
                  <a:pt x="17155" y="7576"/>
                  <a:pt x="17288" y="7370"/>
                </a:cubicBezTo>
                <a:cubicBezTo>
                  <a:pt x="17475" y="7080"/>
                  <a:pt x="17546" y="7014"/>
                  <a:pt x="17606" y="7075"/>
                </a:cubicBezTo>
                <a:cubicBezTo>
                  <a:pt x="17648" y="7119"/>
                  <a:pt x="17773" y="7143"/>
                  <a:pt x="17879" y="7131"/>
                </a:cubicBezTo>
                <a:lnTo>
                  <a:pt x="18073" y="7109"/>
                </a:lnTo>
                <a:lnTo>
                  <a:pt x="18073" y="6387"/>
                </a:lnTo>
                <a:lnTo>
                  <a:pt x="18073" y="5668"/>
                </a:lnTo>
                <a:lnTo>
                  <a:pt x="17879" y="5642"/>
                </a:lnTo>
                <a:cubicBezTo>
                  <a:pt x="17773" y="5630"/>
                  <a:pt x="17650" y="5652"/>
                  <a:pt x="17609" y="5694"/>
                </a:cubicBezTo>
                <a:cubicBezTo>
                  <a:pt x="17558" y="5746"/>
                  <a:pt x="17391" y="5727"/>
                  <a:pt x="17045" y="5625"/>
                </a:cubicBezTo>
                <a:cubicBezTo>
                  <a:pt x="16708" y="5526"/>
                  <a:pt x="16495" y="5483"/>
                  <a:pt x="16346" y="5505"/>
                </a:cubicBezTo>
                <a:close/>
                <a:moveTo>
                  <a:pt x="1398" y="6712"/>
                </a:moveTo>
                <a:cubicBezTo>
                  <a:pt x="312" y="6712"/>
                  <a:pt x="230" y="6722"/>
                  <a:pt x="121" y="6857"/>
                </a:cubicBezTo>
                <a:cubicBezTo>
                  <a:pt x="-53" y="7072"/>
                  <a:pt x="-37" y="7457"/>
                  <a:pt x="155" y="7644"/>
                </a:cubicBezTo>
                <a:cubicBezTo>
                  <a:pt x="299" y="7784"/>
                  <a:pt x="387" y="7794"/>
                  <a:pt x="1415" y="7794"/>
                </a:cubicBezTo>
                <a:cubicBezTo>
                  <a:pt x="2510" y="7794"/>
                  <a:pt x="2519" y="7794"/>
                  <a:pt x="2661" y="7619"/>
                </a:cubicBezTo>
                <a:cubicBezTo>
                  <a:pt x="2836" y="7402"/>
                  <a:pt x="2846" y="7156"/>
                  <a:pt x="2685" y="6904"/>
                </a:cubicBezTo>
                <a:lnTo>
                  <a:pt x="2564" y="6712"/>
                </a:lnTo>
                <a:lnTo>
                  <a:pt x="1398" y="6712"/>
                </a:lnTo>
                <a:close/>
                <a:moveTo>
                  <a:pt x="4589" y="7520"/>
                </a:moveTo>
                <a:lnTo>
                  <a:pt x="3495" y="7542"/>
                </a:lnTo>
                <a:lnTo>
                  <a:pt x="3353" y="7743"/>
                </a:lnTo>
                <a:cubicBezTo>
                  <a:pt x="3222" y="7932"/>
                  <a:pt x="3212" y="8003"/>
                  <a:pt x="3212" y="8808"/>
                </a:cubicBezTo>
                <a:lnTo>
                  <a:pt x="3212" y="9668"/>
                </a:lnTo>
                <a:lnTo>
                  <a:pt x="3049" y="9774"/>
                </a:lnTo>
                <a:cubicBezTo>
                  <a:pt x="2500" y="10125"/>
                  <a:pt x="1817" y="11220"/>
                  <a:pt x="1574" y="12136"/>
                </a:cubicBezTo>
                <a:cubicBezTo>
                  <a:pt x="1453" y="12593"/>
                  <a:pt x="1432" y="12797"/>
                  <a:pt x="1436" y="13603"/>
                </a:cubicBezTo>
                <a:cubicBezTo>
                  <a:pt x="1440" y="14448"/>
                  <a:pt x="1458" y="14594"/>
                  <a:pt x="1602" y="15049"/>
                </a:cubicBezTo>
                <a:cubicBezTo>
                  <a:pt x="1810" y="15703"/>
                  <a:pt x="1811" y="15748"/>
                  <a:pt x="1637" y="15810"/>
                </a:cubicBezTo>
                <a:cubicBezTo>
                  <a:pt x="1508" y="15856"/>
                  <a:pt x="1517" y="15864"/>
                  <a:pt x="1703" y="15870"/>
                </a:cubicBezTo>
                <a:cubicBezTo>
                  <a:pt x="1881" y="15876"/>
                  <a:pt x="1939" y="15921"/>
                  <a:pt x="2069" y="16165"/>
                </a:cubicBezTo>
                <a:cubicBezTo>
                  <a:pt x="2154" y="16324"/>
                  <a:pt x="2228" y="16477"/>
                  <a:pt x="2236" y="16507"/>
                </a:cubicBezTo>
                <a:cubicBezTo>
                  <a:pt x="2243" y="16538"/>
                  <a:pt x="1974" y="16580"/>
                  <a:pt x="1637" y="16602"/>
                </a:cubicBezTo>
                <a:lnTo>
                  <a:pt x="1128" y="16636"/>
                </a:lnTo>
                <a:cubicBezTo>
                  <a:pt x="1137" y="16639"/>
                  <a:pt x="1147" y="16642"/>
                  <a:pt x="1159" y="16644"/>
                </a:cubicBezTo>
                <a:lnTo>
                  <a:pt x="1678" y="16657"/>
                </a:lnTo>
                <a:lnTo>
                  <a:pt x="2332" y="16670"/>
                </a:lnTo>
                <a:lnTo>
                  <a:pt x="2405" y="16738"/>
                </a:lnTo>
                <a:cubicBezTo>
                  <a:pt x="2435" y="16752"/>
                  <a:pt x="2453" y="16769"/>
                  <a:pt x="2454" y="16786"/>
                </a:cubicBezTo>
                <a:lnTo>
                  <a:pt x="2720" y="17034"/>
                </a:lnTo>
                <a:cubicBezTo>
                  <a:pt x="3216" y="17497"/>
                  <a:pt x="3590" y="17729"/>
                  <a:pt x="4111" y="17898"/>
                </a:cubicBezTo>
                <a:cubicBezTo>
                  <a:pt x="5244" y="18265"/>
                  <a:pt x="6576" y="17875"/>
                  <a:pt x="7462" y="16918"/>
                </a:cubicBezTo>
                <a:cubicBezTo>
                  <a:pt x="7629" y="16738"/>
                  <a:pt x="7911" y="16317"/>
                  <a:pt x="8092" y="15981"/>
                </a:cubicBezTo>
                <a:lnTo>
                  <a:pt x="8420" y="15370"/>
                </a:lnTo>
                <a:lnTo>
                  <a:pt x="8753" y="15789"/>
                </a:lnTo>
                <a:cubicBezTo>
                  <a:pt x="9063" y="16185"/>
                  <a:pt x="9560" y="16660"/>
                  <a:pt x="9670" y="16666"/>
                </a:cubicBezTo>
                <a:cubicBezTo>
                  <a:pt x="9671" y="16666"/>
                  <a:pt x="9679" y="16666"/>
                  <a:pt x="9680" y="16666"/>
                </a:cubicBezTo>
                <a:cubicBezTo>
                  <a:pt x="9709" y="16662"/>
                  <a:pt x="9792" y="16601"/>
                  <a:pt x="9871" y="16525"/>
                </a:cubicBezTo>
                <a:lnTo>
                  <a:pt x="10016" y="16383"/>
                </a:lnTo>
                <a:lnTo>
                  <a:pt x="9704" y="16050"/>
                </a:lnTo>
                <a:lnTo>
                  <a:pt x="9396" y="15712"/>
                </a:lnTo>
                <a:lnTo>
                  <a:pt x="9556" y="15507"/>
                </a:lnTo>
                <a:lnTo>
                  <a:pt x="9715" y="15301"/>
                </a:lnTo>
                <a:lnTo>
                  <a:pt x="9587" y="15134"/>
                </a:lnTo>
                <a:lnTo>
                  <a:pt x="9459" y="14963"/>
                </a:lnTo>
                <a:lnTo>
                  <a:pt x="9608" y="14796"/>
                </a:lnTo>
                <a:cubicBezTo>
                  <a:pt x="9688" y="14703"/>
                  <a:pt x="9753" y="14604"/>
                  <a:pt x="9753" y="14578"/>
                </a:cubicBezTo>
                <a:cubicBezTo>
                  <a:pt x="9753" y="14553"/>
                  <a:pt x="9661" y="14478"/>
                  <a:pt x="9549" y="14411"/>
                </a:cubicBezTo>
                <a:cubicBezTo>
                  <a:pt x="9311" y="14271"/>
                  <a:pt x="9302" y="14231"/>
                  <a:pt x="9462" y="13979"/>
                </a:cubicBezTo>
                <a:lnTo>
                  <a:pt x="9580" y="13791"/>
                </a:lnTo>
                <a:lnTo>
                  <a:pt x="9438" y="13676"/>
                </a:lnTo>
                <a:cubicBezTo>
                  <a:pt x="9360" y="13613"/>
                  <a:pt x="9157" y="13556"/>
                  <a:pt x="8985" y="13547"/>
                </a:cubicBezTo>
                <a:lnTo>
                  <a:pt x="8673" y="13530"/>
                </a:lnTo>
                <a:lnTo>
                  <a:pt x="8673" y="13132"/>
                </a:lnTo>
                <a:lnTo>
                  <a:pt x="8673" y="12739"/>
                </a:lnTo>
                <a:lnTo>
                  <a:pt x="8728" y="12735"/>
                </a:lnTo>
                <a:cubicBezTo>
                  <a:pt x="8780" y="12717"/>
                  <a:pt x="8895" y="12715"/>
                  <a:pt x="9023" y="12713"/>
                </a:cubicBezTo>
                <a:cubicBezTo>
                  <a:pt x="9409" y="12684"/>
                  <a:pt x="9520" y="12631"/>
                  <a:pt x="9576" y="12448"/>
                </a:cubicBezTo>
                <a:cubicBezTo>
                  <a:pt x="9661" y="12173"/>
                  <a:pt x="9594" y="12062"/>
                  <a:pt x="9324" y="12037"/>
                </a:cubicBezTo>
                <a:lnTo>
                  <a:pt x="9081" y="12016"/>
                </a:lnTo>
                <a:lnTo>
                  <a:pt x="9068" y="10502"/>
                </a:lnTo>
                <a:cubicBezTo>
                  <a:pt x="9053" y="9094"/>
                  <a:pt x="9042" y="8977"/>
                  <a:pt x="8933" y="8842"/>
                </a:cubicBezTo>
                <a:cubicBezTo>
                  <a:pt x="8824" y="8707"/>
                  <a:pt x="8719" y="8696"/>
                  <a:pt x="7517" y="8662"/>
                </a:cubicBezTo>
                <a:lnTo>
                  <a:pt x="6219" y="8624"/>
                </a:lnTo>
                <a:lnTo>
                  <a:pt x="6188" y="8299"/>
                </a:lnTo>
                <a:cubicBezTo>
                  <a:pt x="6114" y="7542"/>
                  <a:pt x="6006" y="7491"/>
                  <a:pt x="4589" y="7520"/>
                </a:cubicBezTo>
                <a:close/>
                <a:moveTo>
                  <a:pt x="9161" y="7944"/>
                </a:moveTo>
                <a:cubicBezTo>
                  <a:pt x="9129" y="7950"/>
                  <a:pt x="9154" y="7995"/>
                  <a:pt x="9261" y="8076"/>
                </a:cubicBezTo>
                <a:cubicBezTo>
                  <a:pt x="9527" y="8276"/>
                  <a:pt x="9693" y="8572"/>
                  <a:pt x="9704" y="8868"/>
                </a:cubicBezTo>
                <a:lnTo>
                  <a:pt x="9715" y="9129"/>
                </a:lnTo>
                <a:lnTo>
                  <a:pt x="9736" y="8863"/>
                </a:lnTo>
                <a:cubicBezTo>
                  <a:pt x="9764" y="8527"/>
                  <a:pt x="9627" y="8190"/>
                  <a:pt x="9403" y="8046"/>
                </a:cubicBezTo>
                <a:cubicBezTo>
                  <a:pt x="9281" y="7968"/>
                  <a:pt x="9193" y="7938"/>
                  <a:pt x="9161" y="7944"/>
                </a:cubicBezTo>
                <a:close/>
                <a:moveTo>
                  <a:pt x="14000" y="8324"/>
                </a:moveTo>
                <a:cubicBezTo>
                  <a:pt x="13947" y="8426"/>
                  <a:pt x="13944" y="8966"/>
                  <a:pt x="13993" y="9124"/>
                </a:cubicBezTo>
                <a:cubicBezTo>
                  <a:pt x="14012" y="9187"/>
                  <a:pt x="14030" y="9240"/>
                  <a:pt x="14034" y="9240"/>
                </a:cubicBezTo>
                <a:cubicBezTo>
                  <a:pt x="14039" y="9240"/>
                  <a:pt x="14045" y="9013"/>
                  <a:pt x="14045" y="8739"/>
                </a:cubicBezTo>
                <a:cubicBezTo>
                  <a:pt x="14045" y="8465"/>
                  <a:pt x="14023" y="8279"/>
                  <a:pt x="14000" y="8324"/>
                </a:cubicBezTo>
                <a:close/>
                <a:moveTo>
                  <a:pt x="9116" y="8376"/>
                </a:moveTo>
                <a:cubicBezTo>
                  <a:pt x="9052" y="8377"/>
                  <a:pt x="9071" y="8423"/>
                  <a:pt x="9182" y="8525"/>
                </a:cubicBezTo>
                <a:cubicBezTo>
                  <a:pt x="9270" y="8607"/>
                  <a:pt x="9347" y="8743"/>
                  <a:pt x="9351" y="8829"/>
                </a:cubicBezTo>
                <a:cubicBezTo>
                  <a:pt x="9359" y="8977"/>
                  <a:pt x="9362" y="8975"/>
                  <a:pt x="9386" y="8816"/>
                </a:cubicBezTo>
                <a:cubicBezTo>
                  <a:pt x="9415" y="8626"/>
                  <a:pt x="9259" y="8372"/>
                  <a:pt x="9116" y="8376"/>
                </a:cubicBezTo>
                <a:close/>
                <a:moveTo>
                  <a:pt x="18118" y="8607"/>
                </a:moveTo>
                <a:cubicBezTo>
                  <a:pt x="17675" y="8619"/>
                  <a:pt x="18020" y="8628"/>
                  <a:pt x="18887" y="8628"/>
                </a:cubicBezTo>
                <a:cubicBezTo>
                  <a:pt x="19753" y="8628"/>
                  <a:pt x="20116" y="8619"/>
                  <a:pt x="19693" y="8607"/>
                </a:cubicBezTo>
                <a:cubicBezTo>
                  <a:pt x="19269" y="8594"/>
                  <a:pt x="18562" y="8594"/>
                  <a:pt x="18118" y="8607"/>
                </a:cubicBezTo>
                <a:close/>
                <a:moveTo>
                  <a:pt x="18727" y="9471"/>
                </a:moveTo>
                <a:cubicBezTo>
                  <a:pt x="18559" y="9485"/>
                  <a:pt x="18698" y="9501"/>
                  <a:pt x="19035" y="9501"/>
                </a:cubicBezTo>
                <a:cubicBezTo>
                  <a:pt x="19373" y="9501"/>
                  <a:pt x="19509" y="9485"/>
                  <a:pt x="19340" y="9471"/>
                </a:cubicBezTo>
                <a:cubicBezTo>
                  <a:pt x="19171" y="9456"/>
                  <a:pt x="18896" y="9456"/>
                  <a:pt x="18727" y="9471"/>
                </a:cubicBezTo>
                <a:close/>
                <a:moveTo>
                  <a:pt x="18610" y="10408"/>
                </a:moveTo>
                <a:cubicBezTo>
                  <a:pt x="17819" y="10421"/>
                  <a:pt x="17746" y="10497"/>
                  <a:pt x="17668" y="10771"/>
                </a:cubicBezTo>
                <a:cubicBezTo>
                  <a:pt x="17594" y="11033"/>
                  <a:pt x="17683" y="11339"/>
                  <a:pt x="17869" y="11456"/>
                </a:cubicBezTo>
                <a:cubicBezTo>
                  <a:pt x="17975" y="11522"/>
                  <a:pt x="18452" y="11545"/>
                  <a:pt x="19638" y="11545"/>
                </a:cubicBezTo>
                <a:lnTo>
                  <a:pt x="21257" y="11550"/>
                </a:lnTo>
                <a:lnTo>
                  <a:pt x="21399" y="11370"/>
                </a:lnTo>
                <a:cubicBezTo>
                  <a:pt x="21486" y="11263"/>
                  <a:pt x="21535" y="11130"/>
                  <a:pt x="21541" y="10994"/>
                </a:cubicBezTo>
                <a:cubicBezTo>
                  <a:pt x="21547" y="10857"/>
                  <a:pt x="21512" y="10719"/>
                  <a:pt x="21434" y="10600"/>
                </a:cubicBezTo>
                <a:lnTo>
                  <a:pt x="21323" y="10429"/>
                </a:lnTo>
                <a:lnTo>
                  <a:pt x="19669" y="10412"/>
                </a:lnTo>
                <a:cubicBezTo>
                  <a:pt x="19220" y="10407"/>
                  <a:pt x="18873" y="10403"/>
                  <a:pt x="18610" y="10408"/>
                </a:cubicBezTo>
                <a:close/>
                <a:moveTo>
                  <a:pt x="15910" y="10557"/>
                </a:moveTo>
                <a:cubicBezTo>
                  <a:pt x="15679" y="10558"/>
                  <a:pt x="15448" y="10622"/>
                  <a:pt x="15308" y="10745"/>
                </a:cubicBezTo>
                <a:cubicBezTo>
                  <a:pt x="14946" y="11065"/>
                  <a:pt x="14783" y="11830"/>
                  <a:pt x="14979" y="12294"/>
                </a:cubicBezTo>
                <a:cubicBezTo>
                  <a:pt x="15080" y="12533"/>
                  <a:pt x="15091" y="12748"/>
                  <a:pt x="15007" y="12812"/>
                </a:cubicBezTo>
                <a:cubicBezTo>
                  <a:pt x="14975" y="12836"/>
                  <a:pt x="14948" y="12903"/>
                  <a:pt x="14948" y="12961"/>
                </a:cubicBezTo>
                <a:cubicBezTo>
                  <a:pt x="14948" y="13041"/>
                  <a:pt x="14985" y="13053"/>
                  <a:pt x="15107" y="13013"/>
                </a:cubicBezTo>
                <a:cubicBezTo>
                  <a:pt x="15195" y="12983"/>
                  <a:pt x="15346" y="12966"/>
                  <a:pt x="15443" y="12974"/>
                </a:cubicBezTo>
                <a:cubicBezTo>
                  <a:pt x="16259" y="13040"/>
                  <a:pt x="16458" y="12968"/>
                  <a:pt x="16737" y="12516"/>
                </a:cubicBezTo>
                <a:cubicBezTo>
                  <a:pt x="17066" y="11983"/>
                  <a:pt x="16959" y="11135"/>
                  <a:pt x="16512" y="10741"/>
                </a:cubicBezTo>
                <a:cubicBezTo>
                  <a:pt x="16373" y="10618"/>
                  <a:pt x="16141" y="10556"/>
                  <a:pt x="15910" y="10557"/>
                </a:cubicBezTo>
                <a:close/>
                <a:moveTo>
                  <a:pt x="13674" y="12285"/>
                </a:moveTo>
                <a:cubicBezTo>
                  <a:pt x="13386" y="12260"/>
                  <a:pt x="13089" y="12420"/>
                  <a:pt x="12972" y="12739"/>
                </a:cubicBezTo>
                <a:cubicBezTo>
                  <a:pt x="12812" y="13171"/>
                  <a:pt x="12943" y="13758"/>
                  <a:pt x="13242" y="13958"/>
                </a:cubicBezTo>
                <a:cubicBezTo>
                  <a:pt x="13450" y="14098"/>
                  <a:pt x="13801" y="14100"/>
                  <a:pt x="14017" y="13962"/>
                </a:cubicBezTo>
                <a:cubicBezTo>
                  <a:pt x="14410" y="13711"/>
                  <a:pt x="14479" y="12954"/>
                  <a:pt x="14145" y="12542"/>
                </a:cubicBezTo>
                <a:cubicBezTo>
                  <a:pt x="14017" y="12384"/>
                  <a:pt x="13847" y="12301"/>
                  <a:pt x="13674" y="12285"/>
                </a:cubicBezTo>
                <a:close/>
                <a:moveTo>
                  <a:pt x="19343" y="13256"/>
                </a:moveTo>
                <a:cubicBezTo>
                  <a:pt x="19314" y="13234"/>
                  <a:pt x="19077" y="13282"/>
                  <a:pt x="18814" y="13363"/>
                </a:cubicBezTo>
                <a:cubicBezTo>
                  <a:pt x="18464" y="13472"/>
                  <a:pt x="18336" y="13545"/>
                  <a:pt x="18336" y="13629"/>
                </a:cubicBezTo>
                <a:cubicBezTo>
                  <a:pt x="18336" y="13692"/>
                  <a:pt x="18485" y="13934"/>
                  <a:pt x="18668" y="14163"/>
                </a:cubicBezTo>
                <a:cubicBezTo>
                  <a:pt x="18852" y="14393"/>
                  <a:pt x="19035" y="14578"/>
                  <a:pt x="19073" y="14578"/>
                </a:cubicBezTo>
                <a:cubicBezTo>
                  <a:pt x="19194" y="14578"/>
                  <a:pt x="19447" y="13336"/>
                  <a:pt x="19343" y="13256"/>
                </a:cubicBezTo>
                <a:close/>
                <a:moveTo>
                  <a:pt x="10279" y="13552"/>
                </a:moveTo>
                <a:cubicBezTo>
                  <a:pt x="10056" y="13556"/>
                  <a:pt x="9988" y="13593"/>
                  <a:pt x="9826" y="13813"/>
                </a:cubicBezTo>
                <a:cubicBezTo>
                  <a:pt x="9720" y="13954"/>
                  <a:pt x="9635" y="14102"/>
                  <a:pt x="9635" y="14142"/>
                </a:cubicBezTo>
                <a:cubicBezTo>
                  <a:pt x="9635" y="14181"/>
                  <a:pt x="9742" y="14281"/>
                  <a:pt x="9874" y="14364"/>
                </a:cubicBezTo>
                <a:lnTo>
                  <a:pt x="10116" y="14518"/>
                </a:lnTo>
                <a:lnTo>
                  <a:pt x="9933" y="14749"/>
                </a:lnTo>
                <a:lnTo>
                  <a:pt x="9753" y="14980"/>
                </a:lnTo>
                <a:lnTo>
                  <a:pt x="9881" y="15139"/>
                </a:lnTo>
                <a:lnTo>
                  <a:pt x="10009" y="15297"/>
                </a:lnTo>
                <a:lnTo>
                  <a:pt x="9850" y="15507"/>
                </a:lnTo>
                <a:lnTo>
                  <a:pt x="9687" y="15716"/>
                </a:lnTo>
                <a:lnTo>
                  <a:pt x="9909" y="15939"/>
                </a:lnTo>
                <a:cubicBezTo>
                  <a:pt x="10030" y="16063"/>
                  <a:pt x="10169" y="16165"/>
                  <a:pt x="10217" y="16165"/>
                </a:cubicBezTo>
                <a:cubicBezTo>
                  <a:pt x="10340" y="16165"/>
                  <a:pt x="10833" y="15493"/>
                  <a:pt x="10975" y="15130"/>
                </a:cubicBezTo>
                <a:cubicBezTo>
                  <a:pt x="11301" y="14296"/>
                  <a:pt x="10967" y="13539"/>
                  <a:pt x="10279" y="13552"/>
                </a:cubicBezTo>
                <a:close/>
                <a:moveTo>
                  <a:pt x="13518" y="14390"/>
                </a:moveTo>
                <a:cubicBezTo>
                  <a:pt x="12589" y="14418"/>
                  <a:pt x="12380" y="14655"/>
                  <a:pt x="12380" y="15682"/>
                </a:cubicBezTo>
                <a:cubicBezTo>
                  <a:pt x="12380" y="16400"/>
                  <a:pt x="12468" y="16545"/>
                  <a:pt x="12947" y="16597"/>
                </a:cubicBezTo>
                <a:cubicBezTo>
                  <a:pt x="13126" y="16607"/>
                  <a:pt x="13297" y="16626"/>
                  <a:pt x="13321" y="16657"/>
                </a:cubicBezTo>
                <a:cubicBezTo>
                  <a:pt x="13326" y="16664"/>
                  <a:pt x="13326" y="16683"/>
                  <a:pt x="13328" y="16696"/>
                </a:cubicBezTo>
                <a:cubicBezTo>
                  <a:pt x="13373" y="16744"/>
                  <a:pt x="13354" y="16814"/>
                  <a:pt x="13290" y="16922"/>
                </a:cubicBezTo>
                <a:cubicBezTo>
                  <a:pt x="13286" y="16929"/>
                  <a:pt x="13280" y="16933"/>
                  <a:pt x="13276" y="16940"/>
                </a:cubicBezTo>
                <a:cubicBezTo>
                  <a:pt x="13269" y="16951"/>
                  <a:pt x="13256" y="16965"/>
                  <a:pt x="13245" y="16974"/>
                </a:cubicBezTo>
                <a:cubicBezTo>
                  <a:pt x="13163" y="17051"/>
                  <a:pt x="12999" y="17066"/>
                  <a:pt x="12352" y="17076"/>
                </a:cubicBezTo>
                <a:cubicBezTo>
                  <a:pt x="11881" y="17084"/>
                  <a:pt x="11478" y="17109"/>
                  <a:pt x="11459" y="17132"/>
                </a:cubicBezTo>
                <a:cubicBezTo>
                  <a:pt x="11440" y="17155"/>
                  <a:pt x="12682" y="17175"/>
                  <a:pt x="14218" y="17175"/>
                </a:cubicBezTo>
                <a:cubicBezTo>
                  <a:pt x="15753" y="17175"/>
                  <a:pt x="16997" y="17158"/>
                  <a:pt x="16980" y="17136"/>
                </a:cubicBezTo>
                <a:cubicBezTo>
                  <a:pt x="16962" y="17115"/>
                  <a:pt x="16603" y="17094"/>
                  <a:pt x="16180" y="17089"/>
                </a:cubicBezTo>
                <a:cubicBezTo>
                  <a:pt x="15757" y="17085"/>
                  <a:pt x="15400" y="17059"/>
                  <a:pt x="15387" y="17034"/>
                </a:cubicBezTo>
                <a:cubicBezTo>
                  <a:pt x="15375" y="17008"/>
                  <a:pt x="15454" y="16604"/>
                  <a:pt x="15564" y="16131"/>
                </a:cubicBezTo>
                <a:cubicBezTo>
                  <a:pt x="15673" y="15663"/>
                  <a:pt x="15759" y="15260"/>
                  <a:pt x="15761" y="15220"/>
                </a:cubicBezTo>
                <a:lnTo>
                  <a:pt x="15765" y="15211"/>
                </a:lnTo>
                <a:cubicBezTo>
                  <a:pt x="15763" y="15179"/>
                  <a:pt x="15301" y="15162"/>
                  <a:pt x="14737" y="15173"/>
                </a:cubicBezTo>
                <a:lnTo>
                  <a:pt x="13709" y="15190"/>
                </a:lnTo>
                <a:lnTo>
                  <a:pt x="13643" y="15442"/>
                </a:lnTo>
                <a:cubicBezTo>
                  <a:pt x="13581" y="15681"/>
                  <a:pt x="13562" y="15695"/>
                  <a:pt x="13314" y="15695"/>
                </a:cubicBezTo>
                <a:cubicBezTo>
                  <a:pt x="13071" y="15695"/>
                  <a:pt x="13050" y="15682"/>
                  <a:pt x="13013" y="15481"/>
                </a:cubicBezTo>
                <a:cubicBezTo>
                  <a:pt x="12978" y="15291"/>
                  <a:pt x="12973" y="15300"/>
                  <a:pt x="12982" y="15554"/>
                </a:cubicBezTo>
                <a:cubicBezTo>
                  <a:pt x="12992" y="15840"/>
                  <a:pt x="12995" y="15839"/>
                  <a:pt x="13255" y="15874"/>
                </a:cubicBezTo>
                <a:cubicBezTo>
                  <a:pt x="13496" y="15907"/>
                  <a:pt x="13517" y="15927"/>
                  <a:pt x="13498" y="16093"/>
                </a:cubicBezTo>
                <a:cubicBezTo>
                  <a:pt x="13452" y="16490"/>
                  <a:pt x="13388" y="16545"/>
                  <a:pt x="13013" y="16512"/>
                </a:cubicBezTo>
                <a:cubicBezTo>
                  <a:pt x="12520" y="16468"/>
                  <a:pt x="12466" y="16381"/>
                  <a:pt x="12466" y="15618"/>
                </a:cubicBezTo>
                <a:lnTo>
                  <a:pt x="12466" y="15002"/>
                </a:lnTo>
                <a:lnTo>
                  <a:pt x="12684" y="14754"/>
                </a:lnTo>
                <a:lnTo>
                  <a:pt x="12902" y="14506"/>
                </a:lnTo>
                <a:lnTo>
                  <a:pt x="13629" y="14506"/>
                </a:lnTo>
                <a:cubicBezTo>
                  <a:pt x="14328" y="14506"/>
                  <a:pt x="14364" y="14512"/>
                  <a:pt x="14539" y="14694"/>
                </a:cubicBezTo>
                <a:cubicBezTo>
                  <a:pt x="14751" y="14914"/>
                  <a:pt x="14843" y="14881"/>
                  <a:pt x="14647" y="14655"/>
                </a:cubicBezTo>
                <a:cubicBezTo>
                  <a:pt x="14454" y="14433"/>
                  <a:pt x="14177" y="14370"/>
                  <a:pt x="13518" y="14390"/>
                </a:cubicBezTo>
                <a:close/>
                <a:moveTo>
                  <a:pt x="17166" y="14724"/>
                </a:moveTo>
                <a:cubicBezTo>
                  <a:pt x="17134" y="14724"/>
                  <a:pt x="17108" y="14774"/>
                  <a:pt x="17108" y="14835"/>
                </a:cubicBezTo>
                <a:cubicBezTo>
                  <a:pt x="17108" y="14896"/>
                  <a:pt x="17053" y="14970"/>
                  <a:pt x="16983" y="15002"/>
                </a:cubicBezTo>
                <a:lnTo>
                  <a:pt x="16851" y="15062"/>
                </a:lnTo>
                <a:lnTo>
                  <a:pt x="16983" y="15100"/>
                </a:lnTo>
                <a:cubicBezTo>
                  <a:pt x="17053" y="15123"/>
                  <a:pt x="17108" y="15195"/>
                  <a:pt x="17108" y="15258"/>
                </a:cubicBezTo>
                <a:cubicBezTo>
                  <a:pt x="17108" y="15422"/>
                  <a:pt x="17206" y="15400"/>
                  <a:pt x="17243" y="15228"/>
                </a:cubicBezTo>
                <a:cubicBezTo>
                  <a:pt x="17259" y="15149"/>
                  <a:pt x="17318" y="15081"/>
                  <a:pt x="17378" y="15079"/>
                </a:cubicBezTo>
                <a:cubicBezTo>
                  <a:pt x="17467" y="15075"/>
                  <a:pt x="17465" y="15064"/>
                  <a:pt x="17357" y="15010"/>
                </a:cubicBezTo>
                <a:cubicBezTo>
                  <a:pt x="17285" y="14974"/>
                  <a:pt x="17225" y="14896"/>
                  <a:pt x="17225" y="14835"/>
                </a:cubicBezTo>
                <a:cubicBezTo>
                  <a:pt x="17225" y="14774"/>
                  <a:pt x="17199" y="14724"/>
                  <a:pt x="17166" y="14724"/>
                </a:cubicBezTo>
                <a:close/>
                <a:moveTo>
                  <a:pt x="543" y="15827"/>
                </a:moveTo>
                <a:cubicBezTo>
                  <a:pt x="455" y="15844"/>
                  <a:pt x="526" y="15857"/>
                  <a:pt x="702" y="15857"/>
                </a:cubicBezTo>
                <a:cubicBezTo>
                  <a:pt x="879" y="15857"/>
                  <a:pt x="953" y="15844"/>
                  <a:pt x="865" y="15827"/>
                </a:cubicBezTo>
                <a:cubicBezTo>
                  <a:pt x="777" y="15811"/>
                  <a:pt x="631" y="15811"/>
                  <a:pt x="543" y="15827"/>
                </a:cubicBezTo>
                <a:close/>
                <a:moveTo>
                  <a:pt x="10805" y="17034"/>
                </a:moveTo>
                <a:cubicBezTo>
                  <a:pt x="10743" y="17034"/>
                  <a:pt x="10676" y="17067"/>
                  <a:pt x="10656" y="17106"/>
                </a:cubicBezTo>
                <a:lnTo>
                  <a:pt x="10660" y="17136"/>
                </a:lnTo>
                <a:cubicBezTo>
                  <a:pt x="10672" y="17160"/>
                  <a:pt x="10711" y="17175"/>
                  <a:pt x="10770" y="17175"/>
                </a:cubicBezTo>
                <a:cubicBezTo>
                  <a:pt x="10853" y="17175"/>
                  <a:pt x="10919" y="17146"/>
                  <a:pt x="10919" y="17106"/>
                </a:cubicBezTo>
                <a:cubicBezTo>
                  <a:pt x="10919" y="17067"/>
                  <a:pt x="10867" y="17034"/>
                  <a:pt x="10805" y="17034"/>
                </a:cubicBezTo>
                <a:close/>
                <a:moveTo>
                  <a:pt x="15934" y="17761"/>
                </a:moveTo>
                <a:cubicBezTo>
                  <a:pt x="15904" y="17760"/>
                  <a:pt x="15872" y="17770"/>
                  <a:pt x="15844" y="17778"/>
                </a:cubicBezTo>
                <a:cubicBezTo>
                  <a:pt x="15842" y="17779"/>
                  <a:pt x="15840" y="17777"/>
                  <a:pt x="15837" y="17778"/>
                </a:cubicBezTo>
                <a:cubicBezTo>
                  <a:pt x="15795" y="17795"/>
                  <a:pt x="15820" y="17811"/>
                  <a:pt x="15910" y="17812"/>
                </a:cubicBezTo>
                <a:cubicBezTo>
                  <a:pt x="16006" y="17814"/>
                  <a:pt x="16053" y="17798"/>
                  <a:pt x="16014" y="17778"/>
                </a:cubicBezTo>
                <a:cubicBezTo>
                  <a:pt x="15994" y="17768"/>
                  <a:pt x="15966" y="17761"/>
                  <a:pt x="15934" y="17761"/>
                </a:cubicBezTo>
                <a:close/>
                <a:moveTo>
                  <a:pt x="13972" y="17769"/>
                </a:moveTo>
                <a:cubicBezTo>
                  <a:pt x="13722" y="17783"/>
                  <a:pt x="13912" y="17795"/>
                  <a:pt x="14394" y="17795"/>
                </a:cubicBezTo>
                <a:cubicBezTo>
                  <a:pt x="14876" y="17795"/>
                  <a:pt x="15079" y="17783"/>
                  <a:pt x="14848" y="17769"/>
                </a:cubicBezTo>
                <a:cubicBezTo>
                  <a:pt x="14616" y="17756"/>
                  <a:pt x="14222" y="17756"/>
                  <a:pt x="13972" y="17769"/>
                </a:cubicBezTo>
                <a:close/>
                <a:moveTo>
                  <a:pt x="14366" y="18475"/>
                </a:moveTo>
                <a:cubicBezTo>
                  <a:pt x="12929" y="18475"/>
                  <a:pt x="11833" y="18482"/>
                  <a:pt x="11020" y="18492"/>
                </a:cubicBezTo>
                <a:cubicBezTo>
                  <a:pt x="11003" y="18493"/>
                  <a:pt x="10995" y="18492"/>
                  <a:pt x="10978" y="18492"/>
                </a:cubicBezTo>
                <a:cubicBezTo>
                  <a:pt x="10219" y="18504"/>
                  <a:pt x="9748" y="18523"/>
                  <a:pt x="9604" y="18544"/>
                </a:cubicBezTo>
                <a:cubicBezTo>
                  <a:pt x="9692" y="18639"/>
                  <a:pt x="19074" y="18644"/>
                  <a:pt x="19122" y="18548"/>
                </a:cubicBezTo>
                <a:cubicBezTo>
                  <a:pt x="19125" y="18542"/>
                  <a:pt x="19029" y="18536"/>
                  <a:pt x="18987" y="18531"/>
                </a:cubicBezTo>
                <a:cubicBezTo>
                  <a:pt x="18923" y="18524"/>
                  <a:pt x="18897" y="18519"/>
                  <a:pt x="18755" y="18514"/>
                </a:cubicBezTo>
                <a:cubicBezTo>
                  <a:pt x="18666" y="18510"/>
                  <a:pt x="18508" y="18508"/>
                  <a:pt x="18385" y="18505"/>
                </a:cubicBezTo>
                <a:cubicBezTo>
                  <a:pt x="18226" y="18501"/>
                  <a:pt x="18067" y="18496"/>
                  <a:pt x="17866" y="18492"/>
                </a:cubicBezTo>
                <a:cubicBezTo>
                  <a:pt x="17070" y="18481"/>
                  <a:pt x="15916" y="18475"/>
                  <a:pt x="14366" y="18475"/>
                </a:cubicBezTo>
                <a:close/>
                <a:moveTo>
                  <a:pt x="8410" y="18484"/>
                </a:moveTo>
                <a:cubicBezTo>
                  <a:pt x="8345" y="18495"/>
                  <a:pt x="8292" y="18518"/>
                  <a:pt x="8292" y="18548"/>
                </a:cubicBezTo>
                <a:cubicBezTo>
                  <a:pt x="8292" y="18588"/>
                  <a:pt x="8356" y="18621"/>
                  <a:pt x="8434" y="18621"/>
                </a:cubicBezTo>
                <a:cubicBezTo>
                  <a:pt x="8513" y="18621"/>
                  <a:pt x="8594" y="18588"/>
                  <a:pt x="8614" y="18548"/>
                </a:cubicBezTo>
                <a:cubicBezTo>
                  <a:pt x="8619" y="18538"/>
                  <a:pt x="8618" y="18526"/>
                  <a:pt x="8614" y="18518"/>
                </a:cubicBezTo>
                <a:cubicBezTo>
                  <a:pt x="8578" y="18507"/>
                  <a:pt x="8550" y="18494"/>
                  <a:pt x="8483" y="18488"/>
                </a:cubicBezTo>
                <a:cubicBezTo>
                  <a:pt x="8452" y="18485"/>
                  <a:pt x="8434" y="18485"/>
                  <a:pt x="8410" y="18484"/>
                </a:cubicBezTo>
                <a:close/>
                <a:moveTo>
                  <a:pt x="4257" y="19198"/>
                </a:moveTo>
                <a:cubicBezTo>
                  <a:pt x="4138" y="19183"/>
                  <a:pt x="4017" y="19232"/>
                  <a:pt x="3949" y="19352"/>
                </a:cubicBezTo>
                <a:cubicBezTo>
                  <a:pt x="3898" y="19443"/>
                  <a:pt x="3855" y="19568"/>
                  <a:pt x="3855" y="19630"/>
                </a:cubicBezTo>
                <a:cubicBezTo>
                  <a:pt x="3855" y="19692"/>
                  <a:pt x="3898" y="19818"/>
                  <a:pt x="3949" y="19908"/>
                </a:cubicBezTo>
                <a:cubicBezTo>
                  <a:pt x="4085" y="20149"/>
                  <a:pt x="4431" y="20101"/>
                  <a:pt x="4554" y="19827"/>
                </a:cubicBezTo>
                <a:cubicBezTo>
                  <a:pt x="4635" y="19649"/>
                  <a:pt x="4635" y="19612"/>
                  <a:pt x="4554" y="19433"/>
                </a:cubicBezTo>
                <a:cubicBezTo>
                  <a:pt x="4493" y="19297"/>
                  <a:pt x="4376" y="19213"/>
                  <a:pt x="4257" y="19198"/>
                </a:cubicBezTo>
                <a:close/>
                <a:moveTo>
                  <a:pt x="8157" y="19502"/>
                </a:moveTo>
                <a:cubicBezTo>
                  <a:pt x="6707" y="19513"/>
                  <a:pt x="7911" y="19523"/>
                  <a:pt x="10833" y="19523"/>
                </a:cubicBezTo>
                <a:cubicBezTo>
                  <a:pt x="13755" y="19523"/>
                  <a:pt x="14941" y="19513"/>
                  <a:pt x="13470" y="19502"/>
                </a:cubicBezTo>
                <a:cubicBezTo>
                  <a:pt x="11999" y="19491"/>
                  <a:pt x="9608" y="19491"/>
                  <a:pt x="8157" y="19502"/>
                </a:cubicBezTo>
                <a:close/>
                <a:moveTo>
                  <a:pt x="17121" y="19506"/>
                </a:moveTo>
                <a:cubicBezTo>
                  <a:pt x="17033" y="19523"/>
                  <a:pt x="17107" y="19536"/>
                  <a:pt x="17284" y="19536"/>
                </a:cubicBezTo>
                <a:cubicBezTo>
                  <a:pt x="17461" y="19536"/>
                  <a:pt x="17532" y="19523"/>
                  <a:pt x="17443" y="19506"/>
                </a:cubicBezTo>
                <a:cubicBezTo>
                  <a:pt x="17355" y="19490"/>
                  <a:pt x="17210" y="19490"/>
                  <a:pt x="17121" y="19506"/>
                </a:cubicBezTo>
                <a:close/>
                <a:moveTo>
                  <a:pt x="14650" y="20426"/>
                </a:moveTo>
                <a:cubicBezTo>
                  <a:pt x="11985" y="20425"/>
                  <a:pt x="11925" y="20425"/>
                  <a:pt x="11774" y="20571"/>
                </a:cubicBezTo>
                <a:cubicBezTo>
                  <a:pt x="11492" y="20846"/>
                  <a:pt x="11592" y="21420"/>
                  <a:pt x="11940" y="21525"/>
                </a:cubicBezTo>
                <a:cubicBezTo>
                  <a:pt x="12189" y="21600"/>
                  <a:pt x="17265" y="21581"/>
                  <a:pt x="17443" y="21504"/>
                </a:cubicBezTo>
                <a:cubicBezTo>
                  <a:pt x="17788" y="21355"/>
                  <a:pt x="17833" y="20718"/>
                  <a:pt x="17513" y="20516"/>
                </a:cubicBezTo>
                <a:cubicBezTo>
                  <a:pt x="17406" y="20449"/>
                  <a:pt x="16693" y="20427"/>
                  <a:pt x="14650" y="20426"/>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6"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547" name="Rectangle: Rounded Corners 24"/>
          <p:cNvSpPr/>
          <p:nvPr/>
        </p:nvSpPr>
        <p:spPr>
          <a:xfrm>
            <a:off x="336199" y="1685494"/>
            <a:ext cx="11611231"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48"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549"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550"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551"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552" name="TextBox 47"/>
          <p:cNvSpPr txBox="1"/>
          <p:nvPr/>
        </p:nvSpPr>
        <p:spPr>
          <a:xfrm>
            <a:off x="493346" y="1737364"/>
            <a:ext cx="7832013" cy="403479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311925" indent="-311925" algn="just" defTabSz="457200">
              <a:lnSpc>
                <a:spcPct val="150000"/>
              </a:lnSpc>
              <a:spcBef>
                <a:spcPts val="1300"/>
              </a:spcBef>
              <a:buSzPct val="100000"/>
              <a:buAutoNum type="arabicPeriod" startAt="8"/>
              <a:defRPr sz="2333">
                <a:solidFill>
                  <a:srgbClr val="131313"/>
                </a:solidFill>
                <a:latin typeface="Times Roman"/>
                <a:ea typeface="Times Roman"/>
                <a:cs typeface="Times Roman"/>
                <a:sym typeface="Times Roman"/>
              </a:defRPr>
            </a:pPr>
            <a:r>
              <a:rPr b="1">
                <a:latin typeface="Arial Narrow"/>
                <a:ea typeface="Arial Narrow"/>
                <a:cs typeface="Arial Narrow"/>
                <a:sym typeface="Arial Narrow"/>
              </a:rPr>
              <a:t>CYBERBULLYING: </a:t>
            </a:r>
            <a:r>
              <a:rPr>
                <a:latin typeface="Arial Narrow"/>
                <a:ea typeface="Arial Narrow"/>
                <a:cs typeface="Arial Narrow"/>
                <a:sym typeface="Arial Narrow"/>
              </a:rPr>
              <a:t>it is t</a:t>
            </a:r>
            <a:r>
              <a:rPr>
                <a:solidFill>
                  <a:srgbClr val="000000"/>
                </a:solidFill>
                <a:latin typeface="Arial Narrow"/>
                <a:ea typeface="Arial Narrow"/>
                <a:cs typeface="Arial Narrow"/>
                <a:sym typeface="Arial Narrow"/>
              </a:rPr>
              <a:t>ypically occurs among school children, in this case the spread of gossip, rumors, and embarrassing details of an individual who has been picked on because of some personal attribute (being fat, for example). Cell phones and small digital cameras combine to produce photographs that may then be efficiently circulated on the web. This is a widely acknowledged issue of concern. A quick Google search returns 297,000 links to Internet bullying. </a:t>
            </a:r>
          </a:p>
        </p:txBody>
      </p:sp>
      <p:pic>
        <p:nvPicPr>
          <p:cNvPr id="553"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554"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555"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55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57" name="Image" descr="Image"/>
          <p:cNvPicPr>
            <a:picLocks noChangeAspect="1"/>
          </p:cNvPicPr>
          <p:nvPr/>
        </p:nvPicPr>
        <p:blipFill>
          <a:blip r:embed="rId5">
            <a:extLst/>
          </a:blip>
          <a:stretch>
            <a:fillRect/>
          </a:stretch>
        </p:blipFill>
        <p:spPr>
          <a:xfrm>
            <a:off x="8854216" y="2537455"/>
            <a:ext cx="2650980" cy="2650979"/>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59"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560" name="Rectangle: Rounded Corners 24"/>
          <p:cNvSpPr/>
          <p:nvPr/>
        </p:nvSpPr>
        <p:spPr>
          <a:xfrm>
            <a:off x="1330877" y="1685494"/>
            <a:ext cx="10133193" cy="4249422"/>
          </a:xfrm>
          <a:prstGeom prst="roundRect">
            <a:avLst>
              <a:gd name="adj" fmla="val 598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61"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562"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563"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564"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565" name="TextBox 47"/>
          <p:cNvSpPr txBox="1"/>
          <p:nvPr/>
        </p:nvSpPr>
        <p:spPr>
          <a:xfrm>
            <a:off x="1393290" y="1888199"/>
            <a:ext cx="7407463" cy="3901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347578" indent="-347578" algn="just" defTabSz="457200">
              <a:lnSpc>
                <a:spcPct val="180000"/>
              </a:lnSpc>
              <a:spcBef>
                <a:spcPts val="1300"/>
              </a:spcBef>
              <a:buSzPct val="100000"/>
              <a:buAutoNum type="arabicPeriod" startAt="9"/>
              <a:defRPr sz="2600">
                <a:latin typeface="Arial Narrow"/>
                <a:ea typeface="Arial Narrow"/>
                <a:cs typeface="Arial Narrow"/>
                <a:sym typeface="Arial Narrow"/>
              </a:defRPr>
            </a:pPr>
            <a:r>
              <a:rPr b="1"/>
              <a:t>STALKING: </a:t>
            </a:r>
            <a:r>
              <a:t>The identification of stalking as a crime began as far back as the 1980s. Its main characteristic is that it involves repeated victimization an individual. The traditional methods of stalking include watching and following, sending letters and “gifts,” contacting the victim’s family and friends and work mates,</a:t>
            </a:r>
          </a:p>
        </p:txBody>
      </p:sp>
      <p:pic>
        <p:nvPicPr>
          <p:cNvPr id="566"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567"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568"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56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70" name="Image" descr="Image"/>
          <p:cNvPicPr>
            <a:picLocks noChangeAspect="1"/>
          </p:cNvPicPr>
          <p:nvPr/>
        </p:nvPicPr>
        <p:blipFill>
          <a:blip r:embed="rId5">
            <a:extLst/>
          </a:blip>
          <a:srcRect l="10548" t="4263" r="7454" b="7959"/>
          <a:stretch>
            <a:fillRect/>
          </a:stretch>
        </p:blipFill>
        <p:spPr>
          <a:xfrm>
            <a:off x="9089984" y="2769982"/>
            <a:ext cx="2042007" cy="2185925"/>
          </a:xfrm>
          <a:custGeom>
            <a:avLst/>
            <a:gdLst/>
            <a:ahLst/>
            <a:cxnLst>
              <a:cxn ang="0">
                <a:pos x="wd2" y="hd2"/>
              </a:cxn>
              <a:cxn ang="5400000">
                <a:pos x="wd2" y="hd2"/>
              </a:cxn>
              <a:cxn ang="10800000">
                <a:pos x="wd2" y="hd2"/>
              </a:cxn>
              <a:cxn ang="16200000">
                <a:pos x="wd2" y="hd2"/>
              </a:cxn>
            </a:cxnLst>
            <a:rect l="0" t="0" r="r" b="b"/>
            <a:pathLst>
              <a:path w="21580" h="21597" fill="norm" stroke="1" extrusionOk="0">
                <a:moveTo>
                  <a:pt x="4698" y="7"/>
                </a:moveTo>
                <a:cubicBezTo>
                  <a:pt x="4576" y="39"/>
                  <a:pt x="4470" y="159"/>
                  <a:pt x="4547" y="231"/>
                </a:cubicBezTo>
                <a:cubicBezTo>
                  <a:pt x="4608" y="288"/>
                  <a:pt x="4669" y="284"/>
                  <a:pt x="4773" y="223"/>
                </a:cubicBezTo>
                <a:cubicBezTo>
                  <a:pt x="4942" y="124"/>
                  <a:pt x="4958" y="61"/>
                  <a:pt x="4820" y="11"/>
                </a:cubicBezTo>
                <a:cubicBezTo>
                  <a:pt x="4781" y="-2"/>
                  <a:pt x="4739" y="-3"/>
                  <a:pt x="4698" y="7"/>
                </a:cubicBezTo>
                <a:close/>
                <a:moveTo>
                  <a:pt x="4065" y="549"/>
                </a:moveTo>
                <a:cubicBezTo>
                  <a:pt x="3917" y="544"/>
                  <a:pt x="3748" y="573"/>
                  <a:pt x="3641" y="639"/>
                </a:cubicBezTo>
                <a:cubicBezTo>
                  <a:pt x="3537" y="702"/>
                  <a:pt x="3412" y="733"/>
                  <a:pt x="3364" y="705"/>
                </a:cubicBezTo>
                <a:cubicBezTo>
                  <a:pt x="3315" y="677"/>
                  <a:pt x="3298" y="686"/>
                  <a:pt x="3326" y="729"/>
                </a:cubicBezTo>
                <a:cubicBezTo>
                  <a:pt x="3354" y="770"/>
                  <a:pt x="3325" y="846"/>
                  <a:pt x="3259" y="898"/>
                </a:cubicBezTo>
                <a:cubicBezTo>
                  <a:pt x="3193" y="949"/>
                  <a:pt x="3074" y="1109"/>
                  <a:pt x="2995" y="1254"/>
                </a:cubicBezTo>
                <a:cubicBezTo>
                  <a:pt x="2868" y="1487"/>
                  <a:pt x="2807" y="1528"/>
                  <a:pt x="2492" y="1568"/>
                </a:cubicBezTo>
                <a:cubicBezTo>
                  <a:pt x="2295" y="1593"/>
                  <a:pt x="2105" y="1598"/>
                  <a:pt x="2072" y="1580"/>
                </a:cubicBezTo>
                <a:cubicBezTo>
                  <a:pt x="2040" y="1561"/>
                  <a:pt x="1991" y="1413"/>
                  <a:pt x="1963" y="1254"/>
                </a:cubicBezTo>
                <a:cubicBezTo>
                  <a:pt x="1908" y="929"/>
                  <a:pt x="1850" y="902"/>
                  <a:pt x="1649" y="1109"/>
                </a:cubicBezTo>
                <a:cubicBezTo>
                  <a:pt x="1572" y="1188"/>
                  <a:pt x="1530" y="1254"/>
                  <a:pt x="1556" y="1254"/>
                </a:cubicBezTo>
                <a:cubicBezTo>
                  <a:pt x="1583" y="1254"/>
                  <a:pt x="1575" y="1333"/>
                  <a:pt x="1536" y="1431"/>
                </a:cubicBezTo>
                <a:cubicBezTo>
                  <a:pt x="1490" y="1543"/>
                  <a:pt x="1489" y="1623"/>
                  <a:pt x="1536" y="1650"/>
                </a:cubicBezTo>
                <a:cubicBezTo>
                  <a:pt x="1667" y="1727"/>
                  <a:pt x="1617" y="1805"/>
                  <a:pt x="1309" y="1995"/>
                </a:cubicBezTo>
                <a:cubicBezTo>
                  <a:pt x="1087" y="2133"/>
                  <a:pt x="930" y="2324"/>
                  <a:pt x="722" y="2717"/>
                </a:cubicBezTo>
                <a:cubicBezTo>
                  <a:pt x="449" y="3232"/>
                  <a:pt x="442" y="3276"/>
                  <a:pt x="470" y="3889"/>
                </a:cubicBezTo>
                <a:cubicBezTo>
                  <a:pt x="494" y="4405"/>
                  <a:pt x="541" y="4616"/>
                  <a:pt x="726" y="4995"/>
                </a:cubicBezTo>
                <a:cubicBezTo>
                  <a:pt x="852" y="5252"/>
                  <a:pt x="945" y="5505"/>
                  <a:pt x="932" y="5560"/>
                </a:cubicBezTo>
                <a:cubicBezTo>
                  <a:pt x="915" y="5626"/>
                  <a:pt x="950" y="5648"/>
                  <a:pt x="1032" y="5618"/>
                </a:cubicBezTo>
                <a:cubicBezTo>
                  <a:pt x="1120" y="5587"/>
                  <a:pt x="1206" y="5652"/>
                  <a:pt x="1326" y="5842"/>
                </a:cubicBezTo>
                <a:cubicBezTo>
                  <a:pt x="1419" y="5990"/>
                  <a:pt x="1482" y="6156"/>
                  <a:pt x="1468" y="6211"/>
                </a:cubicBezTo>
                <a:cubicBezTo>
                  <a:pt x="1453" y="6274"/>
                  <a:pt x="1487" y="6292"/>
                  <a:pt x="1561" y="6265"/>
                </a:cubicBezTo>
                <a:cubicBezTo>
                  <a:pt x="1701" y="6215"/>
                  <a:pt x="1838" y="6358"/>
                  <a:pt x="1812" y="6524"/>
                </a:cubicBezTo>
                <a:cubicBezTo>
                  <a:pt x="1789" y="6671"/>
                  <a:pt x="1707" y="6756"/>
                  <a:pt x="1586" y="6756"/>
                </a:cubicBezTo>
                <a:cubicBezTo>
                  <a:pt x="1536" y="6756"/>
                  <a:pt x="1494" y="6789"/>
                  <a:pt x="1494" y="6830"/>
                </a:cubicBezTo>
                <a:cubicBezTo>
                  <a:pt x="1494" y="6945"/>
                  <a:pt x="871" y="7446"/>
                  <a:pt x="802" y="7387"/>
                </a:cubicBezTo>
                <a:cubicBezTo>
                  <a:pt x="767" y="7358"/>
                  <a:pt x="761" y="7372"/>
                  <a:pt x="789" y="7418"/>
                </a:cubicBezTo>
                <a:cubicBezTo>
                  <a:pt x="818" y="7465"/>
                  <a:pt x="756" y="7565"/>
                  <a:pt x="646" y="7646"/>
                </a:cubicBezTo>
                <a:cubicBezTo>
                  <a:pt x="538" y="7725"/>
                  <a:pt x="453" y="7802"/>
                  <a:pt x="458" y="7814"/>
                </a:cubicBezTo>
                <a:cubicBezTo>
                  <a:pt x="462" y="7827"/>
                  <a:pt x="353" y="8055"/>
                  <a:pt x="219" y="8324"/>
                </a:cubicBezTo>
                <a:cubicBezTo>
                  <a:pt x="10" y="8741"/>
                  <a:pt x="-20" y="8876"/>
                  <a:pt x="9" y="9226"/>
                </a:cubicBezTo>
                <a:cubicBezTo>
                  <a:pt x="52" y="9746"/>
                  <a:pt x="468" y="10592"/>
                  <a:pt x="911" y="11057"/>
                </a:cubicBezTo>
                <a:cubicBezTo>
                  <a:pt x="1090" y="11245"/>
                  <a:pt x="1210" y="11400"/>
                  <a:pt x="1175" y="11402"/>
                </a:cubicBezTo>
                <a:cubicBezTo>
                  <a:pt x="1139" y="11405"/>
                  <a:pt x="1183" y="11435"/>
                  <a:pt x="1271" y="11469"/>
                </a:cubicBezTo>
                <a:cubicBezTo>
                  <a:pt x="1412" y="11522"/>
                  <a:pt x="1433" y="11597"/>
                  <a:pt x="1447" y="12053"/>
                </a:cubicBezTo>
                <a:cubicBezTo>
                  <a:pt x="1456" y="12341"/>
                  <a:pt x="1498" y="12902"/>
                  <a:pt x="1540" y="13300"/>
                </a:cubicBezTo>
                <a:cubicBezTo>
                  <a:pt x="1582" y="13698"/>
                  <a:pt x="1634" y="14347"/>
                  <a:pt x="1653" y="14743"/>
                </a:cubicBezTo>
                <a:cubicBezTo>
                  <a:pt x="1672" y="15138"/>
                  <a:pt x="1705" y="15736"/>
                  <a:pt x="1728" y="16072"/>
                </a:cubicBezTo>
                <a:cubicBezTo>
                  <a:pt x="1752" y="16408"/>
                  <a:pt x="1779" y="17550"/>
                  <a:pt x="1787" y="18605"/>
                </a:cubicBezTo>
                <a:lnTo>
                  <a:pt x="1804" y="20522"/>
                </a:lnTo>
                <a:lnTo>
                  <a:pt x="1993" y="20715"/>
                </a:lnTo>
                <a:cubicBezTo>
                  <a:pt x="2098" y="20820"/>
                  <a:pt x="2176" y="20927"/>
                  <a:pt x="2165" y="20954"/>
                </a:cubicBezTo>
                <a:cubicBezTo>
                  <a:pt x="2154" y="20980"/>
                  <a:pt x="2210" y="21005"/>
                  <a:pt x="2286" y="21009"/>
                </a:cubicBezTo>
                <a:cubicBezTo>
                  <a:pt x="2489" y="21020"/>
                  <a:pt x="2776" y="21178"/>
                  <a:pt x="2727" y="21252"/>
                </a:cubicBezTo>
                <a:cubicBezTo>
                  <a:pt x="2703" y="21287"/>
                  <a:pt x="2744" y="21315"/>
                  <a:pt x="2819" y="21315"/>
                </a:cubicBezTo>
                <a:cubicBezTo>
                  <a:pt x="2894" y="21314"/>
                  <a:pt x="3148" y="21380"/>
                  <a:pt x="3381" y="21460"/>
                </a:cubicBezTo>
                <a:cubicBezTo>
                  <a:pt x="3654" y="21552"/>
                  <a:pt x="3814" y="21597"/>
                  <a:pt x="3960" y="21597"/>
                </a:cubicBezTo>
                <a:cubicBezTo>
                  <a:pt x="4105" y="21597"/>
                  <a:pt x="4234" y="21552"/>
                  <a:pt x="4438" y="21460"/>
                </a:cubicBezTo>
                <a:cubicBezTo>
                  <a:pt x="4772" y="21308"/>
                  <a:pt x="4778" y="21302"/>
                  <a:pt x="4753" y="20977"/>
                </a:cubicBezTo>
                <a:cubicBezTo>
                  <a:pt x="4736" y="20764"/>
                  <a:pt x="4672" y="20597"/>
                  <a:pt x="4568" y="20499"/>
                </a:cubicBezTo>
                <a:cubicBezTo>
                  <a:pt x="4480" y="20416"/>
                  <a:pt x="4310" y="20197"/>
                  <a:pt x="4195" y="20013"/>
                </a:cubicBezTo>
                <a:cubicBezTo>
                  <a:pt x="4024" y="19741"/>
                  <a:pt x="4001" y="19650"/>
                  <a:pt x="4069" y="19530"/>
                </a:cubicBezTo>
                <a:cubicBezTo>
                  <a:pt x="4126" y="19430"/>
                  <a:pt x="4138" y="18991"/>
                  <a:pt x="4102" y="18135"/>
                </a:cubicBezTo>
                <a:cubicBezTo>
                  <a:pt x="4047" y="16802"/>
                  <a:pt x="4073" y="16570"/>
                  <a:pt x="4266" y="16719"/>
                </a:cubicBezTo>
                <a:cubicBezTo>
                  <a:pt x="4329" y="16768"/>
                  <a:pt x="4363" y="16836"/>
                  <a:pt x="4341" y="16868"/>
                </a:cubicBezTo>
                <a:cubicBezTo>
                  <a:pt x="4320" y="16900"/>
                  <a:pt x="4396" y="16938"/>
                  <a:pt x="4513" y="16950"/>
                </a:cubicBezTo>
                <a:cubicBezTo>
                  <a:pt x="4663" y="16966"/>
                  <a:pt x="4721" y="17007"/>
                  <a:pt x="4706" y="17092"/>
                </a:cubicBezTo>
                <a:cubicBezTo>
                  <a:pt x="4693" y="17169"/>
                  <a:pt x="4744" y="17222"/>
                  <a:pt x="4853" y="17237"/>
                </a:cubicBezTo>
                <a:cubicBezTo>
                  <a:pt x="5019" y="17259"/>
                  <a:pt x="5024" y="17282"/>
                  <a:pt x="5013" y="18178"/>
                </a:cubicBezTo>
                <a:cubicBezTo>
                  <a:pt x="5006" y="18683"/>
                  <a:pt x="4964" y="19160"/>
                  <a:pt x="4920" y="19236"/>
                </a:cubicBezTo>
                <a:cubicBezTo>
                  <a:pt x="4808" y="19432"/>
                  <a:pt x="4825" y="19921"/>
                  <a:pt x="4950" y="20201"/>
                </a:cubicBezTo>
                <a:cubicBezTo>
                  <a:pt x="5059" y="20445"/>
                  <a:pt x="5462" y="20798"/>
                  <a:pt x="5826" y="20969"/>
                </a:cubicBezTo>
                <a:cubicBezTo>
                  <a:pt x="5940" y="21023"/>
                  <a:pt x="6123" y="21122"/>
                  <a:pt x="6229" y="21189"/>
                </a:cubicBezTo>
                <a:cubicBezTo>
                  <a:pt x="6516" y="21369"/>
                  <a:pt x="6996" y="21464"/>
                  <a:pt x="7336" y="21409"/>
                </a:cubicBezTo>
                <a:cubicBezTo>
                  <a:pt x="7590" y="21367"/>
                  <a:pt x="7644" y="21328"/>
                  <a:pt x="7668" y="21162"/>
                </a:cubicBezTo>
                <a:cubicBezTo>
                  <a:pt x="7696" y="20963"/>
                  <a:pt x="7655" y="20886"/>
                  <a:pt x="7022" y="19915"/>
                </a:cubicBezTo>
                <a:lnTo>
                  <a:pt x="6699" y="19417"/>
                </a:lnTo>
                <a:lnTo>
                  <a:pt x="6774" y="18629"/>
                </a:lnTo>
                <a:cubicBezTo>
                  <a:pt x="6816" y="18193"/>
                  <a:pt x="6901" y="17477"/>
                  <a:pt x="6967" y="17041"/>
                </a:cubicBezTo>
                <a:cubicBezTo>
                  <a:pt x="7033" y="16604"/>
                  <a:pt x="7093" y="15941"/>
                  <a:pt x="7101" y="15566"/>
                </a:cubicBezTo>
                <a:lnTo>
                  <a:pt x="7118" y="14888"/>
                </a:lnTo>
                <a:lnTo>
                  <a:pt x="7592" y="14825"/>
                </a:lnTo>
                <a:cubicBezTo>
                  <a:pt x="8256" y="14742"/>
                  <a:pt x="8416" y="14587"/>
                  <a:pt x="8502" y="13947"/>
                </a:cubicBezTo>
                <a:cubicBezTo>
                  <a:pt x="8591" y="13284"/>
                  <a:pt x="8582" y="12337"/>
                  <a:pt x="8481" y="11324"/>
                </a:cubicBezTo>
                <a:cubicBezTo>
                  <a:pt x="8430" y="10810"/>
                  <a:pt x="8428" y="10466"/>
                  <a:pt x="8473" y="10414"/>
                </a:cubicBezTo>
                <a:cubicBezTo>
                  <a:pt x="8567" y="10304"/>
                  <a:pt x="8400" y="10267"/>
                  <a:pt x="7772" y="10253"/>
                </a:cubicBezTo>
                <a:cubicBezTo>
                  <a:pt x="7502" y="10247"/>
                  <a:pt x="7258" y="10228"/>
                  <a:pt x="7227" y="10210"/>
                </a:cubicBezTo>
                <a:cubicBezTo>
                  <a:pt x="7197" y="10192"/>
                  <a:pt x="7203" y="10007"/>
                  <a:pt x="7244" y="9798"/>
                </a:cubicBezTo>
                <a:cubicBezTo>
                  <a:pt x="7340" y="9312"/>
                  <a:pt x="7279" y="8342"/>
                  <a:pt x="7131" y="8010"/>
                </a:cubicBezTo>
                <a:cubicBezTo>
                  <a:pt x="7067" y="7869"/>
                  <a:pt x="6906" y="7638"/>
                  <a:pt x="6774" y="7497"/>
                </a:cubicBezTo>
                <a:cubicBezTo>
                  <a:pt x="6642" y="7356"/>
                  <a:pt x="6535" y="7161"/>
                  <a:pt x="6535" y="7065"/>
                </a:cubicBezTo>
                <a:cubicBezTo>
                  <a:pt x="6535" y="6970"/>
                  <a:pt x="6427" y="6757"/>
                  <a:pt x="6296" y="6591"/>
                </a:cubicBezTo>
                <a:cubicBezTo>
                  <a:pt x="6165" y="6425"/>
                  <a:pt x="6084" y="6289"/>
                  <a:pt x="6116" y="6289"/>
                </a:cubicBezTo>
                <a:cubicBezTo>
                  <a:pt x="6147" y="6289"/>
                  <a:pt x="6117" y="6230"/>
                  <a:pt x="6049" y="6160"/>
                </a:cubicBezTo>
                <a:cubicBezTo>
                  <a:pt x="5934" y="6041"/>
                  <a:pt x="5941" y="6002"/>
                  <a:pt x="6128" y="5638"/>
                </a:cubicBezTo>
                <a:cubicBezTo>
                  <a:pt x="6335" y="5236"/>
                  <a:pt x="6399" y="4597"/>
                  <a:pt x="6304" y="3885"/>
                </a:cubicBezTo>
                <a:cubicBezTo>
                  <a:pt x="6269" y="3617"/>
                  <a:pt x="6279" y="3595"/>
                  <a:pt x="6506" y="3540"/>
                </a:cubicBezTo>
                <a:cubicBezTo>
                  <a:pt x="6638" y="3508"/>
                  <a:pt x="6785" y="3438"/>
                  <a:pt x="6833" y="3383"/>
                </a:cubicBezTo>
                <a:cubicBezTo>
                  <a:pt x="6903" y="3304"/>
                  <a:pt x="6881" y="3279"/>
                  <a:pt x="6711" y="3246"/>
                </a:cubicBezTo>
                <a:cubicBezTo>
                  <a:pt x="6594" y="3224"/>
                  <a:pt x="6429" y="3159"/>
                  <a:pt x="6346" y="3101"/>
                </a:cubicBezTo>
                <a:cubicBezTo>
                  <a:pt x="6201" y="3000"/>
                  <a:pt x="6204" y="2989"/>
                  <a:pt x="6455" y="2846"/>
                </a:cubicBezTo>
                <a:cubicBezTo>
                  <a:pt x="6599" y="2765"/>
                  <a:pt x="6736" y="2714"/>
                  <a:pt x="6762" y="2729"/>
                </a:cubicBezTo>
                <a:cubicBezTo>
                  <a:pt x="6788" y="2744"/>
                  <a:pt x="6814" y="2695"/>
                  <a:pt x="6820" y="2623"/>
                </a:cubicBezTo>
                <a:cubicBezTo>
                  <a:pt x="6832" y="2474"/>
                  <a:pt x="6646" y="2409"/>
                  <a:pt x="6212" y="2407"/>
                </a:cubicBezTo>
                <a:cubicBezTo>
                  <a:pt x="6026" y="2406"/>
                  <a:pt x="5855" y="2345"/>
                  <a:pt x="5717" y="2235"/>
                </a:cubicBezTo>
                <a:lnTo>
                  <a:pt x="5507" y="2066"/>
                </a:lnTo>
                <a:lnTo>
                  <a:pt x="5751" y="1897"/>
                </a:lnTo>
                <a:cubicBezTo>
                  <a:pt x="5885" y="1805"/>
                  <a:pt x="5998" y="1705"/>
                  <a:pt x="5998" y="1674"/>
                </a:cubicBezTo>
                <a:cubicBezTo>
                  <a:pt x="5998" y="1643"/>
                  <a:pt x="5486" y="1606"/>
                  <a:pt x="4862" y="1595"/>
                </a:cubicBezTo>
                <a:lnTo>
                  <a:pt x="3725" y="1576"/>
                </a:lnTo>
                <a:lnTo>
                  <a:pt x="3704" y="1395"/>
                </a:lnTo>
                <a:cubicBezTo>
                  <a:pt x="3671" y="1132"/>
                  <a:pt x="3999" y="710"/>
                  <a:pt x="4220" y="733"/>
                </a:cubicBezTo>
                <a:cubicBezTo>
                  <a:pt x="4331" y="744"/>
                  <a:pt x="4383" y="716"/>
                  <a:pt x="4362" y="658"/>
                </a:cubicBezTo>
                <a:cubicBezTo>
                  <a:pt x="4338" y="589"/>
                  <a:pt x="4212" y="553"/>
                  <a:pt x="4065" y="549"/>
                </a:cubicBezTo>
                <a:close/>
                <a:moveTo>
                  <a:pt x="11384" y="1180"/>
                </a:moveTo>
                <a:lnTo>
                  <a:pt x="11363" y="8791"/>
                </a:lnTo>
                <a:cubicBezTo>
                  <a:pt x="11344" y="15964"/>
                  <a:pt x="11338" y="16398"/>
                  <a:pt x="11212" y="16378"/>
                </a:cubicBezTo>
                <a:cubicBezTo>
                  <a:pt x="11122" y="16364"/>
                  <a:pt x="11090" y="16389"/>
                  <a:pt x="11119" y="16460"/>
                </a:cubicBezTo>
                <a:cubicBezTo>
                  <a:pt x="11167" y="16575"/>
                  <a:pt x="10902" y="16749"/>
                  <a:pt x="10809" y="16664"/>
                </a:cubicBezTo>
                <a:cubicBezTo>
                  <a:pt x="10778" y="16636"/>
                  <a:pt x="10763" y="16660"/>
                  <a:pt x="10776" y="16719"/>
                </a:cubicBezTo>
                <a:cubicBezTo>
                  <a:pt x="10788" y="16778"/>
                  <a:pt x="10754" y="16902"/>
                  <a:pt x="10700" y="16994"/>
                </a:cubicBezTo>
                <a:cubicBezTo>
                  <a:pt x="10619" y="17130"/>
                  <a:pt x="10584" y="17144"/>
                  <a:pt x="10490" y="17072"/>
                </a:cubicBezTo>
                <a:cubicBezTo>
                  <a:pt x="10393" y="16996"/>
                  <a:pt x="10375" y="17027"/>
                  <a:pt x="10390" y="17268"/>
                </a:cubicBezTo>
                <a:cubicBezTo>
                  <a:pt x="10399" y="17423"/>
                  <a:pt x="10385" y="17615"/>
                  <a:pt x="10356" y="17699"/>
                </a:cubicBezTo>
                <a:cubicBezTo>
                  <a:pt x="10286" y="17899"/>
                  <a:pt x="10449" y="17941"/>
                  <a:pt x="11329" y="17942"/>
                </a:cubicBezTo>
                <a:cubicBezTo>
                  <a:pt x="11854" y="17943"/>
                  <a:pt x="12012" y="17969"/>
                  <a:pt x="12046" y="18052"/>
                </a:cubicBezTo>
                <a:cubicBezTo>
                  <a:pt x="12080" y="18133"/>
                  <a:pt x="12128" y="18139"/>
                  <a:pt x="12239" y="18084"/>
                </a:cubicBezTo>
                <a:cubicBezTo>
                  <a:pt x="12369" y="18019"/>
                  <a:pt x="13415" y="18019"/>
                  <a:pt x="16425" y="18084"/>
                </a:cubicBezTo>
                <a:cubicBezTo>
                  <a:pt x="16722" y="18090"/>
                  <a:pt x="17066" y="18080"/>
                  <a:pt x="17193" y="18064"/>
                </a:cubicBezTo>
                <a:lnTo>
                  <a:pt x="17423" y="18037"/>
                </a:lnTo>
                <a:lnTo>
                  <a:pt x="17449" y="17276"/>
                </a:lnTo>
                <a:cubicBezTo>
                  <a:pt x="17464" y="16795"/>
                  <a:pt x="17442" y="16502"/>
                  <a:pt x="17390" y="16472"/>
                </a:cubicBezTo>
                <a:cubicBezTo>
                  <a:pt x="17345" y="16446"/>
                  <a:pt x="17310" y="16361"/>
                  <a:pt x="17310" y="16284"/>
                </a:cubicBezTo>
                <a:cubicBezTo>
                  <a:pt x="17310" y="16120"/>
                  <a:pt x="17210" y="16103"/>
                  <a:pt x="17084" y="16245"/>
                </a:cubicBezTo>
                <a:cubicBezTo>
                  <a:pt x="17003" y="16336"/>
                  <a:pt x="16591" y="16427"/>
                  <a:pt x="16195" y="16441"/>
                </a:cubicBezTo>
                <a:cubicBezTo>
                  <a:pt x="16110" y="16444"/>
                  <a:pt x="15943" y="16413"/>
                  <a:pt x="15825" y="16370"/>
                </a:cubicBezTo>
                <a:cubicBezTo>
                  <a:pt x="15617" y="16294"/>
                  <a:pt x="15614" y="16287"/>
                  <a:pt x="15737" y="16111"/>
                </a:cubicBezTo>
                <a:cubicBezTo>
                  <a:pt x="15807" y="16012"/>
                  <a:pt x="15914" y="15931"/>
                  <a:pt x="15972" y="15931"/>
                </a:cubicBezTo>
                <a:cubicBezTo>
                  <a:pt x="16031" y="15931"/>
                  <a:pt x="16077" y="15880"/>
                  <a:pt x="16077" y="15821"/>
                </a:cubicBezTo>
                <a:cubicBezTo>
                  <a:pt x="16077" y="15700"/>
                  <a:pt x="15989" y="15680"/>
                  <a:pt x="15880" y="15778"/>
                </a:cubicBezTo>
                <a:cubicBezTo>
                  <a:pt x="15840" y="15814"/>
                  <a:pt x="15601" y="15855"/>
                  <a:pt x="15347" y="15868"/>
                </a:cubicBezTo>
                <a:lnTo>
                  <a:pt x="14886" y="15892"/>
                </a:lnTo>
                <a:lnTo>
                  <a:pt x="14886" y="15355"/>
                </a:lnTo>
                <a:lnTo>
                  <a:pt x="14886" y="14813"/>
                </a:lnTo>
                <a:lnTo>
                  <a:pt x="15230" y="14825"/>
                </a:lnTo>
                <a:cubicBezTo>
                  <a:pt x="15420" y="14832"/>
                  <a:pt x="16130" y="14860"/>
                  <a:pt x="16807" y="14888"/>
                </a:cubicBezTo>
                <a:cubicBezTo>
                  <a:pt x="18303" y="14949"/>
                  <a:pt x="19338" y="14855"/>
                  <a:pt x="19575" y="14633"/>
                </a:cubicBezTo>
                <a:cubicBezTo>
                  <a:pt x="19722" y="14495"/>
                  <a:pt x="19732" y="14392"/>
                  <a:pt x="19743" y="12970"/>
                </a:cubicBezTo>
                <a:cubicBezTo>
                  <a:pt x="19749" y="12137"/>
                  <a:pt x="19786" y="11424"/>
                  <a:pt x="19823" y="11390"/>
                </a:cubicBezTo>
                <a:cubicBezTo>
                  <a:pt x="19859" y="11356"/>
                  <a:pt x="20268" y="11319"/>
                  <a:pt x="20733" y="11308"/>
                </a:cubicBezTo>
                <a:lnTo>
                  <a:pt x="21580" y="11288"/>
                </a:lnTo>
                <a:lnTo>
                  <a:pt x="21576" y="11002"/>
                </a:lnTo>
                <a:cubicBezTo>
                  <a:pt x="21573" y="10844"/>
                  <a:pt x="21469" y="10502"/>
                  <a:pt x="21345" y="10245"/>
                </a:cubicBezTo>
                <a:cubicBezTo>
                  <a:pt x="21221" y="9988"/>
                  <a:pt x="21127" y="9738"/>
                  <a:pt x="21140" y="9689"/>
                </a:cubicBezTo>
                <a:cubicBezTo>
                  <a:pt x="21152" y="9639"/>
                  <a:pt x="21129" y="9598"/>
                  <a:pt x="21085" y="9598"/>
                </a:cubicBezTo>
                <a:cubicBezTo>
                  <a:pt x="21042" y="9598"/>
                  <a:pt x="20915" y="9430"/>
                  <a:pt x="20804" y="9222"/>
                </a:cubicBezTo>
                <a:cubicBezTo>
                  <a:pt x="20693" y="9014"/>
                  <a:pt x="20548" y="8787"/>
                  <a:pt x="20485" y="8720"/>
                </a:cubicBezTo>
                <a:cubicBezTo>
                  <a:pt x="20422" y="8653"/>
                  <a:pt x="20394" y="8567"/>
                  <a:pt x="20422" y="8524"/>
                </a:cubicBezTo>
                <a:cubicBezTo>
                  <a:pt x="20451" y="8481"/>
                  <a:pt x="20430" y="8454"/>
                  <a:pt x="20376" y="8465"/>
                </a:cubicBezTo>
                <a:cubicBezTo>
                  <a:pt x="20285" y="8484"/>
                  <a:pt x="19813" y="7576"/>
                  <a:pt x="19747" y="7257"/>
                </a:cubicBezTo>
                <a:cubicBezTo>
                  <a:pt x="19731" y="7181"/>
                  <a:pt x="19664" y="7004"/>
                  <a:pt x="19600" y="6865"/>
                </a:cubicBezTo>
                <a:cubicBezTo>
                  <a:pt x="19536" y="6727"/>
                  <a:pt x="19461" y="6388"/>
                  <a:pt x="19433" y="6113"/>
                </a:cubicBezTo>
                <a:cubicBezTo>
                  <a:pt x="19404" y="5837"/>
                  <a:pt x="19310" y="5465"/>
                  <a:pt x="19227" y="5289"/>
                </a:cubicBezTo>
                <a:cubicBezTo>
                  <a:pt x="19144" y="5114"/>
                  <a:pt x="19089" y="4959"/>
                  <a:pt x="19105" y="4944"/>
                </a:cubicBezTo>
                <a:cubicBezTo>
                  <a:pt x="19122" y="4929"/>
                  <a:pt x="19028" y="4801"/>
                  <a:pt x="18896" y="4662"/>
                </a:cubicBezTo>
                <a:cubicBezTo>
                  <a:pt x="18763" y="4522"/>
                  <a:pt x="18657" y="4371"/>
                  <a:pt x="18657" y="4325"/>
                </a:cubicBezTo>
                <a:cubicBezTo>
                  <a:pt x="18657" y="4278"/>
                  <a:pt x="18603" y="4240"/>
                  <a:pt x="18539" y="4238"/>
                </a:cubicBezTo>
                <a:cubicBezTo>
                  <a:pt x="18476" y="4237"/>
                  <a:pt x="18285" y="4170"/>
                  <a:pt x="18116" y="4093"/>
                </a:cubicBezTo>
                <a:cubicBezTo>
                  <a:pt x="17886" y="3989"/>
                  <a:pt x="17644" y="3953"/>
                  <a:pt x="17155" y="3952"/>
                </a:cubicBezTo>
                <a:cubicBezTo>
                  <a:pt x="16556" y="3951"/>
                  <a:pt x="16458" y="3972"/>
                  <a:pt x="16018" y="4195"/>
                </a:cubicBezTo>
                <a:cubicBezTo>
                  <a:pt x="15654" y="4380"/>
                  <a:pt x="15472" y="4533"/>
                  <a:pt x="15263" y="4826"/>
                </a:cubicBezTo>
                <a:cubicBezTo>
                  <a:pt x="15112" y="5039"/>
                  <a:pt x="14959" y="5194"/>
                  <a:pt x="14919" y="5171"/>
                </a:cubicBezTo>
                <a:cubicBezTo>
                  <a:pt x="14878" y="5147"/>
                  <a:pt x="14844" y="4318"/>
                  <a:pt x="14844" y="3199"/>
                </a:cubicBezTo>
                <a:lnTo>
                  <a:pt x="14844" y="1270"/>
                </a:lnTo>
                <a:lnTo>
                  <a:pt x="14672" y="1223"/>
                </a:lnTo>
                <a:cubicBezTo>
                  <a:pt x="14535" y="1187"/>
                  <a:pt x="12997" y="1167"/>
                  <a:pt x="11577" y="1180"/>
                </a:cubicBezTo>
                <a:lnTo>
                  <a:pt x="11384" y="1180"/>
                </a:lnTo>
                <a:close/>
                <a:moveTo>
                  <a:pt x="20410" y="5787"/>
                </a:moveTo>
                <a:cubicBezTo>
                  <a:pt x="20354" y="5787"/>
                  <a:pt x="20320" y="5823"/>
                  <a:pt x="20330" y="5869"/>
                </a:cubicBezTo>
                <a:cubicBezTo>
                  <a:pt x="20341" y="5916"/>
                  <a:pt x="20270" y="5992"/>
                  <a:pt x="20175" y="6038"/>
                </a:cubicBezTo>
                <a:cubicBezTo>
                  <a:pt x="20080" y="6084"/>
                  <a:pt x="20025" y="6141"/>
                  <a:pt x="20049" y="6164"/>
                </a:cubicBezTo>
                <a:cubicBezTo>
                  <a:pt x="20074" y="6186"/>
                  <a:pt x="20014" y="6245"/>
                  <a:pt x="19919" y="6293"/>
                </a:cubicBezTo>
                <a:cubicBezTo>
                  <a:pt x="19768" y="6369"/>
                  <a:pt x="19764" y="6385"/>
                  <a:pt x="19873" y="6442"/>
                </a:cubicBezTo>
                <a:cubicBezTo>
                  <a:pt x="19941" y="6478"/>
                  <a:pt x="20017" y="6622"/>
                  <a:pt x="20045" y="6760"/>
                </a:cubicBezTo>
                <a:cubicBezTo>
                  <a:pt x="20104" y="7055"/>
                  <a:pt x="20157" y="7067"/>
                  <a:pt x="20393" y="6838"/>
                </a:cubicBezTo>
                <a:cubicBezTo>
                  <a:pt x="20490" y="6743"/>
                  <a:pt x="20612" y="6679"/>
                  <a:pt x="20661" y="6697"/>
                </a:cubicBezTo>
                <a:cubicBezTo>
                  <a:pt x="20711" y="6715"/>
                  <a:pt x="20772" y="6660"/>
                  <a:pt x="20796" y="6575"/>
                </a:cubicBezTo>
                <a:cubicBezTo>
                  <a:pt x="20828" y="6461"/>
                  <a:pt x="20808" y="6431"/>
                  <a:pt x="20724" y="6462"/>
                </a:cubicBezTo>
                <a:cubicBezTo>
                  <a:pt x="20590" y="6510"/>
                  <a:pt x="20477" y="6272"/>
                  <a:pt x="20498" y="5983"/>
                </a:cubicBezTo>
                <a:cubicBezTo>
                  <a:pt x="20506" y="5862"/>
                  <a:pt x="20472" y="5787"/>
                  <a:pt x="20410" y="5787"/>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2"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573" name="Rectangle: Rounded Corners 24"/>
          <p:cNvSpPr/>
          <p:nvPr/>
        </p:nvSpPr>
        <p:spPr>
          <a:xfrm>
            <a:off x="1401441" y="1685494"/>
            <a:ext cx="10026472" cy="4249422"/>
          </a:xfrm>
          <a:prstGeom prst="roundRect">
            <a:avLst>
              <a:gd name="adj" fmla="val 598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74"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575"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576"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577"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578" name="TextBox 47"/>
          <p:cNvSpPr txBox="1"/>
          <p:nvPr/>
        </p:nvSpPr>
        <p:spPr>
          <a:xfrm>
            <a:off x="1590614" y="1854405"/>
            <a:ext cx="7012815" cy="391160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defTabSz="457200">
              <a:lnSpc>
                <a:spcPct val="140000"/>
              </a:lnSpc>
              <a:spcBef>
                <a:spcPts val="1300"/>
              </a:spcBef>
              <a:defRPr sz="2800">
                <a:latin typeface="Arial Narrow"/>
                <a:ea typeface="Arial Narrow"/>
                <a:cs typeface="Arial Narrow"/>
                <a:sym typeface="Arial Narrow"/>
              </a:defRPr>
            </a:lvl1pPr>
          </a:lstStyle>
          <a:p>
            <a:pPr/>
            <a:r>
              <a:t>and now with the assistance of the Internet tracking the person’s interests and whereabouts, sending copious e-mails, in short, utilizing all the enhanced surveillance opportunities offered by the Internet. Stalking was originally criminalized because of some ugly cases had shown that it often led to violence and even murder of the victim.</a:t>
            </a:r>
          </a:p>
        </p:txBody>
      </p:sp>
      <p:pic>
        <p:nvPicPr>
          <p:cNvPr id="579"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580"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581"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58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83" name="Image" descr="Image"/>
          <p:cNvPicPr>
            <a:picLocks noChangeAspect="1"/>
          </p:cNvPicPr>
          <p:nvPr/>
        </p:nvPicPr>
        <p:blipFill>
          <a:blip r:embed="rId5">
            <a:extLst/>
          </a:blip>
          <a:srcRect l="25249" t="18331" r="25248" b="35126"/>
          <a:stretch>
            <a:fillRect/>
          </a:stretch>
        </p:blipFill>
        <p:spPr>
          <a:xfrm>
            <a:off x="9123185" y="3041838"/>
            <a:ext cx="1547417" cy="1536734"/>
          </a:xfrm>
          <a:custGeom>
            <a:avLst/>
            <a:gdLst/>
            <a:ahLst/>
            <a:cxnLst>
              <a:cxn ang="0">
                <a:pos x="wd2" y="hd2"/>
              </a:cxn>
              <a:cxn ang="5400000">
                <a:pos x="wd2" y="hd2"/>
              </a:cxn>
              <a:cxn ang="10800000">
                <a:pos x="wd2" y="hd2"/>
              </a:cxn>
              <a:cxn ang="16200000">
                <a:pos x="wd2" y="hd2"/>
              </a:cxn>
            </a:cxnLst>
            <a:rect l="0" t="0" r="r" b="b"/>
            <a:pathLst>
              <a:path w="21600" h="21597" fill="norm" stroke="1" extrusionOk="0">
                <a:moveTo>
                  <a:pt x="10742" y="0"/>
                </a:moveTo>
                <a:cubicBezTo>
                  <a:pt x="4872" y="1"/>
                  <a:pt x="700" y="55"/>
                  <a:pt x="576" y="134"/>
                </a:cubicBezTo>
                <a:cubicBezTo>
                  <a:pt x="569" y="139"/>
                  <a:pt x="561" y="141"/>
                  <a:pt x="554" y="145"/>
                </a:cubicBezTo>
                <a:lnTo>
                  <a:pt x="349" y="351"/>
                </a:lnTo>
                <a:lnTo>
                  <a:pt x="0" y="703"/>
                </a:lnTo>
                <a:lnTo>
                  <a:pt x="0" y="7541"/>
                </a:lnTo>
                <a:cubicBezTo>
                  <a:pt x="0" y="14055"/>
                  <a:pt x="11" y="14390"/>
                  <a:pt x="271" y="14714"/>
                </a:cubicBezTo>
                <a:cubicBezTo>
                  <a:pt x="542" y="15051"/>
                  <a:pt x="577" y="15055"/>
                  <a:pt x="4100" y="15127"/>
                </a:cubicBezTo>
                <a:lnTo>
                  <a:pt x="7651" y="15199"/>
                </a:lnTo>
                <a:lnTo>
                  <a:pt x="7695" y="16192"/>
                </a:lnTo>
                <a:cubicBezTo>
                  <a:pt x="7714" y="16628"/>
                  <a:pt x="7697" y="16936"/>
                  <a:pt x="7651" y="17135"/>
                </a:cubicBezTo>
                <a:lnTo>
                  <a:pt x="7651" y="17335"/>
                </a:lnTo>
                <a:lnTo>
                  <a:pt x="6748" y="17804"/>
                </a:lnTo>
                <a:cubicBezTo>
                  <a:pt x="6000" y="18188"/>
                  <a:pt x="5668" y="18433"/>
                  <a:pt x="5529" y="18791"/>
                </a:cubicBezTo>
                <a:cubicBezTo>
                  <a:pt x="5452" y="19140"/>
                  <a:pt x="5432" y="19413"/>
                  <a:pt x="5473" y="19645"/>
                </a:cubicBezTo>
                <a:cubicBezTo>
                  <a:pt x="5607" y="20200"/>
                  <a:pt x="6135" y="20662"/>
                  <a:pt x="7047" y="21017"/>
                </a:cubicBezTo>
                <a:cubicBezTo>
                  <a:pt x="7148" y="21048"/>
                  <a:pt x="7254" y="21079"/>
                  <a:pt x="7357" y="21117"/>
                </a:cubicBezTo>
                <a:cubicBezTo>
                  <a:pt x="7447" y="21150"/>
                  <a:pt x="7538" y="21182"/>
                  <a:pt x="7628" y="21212"/>
                </a:cubicBezTo>
                <a:cubicBezTo>
                  <a:pt x="7642" y="21216"/>
                  <a:pt x="7653" y="21219"/>
                  <a:pt x="7667" y="21223"/>
                </a:cubicBezTo>
                <a:cubicBezTo>
                  <a:pt x="7878" y="21284"/>
                  <a:pt x="8103" y="21343"/>
                  <a:pt x="8343" y="21396"/>
                </a:cubicBezTo>
                <a:cubicBezTo>
                  <a:pt x="8830" y="21502"/>
                  <a:pt x="9905" y="21592"/>
                  <a:pt x="10731" y="21597"/>
                </a:cubicBezTo>
                <a:cubicBezTo>
                  <a:pt x="10949" y="21598"/>
                  <a:pt x="11159" y="21594"/>
                  <a:pt x="11368" y="21586"/>
                </a:cubicBezTo>
                <a:cubicBezTo>
                  <a:pt x="11391" y="21585"/>
                  <a:pt x="11411" y="21586"/>
                  <a:pt x="11434" y="21586"/>
                </a:cubicBezTo>
                <a:cubicBezTo>
                  <a:pt x="14761" y="21441"/>
                  <a:pt x="16818" y="20134"/>
                  <a:pt x="15894" y="18641"/>
                </a:cubicBezTo>
                <a:cubicBezTo>
                  <a:pt x="15709" y="18342"/>
                  <a:pt x="15292" y="18030"/>
                  <a:pt x="14664" y="17731"/>
                </a:cubicBezTo>
                <a:cubicBezTo>
                  <a:pt x="13435" y="17146"/>
                  <a:pt x="13493" y="16915"/>
                  <a:pt x="14847" y="16978"/>
                </a:cubicBezTo>
                <a:cubicBezTo>
                  <a:pt x="16983" y="17078"/>
                  <a:pt x="19314" y="15865"/>
                  <a:pt x="21040" y="13760"/>
                </a:cubicBezTo>
                <a:lnTo>
                  <a:pt x="21600" y="13080"/>
                </a:lnTo>
                <a:lnTo>
                  <a:pt x="21351" y="12650"/>
                </a:lnTo>
                <a:cubicBezTo>
                  <a:pt x="21213" y="12412"/>
                  <a:pt x="20715" y="11854"/>
                  <a:pt x="20243" y="11412"/>
                </a:cubicBezTo>
                <a:lnTo>
                  <a:pt x="19384" y="10609"/>
                </a:lnTo>
                <a:lnTo>
                  <a:pt x="19367" y="9616"/>
                </a:lnTo>
                <a:cubicBezTo>
                  <a:pt x="19349" y="9292"/>
                  <a:pt x="19342" y="8714"/>
                  <a:pt x="19340" y="7998"/>
                </a:cubicBezTo>
                <a:lnTo>
                  <a:pt x="19312" y="6347"/>
                </a:lnTo>
                <a:lnTo>
                  <a:pt x="19240" y="2086"/>
                </a:lnTo>
                <a:lnTo>
                  <a:pt x="10764" y="2047"/>
                </a:lnTo>
                <a:lnTo>
                  <a:pt x="2288" y="2014"/>
                </a:lnTo>
                <a:lnTo>
                  <a:pt x="2288" y="7558"/>
                </a:lnTo>
                <a:lnTo>
                  <a:pt x="2288" y="13108"/>
                </a:lnTo>
                <a:lnTo>
                  <a:pt x="5484" y="13108"/>
                </a:lnTo>
                <a:lnTo>
                  <a:pt x="8687" y="13108"/>
                </a:lnTo>
                <a:lnTo>
                  <a:pt x="9955" y="14379"/>
                </a:lnTo>
                <a:cubicBezTo>
                  <a:pt x="10840" y="15262"/>
                  <a:pt x="11538" y="15808"/>
                  <a:pt x="12243" y="16175"/>
                </a:cubicBezTo>
                <a:cubicBezTo>
                  <a:pt x="13205" y="16677"/>
                  <a:pt x="13251" y="16724"/>
                  <a:pt x="13190" y="17140"/>
                </a:cubicBezTo>
                <a:cubicBezTo>
                  <a:pt x="13153" y="17398"/>
                  <a:pt x="12949" y="17731"/>
                  <a:pt x="12692" y="17949"/>
                </a:cubicBezTo>
                <a:cubicBezTo>
                  <a:pt x="12269" y="18307"/>
                  <a:pt x="12195" y="18319"/>
                  <a:pt x="10642" y="18272"/>
                </a:cubicBezTo>
                <a:cubicBezTo>
                  <a:pt x="9176" y="18229"/>
                  <a:pt x="9001" y="18196"/>
                  <a:pt x="8670" y="17882"/>
                </a:cubicBezTo>
                <a:cubicBezTo>
                  <a:pt x="8336" y="17566"/>
                  <a:pt x="8303" y="17423"/>
                  <a:pt x="8266" y="16153"/>
                </a:cubicBezTo>
                <a:lnTo>
                  <a:pt x="8227" y="14770"/>
                </a:lnTo>
                <a:lnTo>
                  <a:pt x="4620" y="14731"/>
                </a:lnTo>
                <a:lnTo>
                  <a:pt x="1019" y="14692"/>
                </a:lnTo>
                <a:lnTo>
                  <a:pt x="720" y="14312"/>
                </a:lnTo>
                <a:cubicBezTo>
                  <a:pt x="433" y="13944"/>
                  <a:pt x="427" y="13780"/>
                  <a:pt x="427" y="7563"/>
                </a:cubicBezTo>
                <a:cubicBezTo>
                  <a:pt x="427" y="1330"/>
                  <a:pt x="435" y="1181"/>
                  <a:pt x="726" y="809"/>
                </a:cubicBezTo>
                <a:lnTo>
                  <a:pt x="1019" y="424"/>
                </a:lnTo>
                <a:lnTo>
                  <a:pt x="10698" y="430"/>
                </a:lnTo>
                <a:lnTo>
                  <a:pt x="20376" y="435"/>
                </a:lnTo>
                <a:lnTo>
                  <a:pt x="20703" y="747"/>
                </a:lnTo>
                <a:cubicBezTo>
                  <a:pt x="21025" y="1053"/>
                  <a:pt x="21029" y="1102"/>
                  <a:pt x="21029" y="4418"/>
                </a:cubicBezTo>
                <a:cubicBezTo>
                  <a:pt x="21029" y="7309"/>
                  <a:pt x="21061" y="7775"/>
                  <a:pt x="21245" y="7775"/>
                </a:cubicBezTo>
                <a:cubicBezTo>
                  <a:pt x="21430" y="7775"/>
                  <a:pt x="21456" y="7287"/>
                  <a:pt x="21456" y="4239"/>
                </a:cubicBezTo>
                <a:lnTo>
                  <a:pt x="21456" y="1417"/>
                </a:lnTo>
                <a:lnTo>
                  <a:pt x="21450" y="697"/>
                </a:lnTo>
                <a:lnTo>
                  <a:pt x="21107" y="351"/>
                </a:lnTo>
                <a:lnTo>
                  <a:pt x="20996" y="240"/>
                </a:lnTo>
                <a:cubicBezTo>
                  <a:pt x="20640" y="3"/>
                  <a:pt x="19905" y="-2"/>
                  <a:pt x="10742" y="0"/>
                </a:cubicBezTo>
                <a:close/>
                <a:moveTo>
                  <a:pt x="2787" y="2516"/>
                </a:moveTo>
                <a:lnTo>
                  <a:pt x="10731" y="2516"/>
                </a:lnTo>
                <a:lnTo>
                  <a:pt x="18669" y="2516"/>
                </a:lnTo>
                <a:lnTo>
                  <a:pt x="18708" y="6119"/>
                </a:lnTo>
                <a:cubicBezTo>
                  <a:pt x="18729" y="8099"/>
                  <a:pt x="18712" y="9797"/>
                  <a:pt x="18675" y="9895"/>
                </a:cubicBezTo>
                <a:cubicBezTo>
                  <a:pt x="18626" y="10022"/>
                  <a:pt x="18348" y="9951"/>
                  <a:pt x="17683" y="9638"/>
                </a:cubicBezTo>
                <a:cubicBezTo>
                  <a:pt x="15412" y="8568"/>
                  <a:pt x="13320" y="8904"/>
                  <a:pt x="10914" y="10726"/>
                </a:cubicBezTo>
                <a:cubicBezTo>
                  <a:pt x="10052" y="11378"/>
                  <a:pt x="10001" y="11392"/>
                  <a:pt x="9124" y="11351"/>
                </a:cubicBezTo>
                <a:lnTo>
                  <a:pt x="8227" y="11306"/>
                </a:lnTo>
                <a:lnTo>
                  <a:pt x="8182" y="9421"/>
                </a:lnTo>
                <a:cubicBezTo>
                  <a:pt x="8137" y="7254"/>
                  <a:pt x="8202" y="7109"/>
                  <a:pt x="9207" y="7167"/>
                </a:cubicBezTo>
                <a:cubicBezTo>
                  <a:pt x="10594" y="7247"/>
                  <a:pt x="11551" y="7241"/>
                  <a:pt x="12088" y="7139"/>
                </a:cubicBezTo>
                <a:cubicBezTo>
                  <a:pt x="12859" y="6994"/>
                  <a:pt x="13289" y="7333"/>
                  <a:pt x="13401" y="8177"/>
                </a:cubicBezTo>
                <a:cubicBezTo>
                  <a:pt x="13509" y="8987"/>
                  <a:pt x="13877" y="9016"/>
                  <a:pt x="13877" y="8216"/>
                </a:cubicBezTo>
                <a:cubicBezTo>
                  <a:pt x="13877" y="7392"/>
                  <a:pt x="13629" y="6958"/>
                  <a:pt x="13013" y="6710"/>
                </a:cubicBezTo>
                <a:cubicBezTo>
                  <a:pt x="12490" y="6499"/>
                  <a:pt x="12473" y="6480"/>
                  <a:pt x="12587" y="5974"/>
                </a:cubicBezTo>
                <a:cubicBezTo>
                  <a:pt x="12880" y="4662"/>
                  <a:pt x="12052" y="3598"/>
                  <a:pt x="10731" y="3598"/>
                </a:cubicBezTo>
                <a:cubicBezTo>
                  <a:pt x="9471" y="3598"/>
                  <a:pt x="8808" y="4357"/>
                  <a:pt x="8892" y="5706"/>
                </a:cubicBezTo>
                <a:cubicBezTo>
                  <a:pt x="8938" y="6466"/>
                  <a:pt x="8931" y="6486"/>
                  <a:pt x="8443" y="6732"/>
                </a:cubicBezTo>
                <a:cubicBezTo>
                  <a:pt x="7691" y="7112"/>
                  <a:pt x="7586" y="7458"/>
                  <a:pt x="7584" y="9605"/>
                </a:cubicBezTo>
                <a:cubicBezTo>
                  <a:pt x="7582" y="11407"/>
                  <a:pt x="7598" y="11517"/>
                  <a:pt x="7900" y="11730"/>
                </a:cubicBezTo>
                <a:cubicBezTo>
                  <a:pt x="8075" y="11853"/>
                  <a:pt x="8447" y="11959"/>
                  <a:pt x="8731" y="11959"/>
                </a:cubicBezTo>
                <a:cubicBezTo>
                  <a:pt x="9379" y="11959"/>
                  <a:pt x="9504" y="12080"/>
                  <a:pt x="9202" y="12416"/>
                </a:cubicBezTo>
                <a:cubicBezTo>
                  <a:pt x="8986" y="12656"/>
                  <a:pt x="8694" y="12678"/>
                  <a:pt x="5911" y="12678"/>
                </a:cubicBezTo>
                <a:cubicBezTo>
                  <a:pt x="3588" y="12678"/>
                  <a:pt x="2833" y="12632"/>
                  <a:pt x="2781" y="12494"/>
                </a:cubicBezTo>
                <a:cubicBezTo>
                  <a:pt x="2743" y="12394"/>
                  <a:pt x="2727" y="10113"/>
                  <a:pt x="2748" y="7418"/>
                </a:cubicBezTo>
                <a:lnTo>
                  <a:pt x="2787" y="2516"/>
                </a:lnTo>
                <a:close/>
                <a:moveTo>
                  <a:pt x="15694" y="3542"/>
                </a:moveTo>
                <a:cubicBezTo>
                  <a:pt x="14288" y="3530"/>
                  <a:pt x="14091" y="3559"/>
                  <a:pt x="14049" y="3776"/>
                </a:cubicBezTo>
                <a:cubicBezTo>
                  <a:pt x="14007" y="3995"/>
                  <a:pt x="14172" y="4024"/>
                  <a:pt x="15545" y="4061"/>
                </a:cubicBezTo>
                <a:lnTo>
                  <a:pt x="17096" y="4105"/>
                </a:lnTo>
                <a:lnTo>
                  <a:pt x="17129" y="5399"/>
                </a:lnTo>
                <a:cubicBezTo>
                  <a:pt x="17149" y="6113"/>
                  <a:pt x="17198" y="6849"/>
                  <a:pt x="17240" y="7033"/>
                </a:cubicBezTo>
                <a:cubicBezTo>
                  <a:pt x="17282" y="7217"/>
                  <a:pt x="17399" y="7339"/>
                  <a:pt x="17495" y="7307"/>
                </a:cubicBezTo>
                <a:cubicBezTo>
                  <a:pt x="17614" y="7267"/>
                  <a:pt x="17678" y="6731"/>
                  <a:pt x="17705" y="5589"/>
                </a:cubicBezTo>
                <a:cubicBezTo>
                  <a:pt x="17738" y="4223"/>
                  <a:pt x="17707" y="3897"/>
                  <a:pt x="17523" y="3743"/>
                </a:cubicBezTo>
                <a:cubicBezTo>
                  <a:pt x="17371" y="3616"/>
                  <a:pt x="16781" y="3551"/>
                  <a:pt x="15694" y="3542"/>
                </a:cubicBezTo>
                <a:close/>
                <a:moveTo>
                  <a:pt x="5030" y="3575"/>
                </a:moveTo>
                <a:cubicBezTo>
                  <a:pt x="4200" y="3585"/>
                  <a:pt x="4048" y="3653"/>
                  <a:pt x="3895" y="3854"/>
                </a:cubicBezTo>
                <a:cubicBezTo>
                  <a:pt x="3703" y="4104"/>
                  <a:pt x="3636" y="7069"/>
                  <a:pt x="3817" y="7251"/>
                </a:cubicBezTo>
                <a:cubicBezTo>
                  <a:pt x="4101" y="7537"/>
                  <a:pt x="4222" y="7126"/>
                  <a:pt x="4288" y="5678"/>
                </a:cubicBezTo>
                <a:lnTo>
                  <a:pt x="4360" y="4105"/>
                </a:lnTo>
                <a:lnTo>
                  <a:pt x="5900" y="4061"/>
                </a:lnTo>
                <a:cubicBezTo>
                  <a:pt x="7137" y="4028"/>
                  <a:pt x="7440" y="3980"/>
                  <a:pt x="7440" y="3810"/>
                </a:cubicBezTo>
                <a:cubicBezTo>
                  <a:pt x="7440" y="3640"/>
                  <a:pt x="7176" y="3594"/>
                  <a:pt x="6116" y="3581"/>
                </a:cubicBezTo>
                <a:cubicBezTo>
                  <a:pt x="5663" y="3575"/>
                  <a:pt x="5307" y="3572"/>
                  <a:pt x="5030" y="3575"/>
                </a:cubicBezTo>
                <a:close/>
                <a:moveTo>
                  <a:pt x="14980" y="9560"/>
                </a:moveTo>
                <a:cubicBezTo>
                  <a:pt x="15078" y="9557"/>
                  <a:pt x="15175" y="9557"/>
                  <a:pt x="15273" y="9560"/>
                </a:cubicBezTo>
                <a:cubicBezTo>
                  <a:pt x="16750" y="9603"/>
                  <a:pt x="18230" y="10334"/>
                  <a:pt x="19733" y="11758"/>
                </a:cubicBezTo>
                <a:cubicBezTo>
                  <a:pt x="20367" y="12358"/>
                  <a:pt x="20885" y="12927"/>
                  <a:pt x="20885" y="13018"/>
                </a:cubicBezTo>
                <a:cubicBezTo>
                  <a:pt x="20886" y="13109"/>
                  <a:pt x="20407" y="13644"/>
                  <a:pt x="19822" y="14206"/>
                </a:cubicBezTo>
                <a:cubicBezTo>
                  <a:pt x="18645" y="15336"/>
                  <a:pt x="17233" y="16160"/>
                  <a:pt x="16049" y="16409"/>
                </a:cubicBezTo>
                <a:cubicBezTo>
                  <a:pt x="15203" y="16588"/>
                  <a:pt x="15202" y="16586"/>
                  <a:pt x="14304" y="16409"/>
                </a:cubicBezTo>
                <a:cubicBezTo>
                  <a:pt x="12935" y="16140"/>
                  <a:pt x="10563" y="14578"/>
                  <a:pt x="9728" y="13398"/>
                </a:cubicBezTo>
                <a:lnTo>
                  <a:pt x="9401" y="12940"/>
                </a:lnTo>
                <a:lnTo>
                  <a:pt x="10243" y="12081"/>
                </a:lnTo>
                <a:cubicBezTo>
                  <a:pt x="11832" y="10455"/>
                  <a:pt x="13405" y="9613"/>
                  <a:pt x="14980" y="9560"/>
                </a:cubicBezTo>
                <a:close/>
                <a:moveTo>
                  <a:pt x="21389" y="9655"/>
                </a:moveTo>
                <a:cubicBezTo>
                  <a:pt x="21359" y="9656"/>
                  <a:pt x="21332" y="9658"/>
                  <a:pt x="21306" y="9672"/>
                </a:cubicBezTo>
                <a:cubicBezTo>
                  <a:pt x="21287" y="9682"/>
                  <a:pt x="21273" y="9699"/>
                  <a:pt x="21257" y="9716"/>
                </a:cubicBezTo>
                <a:cubicBezTo>
                  <a:pt x="21250" y="9723"/>
                  <a:pt x="21240" y="9726"/>
                  <a:pt x="21234" y="9733"/>
                </a:cubicBezTo>
                <a:cubicBezTo>
                  <a:pt x="21231" y="9738"/>
                  <a:pt x="21227" y="9750"/>
                  <a:pt x="21223" y="9755"/>
                </a:cubicBezTo>
                <a:cubicBezTo>
                  <a:pt x="21191" y="9805"/>
                  <a:pt x="21174" y="9868"/>
                  <a:pt x="21173" y="9945"/>
                </a:cubicBezTo>
                <a:cubicBezTo>
                  <a:pt x="21175" y="10036"/>
                  <a:pt x="21207" y="10111"/>
                  <a:pt x="21257" y="10163"/>
                </a:cubicBezTo>
                <a:cubicBezTo>
                  <a:pt x="21360" y="10231"/>
                  <a:pt x="21531" y="10134"/>
                  <a:pt x="21578" y="9889"/>
                </a:cubicBezTo>
                <a:cubicBezTo>
                  <a:pt x="21583" y="9861"/>
                  <a:pt x="21580" y="9836"/>
                  <a:pt x="21578" y="9811"/>
                </a:cubicBezTo>
                <a:cubicBezTo>
                  <a:pt x="21544" y="9718"/>
                  <a:pt x="21472" y="9658"/>
                  <a:pt x="21389" y="9655"/>
                </a:cubicBezTo>
                <a:close/>
                <a:moveTo>
                  <a:pt x="12431" y="12533"/>
                </a:moveTo>
                <a:cubicBezTo>
                  <a:pt x="11133" y="12533"/>
                  <a:pt x="11013" y="12556"/>
                  <a:pt x="11013" y="12806"/>
                </a:cubicBezTo>
                <a:cubicBezTo>
                  <a:pt x="11013" y="13402"/>
                  <a:pt x="13132" y="14968"/>
                  <a:pt x="14370" y="15288"/>
                </a:cubicBezTo>
                <a:cubicBezTo>
                  <a:pt x="15076" y="15471"/>
                  <a:pt x="16282" y="15294"/>
                  <a:pt x="17107" y="14887"/>
                </a:cubicBezTo>
                <a:cubicBezTo>
                  <a:pt x="18059" y="14417"/>
                  <a:pt x="19456" y="13184"/>
                  <a:pt x="19456" y="12812"/>
                </a:cubicBezTo>
                <a:cubicBezTo>
                  <a:pt x="19456" y="12557"/>
                  <a:pt x="19340" y="12533"/>
                  <a:pt x="18021" y="12533"/>
                </a:cubicBezTo>
                <a:lnTo>
                  <a:pt x="16586" y="12533"/>
                </a:lnTo>
                <a:lnTo>
                  <a:pt x="16503" y="12957"/>
                </a:lnTo>
                <a:cubicBezTo>
                  <a:pt x="16457" y="13189"/>
                  <a:pt x="16268" y="13523"/>
                  <a:pt x="16082" y="13699"/>
                </a:cubicBezTo>
                <a:lnTo>
                  <a:pt x="15744" y="14017"/>
                </a:lnTo>
                <a:lnTo>
                  <a:pt x="15606" y="13654"/>
                </a:lnTo>
                <a:cubicBezTo>
                  <a:pt x="15425" y="13175"/>
                  <a:pt x="15056" y="13054"/>
                  <a:pt x="14636" y="13331"/>
                </a:cubicBezTo>
                <a:cubicBezTo>
                  <a:pt x="14219" y="13606"/>
                  <a:pt x="14072" y="13523"/>
                  <a:pt x="13949" y="12962"/>
                </a:cubicBezTo>
                <a:lnTo>
                  <a:pt x="13855" y="12533"/>
                </a:lnTo>
                <a:lnTo>
                  <a:pt x="12431" y="12533"/>
                </a:lnTo>
                <a:close/>
                <a:moveTo>
                  <a:pt x="7706" y="17949"/>
                </a:moveTo>
                <a:cubicBezTo>
                  <a:pt x="7842" y="17932"/>
                  <a:pt x="7919" y="17998"/>
                  <a:pt x="8066" y="18133"/>
                </a:cubicBezTo>
                <a:cubicBezTo>
                  <a:pt x="8636" y="18654"/>
                  <a:pt x="8981" y="18730"/>
                  <a:pt x="10731" y="18730"/>
                </a:cubicBezTo>
                <a:cubicBezTo>
                  <a:pt x="12472" y="18730"/>
                  <a:pt x="12821" y="18654"/>
                  <a:pt x="13379" y="18144"/>
                </a:cubicBezTo>
                <a:cubicBezTo>
                  <a:pt x="13657" y="17890"/>
                  <a:pt x="13682" y="17891"/>
                  <a:pt x="14304" y="18172"/>
                </a:cubicBezTo>
                <a:cubicBezTo>
                  <a:pt x="15074" y="18519"/>
                  <a:pt x="15595" y="18976"/>
                  <a:pt x="15595" y="19315"/>
                </a:cubicBezTo>
                <a:cubicBezTo>
                  <a:pt x="15595" y="19686"/>
                  <a:pt x="14707" y="20394"/>
                  <a:pt x="13922" y="20654"/>
                </a:cubicBezTo>
                <a:cubicBezTo>
                  <a:pt x="13541" y="20780"/>
                  <a:pt x="12783" y="20954"/>
                  <a:pt x="12232" y="21033"/>
                </a:cubicBezTo>
                <a:cubicBezTo>
                  <a:pt x="9896" y="21369"/>
                  <a:pt x="7337" y="20902"/>
                  <a:pt x="6321" y="19957"/>
                </a:cubicBezTo>
                <a:cubicBezTo>
                  <a:pt x="5810" y="19481"/>
                  <a:pt x="5801" y="19455"/>
                  <a:pt x="6011" y="19070"/>
                </a:cubicBezTo>
                <a:cubicBezTo>
                  <a:pt x="6130" y="18852"/>
                  <a:pt x="6572" y="18490"/>
                  <a:pt x="6997" y="18267"/>
                </a:cubicBezTo>
                <a:cubicBezTo>
                  <a:pt x="7378" y="18067"/>
                  <a:pt x="7570" y="17966"/>
                  <a:pt x="7706" y="17949"/>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5"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586" name="Rectangle: Rounded Corners 24"/>
          <p:cNvSpPr/>
          <p:nvPr/>
        </p:nvSpPr>
        <p:spPr>
          <a:xfrm>
            <a:off x="1465487" y="1685494"/>
            <a:ext cx="9971816" cy="4354900"/>
          </a:xfrm>
          <a:prstGeom prst="roundRect">
            <a:avLst>
              <a:gd name="adj" fmla="val 5835"/>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87"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588"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589"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590"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591" name="TextBox 47"/>
          <p:cNvSpPr txBox="1"/>
          <p:nvPr/>
        </p:nvSpPr>
        <p:spPr>
          <a:xfrm>
            <a:off x="1505285" y="1696429"/>
            <a:ext cx="6764297" cy="41960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374315" indent="-374315" algn="just" defTabSz="457200">
              <a:lnSpc>
                <a:spcPct val="130000"/>
              </a:lnSpc>
              <a:spcBef>
                <a:spcPts val="1300"/>
              </a:spcBef>
              <a:buSzPct val="100000"/>
              <a:buAutoNum type="arabicPeriod" startAt="10"/>
              <a:defRPr sz="2800">
                <a:latin typeface="Arial Narrow"/>
                <a:ea typeface="Arial Narrow"/>
                <a:cs typeface="Arial Narrow"/>
                <a:sym typeface="Arial Narrow"/>
              </a:defRPr>
            </a:pPr>
            <a:r>
              <a:rPr b="1"/>
              <a:t>FRAUD:</a:t>
            </a:r>
            <a:r>
              <a:t> Crimes within this group are best described by the techniques used by fraudsters to obtain goods, services, or money illegally. The ultimate targets are, of course, those containing the most money or products that can be readily exchanged for cash. These are usually banks, retail stores, government agencies, and credit card agencies. </a:t>
            </a:r>
          </a:p>
        </p:txBody>
      </p:sp>
      <p:pic>
        <p:nvPicPr>
          <p:cNvPr id="592"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593"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594"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59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96" name="Image" descr="Image"/>
          <p:cNvPicPr>
            <a:picLocks noChangeAspect="1"/>
          </p:cNvPicPr>
          <p:nvPr/>
        </p:nvPicPr>
        <p:blipFill>
          <a:blip r:embed="rId5">
            <a:extLst/>
          </a:blip>
          <a:srcRect l="19750" t="17274" r="19817" b="34726"/>
          <a:stretch>
            <a:fillRect/>
          </a:stretch>
        </p:blipFill>
        <p:spPr>
          <a:xfrm>
            <a:off x="8616197" y="2899371"/>
            <a:ext cx="2253949" cy="1790197"/>
          </a:xfrm>
          <a:custGeom>
            <a:avLst/>
            <a:gdLst/>
            <a:ahLst/>
            <a:cxnLst>
              <a:cxn ang="0">
                <a:pos x="wd2" y="hd2"/>
              </a:cxn>
              <a:cxn ang="5400000">
                <a:pos x="wd2" y="hd2"/>
              </a:cxn>
              <a:cxn ang="10800000">
                <a:pos x="wd2" y="hd2"/>
              </a:cxn>
              <a:cxn ang="16200000">
                <a:pos x="wd2" y="hd2"/>
              </a:cxn>
            </a:cxnLst>
            <a:rect l="0" t="0" r="r" b="b"/>
            <a:pathLst>
              <a:path w="20839" h="21545" fill="norm" stroke="1" extrusionOk="0">
                <a:moveTo>
                  <a:pt x="10446" y="8"/>
                </a:moveTo>
                <a:lnTo>
                  <a:pt x="8733" y="42"/>
                </a:lnTo>
                <a:lnTo>
                  <a:pt x="8520" y="1155"/>
                </a:lnTo>
                <a:cubicBezTo>
                  <a:pt x="8357" y="2007"/>
                  <a:pt x="8256" y="2318"/>
                  <a:pt x="8087" y="2482"/>
                </a:cubicBezTo>
                <a:cubicBezTo>
                  <a:pt x="7911" y="2653"/>
                  <a:pt x="7867" y="2803"/>
                  <a:pt x="7867" y="3208"/>
                </a:cubicBezTo>
                <a:cubicBezTo>
                  <a:pt x="7867" y="3489"/>
                  <a:pt x="7905" y="3751"/>
                  <a:pt x="7955" y="3791"/>
                </a:cubicBezTo>
                <a:cubicBezTo>
                  <a:pt x="8004" y="3831"/>
                  <a:pt x="8046" y="4286"/>
                  <a:pt x="8046" y="4804"/>
                </a:cubicBezTo>
                <a:cubicBezTo>
                  <a:pt x="8046" y="5819"/>
                  <a:pt x="8210" y="6741"/>
                  <a:pt x="8553" y="7627"/>
                </a:cubicBezTo>
                <a:cubicBezTo>
                  <a:pt x="8671" y="7933"/>
                  <a:pt x="8740" y="8185"/>
                  <a:pt x="8703" y="8185"/>
                </a:cubicBezTo>
                <a:cubicBezTo>
                  <a:pt x="8667" y="8185"/>
                  <a:pt x="8725" y="8267"/>
                  <a:pt x="8835" y="8367"/>
                </a:cubicBezTo>
                <a:cubicBezTo>
                  <a:pt x="9041" y="8554"/>
                  <a:pt x="9079" y="8826"/>
                  <a:pt x="8982" y="9456"/>
                </a:cubicBezTo>
                <a:cubicBezTo>
                  <a:pt x="8913" y="9905"/>
                  <a:pt x="8358" y="10765"/>
                  <a:pt x="8138" y="10765"/>
                </a:cubicBezTo>
                <a:cubicBezTo>
                  <a:pt x="8048" y="10765"/>
                  <a:pt x="7800" y="10867"/>
                  <a:pt x="7584" y="10994"/>
                </a:cubicBezTo>
                <a:cubicBezTo>
                  <a:pt x="7368" y="11122"/>
                  <a:pt x="7066" y="11227"/>
                  <a:pt x="6916" y="11228"/>
                </a:cubicBezTo>
                <a:cubicBezTo>
                  <a:pt x="6536" y="11232"/>
                  <a:pt x="6278" y="11503"/>
                  <a:pt x="6017" y="12174"/>
                </a:cubicBezTo>
                <a:cubicBezTo>
                  <a:pt x="5693" y="13006"/>
                  <a:pt x="5534" y="14027"/>
                  <a:pt x="5474" y="15627"/>
                </a:cubicBezTo>
                <a:cubicBezTo>
                  <a:pt x="5413" y="17251"/>
                  <a:pt x="5384" y="17425"/>
                  <a:pt x="5232" y="17227"/>
                </a:cubicBezTo>
                <a:cubicBezTo>
                  <a:pt x="5102" y="17058"/>
                  <a:pt x="3579" y="17041"/>
                  <a:pt x="3500" y="17208"/>
                </a:cubicBezTo>
                <a:cubicBezTo>
                  <a:pt x="3469" y="17273"/>
                  <a:pt x="3342" y="17328"/>
                  <a:pt x="3218" y="17328"/>
                </a:cubicBezTo>
                <a:cubicBezTo>
                  <a:pt x="3065" y="17328"/>
                  <a:pt x="2777" y="17576"/>
                  <a:pt x="2344" y="18082"/>
                </a:cubicBezTo>
                <a:cubicBezTo>
                  <a:pt x="1989" y="18498"/>
                  <a:pt x="1671" y="18845"/>
                  <a:pt x="1640" y="18856"/>
                </a:cubicBezTo>
                <a:cubicBezTo>
                  <a:pt x="1608" y="18867"/>
                  <a:pt x="1212" y="19338"/>
                  <a:pt x="759" y="19902"/>
                </a:cubicBezTo>
                <a:cubicBezTo>
                  <a:pt x="-32" y="20888"/>
                  <a:pt x="-60" y="20944"/>
                  <a:pt x="44" y="21240"/>
                </a:cubicBezTo>
                <a:lnTo>
                  <a:pt x="150" y="21545"/>
                </a:lnTo>
                <a:lnTo>
                  <a:pt x="10435" y="21545"/>
                </a:lnTo>
                <a:cubicBezTo>
                  <a:pt x="21540" y="21545"/>
                  <a:pt x="20830" y="21584"/>
                  <a:pt x="20830" y="20986"/>
                </a:cubicBezTo>
                <a:cubicBezTo>
                  <a:pt x="20830" y="20833"/>
                  <a:pt x="19336" y="18857"/>
                  <a:pt x="19252" y="18899"/>
                </a:cubicBezTo>
                <a:cubicBezTo>
                  <a:pt x="19239" y="18906"/>
                  <a:pt x="18924" y="18556"/>
                  <a:pt x="18552" y="18121"/>
                </a:cubicBezTo>
                <a:cubicBezTo>
                  <a:pt x="17879" y="17333"/>
                  <a:pt x="17871" y="17328"/>
                  <a:pt x="17344" y="17328"/>
                </a:cubicBezTo>
                <a:cubicBezTo>
                  <a:pt x="17053" y="17328"/>
                  <a:pt x="16775" y="17279"/>
                  <a:pt x="16728" y="17218"/>
                </a:cubicBezTo>
                <a:cubicBezTo>
                  <a:pt x="16681" y="17157"/>
                  <a:pt x="16382" y="17089"/>
                  <a:pt x="16060" y="17070"/>
                </a:cubicBezTo>
                <a:lnTo>
                  <a:pt x="15473" y="17036"/>
                </a:lnTo>
                <a:lnTo>
                  <a:pt x="15407" y="15651"/>
                </a:lnTo>
                <a:cubicBezTo>
                  <a:pt x="15268" y="12755"/>
                  <a:pt x="14752" y="11244"/>
                  <a:pt x="13899" y="11233"/>
                </a:cubicBezTo>
                <a:cubicBezTo>
                  <a:pt x="13775" y="11231"/>
                  <a:pt x="13495" y="11122"/>
                  <a:pt x="13279" y="10994"/>
                </a:cubicBezTo>
                <a:cubicBezTo>
                  <a:pt x="13063" y="10867"/>
                  <a:pt x="12814" y="10765"/>
                  <a:pt x="12725" y="10765"/>
                </a:cubicBezTo>
                <a:cubicBezTo>
                  <a:pt x="12547" y="10765"/>
                  <a:pt x="11894" y="9849"/>
                  <a:pt x="11965" y="9700"/>
                </a:cubicBezTo>
                <a:cubicBezTo>
                  <a:pt x="11989" y="9649"/>
                  <a:pt x="11968" y="9573"/>
                  <a:pt x="11917" y="9532"/>
                </a:cubicBezTo>
                <a:cubicBezTo>
                  <a:pt x="11749" y="9397"/>
                  <a:pt x="11827" y="8875"/>
                  <a:pt x="12086" y="8381"/>
                </a:cubicBezTo>
                <a:cubicBezTo>
                  <a:pt x="12717" y="7180"/>
                  <a:pt x="13017" y="5947"/>
                  <a:pt x="12982" y="4703"/>
                </a:cubicBezTo>
                <a:cubicBezTo>
                  <a:pt x="12969" y="4240"/>
                  <a:pt x="12986" y="3823"/>
                  <a:pt x="13022" y="3777"/>
                </a:cubicBezTo>
                <a:cubicBezTo>
                  <a:pt x="13058" y="3730"/>
                  <a:pt x="13088" y="3456"/>
                  <a:pt x="13088" y="3170"/>
                </a:cubicBezTo>
                <a:cubicBezTo>
                  <a:pt x="13088" y="2766"/>
                  <a:pt x="13041" y="2606"/>
                  <a:pt x="12879" y="2439"/>
                </a:cubicBezTo>
                <a:cubicBezTo>
                  <a:pt x="12725" y="2282"/>
                  <a:pt x="12627" y="1966"/>
                  <a:pt x="12505" y="1250"/>
                </a:cubicBezTo>
                <a:cubicBezTo>
                  <a:pt x="12413" y="714"/>
                  <a:pt x="12296" y="210"/>
                  <a:pt x="12248" y="128"/>
                </a:cubicBezTo>
                <a:cubicBezTo>
                  <a:pt x="12181" y="14"/>
                  <a:pt x="11751" y="-16"/>
                  <a:pt x="10446" y="8"/>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8"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599" name="Rectangle: Rounded Corners 24"/>
          <p:cNvSpPr/>
          <p:nvPr/>
        </p:nvSpPr>
        <p:spPr>
          <a:xfrm>
            <a:off x="1465487" y="1685494"/>
            <a:ext cx="9971816"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600"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601"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602"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603"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604" name="TextBox 47"/>
          <p:cNvSpPr txBox="1"/>
          <p:nvPr/>
        </p:nvSpPr>
        <p:spPr>
          <a:xfrm>
            <a:off x="1559975" y="1981839"/>
            <a:ext cx="7299371" cy="3545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374315" indent="-374315" algn="just" defTabSz="457200">
              <a:lnSpc>
                <a:spcPct val="150000"/>
              </a:lnSpc>
              <a:spcBef>
                <a:spcPts val="1300"/>
              </a:spcBef>
              <a:buSzPct val="100000"/>
              <a:buAutoNum type="arabicPeriod" startAt="11"/>
              <a:defRPr sz="2800">
                <a:latin typeface="Arial Narrow"/>
                <a:ea typeface="Arial Narrow"/>
                <a:cs typeface="Arial Narrow"/>
                <a:sym typeface="Arial Narrow"/>
              </a:defRPr>
            </a:pPr>
            <a:r>
              <a:rPr b="1"/>
              <a:t>IDENTITY THEFT: </a:t>
            </a:r>
            <a:r>
              <a:t>is a particularly useful technique because it enables the offender to adopt the identity of the victim and operate his or her bank accounts, open new accounts, and generate many other enabling documents that provide access to goods and services.</a:t>
            </a:r>
          </a:p>
        </p:txBody>
      </p:sp>
      <p:pic>
        <p:nvPicPr>
          <p:cNvPr id="605"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606"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607"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60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09" name="Image" descr="Image"/>
          <p:cNvPicPr>
            <a:picLocks noChangeAspect="1"/>
          </p:cNvPicPr>
          <p:nvPr/>
        </p:nvPicPr>
        <p:blipFill>
          <a:blip r:embed="rId5">
            <a:extLst/>
          </a:blip>
          <a:srcRect l="16565" t="4924" r="12677" b="0"/>
          <a:stretch>
            <a:fillRect/>
          </a:stretch>
        </p:blipFill>
        <p:spPr>
          <a:xfrm>
            <a:off x="8902082" y="3054178"/>
            <a:ext cx="2407301" cy="1617346"/>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11"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612" name="Rectangle: Rounded Corners 24"/>
          <p:cNvSpPr/>
          <p:nvPr/>
        </p:nvSpPr>
        <p:spPr>
          <a:xfrm>
            <a:off x="1465487" y="1685494"/>
            <a:ext cx="9971816" cy="4254852"/>
          </a:xfrm>
          <a:prstGeom prst="roundRect">
            <a:avLst>
              <a:gd name="adj" fmla="val 5972"/>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613"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614"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615"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616"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617" name="TextBox 47"/>
          <p:cNvSpPr txBox="1"/>
          <p:nvPr/>
        </p:nvSpPr>
        <p:spPr>
          <a:xfrm>
            <a:off x="1501632" y="1742940"/>
            <a:ext cx="7464111" cy="408051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374315" indent="-374315" algn="just" defTabSz="457200">
              <a:lnSpc>
                <a:spcPct val="120000"/>
              </a:lnSpc>
              <a:spcBef>
                <a:spcPts val="1300"/>
              </a:spcBef>
              <a:buSzPct val="100000"/>
              <a:buAutoNum type="arabicPeriod" startAt="12"/>
              <a:defRPr sz="2800">
                <a:latin typeface="Arial Narrow"/>
                <a:ea typeface="Arial Narrow"/>
                <a:cs typeface="Arial Narrow"/>
                <a:sym typeface="Arial Narrow"/>
              </a:defRPr>
            </a:pPr>
            <a:r>
              <a:rPr b="1"/>
              <a:t>PHISHING: </a:t>
            </a:r>
            <a:r>
              <a:t>Millions of e-mails are sent purporting to be from a major bank or agency requesting the respondent to provide personal financial details, such as account numbers, user IDs, and passwords. </a:t>
            </a:r>
          </a:p>
          <a:p>
            <a:pPr marL="374315" indent="-374315" algn="just" defTabSz="457200">
              <a:lnSpc>
                <a:spcPct val="120000"/>
              </a:lnSpc>
              <a:spcBef>
                <a:spcPts val="1300"/>
              </a:spcBef>
              <a:buSzPct val="100000"/>
              <a:buAutoNum type="arabicPeriod" startAt="12"/>
              <a:defRPr sz="2800">
                <a:latin typeface="Arial Narrow"/>
                <a:ea typeface="Arial Narrow"/>
                <a:cs typeface="Arial Narrow"/>
                <a:sym typeface="Arial Narrow"/>
              </a:defRPr>
            </a:pPr>
            <a:r>
              <a:rPr b="1"/>
              <a:t>SPOOFING: </a:t>
            </a:r>
            <a:r>
              <a:t>Ranging from basic to sophisticated store fronts that look like legitimate businesses can be set up on the web, some even reproducing the web pages of reputable online retailers.</a:t>
            </a:r>
          </a:p>
        </p:txBody>
      </p:sp>
      <p:pic>
        <p:nvPicPr>
          <p:cNvPr id="618"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619"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620"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62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22" name="Image" descr="Image"/>
          <p:cNvPicPr>
            <a:picLocks noChangeAspect="1"/>
          </p:cNvPicPr>
          <p:nvPr/>
        </p:nvPicPr>
        <p:blipFill>
          <a:blip r:embed="rId5">
            <a:extLst/>
          </a:blip>
          <a:srcRect l="5922" t="0" r="5922" b="4139"/>
          <a:stretch>
            <a:fillRect/>
          </a:stretch>
        </p:blipFill>
        <p:spPr>
          <a:xfrm>
            <a:off x="9370854" y="1778932"/>
            <a:ext cx="1626740" cy="1768922"/>
          </a:xfrm>
          <a:prstGeom prst="rect">
            <a:avLst/>
          </a:prstGeom>
          <a:ln w="12700">
            <a:miter lim="400000"/>
          </a:ln>
        </p:spPr>
      </p:pic>
      <p:pic>
        <p:nvPicPr>
          <p:cNvPr id="623" name="Image" descr="Image"/>
          <p:cNvPicPr>
            <a:picLocks noChangeAspect="1"/>
          </p:cNvPicPr>
          <p:nvPr/>
        </p:nvPicPr>
        <p:blipFill>
          <a:blip r:embed="rId6">
            <a:extLst/>
          </a:blip>
          <a:srcRect l="8454" t="0" r="4546" b="9415"/>
          <a:stretch>
            <a:fillRect/>
          </a:stretch>
        </p:blipFill>
        <p:spPr>
          <a:xfrm>
            <a:off x="9324931" y="3788046"/>
            <a:ext cx="1718513" cy="2058688"/>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25"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626" name="Rectangle: Rounded Corners 24"/>
          <p:cNvSpPr/>
          <p:nvPr/>
        </p:nvSpPr>
        <p:spPr>
          <a:xfrm>
            <a:off x="1631488" y="1685494"/>
            <a:ext cx="9758586"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627"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628"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629"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630"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631" name="TextBox 47"/>
          <p:cNvSpPr txBox="1"/>
          <p:nvPr/>
        </p:nvSpPr>
        <p:spPr>
          <a:xfrm>
            <a:off x="1795400" y="1749608"/>
            <a:ext cx="7138063" cy="406781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360947" indent="-360947" algn="just" defTabSz="457200">
              <a:lnSpc>
                <a:spcPct val="130000"/>
              </a:lnSpc>
              <a:spcBef>
                <a:spcPts val="1300"/>
              </a:spcBef>
              <a:buSzPct val="100000"/>
              <a:buAutoNum type="arabicPeriod" startAt="14"/>
              <a:defRPr sz="2700">
                <a:latin typeface="Arial Narrow"/>
                <a:ea typeface="Arial Narrow"/>
                <a:cs typeface="Arial Narrow"/>
                <a:sym typeface="Arial Narrow"/>
              </a:defRPr>
            </a:pPr>
            <a:r>
              <a:rPr b="1"/>
              <a:t>DIRECT INVESTMENT SCAMS: </a:t>
            </a:r>
            <a:r>
              <a:t>These utilize convincing website, storefronts, and entice individuals to invest money in non-existent funds, various investment products (“hot” commodities, for example), as well as various pyramid schemes, including “gifting” schemes that entice people to give up their hard-earned money thinking they are donating to charity.</a:t>
            </a:r>
          </a:p>
        </p:txBody>
      </p:sp>
      <p:pic>
        <p:nvPicPr>
          <p:cNvPr id="632"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633"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634"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63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36" name="Image" descr="Image"/>
          <p:cNvPicPr>
            <a:picLocks noChangeAspect="1"/>
          </p:cNvPicPr>
          <p:nvPr/>
        </p:nvPicPr>
        <p:blipFill>
          <a:blip r:embed="rId5">
            <a:extLst/>
          </a:blip>
          <a:srcRect l="13893" t="13569" r="13965" b="12268"/>
          <a:stretch>
            <a:fillRect/>
          </a:stretch>
        </p:blipFill>
        <p:spPr>
          <a:xfrm>
            <a:off x="9050648" y="2728492"/>
            <a:ext cx="2207037" cy="2268866"/>
          </a:xfrm>
          <a:custGeom>
            <a:avLst/>
            <a:gdLst/>
            <a:ahLst/>
            <a:cxnLst>
              <a:cxn ang="0">
                <a:pos x="wd2" y="hd2"/>
              </a:cxn>
              <a:cxn ang="5400000">
                <a:pos x="wd2" y="hd2"/>
              </a:cxn>
              <a:cxn ang="10800000">
                <a:pos x="wd2" y="hd2"/>
              </a:cxn>
              <a:cxn ang="16200000">
                <a:pos x="wd2" y="hd2"/>
              </a:cxn>
            </a:cxnLst>
            <a:rect l="0" t="0" r="r" b="b"/>
            <a:pathLst>
              <a:path w="21519" h="21593" fill="norm" stroke="1" extrusionOk="0">
                <a:moveTo>
                  <a:pt x="10437" y="3"/>
                </a:moveTo>
                <a:cubicBezTo>
                  <a:pt x="10308" y="13"/>
                  <a:pt x="10194" y="46"/>
                  <a:pt x="10205" y="94"/>
                </a:cubicBezTo>
                <a:cubicBezTo>
                  <a:pt x="10217" y="151"/>
                  <a:pt x="10078" y="205"/>
                  <a:pt x="9837" y="237"/>
                </a:cubicBezTo>
                <a:cubicBezTo>
                  <a:pt x="9623" y="266"/>
                  <a:pt x="9354" y="314"/>
                  <a:pt x="9241" y="343"/>
                </a:cubicBezTo>
                <a:cubicBezTo>
                  <a:pt x="9120" y="374"/>
                  <a:pt x="9013" y="361"/>
                  <a:pt x="8982" y="313"/>
                </a:cubicBezTo>
                <a:cubicBezTo>
                  <a:pt x="8910" y="199"/>
                  <a:pt x="8703" y="208"/>
                  <a:pt x="8726" y="324"/>
                </a:cubicBezTo>
                <a:cubicBezTo>
                  <a:pt x="8739" y="387"/>
                  <a:pt x="8638" y="422"/>
                  <a:pt x="8428" y="426"/>
                </a:cubicBezTo>
                <a:cubicBezTo>
                  <a:pt x="8254" y="430"/>
                  <a:pt x="8062" y="462"/>
                  <a:pt x="8003" y="498"/>
                </a:cubicBezTo>
                <a:cubicBezTo>
                  <a:pt x="7818" y="609"/>
                  <a:pt x="7192" y="674"/>
                  <a:pt x="7090" y="592"/>
                </a:cubicBezTo>
                <a:cubicBezTo>
                  <a:pt x="7020" y="537"/>
                  <a:pt x="6976" y="572"/>
                  <a:pt x="6919" y="717"/>
                </a:cubicBezTo>
                <a:cubicBezTo>
                  <a:pt x="6877" y="827"/>
                  <a:pt x="6750" y="955"/>
                  <a:pt x="6641" y="1004"/>
                </a:cubicBezTo>
                <a:cubicBezTo>
                  <a:pt x="6518" y="1059"/>
                  <a:pt x="6449" y="1145"/>
                  <a:pt x="6463" y="1227"/>
                </a:cubicBezTo>
                <a:cubicBezTo>
                  <a:pt x="6478" y="1319"/>
                  <a:pt x="6335" y="1456"/>
                  <a:pt x="5998" y="1669"/>
                </a:cubicBezTo>
                <a:cubicBezTo>
                  <a:pt x="5729" y="1839"/>
                  <a:pt x="5497" y="1979"/>
                  <a:pt x="5484" y="1979"/>
                </a:cubicBezTo>
                <a:cubicBezTo>
                  <a:pt x="5459" y="1979"/>
                  <a:pt x="5184" y="2209"/>
                  <a:pt x="4501" y="2802"/>
                </a:cubicBezTo>
                <a:cubicBezTo>
                  <a:pt x="4172" y="3088"/>
                  <a:pt x="4081" y="3130"/>
                  <a:pt x="3816" y="3112"/>
                </a:cubicBezTo>
                <a:cubicBezTo>
                  <a:pt x="3626" y="3098"/>
                  <a:pt x="3431" y="3137"/>
                  <a:pt x="3305" y="3217"/>
                </a:cubicBezTo>
                <a:cubicBezTo>
                  <a:pt x="3194" y="3289"/>
                  <a:pt x="3070" y="3346"/>
                  <a:pt x="3027" y="3346"/>
                </a:cubicBezTo>
                <a:cubicBezTo>
                  <a:pt x="2975" y="3346"/>
                  <a:pt x="2972" y="3410"/>
                  <a:pt x="3019" y="3531"/>
                </a:cubicBezTo>
                <a:cubicBezTo>
                  <a:pt x="3070" y="3663"/>
                  <a:pt x="3059" y="3784"/>
                  <a:pt x="2976" y="3946"/>
                </a:cubicBezTo>
                <a:cubicBezTo>
                  <a:pt x="2865" y="4164"/>
                  <a:pt x="2436" y="4485"/>
                  <a:pt x="2214" y="4517"/>
                </a:cubicBezTo>
                <a:cubicBezTo>
                  <a:pt x="2157" y="4525"/>
                  <a:pt x="1996" y="4622"/>
                  <a:pt x="1858" y="4736"/>
                </a:cubicBezTo>
                <a:cubicBezTo>
                  <a:pt x="1720" y="4849"/>
                  <a:pt x="1555" y="4944"/>
                  <a:pt x="1494" y="4944"/>
                </a:cubicBezTo>
                <a:cubicBezTo>
                  <a:pt x="1331" y="4944"/>
                  <a:pt x="1039" y="5258"/>
                  <a:pt x="1022" y="5450"/>
                </a:cubicBezTo>
                <a:cubicBezTo>
                  <a:pt x="1014" y="5541"/>
                  <a:pt x="1050" y="5652"/>
                  <a:pt x="1103" y="5695"/>
                </a:cubicBezTo>
                <a:cubicBezTo>
                  <a:pt x="1159" y="5740"/>
                  <a:pt x="1190" y="5899"/>
                  <a:pt x="1177" y="6058"/>
                </a:cubicBezTo>
                <a:cubicBezTo>
                  <a:pt x="1164" y="6213"/>
                  <a:pt x="1199" y="6390"/>
                  <a:pt x="1250" y="6451"/>
                </a:cubicBezTo>
                <a:cubicBezTo>
                  <a:pt x="1349" y="6567"/>
                  <a:pt x="1337" y="6984"/>
                  <a:pt x="1231" y="7112"/>
                </a:cubicBezTo>
                <a:cubicBezTo>
                  <a:pt x="1037" y="7346"/>
                  <a:pt x="344" y="9673"/>
                  <a:pt x="248" y="10417"/>
                </a:cubicBezTo>
                <a:cubicBezTo>
                  <a:pt x="219" y="10647"/>
                  <a:pt x="173" y="10870"/>
                  <a:pt x="144" y="10911"/>
                </a:cubicBezTo>
                <a:cubicBezTo>
                  <a:pt x="59" y="11031"/>
                  <a:pt x="111" y="14058"/>
                  <a:pt x="206" y="14503"/>
                </a:cubicBezTo>
                <a:cubicBezTo>
                  <a:pt x="252" y="14723"/>
                  <a:pt x="345" y="15003"/>
                  <a:pt x="411" y="15127"/>
                </a:cubicBezTo>
                <a:cubicBezTo>
                  <a:pt x="476" y="15250"/>
                  <a:pt x="543" y="15431"/>
                  <a:pt x="562" y="15527"/>
                </a:cubicBezTo>
                <a:cubicBezTo>
                  <a:pt x="580" y="15623"/>
                  <a:pt x="600" y="15718"/>
                  <a:pt x="608" y="15739"/>
                </a:cubicBezTo>
                <a:cubicBezTo>
                  <a:pt x="616" y="15759"/>
                  <a:pt x="620" y="15799"/>
                  <a:pt x="616" y="15829"/>
                </a:cubicBezTo>
                <a:cubicBezTo>
                  <a:pt x="611" y="15859"/>
                  <a:pt x="644" y="15975"/>
                  <a:pt x="685" y="16082"/>
                </a:cubicBezTo>
                <a:cubicBezTo>
                  <a:pt x="770" y="16298"/>
                  <a:pt x="759" y="16302"/>
                  <a:pt x="275" y="16381"/>
                </a:cubicBezTo>
                <a:cubicBezTo>
                  <a:pt x="100" y="16409"/>
                  <a:pt x="9" y="16449"/>
                  <a:pt x="1" y="16520"/>
                </a:cubicBezTo>
                <a:cubicBezTo>
                  <a:pt x="-8" y="16592"/>
                  <a:pt x="65" y="16697"/>
                  <a:pt x="217" y="16860"/>
                </a:cubicBezTo>
                <a:cubicBezTo>
                  <a:pt x="464" y="17125"/>
                  <a:pt x="539" y="17163"/>
                  <a:pt x="507" y="17011"/>
                </a:cubicBezTo>
                <a:cubicBezTo>
                  <a:pt x="496" y="16956"/>
                  <a:pt x="571" y="16917"/>
                  <a:pt x="685" y="16917"/>
                </a:cubicBezTo>
                <a:cubicBezTo>
                  <a:pt x="800" y="16917"/>
                  <a:pt x="871" y="16956"/>
                  <a:pt x="860" y="17011"/>
                </a:cubicBezTo>
                <a:cubicBezTo>
                  <a:pt x="849" y="17064"/>
                  <a:pt x="877" y="17106"/>
                  <a:pt x="922" y="17106"/>
                </a:cubicBezTo>
                <a:cubicBezTo>
                  <a:pt x="992" y="17106"/>
                  <a:pt x="1299" y="17701"/>
                  <a:pt x="1336" y="17907"/>
                </a:cubicBezTo>
                <a:cubicBezTo>
                  <a:pt x="1343" y="17949"/>
                  <a:pt x="1421" y="18117"/>
                  <a:pt x="1510" y="18284"/>
                </a:cubicBezTo>
                <a:cubicBezTo>
                  <a:pt x="1695" y="18634"/>
                  <a:pt x="1709" y="18581"/>
                  <a:pt x="1231" y="19576"/>
                </a:cubicBezTo>
                <a:cubicBezTo>
                  <a:pt x="413" y="21280"/>
                  <a:pt x="429" y="21207"/>
                  <a:pt x="856" y="21057"/>
                </a:cubicBezTo>
                <a:cubicBezTo>
                  <a:pt x="1143" y="20955"/>
                  <a:pt x="1355" y="20636"/>
                  <a:pt x="1231" y="20490"/>
                </a:cubicBezTo>
                <a:cubicBezTo>
                  <a:pt x="1147" y="20392"/>
                  <a:pt x="1549" y="19955"/>
                  <a:pt x="1641" y="20044"/>
                </a:cubicBezTo>
                <a:cubicBezTo>
                  <a:pt x="1670" y="20072"/>
                  <a:pt x="1769" y="20004"/>
                  <a:pt x="1858" y="19893"/>
                </a:cubicBezTo>
                <a:cubicBezTo>
                  <a:pt x="2066" y="19635"/>
                  <a:pt x="2131" y="19640"/>
                  <a:pt x="2280" y="19920"/>
                </a:cubicBezTo>
                <a:cubicBezTo>
                  <a:pt x="2346" y="20045"/>
                  <a:pt x="2381" y="20146"/>
                  <a:pt x="2357" y="20146"/>
                </a:cubicBezTo>
                <a:cubicBezTo>
                  <a:pt x="2333" y="20146"/>
                  <a:pt x="2359" y="20226"/>
                  <a:pt x="2411" y="20320"/>
                </a:cubicBezTo>
                <a:cubicBezTo>
                  <a:pt x="2464" y="20414"/>
                  <a:pt x="2509" y="20540"/>
                  <a:pt x="2512" y="20603"/>
                </a:cubicBezTo>
                <a:cubicBezTo>
                  <a:pt x="2519" y="20798"/>
                  <a:pt x="2851" y="21158"/>
                  <a:pt x="2980" y="21110"/>
                </a:cubicBezTo>
                <a:cubicBezTo>
                  <a:pt x="3144" y="21048"/>
                  <a:pt x="3128" y="20882"/>
                  <a:pt x="2941" y="20717"/>
                </a:cubicBezTo>
                <a:cubicBezTo>
                  <a:pt x="2834" y="20622"/>
                  <a:pt x="2810" y="20551"/>
                  <a:pt x="2864" y="20498"/>
                </a:cubicBezTo>
                <a:cubicBezTo>
                  <a:pt x="2975" y="20389"/>
                  <a:pt x="2963" y="20127"/>
                  <a:pt x="2837" y="19890"/>
                </a:cubicBezTo>
                <a:cubicBezTo>
                  <a:pt x="2742" y="19710"/>
                  <a:pt x="2721" y="19701"/>
                  <a:pt x="2628" y="19810"/>
                </a:cubicBezTo>
                <a:cubicBezTo>
                  <a:pt x="2533" y="19922"/>
                  <a:pt x="2515" y="19921"/>
                  <a:pt x="2423" y="19799"/>
                </a:cubicBezTo>
                <a:cubicBezTo>
                  <a:pt x="2323" y="19665"/>
                  <a:pt x="2357" y="19113"/>
                  <a:pt x="2473" y="18987"/>
                </a:cubicBezTo>
                <a:cubicBezTo>
                  <a:pt x="2548" y="18906"/>
                  <a:pt x="2941" y="19220"/>
                  <a:pt x="2941" y="19361"/>
                </a:cubicBezTo>
                <a:cubicBezTo>
                  <a:pt x="2941" y="19423"/>
                  <a:pt x="2981" y="19449"/>
                  <a:pt x="3027" y="19421"/>
                </a:cubicBezTo>
                <a:cubicBezTo>
                  <a:pt x="3073" y="19393"/>
                  <a:pt x="3185" y="19439"/>
                  <a:pt x="3278" y="19523"/>
                </a:cubicBezTo>
                <a:cubicBezTo>
                  <a:pt x="3371" y="19607"/>
                  <a:pt x="3603" y="19760"/>
                  <a:pt x="3793" y="19863"/>
                </a:cubicBezTo>
                <a:cubicBezTo>
                  <a:pt x="4141" y="20052"/>
                  <a:pt x="4267" y="20276"/>
                  <a:pt x="4067" y="20350"/>
                </a:cubicBezTo>
                <a:cubicBezTo>
                  <a:pt x="4008" y="20373"/>
                  <a:pt x="3851" y="20561"/>
                  <a:pt x="3719" y="20770"/>
                </a:cubicBezTo>
                <a:cubicBezTo>
                  <a:pt x="3501" y="21116"/>
                  <a:pt x="3488" y="21168"/>
                  <a:pt x="3580" y="21370"/>
                </a:cubicBezTo>
                <a:cubicBezTo>
                  <a:pt x="3648" y="21520"/>
                  <a:pt x="3739" y="21593"/>
                  <a:pt x="3859" y="21593"/>
                </a:cubicBezTo>
                <a:cubicBezTo>
                  <a:pt x="4063" y="21593"/>
                  <a:pt x="4097" y="21404"/>
                  <a:pt x="3905" y="21332"/>
                </a:cubicBezTo>
                <a:cubicBezTo>
                  <a:pt x="3744" y="21272"/>
                  <a:pt x="3843" y="21173"/>
                  <a:pt x="4133" y="21106"/>
                </a:cubicBezTo>
                <a:cubicBezTo>
                  <a:pt x="4289" y="21070"/>
                  <a:pt x="4360" y="21090"/>
                  <a:pt x="4393" y="21174"/>
                </a:cubicBezTo>
                <a:cubicBezTo>
                  <a:pt x="4418" y="21237"/>
                  <a:pt x="4472" y="21287"/>
                  <a:pt x="4512" y="21287"/>
                </a:cubicBezTo>
                <a:cubicBezTo>
                  <a:pt x="4553" y="21287"/>
                  <a:pt x="4567" y="21256"/>
                  <a:pt x="4543" y="21219"/>
                </a:cubicBezTo>
                <a:cubicBezTo>
                  <a:pt x="4494" y="21141"/>
                  <a:pt x="4834" y="20909"/>
                  <a:pt x="4996" y="20909"/>
                </a:cubicBezTo>
                <a:cubicBezTo>
                  <a:pt x="5057" y="20909"/>
                  <a:pt x="5150" y="20962"/>
                  <a:pt x="5205" y="21026"/>
                </a:cubicBezTo>
                <a:cubicBezTo>
                  <a:pt x="5274" y="21108"/>
                  <a:pt x="5331" y="21119"/>
                  <a:pt x="5387" y="21064"/>
                </a:cubicBezTo>
                <a:cubicBezTo>
                  <a:pt x="5432" y="21021"/>
                  <a:pt x="5579" y="20985"/>
                  <a:pt x="5716" y="20985"/>
                </a:cubicBezTo>
                <a:cubicBezTo>
                  <a:pt x="5873" y="20985"/>
                  <a:pt x="5980" y="20937"/>
                  <a:pt x="6010" y="20860"/>
                </a:cubicBezTo>
                <a:cubicBezTo>
                  <a:pt x="6048" y="20764"/>
                  <a:pt x="6121" y="20750"/>
                  <a:pt x="6350" y="20792"/>
                </a:cubicBezTo>
                <a:cubicBezTo>
                  <a:pt x="6731" y="20862"/>
                  <a:pt x="6821" y="20943"/>
                  <a:pt x="6776" y="21174"/>
                </a:cubicBezTo>
                <a:cubicBezTo>
                  <a:pt x="6740" y="21358"/>
                  <a:pt x="6858" y="21440"/>
                  <a:pt x="6950" y="21295"/>
                </a:cubicBezTo>
                <a:cubicBezTo>
                  <a:pt x="6975" y="21255"/>
                  <a:pt x="7110" y="21166"/>
                  <a:pt x="7248" y="21098"/>
                </a:cubicBezTo>
                <a:cubicBezTo>
                  <a:pt x="7454" y="20997"/>
                  <a:pt x="7633" y="20983"/>
                  <a:pt x="8239" y="21026"/>
                </a:cubicBezTo>
                <a:cubicBezTo>
                  <a:pt x="8646" y="21055"/>
                  <a:pt x="9062" y="21110"/>
                  <a:pt x="9164" y="21147"/>
                </a:cubicBezTo>
                <a:cubicBezTo>
                  <a:pt x="9270" y="21186"/>
                  <a:pt x="9384" y="21186"/>
                  <a:pt x="9435" y="21147"/>
                </a:cubicBezTo>
                <a:cubicBezTo>
                  <a:pt x="9483" y="21110"/>
                  <a:pt x="9666" y="21076"/>
                  <a:pt x="9837" y="21068"/>
                </a:cubicBezTo>
                <a:cubicBezTo>
                  <a:pt x="10008" y="21060"/>
                  <a:pt x="10306" y="21035"/>
                  <a:pt x="10499" y="21015"/>
                </a:cubicBezTo>
                <a:cubicBezTo>
                  <a:pt x="11217" y="20940"/>
                  <a:pt x="12798" y="20925"/>
                  <a:pt x="12882" y="20992"/>
                </a:cubicBezTo>
                <a:cubicBezTo>
                  <a:pt x="13008" y="21093"/>
                  <a:pt x="13243" y="20733"/>
                  <a:pt x="13126" y="20619"/>
                </a:cubicBezTo>
                <a:cubicBezTo>
                  <a:pt x="13064" y="20558"/>
                  <a:pt x="13105" y="20511"/>
                  <a:pt x="13269" y="20449"/>
                </a:cubicBezTo>
                <a:cubicBezTo>
                  <a:pt x="13621" y="20314"/>
                  <a:pt x="14052" y="20270"/>
                  <a:pt x="14113" y="20365"/>
                </a:cubicBezTo>
                <a:cubicBezTo>
                  <a:pt x="14203" y="20507"/>
                  <a:pt x="14479" y="20471"/>
                  <a:pt x="14453" y="20320"/>
                </a:cubicBezTo>
                <a:cubicBezTo>
                  <a:pt x="14438" y="20230"/>
                  <a:pt x="14480" y="20184"/>
                  <a:pt x="14585" y="20184"/>
                </a:cubicBezTo>
                <a:cubicBezTo>
                  <a:pt x="14690" y="20184"/>
                  <a:pt x="14736" y="20230"/>
                  <a:pt x="14720" y="20320"/>
                </a:cubicBezTo>
                <a:cubicBezTo>
                  <a:pt x="14693" y="20478"/>
                  <a:pt x="14930" y="20503"/>
                  <a:pt x="15080" y="20358"/>
                </a:cubicBezTo>
                <a:cubicBezTo>
                  <a:pt x="15159" y="20282"/>
                  <a:pt x="15200" y="20288"/>
                  <a:pt x="15274" y="20384"/>
                </a:cubicBezTo>
                <a:cubicBezTo>
                  <a:pt x="15419" y="20575"/>
                  <a:pt x="15533" y="20473"/>
                  <a:pt x="15498" y="20184"/>
                </a:cubicBezTo>
                <a:cubicBezTo>
                  <a:pt x="15468" y="19935"/>
                  <a:pt x="15484" y="19911"/>
                  <a:pt x="15804" y="19776"/>
                </a:cubicBezTo>
                <a:cubicBezTo>
                  <a:pt x="16082" y="19659"/>
                  <a:pt x="16165" y="19651"/>
                  <a:pt x="16260" y="19731"/>
                </a:cubicBezTo>
                <a:cubicBezTo>
                  <a:pt x="16325" y="19784"/>
                  <a:pt x="16449" y="19840"/>
                  <a:pt x="16535" y="19856"/>
                </a:cubicBezTo>
                <a:cubicBezTo>
                  <a:pt x="16649" y="19876"/>
                  <a:pt x="16695" y="19955"/>
                  <a:pt x="16713" y="20150"/>
                </a:cubicBezTo>
                <a:cubicBezTo>
                  <a:pt x="16727" y="20296"/>
                  <a:pt x="16769" y="20442"/>
                  <a:pt x="16806" y="20479"/>
                </a:cubicBezTo>
                <a:cubicBezTo>
                  <a:pt x="16885" y="20558"/>
                  <a:pt x="16767" y="20892"/>
                  <a:pt x="16593" y="21079"/>
                </a:cubicBezTo>
                <a:cubicBezTo>
                  <a:pt x="16453" y="21231"/>
                  <a:pt x="16567" y="21261"/>
                  <a:pt x="16806" y="21136"/>
                </a:cubicBezTo>
                <a:cubicBezTo>
                  <a:pt x="16904" y="21085"/>
                  <a:pt x="16967" y="21085"/>
                  <a:pt x="17000" y="21136"/>
                </a:cubicBezTo>
                <a:cubicBezTo>
                  <a:pt x="17099" y="21294"/>
                  <a:pt x="17254" y="21213"/>
                  <a:pt x="17216" y="21023"/>
                </a:cubicBezTo>
                <a:cubicBezTo>
                  <a:pt x="17166" y="20764"/>
                  <a:pt x="17252" y="20551"/>
                  <a:pt x="17363" y="20660"/>
                </a:cubicBezTo>
                <a:cubicBezTo>
                  <a:pt x="17410" y="20706"/>
                  <a:pt x="17499" y="20725"/>
                  <a:pt x="17561" y="20702"/>
                </a:cubicBezTo>
                <a:cubicBezTo>
                  <a:pt x="17631" y="20675"/>
                  <a:pt x="17688" y="20721"/>
                  <a:pt x="17715" y="20822"/>
                </a:cubicBezTo>
                <a:cubicBezTo>
                  <a:pt x="17751" y="20956"/>
                  <a:pt x="17817" y="20985"/>
                  <a:pt x="18091" y="20985"/>
                </a:cubicBezTo>
                <a:cubicBezTo>
                  <a:pt x="18363" y="20985"/>
                  <a:pt x="18431" y="20953"/>
                  <a:pt x="18466" y="20822"/>
                </a:cubicBezTo>
                <a:cubicBezTo>
                  <a:pt x="18522" y="20615"/>
                  <a:pt x="18675" y="20710"/>
                  <a:pt x="18675" y="20951"/>
                </a:cubicBezTo>
                <a:cubicBezTo>
                  <a:pt x="18675" y="21106"/>
                  <a:pt x="18711" y="21136"/>
                  <a:pt x="18907" y="21136"/>
                </a:cubicBezTo>
                <a:cubicBezTo>
                  <a:pt x="19036" y="21136"/>
                  <a:pt x="19143" y="21118"/>
                  <a:pt x="19143" y="21094"/>
                </a:cubicBezTo>
                <a:cubicBezTo>
                  <a:pt x="19143" y="21071"/>
                  <a:pt x="19051" y="20893"/>
                  <a:pt x="18942" y="20702"/>
                </a:cubicBezTo>
                <a:cubicBezTo>
                  <a:pt x="18692" y="20265"/>
                  <a:pt x="18741" y="20039"/>
                  <a:pt x="19027" y="20301"/>
                </a:cubicBezTo>
                <a:cubicBezTo>
                  <a:pt x="19133" y="20398"/>
                  <a:pt x="19221" y="20440"/>
                  <a:pt x="19221" y="20396"/>
                </a:cubicBezTo>
                <a:cubicBezTo>
                  <a:pt x="19221" y="20351"/>
                  <a:pt x="19167" y="20296"/>
                  <a:pt x="19101" y="20271"/>
                </a:cubicBezTo>
                <a:cubicBezTo>
                  <a:pt x="19034" y="20246"/>
                  <a:pt x="18944" y="20124"/>
                  <a:pt x="18899" y="19999"/>
                </a:cubicBezTo>
                <a:cubicBezTo>
                  <a:pt x="18855" y="19874"/>
                  <a:pt x="18777" y="19778"/>
                  <a:pt x="18729" y="19788"/>
                </a:cubicBezTo>
                <a:cubicBezTo>
                  <a:pt x="18681" y="19797"/>
                  <a:pt x="18607" y="19681"/>
                  <a:pt x="18567" y="19527"/>
                </a:cubicBezTo>
                <a:cubicBezTo>
                  <a:pt x="18508" y="19306"/>
                  <a:pt x="18522" y="19207"/>
                  <a:pt x="18625" y="19055"/>
                </a:cubicBezTo>
                <a:cubicBezTo>
                  <a:pt x="18824" y="18758"/>
                  <a:pt x="18786" y="18461"/>
                  <a:pt x="18520" y="18213"/>
                </a:cubicBezTo>
                <a:lnTo>
                  <a:pt x="18288" y="17993"/>
                </a:lnTo>
                <a:lnTo>
                  <a:pt x="18482" y="17808"/>
                </a:lnTo>
                <a:cubicBezTo>
                  <a:pt x="18698" y="17597"/>
                  <a:pt x="18907" y="17627"/>
                  <a:pt x="18907" y="17869"/>
                </a:cubicBezTo>
                <a:cubicBezTo>
                  <a:pt x="18907" y="17956"/>
                  <a:pt x="18946" y="18008"/>
                  <a:pt x="18988" y="17982"/>
                </a:cubicBezTo>
                <a:cubicBezTo>
                  <a:pt x="19031" y="17956"/>
                  <a:pt x="19066" y="17737"/>
                  <a:pt x="19066" y="17495"/>
                </a:cubicBezTo>
                <a:cubicBezTo>
                  <a:pt x="19066" y="17158"/>
                  <a:pt x="19098" y="17022"/>
                  <a:pt x="19213" y="16921"/>
                </a:cubicBezTo>
                <a:cubicBezTo>
                  <a:pt x="19356" y="16795"/>
                  <a:pt x="19367" y="16797"/>
                  <a:pt x="19449" y="16947"/>
                </a:cubicBezTo>
                <a:cubicBezTo>
                  <a:pt x="19522" y="17080"/>
                  <a:pt x="19560" y="17091"/>
                  <a:pt x="19685" y="17015"/>
                </a:cubicBezTo>
                <a:cubicBezTo>
                  <a:pt x="19767" y="16965"/>
                  <a:pt x="19851" y="16864"/>
                  <a:pt x="19871" y="16789"/>
                </a:cubicBezTo>
                <a:cubicBezTo>
                  <a:pt x="19910" y="16641"/>
                  <a:pt x="19807" y="16601"/>
                  <a:pt x="19724" y="16732"/>
                </a:cubicBezTo>
                <a:cubicBezTo>
                  <a:pt x="19636" y="16870"/>
                  <a:pt x="19509" y="16765"/>
                  <a:pt x="19484" y="16535"/>
                </a:cubicBezTo>
                <a:cubicBezTo>
                  <a:pt x="19470" y="16414"/>
                  <a:pt x="19500" y="16269"/>
                  <a:pt x="19550" y="16211"/>
                </a:cubicBezTo>
                <a:cubicBezTo>
                  <a:pt x="19625" y="16122"/>
                  <a:pt x="19658" y="16127"/>
                  <a:pt x="19747" y="16245"/>
                </a:cubicBezTo>
                <a:cubicBezTo>
                  <a:pt x="19850" y="16380"/>
                  <a:pt x="19858" y="16380"/>
                  <a:pt x="19971" y="16233"/>
                </a:cubicBezTo>
                <a:cubicBezTo>
                  <a:pt x="20036" y="16150"/>
                  <a:pt x="20121" y="16091"/>
                  <a:pt x="20161" y="16101"/>
                </a:cubicBezTo>
                <a:cubicBezTo>
                  <a:pt x="20201" y="16112"/>
                  <a:pt x="20234" y="15899"/>
                  <a:pt x="20234" y="15633"/>
                </a:cubicBezTo>
                <a:cubicBezTo>
                  <a:pt x="20234" y="15309"/>
                  <a:pt x="20286" y="15034"/>
                  <a:pt x="20393" y="14798"/>
                </a:cubicBezTo>
                <a:cubicBezTo>
                  <a:pt x="20559" y="14432"/>
                  <a:pt x="20699" y="14396"/>
                  <a:pt x="20699" y="14719"/>
                </a:cubicBezTo>
                <a:cubicBezTo>
                  <a:pt x="20699" y="14821"/>
                  <a:pt x="20733" y="14904"/>
                  <a:pt x="20776" y="14904"/>
                </a:cubicBezTo>
                <a:cubicBezTo>
                  <a:pt x="20819" y="14904"/>
                  <a:pt x="20857" y="14838"/>
                  <a:pt x="20857" y="14756"/>
                </a:cubicBezTo>
                <a:cubicBezTo>
                  <a:pt x="20857" y="14675"/>
                  <a:pt x="20819" y="14586"/>
                  <a:pt x="20776" y="14560"/>
                </a:cubicBezTo>
                <a:cubicBezTo>
                  <a:pt x="20636" y="14476"/>
                  <a:pt x="20717" y="14019"/>
                  <a:pt x="20985" y="13382"/>
                </a:cubicBezTo>
                <a:cubicBezTo>
                  <a:pt x="21011" y="13319"/>
                  <a:pt x="21043" y="13220"/>
                  <a:pt x="21055" y="13163"/>
                </a:cubicBezTo>
                <a:cubicBezTo>
                  <a:pt x="21129" y="12808"/>
                  <a:pt x="21272" y="12269"/>
                  <a:pt x="21306" y="12211"/>
                </a:cubicBezTo>
                <a:cubicBezTo>
                  <a:pt x="21374" y="12096"/>
                  <a:pt x="21397" y="11666"/>
                  <a:pt x="21430" y="9986"/>
                </a:cubicBezTo>
                <a:cubicBezTo>
                  <a:pt x="21456" y="8698"/>
                  <a:pt x="21441" y="8310"/>
                  <a:pt x="21349" y="8048"/>
                </a:cubicBezTo>
                <a:cubicBezTo>
                  <a:pt x="21285" y="7868"/>
                  <a:pt x="21254" y="7622"/>
                  <a:pt x="21279" y="7501"/>
                </a:cubicBezTo>
                <a:cubicBezTo>
                  <a:pt x="21310" y="7349"/>
                  <a:pt x="21286" y="7251"/>
                  <a:pt x="21202" y="7191"/>
                </a:cubicBezTo>
                <a:cubicBezTo>
                  <a:pt x="21129" y="7139"/>
                  <a:pt x="21070" y="6960"/>
                  <a:pt x="21055" y="6745"/>
                </a:cubicBezTo>
                <a:cubicBezTo>
                  <a:pt x="21041" y="6548"/>
                  <a:pt x="20988" y="6335"/>
                  <a:pt x="20935" y="6273"/>
                </a:cubicBezTo>
                <a:cubicBezTo>
                  <a:pt x="20858" y="6182"/>
                  <a:pt x="20861" y="6125"/>
                  <a:pt x="20962" y="5975"/>
                </a:cubicBezTo>
                <a:cubicBezTo>
                  <a:pt x="21031" y="5871"/>
                  <a:pt x="21090" y="5770"/>
                  <a:pt x="21090" y="5752"/>
                </a:cubicBezTo>
                <a:cubicBezTo>
                  <a:pt x="21090" y="5734"/>
                  <a:pt x="20949" y="5665"/>
                  <a:pt x="20776" y="5597"/>
                </a:cubicBezTo>
                <a:cubicBezTo>
                  <a:pt x="20603" y="5530"/>
                  <a:pt x="20437" y="5417"/>
                  <a:pt x="20409" y="5344"/>
                </a:cubicBezTo>
                <a:cubicBezTo>
                  <a:pt x="20200" y="4811"/>
                  <a:pt x="19347" y="3637"/>
                  <a:pt x="18702" y="2998"/>
                </a:cubicBezTo>
                <a:cubicBezTo>
                  <a:pt x="18513" y="2811"/>
                  <a:pt x="18381" y="2622"/>
                  <a:pt x="18408" y="2579"/>
                </a:cubicBezTo>
                <a:cubicBezTo>
                  <a:pt x="18435" y="2536"/>
                  <a:pt x="18406" y="2513"/>
                  <a:pt x="18346" y="2526"/>
                </a:cubicBezTo>
                <a:cubicBezTo>
                  <a:pt x="18203" y="2558"/>
                  <a:pt x="17429" y="1981"/>
                  <a:pt x="17429" y="1843"/>
                </a:cubicBezTo>
                <a:cubicBezTo>
                  <a:pt x="17429" y="1777"/>
                  <a:pt x="17384" y="1750"/>
                  <a:pt x="17309" y="1778"/>
                </a:cubicBezTo>
                <a:cubicBezTo>
                  <a:pt x="17238" y="1805"/>
                  <a:pt x="17074" y="1738"/>
                  <a:pt x="16918" y="1616"/>
                </a:cubicBezTo>
                <a:cubicBezTo>
                  <a:pt x="16771" y="1501"/>
                  <a:pt x="16621" y="1408"/>
                  <a:pt x="16585" y="1408"/>
                </a:cubicBezTo>
                <a:cubicBezTo>
                  <a:pt x="16550" y="1408"/>
                  <a:pt x="16369" y="1336"/>
                  <a:pt x="16179" y="1246"/>
                </a:cubicBezTo>
                <a:cubicBezTo>
                  <a:pt x="15989" y="1156"/>
                  <a:pt x="15762" y="1058"/>
                  <a:pt x="15676" y="1031"/>
                </a:cubicBezTo>
                <a:cubicBezTo>
                  <a:pt x="15522" y="981"/>
                  <a:pt x="15523" y="979"/>
                  <a:pt x="15672" y="872"/>
                </a:cubicBezTo>
                <a:cubicBezTo>
                  <a:pt x="15810" y="773"/>
                  <a:pt x="15784" y="762"/>
                  <a:pt x="15390" y="762"/>
                </a:cubicBezTo>
                <a:cubicBezTo>
                  <a:pt x="14969" y="762"/>
                  <a:pt x="14710" y="639"/>
                  <a:pt x="14840" y="498"/>
                </a:cubicBezTo>
                <a:cubicBezTo>
                  <a:pt x="14872" y="464"/>
                  <a:pt x="14858" y="456"/>
                  <a:pt x="14809" y="483"/>
                </a:cubicBezTo>
                <a:cubicBezTo>
                  <a:pt x="14709" y="539"/>
                  <a:pt x="14522" y="356"/>
                  <a:pt x="14600" y="279"/>
                </a:cubicBezTo>
                <a:cubicBezTo>
                  <a:pt x="14648" y="232"/>
                  <a:pt x="14347" y="195"/>
                  <a:pt x="14082" y="215"/>
                </a:cubicBezTo>
                <a:cubicBezTo>
                  <a:pt x="13417" y="263"/>
                  <a:pt x="12658" y="206"/>
                  <a:pt x="12155" y="71"/>
                </a:cubicBezTo>
                <a:cubicBezTo>
                  <a:pt x="11974" y="23"/>
                  <a:pt x="11763" y="7"/>
                  <a:pt x="11687" y="37"/>
                </a:cubicBezTo>
                <a:cubicBezTo>
                  <a:pt x="11514" y="105"/>
                  <a:pt x="10821" y="118"/>
                  <a:pt x="10754" y="52"/>
                </a:cubicBezTo>
                <a:cubicBezTo>
                  <a:pt x="10708" y="7"/>
                  <a:pt x="10565" y="-7"/>
                  <a:pt x="10437" y="3"/>
                </a:cubicBezTo>
                <a:close/>
                <a:moveTo>
                  <a:pt x="21326" y="13306"/>
                </a:moveTo>
                <a:cubicBezTo>
                  <a:pt x="21280" y="13306"/>
                  <a:pt x="21244" y="13340"/>
                  <a:pt x="21244" y="13382"/>
                </a:cubicBezTo>
                <a:cubicBezTo>
                  <a:pt x="21244" y="13423"/>
                  <a:pt x="21260" y="13457"/>
                  <a:pt x="21279" y="13457"/>
                </a:cubicBezTo>
                <a:cubicBezTo>
                  <a:pt x="21298" y="13457"/>
                  <a:pt x="21334" y="13423"/>
                  <a:pt x="21360" y="13382"/>
                </a:cubicBezTo>
                <a:cubicBezTo>
                  <a:pt x="21387" y="13340"/>
                  <a:pt x="21371" y="13306"/>
                  <a:pt x="21326" y="13306"/>
                </a:cubicBezTo>
                <a:close/>
                <a:moveTo>
                  <a:pt x="21210" y="13805"/>
                </a:moveTo>
                <a:cubicBezTo>
                  <a:pt x="21197" y="13813"/>
                  <a:pt x="21210" y="13832"/>
                  <a:pt x="21241" y="13869"/>
                </a:cubicBezTo>
                <a:cubicBezTo>
                  <a:pt x="21285" y="13921"/>
                  <a:pt x="21371" y="13963"/>
                  <a:pt x="21434" y="13963"/>
                </a:cubicBezTo>
                <a:cubicBezTo>
                  <a:pt x="21592" y="13963"/>
                  <a:pt x="21515" y="13866"/>
                  <a:pt x="21318" y="13816"/>
                </a:cubicBezTo>
                <a:cubicBezTo>
                  <a:pt x="21256" y="13800"/>
                  <a:pt x="21222" y="13796"/>
                  <a:pt x="21210" y="13805"/>
                </a:cubicBezTo>
                <a:close/>
                <a:moveTo>
                  <a:pt x="21357" y="14447"/>
                </a:moveTo>
                <a:cubicBezTo>
                  <a:pt x="21295" y="14447"/>
                  <a:pt x="21244" y="14497"/>
                  <a:pt x="21244" y="14560"/>
                </a:cubicBezTo>
                <a:cubicBezTo>
                  <a:pt x="21244" y="14688"/>
                  <a:pt x="21260" y="14693"/>
                  <a:pt x="21434" y="14628"/>
                </a:cubicBezTo>
                <a:cubicBezTo>
                  <a:pt x="21577" y="14575"/>
                  <a:pt x="21521" y="14447"/>
                  <a:pt x="21357" y="14447"/>
                </a:cubicBezTo>
                <a:close/>
                <a:moveTo>
                  <a:pt x="20184" y="16807"/>
                </a:moveTo>
                <a:cubicBezTo>
                  <a:pt x="20126" y="16816"/>
                  <a:pt x="20076" y="16851"/>
                  <a:pt x="20076" y="16909"/>
                </a:cubicBezTo>
                <a:cubicBezTo>
                  <a:pt x="20076" y="16979"/>
                  <a:pt x="20130" y="17003"/>
                  <a:pt x="20231" y="16977"/>
                </a:cubicBezTo>
                <a:cubicBezTo>
                  <a:pt x="20316" y="16956"/>
                  <a:pt x="20366" y="16909"/>
                  <a:pt x="20343" y="16872"/>
                </a:cubicBezTo>
                <a:cubicBezTo>
                  <a:pt x="20309" y="16818"/>
                  <a:pt x="20242" y="16799"/>
                  <a:pt x="20184" y="16807"/>
                </a:cubicBezTo>
                <a:close/>
                <a:moveTo>
                  <a:pt x="19043" y="19032"/>
                </a:moveTo>
                <a:cubicBezTo>
                  <a:pt x="19025" y="19028"/>
                  <a:pt x="18994" y="19046"/>
                  <a:pt x="18946" y="19085"/>
                </a:cubicBezTo>
                <a:cubicBezTo>
                  <a:pt x="18882" y="19137"/>
                  <a:pt x="18830" y="19190"/>
                  <a:pt x="18830" y="19206"/>
                </a:cubicBezTo>
                <a:cubicBezTo>
                  <a:pt x="18830" y="19222"/>
                  <a:pt x="18882" y="19236"/>
                  <a:pt x="18946" y="19236"/>
                </a:cubicBezTo>
                <a:cubicBezTo>
                  <a:pt x="19010" y="19236"/>
                  <a:pt x="19066" y="19179"/>
                  <a:pt x="19066" y="19111"/>
                </a:cubicBezTo>
                <a:cubicBezTo>
                  <a:pt x="19066" y="19061"/>
                  <a:pt x="19060" y="19036"/>
                  <a:pt x="19043" y="19032"/>
                </a:cubicBezTo>
                <a:close/>
                <a:moveTo>
                  <a:pt x="16028" y="19958"/>
                </a:moveTo>
                <a:cubicBezTo>
                  <a:pt x="15985" y="19983"/>
                  <a:pt x="15951" y="20035"/>
                  <a:pt x="15951" y="20075"/>
                </a:cubicBezTo>
                <a:cubicBezTo>
                  <a:pt x="15951" y="20114"/>
                  <a:pt x="15985" y="20146"/>
                  <a:pt x="16028" y="20146"/>
                </a:cubicBezTo>
                <a:cubicBezTo>
                  <a:pt x="16071" y="20146"/>
                  <a:pt x="16106" y="20094"/>
                  <a:pt x="16106" y="20029"/>
                </a:cubicBezTo>
                <a:cubicBezTo>
                  <a:pt x="16106" y="19964"/>
                  <a:pt x="16071" y="19932"/>
                  <a:pt x="16028" y="19958"/>
                </a:cubicBezTo>
                <a:close/>
                <a:moveTo>
                  <a:pt x="1622" y="20301"/>
                </a:moveTo>
                <a:cubicBezTo>
                  <a:pt x="1577" y="20301"/>
                  <a:pt x="1541" y="20335"/>
                  <a:pt x="1541" y="20377"/>
                </a:cubicBezTo>
                <a:cubicBezTo>
                  <a:pt x="1541" y="20419"/>
                  <a:pt x="1557" y="20452"/>
                  <a:pt x="1575" y="20452"/>
                </a:cubicBezTo>
                <a:cubicBezTo>
                  <a:pt x="1594" y="20452"/>
                  <a:pt x="1630" y="20419"/>
                  <a:pt x="1657" y="20377"/>
                </a:cubicBezTo>
                <a:cubicBezTo>
                  <a:pt x="1683" y="20335"/>
                  <a:pt x="1667" y="20301"/>
                  <a:pt x="1622" y="20301"/>
                </a:cubicBezTo>
                <a:close/>
                <a:moveTo>
                  <a:pt x="13563" y="20792"/>
                </a:moveTo>
                <a:cubicBezTo>
                  <a:pt x="13541" y="20802"/>
                  <a:pt x="13536" y="20836"/>
                  <a:pt x="13536" y="20898"/>
                </a:cubicBezTo>
                <a:cubicBezTo>
                  <a:pt x="13536" y="21008"/>
                  <a:pt x="13575" y="21037"/>
                  <a:pt x="13691" y="21008"/>
                </a:cubicBezTo>
                <a:cubicBezTo>
                  <a:pt x="13777" y="20986"/>
                  <a:pt x="13846" y="20954"/>
                  <a:pt x="13846" y="20940"/>
                </a:cubicBezTo>
                <a:cubicBezTo>
                  <a:pt x="13846" y="20925"/>
                  <a:pt x="13777" y="20879"/>
                  <a:pt x="13691" y="20834"/>
                </a:cubicBezTo>
                <a:cubicBezTo>
                  <a:pt x="13626" y="20800"/>
                  <a:pt x="13586" y="20783"/>
                  <a:pt x="13563" y="20792"/>
                </a:cubicBezTo>
                <a:close/>
                <a:moveTo>
                  <a:pt x="4729" y="21442"/>
                </a:moveTo>
                <a:cubicBezTo>
                  <a:pt x="4689" y="21442"/>
                  <a:pt x="4656" y="21476"/>
                  <a:pt x="4656" y="21517"/>
                </a:cubicBezTo>
                <a:cubicBezTo>
                  <a:pt x="4656" y="21559"/>
                  <a:pt x="4713" y="21593"/>
                  <a:pt x="4779" y="21593"/>
                </a:cubicBezTo>
                <a:cubicBezTo>
                  <a:pt x="4846" y="21593"/>
                  <a:pt x="4876" y="21559"/>
                  <a:pt x="4849" y="21517"/>
                </a:cubicBezTo>
                <a:cubicBezTo>
                  <a:pt x="4823" y="21476"/>
                  <a:pt x="4769" y="21442"/>
                  <a:pt x="4729" y="21442"/>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8"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639" name="Rectangle: Rounded Corners 24"/>
          <p:cNvSpPr/>
          <p:nvPr/>
        </p:nvSpPr>
        <p:spPr>
          <a:xfrm>
            <a:off x="1631488" y="1685494"/>
            <a:ext cx="9758586"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640"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641"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642"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643"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644" name="TextBox 47"/>
          <p:cNvSpPr txBox="1"/>
          <p:nvPr/>
        </p:nvSpPr>
        <p:spPr>
          <a:xfrm>
            <a:off x="1666732" y="1789931"/>
            <a:ext cx="7214373" cy="3749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374315" indent="-374315" algn="just" defTabSz="457200">
              <a:lnSpc>
                <a:spcPct val="160000"/>
              </a:lnSpc>
              <a:spcBef>
                <a:spcPts val="1300"/>
              </a:spcBef>
              <a:buSzPct val="100000"/>
              <a:buAutoNum type="arabicPeriod" startAt="15"/>
              <a:defRPr sz="2800">
                <a:latin typeface="Arial Narrow"/>
                <a:ea typeface="Arial Narrow"/>
                <a:cs typeface="Arial Narrow"/>
                <a:sym typeface="Arial Narrow"/>
              </a:defRPr>
            </a:pPr>
            <a:r>
              <a:rPr b="1"/>
              <a:t>BAIT AND SELL: </a:t>
            </a:r>
            <a:r>
              <a:t>The simplest example is of sellers offering attractive items, such as drugs or other products, that are not easily available and just not delivering the product. Deceptive marketing and entrapment selling of products and services are enhanced by the Internet. </a:t>
            </a:r>
          </a:p>
        </p:txBody>
      </p:sp>
      <p:pic>
        <p:nvPicPr>
          <p:cNvPr id="645"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646"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647"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64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49" name="Image" descr="Image"/>
          <p:cNvPicPr>
            <a:picLocks noChangeAspect="1"/>
          </p:cNvPicPr>
          <p:nvPr/>
        </p:nvPicPr>
        <p:blipFill>
          <a:blip r:embed="rId5">
            <a:extLst/>
          </a:blip>
          <a:srcRect l="13271" t="13193" r="13270" b="18428"/>
          <a:stretch>
            <a:fillRect/>
          </a:stretch>
        </p:blipFill>
        <p:spPr>
          <a:xfrm>
            <a:off x="8998115" y="2665250"/>
            <a:ext cx="2167512" cy="2179020"/>
          </a:xfrm>
          <a:custGeom>
            <a:avLst/>
            <a:gdLst/>
            <a:ahLst/>
            <a:cxnLst>
              <a:cxn ang="0">
                <a:pos x="wd2" y="hd2"/>
              </a:cxn>
              <a:cxn ang="5400000">
                <a:pos x="wd2" y="hd2"/>
              </a:cxn>
              <a:cxn ang="10800000">
                <a:pos x="wd2" y="hd2"/>
              </a:cxn>
              <a:cxn ang="16200000">
                <a:pos x="wd2" y="hd2"/>
              </a:cxn>
            </a:cxnLst>
            <a:rect l="0" t="0" r="r" b="b"/>
            <a:pathLst>
              <a:path w="21417" h="21563" fill="norm" stroke="1" extrusionOk="0">
                <a:moveTo>
                  <a:pt x="1104" y="0"/>
                </a:moveTo>
                <a:cubicBezTo>
                  <a:pt x="988" y="0"/>
                  <a:pt x="811" y="28"/>
                  <a:pt x="520" y="86"/>
                </a:cubicBezTo>
                <a:cubicBezTo>
                  <a:pt x="-20" y="195"/>
                  <a:pt x="-183" y="939"/>
                  <a:pt x="241" y="1363"/>
                </a:cubicBezTo>
                <a:cubicBezTo>
                  <a:pt x="574" y="1695"/>
                  <a:pt x="995" y="1695"/>
                  <a:pt x="1328" y="1363"/>
                </a:cubicBezTo>
                <a:cubicBezTo>
                  <a:pt x="1487" y="1204"/>
                  <a:pt x="1567" y="1039"/>
                  <a:pt x="1567" y="876"/>
                </a:cubicBezTo>
                <a:cubicBezTo>
                  <a:pt x="1567" y="740"/>
                  <a:pt x="1591" y="562"/>
                  <a:pt x="1622" y="483"/>
                </a:cubicBezTo>
                <a:cubicBezTo>
                  <a:pt x="1657" y="392"/>
                  <a:pt x="1645" y="363"/>
                  <a:pt x="1590" y="397"/>
                </a:cubicBezTo>
                <a:cubicBezTo>
                  <a:pt x="1542" y="426"/>
                  <a:pt x="1458" y="393"/>
                  <a:pt x="1402" y="326"/>
                </a:cubicBezTo>
                <a:cubicBezTo>
                  <a:pt x="1346" y="258"/>
                  <a:pt x="1325" y="204"/>
                  <a:pt x="1359" y="204"/>
                </a:cubicBezTo>
                <a:cubicBezTo>
                  <a:pt x="1393" y="204"/>
                  <a:pt x="1378" y="148"/>
                  <a:pt x="1324" y="82"/>
                </a:cubicBezTo>
                <a:cubicBezTo>
                  <a:pt x="1276" y="25"/>
                  <a:pt x="1220" y="0"/>
                  <a:pt x="1104" y="0"/>
                </a:cubicBezTo>
                <a:close/>
                <a:moveTo>
                  <a:pt x="13551" y="63"/>
                </a:moveTo>
                <a:cubicBezTo>
                  <a:pt x="12733" y="-34"/>
                  <a:pt x="12367" y="1089"/>
                  <a:pt x="13088" y="1481"/>
                </a:cubicBezTo>
                <a:cubicBezTo>
                  <a:pt x="13369" y="1633"/>
                  <a:pt x="13625" y="1631"/>
                  <a:pt x="13923" y="1477"/>
                </a:cubicBezTo>
                <a:cubicBezTo>
                  <a:pt x="14203" y="1332"/>
                  <a:pt x="14275" y="1119"/>
                  <a:pt x="14229" y="569"/>
                </a:cubicBezTo>
                <a:cubicBezTo>
                  <a:pt x="14193" y="143"/>
                  <a:pt x="14190" y="138"/>
                  <a:pt x="13551" y="63"/>
                </a:cubicBezTo>
                <a:close/>
                <a:moveTo>
                  <a:pt x="10806" y="617"/>
                </a:moveTo>
                <a:lnTo>
                  <a:pt x="10661" y="990"/>
                </a:lnTo>
                <a:cubicBezTo>
                  <a:pt x="10582" y="1196"/>
                  <a:pt x="10447" y="1415"/>
                  <a:pt x="10359" y="1477"/>
                </a:cubicBezTo>
                <a:cubicBezTo>
                  <a:pt x="10270" y="1539"/>
                  <a:pt x="10219" y="1629"/>
                  <a:pt x="10249" y="1677"/>
                </a:cubicBezTo>
                <a:cubicBezTo>
                  <a:pt x="10326" y="1802"/>
                  <a:pt x="10144" y="2114"/>
                  <a:pt x="10033" y="2046"/>
                </a:cubicBezTo>
                <a:cubicBezTo>
                  <a:pt x="9972" y="2008"/>
                  <a:pt x="9960" y="2038"/>
                  <a:pt x="9998" y="2136"/>
                </a:cubicBezTo>
                <a:cubicBezTo>
                  <a:pt x="10035" y="2232"/>
                  <a:pt x="9909" y="2585"/>
                  <a:pt x="9641" y="3146"/>
                </a:cubicBezTo>
                <a:cubicBezTo>
                  <a:pt x="9414" y="3621"/>
                  <a:pt x="9225" y="4024"/>
                  <a:pt x="9225" y="4041"/>
                </a:cubicBezTo>
                <a:cubicBezTo>
                  <a:pt x="9225" y="4058"/>
                  <a:pt x="9264" y="4073"/>
                  <a:pt x="9312" y="4073"/>
                </a:cubicBezTo>
                <a:cubicBezTo>
                  <a:pt x="9359" y="4073"/>
                  <a:pt x="9619" y="3609"/>
                  <a:pt x="9888" y="3040"/>
                </a:cubicBezTo>
                <a:cubicBezTo>
                  <a:pt x="10165" y="2454"/>
                  <a:pt x="10413" y="2025"/>
                  <a:pt x="10461" y="2054"/>
                </a:cubicBezTo>
                <a:cubicBezTo>
                  <a:pt x="10509" y="2084"/>
                  <a:pt x="10536" y="2026"/>
                  <a:pt x="10527" y="1917"/>
                </a:cubicBezTo>
                <a:cubicBezTo>
                  <a:pt x="10519" y="1812"/>
                  <a:pt x="10612" y="1513"/>
                  <a:pt x="10731" y="1253"/>
                </a:cubicBezTo>
                <a:lnTo>
                  <a:pt x="10947" y="782"/>
                </a:lnTo>
                <a:lnTo>
                  <a:pt x="11688" y="782"/>
                </a:lnTo>
                <a:cubicBezTo>
                  <a:pt x="12095" y="782"/>
                  <a:pt x="12452" y="744"/>
                  <a:pt x="12480" y="699"/>
                </a:cubicBezTo>
                <a:cubicBezTo>
                  <a:pt x="12513" y="646"/>
                  <a:pt x="12223" y="617"/>
                  <a:pt x="11668" y="617"/>
                </a:cubicBezTo>
                <a:lnTo>
                  <a:pt x="10806" y="617"/>
                </a:lnTo>
                <a:close/>
                <a:moveTo>
                  <a:pt x="3767" y="624"/>
                </a:moveTo>
                <a:cubicBezTo>
                  <a:pt x="3753" y="618"/>
                  <a:pt x="3721" y="625"/>
                  <a:pt x="3673" y="644"/>
                </a:cubicBezTo>
                <a:cubicBezTo>
                  <a:pt x="3594" y="674"/>
                  <a:pt x="3145" y="699"/>
                  <a:pt x="2673" y="699"/>
                </a:cubicBezTo>
                <a:cubicBezTo>
                  <a:pt x="1531" y="699"/>
                  <a:pt x="1547" y="849"/>
                  <a:pt x="2692" y="880"/>
                </a:cubicBezTo>
                <a:lnTo>
                  <a:pt x="3575" y="903"/>
                </a:lnTo>
                <a:lnTo>
                  <a:pt x="4127" y="1924"/>
                </a:lnTo>
                <a:cubicBezTo>
                  <a:pt x="4444" y="2507"/>
                  <a:pt x="4661" y="2995"/>
                  <a:pt x="4633" y="3067"/>
                </a:cubicBezTo>
                <a:cubicBezTo>
                  <a:pt x="4603" y="3146"/>
                  <a:pt x="4620" y="3173"/>
                  <a:pt x="4676" y="3138"/>
                </a:cubicBezTo>
                <a:cubicBezTo>
                  <a:pt x="4731" y="3104"/>
                  <a:pt x="4872" y="3276"/>
                  <a:pt x="5029" y="3570"/>
                </a:cubicBezTo>
                <a:cubicBezTo>
                  <a:pt x="5180" y="3852"/>
                  <a:pt x="5357" y="4075"/>
                  <a:pt x="5453" y="4100"/>
                </a:cubicBezTo>
                <a:cubicBezTo>
                  <a:pt x="5544" y="4124"/>
                  <a:pt x="5593" y="4185"/>
                  <a:pt x="5563" y="4234"/>
                </a:cubicBezTo>
                <a:cubicBezTo>
                  <a:pt x="5528" y="4289"/>
                  <a:pt x="5088" y="4320"/>
                  <a:pt x="4363" y="4320"/>
                </a:cubicBezTo>
                <a:lnTo>
                  <a:pt x="3214" y="4320"/>
                </a:lnTo>
                <a:lnTo>
                  <a:pt x="3214" y="7651"/>
                </a:lnTo>
                <a:lnTo>
                  <a:pt x="3214" y="10977"/>
                </a:lnTo>
                <a:lnTo>
                  <a:pt x="3422" y="11005"/>
                </a:lnTo>
                <a:cubicBezTo>
                  <a:pt x="3536" y="11019"/>
                  <a:pt x="3629" y="11069"/>
                  <a:pt x="3629" y="11115"/>
                </a:cubicBezTo>
                <a:cubicBezTo>
                  <a:pt x="3629" y="11160"/>
                  <a:pt x="3536" y="11206"/>
                  <a:pt x="3422" y="11221"/>
                </a:cubicBezTo>
                <a:lnTo>
                  <a:pt x="3214" y="11248"/>
                </a:lnTo>
                <a:lnTo>
                  <a:pt x="3214" y="13385"/>
                </a:lnTo>
                <a:lnTo>
                  <a:pt x="3214" y="15517"/>
                </a:lnTo>
                <a:lnTo>
                  <a:pt x="4120" y="15517"/>
                </a:lnTo>
                <a:lnTo>
                  <a:pt x="5025" y="15517"/>
                </a:lnTo>
                <a:lnTo>
                  <a:pt x="5025" y="14500"/>
                </a:lnTo>
                <a:cubicBezTo>
                  <a:pt x="5025" y="13737"/>
                  <a:pt x="5055" y="13455"/>
                  <a:pt x="5139" y="13385"/>
                </a:cubicBezTo>
                <a:cubicBezTo>
                  <a:pt x="5219" y="13318"/>
                  <a:pt x="5900" y="13298"/>
                  <a:pt x="7465" y="13314"/>
                </a:cubicBezTo>
                <a:lnTo>
                  <a:pt x="9680" y="13337"/>
                </a:lnTo>
                <a:lnTo>
                  <a:pt x="9704" y="14425"/>
                </a:lnTo>
                <a:lnTo>
                  <a:pt x="9723" y="15517"/>
                </a:lnTo>
                <a:lnTo>
                  <a:pt x="12311" y="15517"/>
                </a:lnTo>
                <a:cubicBezTo>
                  <a:pt x="13734" y="15517"/>
                  <a:pt x="14916" y="15547"/>
                  <a:pt x="14939" y="15584"/>
                </a:cubicBezTo>
                <a:cubicBezTo>
                  <a:pt x="15009" y="15698"/>
                  <a:pt x="14334" y="16844"/>
                  <a:pt x="14233" y="16782"/>
                </a:cubicBezTo>
                <a:cubicBezTo>
                  <a:pt x="14171" y="16744"/>
                  <a:pt x="14160" y="16774"/>
                  <a:pt x="14198" y="16872"/>
                </a:cubicBezTo>
                <a:cubicBezTo>
                  <a:pt x="14263" y="17043"/>
                  <a:pt x="14106" y="17269"/>
                  <a:pt x="13978" y="17190"/>
                </a:cubicBezTo>
                <a:cubicBezTo>
                  <a:pt x="13923" y="17156"/>
                  <a:pt x="13912" y="17190"/>
                  <a:pt x="13947" y="17281"/>
                </a:cubicBezTo>
                <a:cubicBezTo>
                  <a:pt x="14014" y="17457"/>
                  <a:pt x="13862" y="17766"/>
                  <a:pt x="13743" y="17693"/>
                </a:cubicBezTo>
                <a:cubicBezTo>
                  <a:pt x="13686" y="17658"/>
                  <a:pt x="13674" y="17701"/>
                  <a:pt x="13711" y="17819"/>
                </a:cubicBezTo>
                <a:cubicBezTo>
                  <a:pt x="13756" y="17960"/>
                  <a:pt x="13732" y="18010"/>
                  <a:pt x="13594" y="18046"/>
                </a:cubicBezTo>
                <a:cubicBezTo>
                  <a:pt x="13487" y="18074"/>
                  <a:pt x="13434" y="18139"/>
                  <a:pt x="13460" y="18207"/>
                </a:cubicBezTo>
                <a:cubicBezTo>
                  <a:pt x="13484" y="18270"/>
                  <a:pt x="13432" y="18438"/>
                  <a:pt x="13343" y="18584"/>
                </a:cubicBezTo>
                <a:cubicBezTo>
                  <a:pt x="13254" y="18731"/>
                  <a:pt x="13144" y="18934"/>
                  <a:pt x="13100" y="19036"/>
                </a:cubicBezTo>
                <a:cubicBezTo>
                  <a:pt x="13055" y="19138"/>
                  <a:pt x="12958" y="19225"/>
                  <a:pt x="12884" y="19225"/>
                </a:cubicBezTo>
                <a:cubicBezTo>
                  <a:pt x="12793" y="19225"/>
                  <a:pt x="12763" y="19275"/>
                  <a:pt x="12790" y="19378"/>
                </a:cubicBezTo>
                <a:cubicBezTo>
                  <a:pt x="12841" y="19574"/>
                  <a:pt x="12701" y="19821"/>
                  <a:pt x="12582" y="19747"/>
                </a:cubicBezTo>
                <a:cubicBezTo>
                  <a:pt x="12523" y="19711"/>
                  <a:pt x="12510" y="19740"/>
                  <a:pt x="12543" y="19826"/>
                </a:cubicBezTo>
                <a:cubicBezTo>
                  <a:pt x="12607" y="19992"/>
                  <a:pt x="12207" y="20726"/>
                  <a:pt x="12092" y="20654"/>
                </a:cubicBezTo>
                <a:cubicBezTo>
                  <a:pt x="12041" y="20623"/>
                  <a:pt x="12027" y="20662"/>
                  <a:pt x="12057" y="20756"/>
                </a:cubicBezTo>
                <a:cubicBezTo>
                  <a:pt x="12085" y="20845"/>
                  <a:pt x="12036" y="21015"/>
                  <a:pt x="11943" y="21157"/>
                </a:cubicBezTo>
                <a:cubicBezTo>
                  <a:pt x="11853" y="21293"/>
                  <a:pt x="11778" y="21434"/>
                  <a:pt x="11778" y="21467"/>
                </a:cubicBezTo>
                <a:cubicBezTo>
                  <a:pt x="11778" y="21501"/>
                  <a:pt x="13532" y="21538"/>
                  <a:pt x="15672" y="21550"/>
                </a:cubicBezTo>
                <a:cubicBezTo>
                  <a:pt x="17812" y="21561"/>
                  <a:pt x="19574" y="21566"/>
                  <a:pt x="19586" y="21561"/>
                </a:cubicBezTo>
                <a:cubicBezTo>
                  <a:pt x="19598" y="21557"/>
                  <a:pt x="19479" y="21342"/>
                  <a:pt x="19323" y="21082"/>
                </a:cubicBezTo>
                <a:cubicBezTo>
                  <a:pt x="19160" y="20811"/>
                  <a:pt x="19059" y="20552"/>
                  <a:pt x="19088" y="20477"/>
                </a:cubicBezTo>
                <a:cubicBezTo>
                  <a:pt x="19120" y="20394"/>
                  <a:pt x="19104" y="20370"/>
                  <a:pt x="19045" y="20407"/>
                </a:cubicBezTo>
                <a:cubicBezTo>
                  <a:pt x="18937" y="20473"/>
                  <a:pt x="18785" y="20219"/>
                  <a:pt x="18841" y="20065"/>
                </a:cubicBezTo>
                <a:cubicBezTo>
                  <a:pt x="18861" y="20007"/>
                  <a:pt x="18827" y="19970"/>
                  <a:pt x="18766" y="19983"/>
                </a:cubicBezTo>
                <a:cubicBezTo>
                  <a:pt x="18704" y="19996"/>
                  <a:pt x="18662" y="19942"/>
                  <a:pt x="18668" y="19861"/>
                </a:cubicBezTo>
                <a:cubicBezTo>
                  <a:pt x="18674" y="19782"/>
                  <a:pt x="18650" y="19716"/>
                  <a:pt x="18613" y="19716"/>
                </a:cubicBezTo>
                <a:cubicBezTo>
                  <a:pt x="18507" y="19716"/>
                  <a:pt x="18169" y="19123"/>
                  <a:pt x="18182" y="18958"/>
                </a:cubicBezTo>
                <a:cubicBezTo>
                  <a:pt x="18188" y="18875"/>
                  <a:pt x="18162" y="18827"/>
                  <a:pt x="18123" y="18852"/>
                </a:cubicBezTo>
                <a:cubicBezTo>
                  <a:pt x="18025" y="18912"/>
                  <a:pt x="17933" y="18748"/>
                  <a:pt x="17923" y="18490"/>
                </a:cubicBezTo>
                <a:cubicBezTo>
                  <a:pt x="17919" y="18372"/>
                  <a:pt x="17870" y="18284"/>
                  <a:pt x="17817" y="18294"/>
                </a:cubicBezTo>
                <a:cubicBezTo>
                  <a:pt x="17691" y="18318"/>
                  <a:pt x="17191" y="17431"/>
                  <a:pt x="17264" y="17312"/>
                </a:cubicBezTo>
                <a:cubicBezTo>
                  <a:pt x="17298" y="17258"/>
                  <a:pt x="17286" y="17244"/>
                  <a:pt x="17233" y="17277"/>
                </a:cubicBezTo>
                <a:cubicBezTo>
                  <a:pt x="17114" y="17350"/>
                  <a:pt x="16955" y="17052"/>
                  <a:pt x="17021" y="16880"/>
                </a:cubicBezTo>
                <a:cubicBezTo>
                  <a:pt x="17053" y="16796"/>
                  <a:pt x="17032" y="16755"/>
                  <a:pt x="16966" y="16770"/>
                </a:cubicBezTo>
                <a:cubicBezTo>
                  <a:pt x="16843" y="16798"/>
                  <a:pt x="16197" y="15711"/>
                  <a:pt x="16268" y="15596"/>
                </a:cubicBezTo>
                <a:cubicBezTo>
                  <a:pt x="16297" y="15549"/>
                  <a:pt x="17043" y="15517"/>
                  <a:pt x="18084" y="15517"/>
                </a:cubicBezTo>
                <a:lnTo>
                  <a:pt x="19848" y="15517"/>
                </a:lnTo>
                <a:lnTo>
                  <a:pt x="19848" y="13872"/>
                </a:lnTo>
                <a:lnTo>
                  <a:pt x="19848" y="12226"/>
                </a:lnTo>
                <a:lnTo>
                  <a:pt x="16578" y="12206"/>
                </a:lnTo>
                <a:lnTo>
                  <a:pt x="13304" y="12183"/>
                </a:lnTo>
                <a:lnTo>
                  <a:pt x="13304" y="10086"/>
                </a:lnTo>
                <a:lnTo>
                  <a:pt x="13304" y="7984"/>
                </a:lnTo>
                <a:lnTo>
                  <a:pt x="14355" y="7984"/>
                </a:lnTo>
                <a:cubicBezTo>
                  <a:pt x="15699" y="7984"/>
                  <a:pt x="15783" y="8140"/>
                  <a:pt x="14456" y="8173"/>
                </a:cubicBezTo>
                <a:lnTo>
                  <a:pt x="13508" y="8196"/>
                </a:lnTo>
                <a:lnTo>
                  <a:pt x="13508" y="10086"/>
                </a:lnTo>
                <a:lnTo>
                  <a:pt x="13508" y="11979"/>
                </a:lnTo>
                <a:lnTo>
                  <a:pt x="17464" y="11979"/>
                </a:lnTo>
                <a:lnTo>
                  <a:pt x="21417" y="11979"/>
                </a:lnTo>
                <a:lnTo>
                  <a:pt x="21397" y="10105"/>
                </a:lnTo>
                <a:lnTo>
                  <a:pt x="21374" y="8232"/>
                </a:lnTo>
                <a:lnTo>
                  <a:pt x="20633" y="8189"/>
                </a:lnTo>
                <a:lnTo>
                  <a:pt x="19892" y="8149"/>
                </a:lnTo>
                <a:lnTo>
                  <a:pt x="19868" y="7387"/>
                </a:lnTo>
                <a:lnTo>
                  <a:pt x="19845" y="6625"/>
                </a:lnTo>
                <a:lnTo>
                  <a:pt x="15119" y="6625"/>
                </a:lnTo>
                <a:lnTo>
                  <a:pt x="10390" y="6625"/>
                </a:lnTo>
                <a:lnTo>
                  <a:pt x="10363" y="6810"/>
                </a:lnTo>
                <a:cubicBezTo>
                  <a:pt x="10315" y="7146"/>
                  <a:pt x="10173" y="7004"/>
                  <a:pt x="10147" y="6594"/>
                </a:cubicBezTo>
                <a:cubicBezTo>
                  <a:pt x="10119" y="6158"/>
                  <a:pt x="10266" y="5870"/>
                  <a:pt x="10351" y="6193"/>
                </a:cubicBezTo>
                <a:lnTo>
                  <a:pt x="10398" y="6378"/>
                </a:lnTo>
                <a:lnTo>
                  <a:pt x="15123" y="6378"/>
                </a:lnTo>
                <a:lnTo>
                  <a:pt x="19848" y="6378"/>
                </a:lnTo>
                <a:lnTo>
                  <a:pt x="19848" y="5349"/>
                </a:lnTo>
                <a:lnTo>
                  <a:pt x="19848" y="4316"/>
                </a:lnTo>
                <a:lnTo>
                  <a:pt x="14437" y="4320"/>
                </a:lnTo>
                <a:cubicBezTo>
                  <a:pt x="9632" y="4324"/>
                  <a:pt x="9024" y="4310"/>
                  <a:pt x="9045" y="4198"/>
                </a:cubicBezTo>
                <a:cubicBezTo>
                  <a:pt x="9061" y="4113"/>
                  <a:pt x="9009" y="4080"/>
                  <a:pt x="8880" y="4088"/>
                </a:cubicBezTo>
                <a:cubicBezTo>
                  <a:pt x="8776" y="4095"/>
                  <a:pt x="8513" y="4038"/>
                  <a:pt x="8296" y="3963"/>
                </a:cubicBezTo>
                <a:cubicBezTo>
                  <a:pt x="7761" y="3777"/>
                  <a:pt x="6941" y="3787"/>
                  <a:pt x="6418" y="3986"/>
                </a:cubicBezTo>
                <a:cubicBezTo>
                  <a:pt x="6081" y="4114"/>
                  <a:pt x="5954" y="4126"/>
                  <a:pt x="5778" y="4053"/>
                </a:cubicBezTo>
                <a:cubicBezTo>
                  <a:pt x="5658" y="4003"/>
                  <a:pt x="5534" y="3968"/>
                  <a:pt x="5504" y="3974"/>
                </a:cubicBezTo>
                <a:cubicBezTo>
                  <a:pt x="5421" y="3991"/>
                  <a:pt x="4604" y="2428"/>
                  <a:pt x="4653" y="2349"/>
                </a:cubicBezTo>
                <a:cubicBezTo>
                  <a:pt x="4676" y="2311"/>
                  <a:pt x="4640" y="2260"/>
                  <a:pt x="4575" y="2235"/>
                </a:cubicBezTo>
                <a:cubicBezTo>
                  <a:pt x="4406" y="2170"/>
                  <a:pt x="4110" y="1556"/>
                  <a:pt x="4171" y="1398"/>
                </a:cubicBezTo>
                <a:cubicBezTo>
                  <a:pt x="4203" y="1313"/>
                  <a:pt x="4181" y="1277"/>
                  <a:pt x="4108" y="1292"/>
                </a:cubicBezTo>
                <a:cubicBezTo>
                  <a:pt x="4043" y="1306"/>
                  <a:pt x="3999" y="1252"/>
                  <a:pt x="4006" y="1170"/>
                </a:cubicBezTo>
                <a:cubicBezTo>
                  <a:pt x="4012" y="1092"/>
                  <a:pt x="3989" y="1049"/>
                  <a:pt x="3951" y="1072"/>
                </a:cubicBezTo>
                <a:cubicBezTo>
                  <a:pt x="3854" y="1132"/>
                  <a:pt x="3688" y="798"/>
                  <a:pt x="3759" y="683"/>
                </a:cubicBezTo>
                <a:cubicBezTo>
                  <a:pt x="3779" y="651"/>
                  <a:pt x="3781" y="631"/>
                  <a:pt x="3767" y="624"/>
                </a:cubicBezTo>
                <a:close/>
                <a:moveTo>
                  <a:pt x="681" y="10360"/>
                </a:moveTo>
                <a:cubicBezTo>
                  <a:pt x="112" y="10429"/>
                  <a:pt x="112" y="10431"/>
                  <a:pt x="88" y="10573"/>
                </a:cubicBezTo>
                <a:cubicBezTo>
                  <a:pt x="29" y="10933"/>
                  <a:pt x="38" y="11622"/>
                  <a:pt x="104" y="11731"/>
                </a:cubicBezTo>
                <a:cubicBezTo>
                  <a:pt x="206" y="11898"/>
                  <a:pt x="874" y="11918"/>
                  <a:pt x="1175" y="11763"/>
                </a:cubicBezTo>
                <a:cubicBezTo>
                  <a:pt x="1625" y="11530"/>
                  <a:pt x="1697" y="10942"/>
                  <a:pt x="1320" y="10565"/>
                </a:cubicBezTo>
                <a:cubicBezTo>
                  <a:pt x="1094" y="10339"/>
                  <a:pt x="1034" y="10318"/>
                  <a:pt x="681" y="10360"/>
                </a:cubicBezTo>
                <a:close/>
                <a:moveTo>
                  <a:pt x="2390" y="10989"/>
                </a:moveTo>
                <a:cubicBezTo>
                  <a:pt x="2061" y="10989"/>
                  <a:pt x="1814" y="11024"/>
                  <a:pt x="1814" y="11071"/>
                </a:cubicBezTo>
                <a:cubicBezTo>
                  <a:pt x="1814" y="11118"/>
                  <a:pt x="2061" y="11154"/>
                  <a:pt x="2390" y="11154"/>
                </a:cubicBezTo>
                <a:cubicBezTo>
                  <a:pt x="2720" y="11154"/>
                  <a:pt x="2967" y="11118"/>
                  <a:pt x="2967" y="11071"/>
                </a:cubicBezTo>
                <a:cubicBezTo>
                  <a:pt x="2967" y="11024"/>
                  <a:pt x="2720" y="10989"/>
                  <a:pt x="2390" y="10989"/>
                </a:cubicBezTo>
                <a:close/>
                <a:moveTo>
                  <a:pt x="5273" y="13542"/>
                </a:moveTo>
                <a:lnTo>
                  <a:pt x="5273" y="15187"/>
                </a:lnTo>
                <a:lnTo>
                  <a:pt x="5273" y="16837"/>
                </a:lnTo>
                <a:lnTo>
                  <a:pt x="7374" y="16837"/>
                </a:lnTo>
                <a:lnTo>
                  <a:pt x="9472" y="16837"/>
                </a:lnTo>
                <a:lnTo>
                  <a:pt x="9472" y="15187"/>
                </a:lnTo>
                <a:lnTo>
                  <a:pt x="9472" y="13542"/>
                </a:lnTo>
                <a:lnTo>
                  <a:pt x="7374" y="13542"/>
                </a:lnTo>
                <a:lnTo>
                  <a:pt x="5273" y="13542"/>
                </a:ln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51"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652" name="Rectangle: Rounded Corners 24"/>
          <p:cNvSpPr/>
          <p:nvPr/>
        </p:nvSpPr>
        <p:spPr>
          <a:xfrm>
            <a:off x="1631488" y="1685494"/>
            <a:ext cx="9758586"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653"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654"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655"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656"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657" name="TextBox 47"/>
          <p:cNvSpPr txBox="1"/>
          <p:nvPr/>
        </p:nvSpPr>
        <p:spPr>
          <a:xfrm>
            <a:off x="1666732" y="1789931"/>
            <a:ext cx="7266507" cy="39116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374315" indent="-374315" algn="just" defTabSz="457200">
              <a:lnSpc>
                <a:spcPct val="140000"/>
              </a:lnSpc>
              <a:spcBef>
                <a:spcPts val="1300"/>
              </a:spcBef>
              <a:buSzPct val="100000"/>
              <a:buAutoNum type="arabicPeriod" startAt="16"/>
              <a:defRPr sz="2800">
                <a:latin typeface="Arial Narrow"/>
                <a:ea typeface="Arial Narrow"/>
                <a:cs typeface="Arial Narrow"/>
                <a:sym typeface="Arial Narrow"/>
              </a:defRPr>
            </a:pPr>
            <a:r>
              <a:rPr b="1"/>
              <a:t>SPYWARE AND SURVEILLANCE: </a:t>
            </a:r>
            <a:r>
              <a:t>Software can be sneakily installed on users’ computers, including spyware and cookies that record keystrokes and other information the user inputs into the computer when logging into websites or purchasing online. This information can be mined to take over the victim’s credit card and bank accounts. </a:t>
            </a:r>
          </a:p>
        </p:txBody>
      </p:sp>
      <p:pic>
        <p:nvPicPr>
          <p:cNvPr id="658"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659"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660"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66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62" name="Image" descr="Image"/>
          <p:cNvPicPr>
            <a:picLocks noChangeAspect="1"/>
          </p:cNvPicPr>
          <p:nvPr/>
        </p:nvPicPr>
        <p:blipFill>
          <a:blip r:embed="rId5">
            <a:extLst/>
          </a:blip>
          <a:srcRect l="7978" t="0" r="12562" b="0"/>
          <a:stretch>
            <a:fillRect/>
          </a:stretch>
        </p:blipFill>
        <p:spPr>
          <a:xfrm>
            <a:off x="8955404" y="2970915"/>
            <a:ext cx="2380122" cy="1567603"/>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64"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665" name="Rectangle: Rounded Corners 24"/>
          <p:cNvSpPr/>
          <p:nvPr/>
        </p:nvSpPr>
        <p:spPr>
          <a:xfrm>
            <a:off x="1642981" y="1685494"/>
            <a:ext cx="9578779"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666"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667"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668"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669"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670" name="TextBox 47"/>
          <p:cNvSpPr txBox="1"/>
          <p:nvPr/>
        </p:nvSpPr>
        <p:spPr>
          <a:xfrm>
            <a:off x="2018322" y="1804040"/>
            <a:ext cx="8828097" cy="3901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R="141747" algn="just" defTabSz="457200">
              <a:lnSpc>
                <a:spcPct val="150000"/>
              </a:lnSpc>
              <a:spcBef>
                <a:spcPts val="1200"/>
              </a:spcBef>
              <a:tabLst>
                <a:tab pos="9436100" algn="l"/>
              </a:tabLst>
              <a:defRPr sz="2600">
                <a:latin typeface="Arial Narrow"/>
                <a:ea typeface="Arial Narrow"/>
                <a:cs typeface="Arial Narrow"/>
                <a:sym typeface="Arial Narrow"/>
              </a:defRPr>
            </a:pPr>
            <a:r>
              <a:rPr b="1" i="1"/>
              <a:t>To sum up</a:t>
            </a:r>
            <a:r>
              <a:t>, the new digital technologies provide important tools for organized crime. They facilitate planning and coordination; they facilitate marketing and distribution of illegal goods and services, most commonly drugs, for example; because communication is efficient and cheap, constant contact helps sustain the organization itself; because they allow for the storage of potentially incriminating records which any large organization must keep,</a:t>
            </a:r>
          </a:p>
        </p:txBody>
      </p:sp>
      <p:pic>
        <p:nvPicPr>
          <p:cNvPr id="671"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672"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673"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67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76" name="Rectangle 1"/>
          <p:cNvSpPr/>
          <p:nvPr/>
        </p:nvSpPr>
        <p:spPr>
          <a:xfrm>
            <a:off x="973393" y="2"/>
            <a:ext cx="11218609" cy="3170902"/>
          </a:xfrm>
          <a:prstGeom prst="rect">
            <a:avLst/>
          </a:prstGeom>
          <a:gradFill>
            <a:gsLst>
              <a:gs pos="0">
                <a:srgbClr val="54323E"/>
              </a:gs>
              <a:gs pos="50000">
                <a:srgbClr val="7A485A"/>
              </a:gs>
              <a:gs pos="100000">
                <a:srgbClr val="92566C"/>
              </a:gs>
            </a:gsLst>
            <a:path path="circle">
              <a:fillToRect l="62278" t="119636" r="37721" b="-19636"/>
            </a:path>
          </a:gradFill>
          <a:ln w="12700">
            <a:miter lim="400000"/>
          </a:ln>
        </p:spPr>
        <p:txBody>
          <a:bodyPr lIns="45719" rIns="45719" anchor="ctr"/>
          <a:lstStyle/>
          <a:p>
            <a:pPr algn="ctr">
              <a:defRPr>
                <a:solidFill>
                  <a:srgbClr val="8E5A6D"/>
                </a:solidFill>
              </a:defRPr>
            </a:pPr>
          </a:p>
        </p:txBody>
      </p:sp>
      <p:sp>
        <p:nvSpPr>
          <p:cNvPr id="677" name="Rectangle: Rounded Corners 24"/>
          <p:cNvSpPr/>
          <p:nvPr/>
        </p:nvSpPr>
        <p:spPr>
          <a:xfrm>
            <a:off x="1514468" y="1685494"/>
            <a:ext cx="9937200" cy="4138531"/>
          </a:xfrm>
          <a:prstGeom prst="roundRect">
            <a:avLst>
              <a:gd name="adj" fmla="val 6140"/>
            </a:avLst>
          </a:prstGeom>
          <a:solidFill>
            <a:srgbClr val="FFFFFF"/>
          </a:solidFill>
          <a:ln w="38100">
            <a:solidFill>
              <a:srgbClr val="8E5A6D"/>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678" name="TextBox 2"/>
          <p:cNvSpPr txBox="1"/>
          <p:nvPr/>
        </p:nvSpPr>
        <p:spPr>
          <a:xfrm>
            <a:off x="2031858" y="437583"/>
            <a:ext cx="6130327"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INTRODUCTION TO DIGITAL LAW</a:t>
            </a:r>
          </a:p>
        </p:txBody>
      </p:sp>
      <p:sp>
        <p:nvSpPr>
          <p:cNvPr id="679" name="Rectangle 4"/>
          <p:cNvSpPr/>
          <p:nvPr/>
        </p:nvSpPr>
        <p:spPr>
          <a:xfrm>
            <a:off x="367465" y="258375"/>
            <a:ext cx="1404458" cy="1166000"/>
          </a:xfrm>
          <a:prstGeom prst="rect">
            <a:avLst/>
          </a:prstGeom>
          <a:solidFill>
            <a:srgbClr val="8E5A6D"/>
          </a:solidFill>
          <a:ln w="38100">
            <a:solidFill>
              <a:srgbClr val="FFFFFF"/>
            </a:solidFill>
            <a:miter/>
          </a:ln>
        </p:spPr>
        <p:txBody>
          <a:bodyPr lIns="45719" rIns="45719" anchor="ctr"/>
          <a:lstStyle/>
          <a:p>
            <a:pPr algn="ctr">
              <a:defRPr>
                <a:solidFill>
                  <a:srgbClr val="FFFFFF"/>
                </a:solidFill>
              </a:defRPr>
            </a:pPr>
          </a:p>
        </p:txBody>
      </p:sp>
      <p:sp>
        <p:nvSpPr>
          <p:cNvPr id="680" name="TextBox 5"/>
          <p:cNvSpPr txBox="1"/>
          <p:nvPr/>
        </p:nvSpPr>
        <p:spPr>
          <a:xfrm>
            <a:off x="327616" y="267431"/>
            <a:ext cx="1545554"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Tajawal Medium"/>
                <a:ea typeface="Tajawal Medium"/>
                <a:cs typeface="Tajawal Medium"/>
                <a:sym typeface="Tajawal Medium"/>
              </a:defRPr>
            </a:lvl1pPr>
          </a:lstStyle>
          <a:p>
            <a:pPr/>
            <a:r>
              <a:t>LECTURE</a:t>
            </a:r>
          </a:p>
        </p:txBody>
      </p:sp>
      <p:sp>
        <p:nvSpPr>
          <p:cNvPr id="681" name="TextBox 9"/>
          <p:cNvSpPr txBox="1"/>
          <p:nvPr/>
        </p:nvSpPr>
        <p:spPr>
          <a:xfrm>
            <a:off x="662998" y="523246"/>
            <a:ext cx="874790"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5400">
                <a:solidFill>
                  <a:srgbClr val="FFFFFF"/>
                </a:solidFill>
                <a:latin typeface="Tajawal Medium"/>
                <a:ea typeface="Tajawal Medium"/>
                <a:cs typeface="Tajawal Medium"/>
                <a:sym typeface="Tajawal Medium"/>
              </a:defRPr>
            </a:lvl1pPr>
          </a:lstStyle>
          <a:p>
            <a:pPr/>
            <a:r>
              <a:t>01</a:t>
            </a:r>
          </a:p>
        </p:txBody>
      </p:sp>
      <p:sp>
        <p:nvSpPr>
          <p:cNvPr id="682" name="TextBox 47"/>
          <p:cNvSpPr txBox="1"/>
          <p:nvPr/>
        </p:nvSpPr>
        <p:spPr>
          <a:xfrm>
            <a:off x="1794720" y="2255124"/>
            <a:ext cx="9376695" cy="3215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marR="141747" algn="just" defTabSz="457200">
              <a:lnSpc>
                <a:spcPct val="180000"/>
              </a:lnSpc>
              <a:spcBef>
                <a:spcPts val="1200"/>
              </a:spcBef>
              <a:tabLst>
                <a:tab pos="9436100" algn="l"/>
              </a:tabLst>
              <a:defRPr sz="2600">
                <a:latin typeface="Arial Narrow"/>
                <a:ea typeface="Arial Narrow"/>
                <a:cs typeface="Arial Narrow"/>
                <a:sym typeface="Arial Narrow"/>
              </a:defRPr>
            </a:lvl1pPr>
          </a:lstStyle>
          <a:p>
            <a:pPr/>
            <a:r>
              <a:t>they can be more easily hidden away in encrypted electronic files rather than in large filing cabinets that occupy physical space; and that telecommunications, especially mobile phones, allow for frequent updating of plans and last minute changes in the field should operatives come up against unforeseen circumstances.</a:t>
            </a:r>
          </a:p>
        </p:txBody>
      </p:sp>
      <p:pic>
        <p:nvPicPr>
          <p:cNvPr id="683"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684"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685"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sp>
        <p:nvSpPr>
          <p:cNvPr id="68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88" name="Picture 8" descr="Picture 8"/>
          <p:cNvPicPr>
            <a:picLocks noChangeAspect="1"/>
          </p:cNvPicPr>
          <p:nvPr/>
        </p:nvPicPr>
        <p:blipFill>
          <a:blip r:embed="rId2">
            <a:extLst/>
          </a:blip>
          <a:stretch>
            <a:fillRect/>
          </a:stretch>
        </p:blipFill>
        <p:spPr>
          <a:xfrm>
            <a:off x="0" y="7112"/>
            <a:ext cx="12192000" cy="6843777"/>
          </a:xfrm>
          <a:prstGeom prst="rect">
            <a:avLst/>
          </a:prstGeom>
          <a:ln w="12700">
            <a:miter lim="400000"/>
          </a:ln>
        </p:spPr>
      </p:pic>
      <p:sp>
        <p:nvSpPr>
          <p:cNvPr id="689"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669BBC">
              <a:alpha val="76863"/>
            </a:srgbClr>
          </a:solidFill>
          <a:ln w="12700">
            <a:miter lim="400000"/>
          </a:ln>
        </p:spPr>
        <p:txBody>
          <a:bodyPr lIns="45719" rIns="45719" anchor="ctr"/>
          <a:lstStyle/>
          <a:p>
            <a:pPr algn="ctr">
              <a:defRPr>
                <a:solidFill>
                  <a:srgbClr val="FFFFFF"/>
                </a:solidFill>
              </a:defRPr>
            </a:pPr>
          </a:p>
        </p:txBody>
      </p:sp>
      <p:sp>
        <p:nvSpPr>
          <p:cNvPr id="690" name="TextBox 9"/>
          <p:cNvSpPr txBox="1"/>
          <p:nvPr/>
        </p:nvSpPr>
        <p:spPr>
          <a:xfrm>
            <a:off x="627726" y="5707074"/>
            <a:ext cx="4433125"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5400">
                <a:solidFill>
                  <a:srgbClr val="FFFFFF"/>
                </a:solidFill>
                <a:latin typeface="Tajawal Medium"/>
                <a:ea typeface="Tajawal Medium"/>
                <a:cs typeface="Tajawal Medium"/>
                <a:sym typeface="Tajawal Medium"/>
              </a:defRPr>
            </a:lvl1pPr>
          </a:lstStyle>
          <a:p>
            <a:pPr/>
            <a:r>
              <a:t>Thank You</a:t>
            </a:r>
          </a:p>
        </p:txBody>
      </p:sp>
      <p:pic>
        <p:nvPicPr>
          <p:cNvPr id="691"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692" name="Parallelogram 13"/>
          <p:cNvSpPr/>
          <p:nvPr/>
        </p:nvSpPr>
        <p:spPr>
          <a:xfrm flipV="1" rot="16200000">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6265" y="0"/>
                </a:lnTo>
                <a:lnTo>
                  <a:pt x="21600" y="250"/>
                </a:lnTo>
                <a:lnTo>
                  <a:pt x="15479" y="21600"/>
                </a:lnTo>
                <a:lnTo>
                  <a:pt x="0" y="21600"/>
                </a:lnTo>
                <a:close/>
              </a:path>
            </a:pathLst>
          </a:custGeom>
          <a:solidFill>
            <a:srgbClr val="669BBC"/>
          </a:solidFill>
          <a:ln w="12700">
            <a:miter lim="400000"/>
          </a:ln>
        </p:spPr>
        <p:txBody>
          <a:bodyPr lIns="45719" rIns="45719" anchor="ctr"/>
          <a:lstStyle/>
          <a:p>
            <a:pPr algn="ctr">
              <a:defRPr>
                <a:solidFill>
                  <a:srgbClr val="669BBC"/>
                </a:solidFill>
              </a:defRPr>
            </a:pPr>
          </a:p>
        </p:txBody>
      </p:sp>
      <p:pic>
        <p:nvPicPr>
          <p:cNvPr id="693" name="Graphic 21" descr="Graphic 21"/>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694" name="Graphic 22" descr="Graphic 22"/>
          <p:cNvPicPr>
            <a:picLocks noChangeAspect="1"/>
          </p:cNvPicPr>
          <p:nvPr/>
        </p:nvPicPr>
        <p:blipFill>
          <a:blip r:embed="rId5">
            <a:extLst/>
          </a:blip>
          <a:stretch>
            <a:fillRect/>
          </a:stretch>
        </p:blipFill>
        <p:spPr>
          <a:xfrm>
            <a:off x="367465" y="542564"/>
            <a:ext cx="2758845" cy="753091"/>
          </a:xfrm>
          <a:prstGeom prst="rect">
            <a:avLst/>
          </a:prstGeom>
          <a:ln w="12700">
            <a:miter lim="400000"/>
          </a:ln>
        </p:spPr>
      </p:pic>
      <p:sp>
        <p:nvSpPr>
          <p:cNvPr id="69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fast" advClick="1" p14:dur="750">
        <p:pull dir="d"/>
      </p:transition>
    </mc:Choice>
    <mc:Fallback>
      <p:transition spd="fast">
        <p:fade/>
      </p:transition>
    </mc:Fallback>
  </mc:AlternateContent>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