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F2DE3-D47E-9AFA-6FD4-25BF271C3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8CAC8E-806C-A53D-99F1-C61DDBEF8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58A8B-1218-483A-ACD0-E908E9F63D20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BB64E6-887D-C3D6-CA73-5B0B7770E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97B5FD-4476-23AD-5AE0-53213811E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1E9A-0704-4186-8601-61D21EC69F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256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E7A2F0-96F2-BEF4-B624-00B51BA63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501924-91A6-87C4-70D5-AE4B66AD81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094374-4EE7-6665-3177-BA2B567C2C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A58A8B-1218-483A-ACD0-E908E9F63D20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029E4-AE84-D0E3-E347-935FFA2570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D79685-B892-17C1-5E0B-AEFD3537F5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D91E9A-0704-4186-8601-61D21EC69F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361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1DE098-D719-70F3-F4CC-0F8C3C85D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996628-52EC-5230-3695-38FF8E4856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1052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428DA5-EAA0-501C-254E-F059558E9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698880-0069-1B41-88B6-883C407890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393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C0D4CF-5F2D-3712-6210-1BFB94CEA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Dynamic Programming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4BD01C-BF55-037C-D1DF-4DDF8A03C1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076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FD9C15-A311-543A-DBEE-25DC1A3FE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AB4411-3AD1-73BF-94FD-0BC7F360F3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352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08C1AB-CC71-B0E3-5314-1CFE1E904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3A4DED-EC20-D73B-8B9D-6045A5AF48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297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0D3AFB-295A-4FA7-A93C-F748330D3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3524EF-D062-EB56-ADF3-AAA75CC1BB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0920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C9F3E0-64D3-67F4-07B6-65BD4C8AB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459B36-4DEF-CD3A-0766-BD8CC67373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341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168636-743F-9CC9-24A5-2B955DFE7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807284-3BD0-EA9A-CEFB-BA3510D1CE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073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802D4C-F39D-1830-97B4-4D549244B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625188-C9AE-C227-7866-2E2C6043AF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2435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BFCFD7-9266-8652-8530-5ACAB3F47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763B11-0001-A1ED-9B47-FD987AD9D2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595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A1A01A-2339-79B6-7816-ED848D825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C32632-C91B-29D4-DB67-DB675D9C5B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7319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449C94-2B7A-8CB8-A140-734DEC93A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CB691B-A2D6-EA92-66FB-41416720C4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4925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969F18-9F2A-6248-1105-D05121FB6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FEB831-223D-2128-7FC8-5F42B6FD9D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2897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FF1FFB-0F0A-68DB-D2EB-A05AF99A1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Evaluation vs. Control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66F7FE-790D-AE98-3B98-3EDD87D16E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463613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67716E-583E-6401-F2DC-7BAF66F24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evaluation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017C05-455A-AB02-ECDE-FCF7FE5931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862711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52DA17-3343-9D79-B386-E5559D0A1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Control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D1FD9E-CEB0-1DBB-22D7-13E2172790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794995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F7E02A-B7D7-5898-7D9E-689B7D909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Dynamic Programming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9532BD-D5C6-A831-FDB5-626986FBA2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136562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5028FF-3955-54AE-8907-62D60147A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Iterative Policy Evaluation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665A84-D1F3-B18F-0122-285B8412D2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81857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B13958-1F1F-4A9C-AC9A-0B34343E5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Iterative Policy Evaluation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3763A4-4C24-E530-4CE2-8374F56E6B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186126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D13F9E-3D5C-969E-5C65-EEA8EFF39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Iterative Policy Evaluation Implementation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26B637-613B-4CE2-C137-E0A87A0D03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130012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238A87-8F3B-A5C5-EB74-B289E3B67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9F27D0-B6ED-AC98-5F37-E0FCF067F0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512201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7F1FAA-7CD4-DE2E-0CF9-024A09290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76837A-3361-3A32-CACD-4B45CBD1E9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56274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BD1956-F82E-04D0-919D-88ECB159D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8E7E15-43C2-F7AC-0256-8A2A270CA1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858425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6D4500-A01B-5012-7F9E-C7F4FECB3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5170B8-E8ED-1C72-3943-0B8B45DC94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04252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61A1D5-9F90-A92B-CD0B-15BAA0460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4CA59F-3A56-3B73-CC5C-0DFAEDD6DC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462080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20F61E-F6B2-0C38-BE86-AC21B01ED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D36310-4537-9B89-031A-BAD374FF2B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984330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AE0338-1F7C-BA0F-3E30-D54EC0DF9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3EDA5F-071A-290F-6331-8DA027E8C6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456039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7D2ED2-7B74-7673-EF25-6B6CDEABC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3D7438-60EC-ECE5-FD06-E669D19574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760658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08CBAA-1860-0AED-F2EB-2E37F7090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9EF01F-763D-41F4-54DD-9BE974328F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27931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C56459-3B0A-026D-E16F-275374309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Iterative Policy Evaluation Pseudocode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79C8FE-4236-A608-6A4D-1CC6315736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838400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4A1986-462A-ACEA-BE81-C91B5C3AD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A2BCE6-0526-3B9B-CD7F-5D03E675E1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540947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F7F566-5C2D-50D6-7525-586847FA0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8A70FA-1DD6-8899-6405-7B8F7F9DA1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545083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919604-E3F5-649C-D9B5-4E9A2C29E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19391E-C268-6CD1-A218-CE79F695E5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274467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2491B4-6D82-3793-99C0-3DA9E7444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C565BD-3EC9-2BCF-3089-14610593AF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773438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16C6A9-FB81-C2C2-6503-D6B2D9CBB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019DBF-1F50-7872-B3CD-32E69335B4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391694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3DCB98-6865-6780-8E74-683FDE261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CCED59-69A7-415B-A218-6BEC240BBA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601971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00EF97-BF02-AF81-74D5-FA20ED809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7EFCF3-7583-7226-2E7F-6AA5DD469C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86130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DD0E50-0A15-1C01-B71D-0067DD943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1552EB-0D0D-4361-6773-AAA9F1721B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438481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583AAA-E2A7-75CA-ED51-49CE5B5E3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EFD22-0497-0A54-CC03-B9F922A863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209019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286B09-8CB2-6F03-F3F1-9295AADC8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Improvement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A65010-8C46-9613-3CE1-0A9F3A9110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242772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E5F59A-537D-8996-A5EF-99FBBCBCD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Improvement Theorem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48D12B-4DBD-CCF5-E452-B79BC1BB89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699498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78CCB6-80BC-FBE2-D330-72956959A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669909-2724-B2E0-94CB-FF245C9A1B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028920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A03607-00B3-600C-2C04-3B9A79921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Iteration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108C9C-507F-C6AA-E5C8-D5D2B485F1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689026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CA868E-F27C-DF83-79B9-0DCA4892B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Iteration Pseudocode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177A1A-2D20-747F-51C6-7467396490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534928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94F45D-769B-FACF-2B3E-D8DC54B45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65F9D3-55B4-E8A3-C736-93A10B7BC4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799759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13CC82-04B3-18D5-E0D3-CA6DB187C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AE48A0-F619-6B08-FA18-BA7E91EE43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518393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9FF424-D515-27E1-2CD9-009A9A5B3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57E8B1-C314-43B9-F709-27C7267DD2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669916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C9643B-69C7-EF68-DA24-C1F29A8A8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1A0510-415B-C071-87C1-DD0C359928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081954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321D4D-AEF6-BF48-6D7F-F5857769E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6FED36-4708-6B67-7CF3-FFDCB2DDE8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628866"/>
      </p:ext>
    </p:extLst>
  </p:cSld>
  <p:clrMapOvr>
    <a:masterClrMapping/>
  </p:clrMapOvr>
  <p:transition>
    <p:cut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E73F89-11A9-33F5-489D-AC6E45F26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FA23CB-3155-2E3A-FA40-5782BA131D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450629"/>
      </p:ext>
    </p:extLst>
  </p:cSld>
  <p:clrMapOvr>
    <a:masterClrMapping/>
  </p:clrMapOvr>
  <p:transition>
    <p:cut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1DB560-9B52-11C3-074B-B4F589F3C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1F5A69-D135-B38B-9F6D-594DF4399B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107653"/>
      </p:ext>
    </p:extLst>
  </p:cSld>
  <p:clrMapOvr>
    <a:masterClrMapping/>
  </p:clrMapOvr>
  <p:transition>
    <p:cu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69AD80-F42A-5CE2-A8FB-6F690EA4F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92D239-1CBE-899B-E2E2-C668930688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241550"/>
      </p:ext>
    </p:extLst>
  </p:cSld>
  <p:clrMapOvr>
    <a:masterClrMapping/>
  </p:clrMapOvr>
  <p:transition>
    <p:cut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637EE8-44F9-859A-9B8E-B0896F9C5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733F47-40EC-0710-CDBC-6C50D2C72B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271622"/>
      </p:ext>
    </p:extLst>
  </p:cSld>
  <p:clrMapOvr>
    <a:masterClrMapping/>
  </p:clrMapOvr>
  <p:transition>
    <p:cut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FD1693-23A6-CC3D-A952-776589901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B6BFCF-C461-16D9-CDE0-DD6554DFF2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981310"/>
      </p:ext>
    </p:extLst>
  </p:cSld>
  <p:clrMapOvr>
    <a:masterClrMapping/>
  </p:clrMapOvr>
  <p:transition>
    <p:cut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62C2C9-B1D0-F851-3BF5-1CEACA3B5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58163D-4561-173D-B7E1-3C37DF4DC6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569726"/>
      </p:ext>
    </p:extLst>
  </p:cSld>
  <p:clrMapOvr>
    <a:masterClrMapping/>
  </p:clrMapOvr>
  <p:transition>
    <p:cut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DB00E2-7947-3C2F-92B8-474000BF5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EAB829-4F7D-B92E-AA43-ABDC339ABE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019079"/>
      </p:ext>
    </p:extLst>
  </p:cSld>
  <p:clrMapOvr>
    <a:masterClrMapping/>
  </p:clrMapOvr>
  <p:transition>
    <p:cut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A59AB0-A1DD-CF93-6802-9B04E173A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Flexibility of the Policy Iteration Framework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AEF819-E2EE-8DFA-171F-A9EE09F60F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454485"/>
      </p:ext>
    </p:extLst>
  </p:cSld>
  <p:clrMapOvr>
    <a:masterClrMapping/>
  </p:clrMapOvr>
  <p:transition>
    <p:cut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8B3252-0AA7-A870-AD7C-C80FA7A0C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Generalized Policy Iteration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DCC70C-304D-8687-0A79-75588D3816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359555"/>
      </p:ext>
    </p:extLst>
  </p:cSld>
  <p:clrMapOvr>
    <a:masterClrMapping/>
  </p:clrMapOvr>
  <p:transition>
    <p:cut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1ED454-D63C-4D6B-9E80-26262F52C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C42C0B-A6BF-06DB-6297-D79883EC68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1927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144</Words>
  <Application>Microsoft Office PowerPoint</Application>
  <PresentationFormat>Widescreen</PresentationFormat>
  <Paragraphs>47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6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Dynamic Programming</vt:lpstr>
      <vt:lpstr>The objectives of this lecture is to: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Policy Evaluation vs. Control</vt:lpstr>
      <vt:lpstr>Policy evaluation</vt:lpstr>
      <vt:lpstr>Control</vt:lpstr>
      <vt:lpstr>Dynamic Programming</vt:lpstr>
      <vt:lpstr>Iterative Policy Evaluation</vt:lpstr>
      <vt:lpstr>Iterative Policy Evaluation</vt:lpstr>
      <vt:lpstr>Iterative Policy Evaluation Implementation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Iterative Policy Evaluation Pseudocode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Policy Improvement</vt:lpstr>
      <vt:lpstr>Policy Improvement Theorem</vt:lpstr>
      <vt:lpstr>Example</vt:lpstr>
      <vt:lpstr>Policy Iteration</vt:lpstr>
      <vt:lpstr>Policy Iteration Pseudocode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Flexibility of the Policy Iteration Framework</vt:lpstr>
      <vt:lpstr>Generalized Policy Iteration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2024-07-12T17:37:54Z</dcterms:created>
  <dcterms:modified xsi:type="dcterms:W3CDTF">2024-07-12T17:37:54Z</dcterms:modified>
</cp:coreProperties>
</file>