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C7231-835E-669B-2F78-AD4556E2C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537D02-9CD1-2422-D9EE-0A1141A75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A2E3E-7924-4FA2-8CC1-E2ED8F4AF26E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578DE7-9E23-F32A-137B-2E4969E03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8F4151-3D58-6CD3-2355-C20984EC2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7C3D-57CC-44F9-A5E9-86A061E81E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901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EBC688-A136-BC8C-037B-379F9D340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EECA02-95B2-D830-B5C2-8124981F76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EE1610-A1B8-2ACF-BA7B-FF90E4AE70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DA2E3E-7924-4FA2-8CC1-E2ED8F4AF26E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1B6CC-52CB-2901-7603-DED0EC27B1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CB149-F076-9321-6054-D83EEC6326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687C3D-57CC-44F9-A5E9-86A061E81E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452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E51D91-A4D2-1FAC-B8A2-2DD8C93F9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03115-0BFA-B1E8-649A-9E4A1871F2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58997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24B603-F799-ED63-0A4A-C229ED226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4B409B-B3D0-1FC5-842B-8F359DCB59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6476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95F12B-7EA5-3868-8E4B-D071DD564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AEF3AD-DFFD-B923-299D-62988BFF23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44031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6C23DF-C0A9-C284-6045-90D0A0833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vs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3070F0-30A2-4993-322E-3DC3AABC72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9363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EC1E98-50C7-AFFF-3858-BF2BEA7E5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360980-4B14-BAB0-F98E-1AF4531E18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41220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32AE69-B634-08F4-7CE5-EAE1FC2B3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FD4D1F-6F29-DA66-686A-4A5A478821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642105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70B162-7CCD-CFAC-534C-66D46A6C9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EAD81-9E4B-6A9F-044B-CF44B6A3B8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53850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D7D266-5545-806D-67D3-34D518E2D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Codomain vs Range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FCEAB4-5E43-5031-D78C-A4F7C8EA9D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331255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A42159-723B-25B6-D602-4489E1B72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4CD44D-3F7B-7211-54A0-4B49791F6A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18447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99142-DEB9-5113-8921-E8C0F194B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69B766-088B-8880-6588-D4D883D88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8039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EE3E9E-F8D7-06F0-D178-7C580EF15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30AE31-8C7A-D25E-727C-41BDB4CE4A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282456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FD1FC2-EC09-E644-7182-D461D9C2D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C7FFB-DDF6-CE9D-8471-1BF693395F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514239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D8BF93-4041-8813-8F48-6474D5513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One-to-One Functions (Injections)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BCFE9D-ACEB-4B5D-D4F3-59AAB82731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842532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7E7302-D7A7-3D36-8ACB-D03CCA758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FEEB0-023D-5FD4-C788-87108F080A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295097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655452-0245-E16E-401F-2F4D0F2BE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689686-D264-441A-9627-16C155E946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50368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C6B35A-4269-2099-9BF7-C797A9352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11725A-89D5-7039-0D19-0FA859CDA7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66683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95BF8D-EC4B-83FD-1559-EDD45BE98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0ECD9-99E6-89AC-4F9D-73038EE86E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51474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D874C2-2978-1999-AFE8-08272AC7F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B0A9A-1CF4-0768-1679-A544CF89B1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848829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778FC5-93BD-96E0-7A86-1507BA3E3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8F605C-0D51-B1A8-9582-9AD5BB6A35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024576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4DA23F-5F23-9344-1831-3F1E22811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Surjections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0CFA82-0B2F-B5D4-B6E5-F55F00B21B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191702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7931AB-E8DF-025D-7079-5151BFFC8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BD1A78-C8F4-E63F-AF12-70E9FF6314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406751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D7EEC6-113D-4C60-05B8-ED8024874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1D2A31-326C-DDFD-0981-EBB793B6C7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727418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56C00D-DD6C-0A1F-BA3D-8E33FB516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5CAA2-91F4-C659-4765-21FFC0BD96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806921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35C778-E92F-335D-69DA-0EF03F5A4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C6A505-7C0A-5DA0-C492-7682C5DCA0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08872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063E78-D1CE-0584-850D-D8BDE7EDC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Bijections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91D533-88C5-CA25-FA4B-65F6DD1282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813394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6DE791-BA7B-DBBF-8B0F-48D13A401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EDFD79-1174-455A-DCFA-6A77F52A99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049136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52AF90-582E-F7E2-64B1-66FA81A69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9B419D-5C22-314D-F05A-685F8CFBAC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491271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FFE039-B351-715C-A15B-A61134340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0971EC-C17C-600C-4FEA-BCC21C79F8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93549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760DB4-AB2B-7B05-5C04-F0B8094D4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22ED3E-4E73-CFDE-3D5D-A8E9741F8F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46068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D03BA1-9E4A-B260-7DE4-2C95190A7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ABAAFC-136E-51B2-40AC-C5CD7D853A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0124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E72D19-71C2-421F-2260-AC723C0D1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E3654-211D-944E-B34C-FB58D5C308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19820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B43B6E-73FB-434C-EAD3-97328639E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B50D46-BA76-0656-4618-1E69F14F9E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198911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65F884-0FB5-F3A7-906D-EC4C3E49C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C23A69-42CE-5542-BA8F-FF2D5BBF52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2811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8926AE-CE97-6157-5920-8F9DCA063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 Questions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5DEC8-3A5D-D0E5-5994-5B44F589A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3997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35B99E-EF2E-D25A-A06B-002938CF8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EB55C-C8E7-D156-2E58-D1B5AD1DE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0991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E4140-8A85-A386-1600-5B4F6A839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Graphs of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DCC6B-729B-CFE4-E486-91E0EC4979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201478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FAA52A-95C8-B60C-D422-AFAA73B90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40D6FB-3F37-2323-1FC5-A0A91EE5A8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850343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DDE19B-5C6A-50A2-94E7-739666F92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84D19-EF6C-256E-2A5E-3BB547AF30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002059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29B700-C5B9-671F-1F6A-502D23DC8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B63137-9603-51FF-A46B-776D78D49E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694916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5238A9-26C1-21B0-BD3A-2DB97F2E3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09A6CC-3603-047C-D4C1-261BB4D0B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353764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F4C5FA-F615-3324-209A-2BB05DF8D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Floor and Ceiling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5B9A5-7C96-AEE4-41B4-35E4A910A9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722318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BEA2AE-7444-849C-5798-87103FEC6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Factorial Function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3B84A4-C34E-8CE0-0285-55A2BA0E26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62682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1429A5-941D-EAB7-7B77-9201935E5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552436-6986-6A2D-152D-DB053C3064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84075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E23B9A-DD23-D0AE-25F2-56FE1C080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48346E-4A9A-9430-A51A-F385732901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317655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0F2E58-93D8-B232-0CA1-BEA05FE7A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F8F4E7-B19F-4EF3-E808-4EF536737F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21336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CB61C8-D27F-09EB-034B-D09F2EAD7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Recap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DC7BD0-1169-257D-6745-0352C7A1E2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625288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BE3D59-140F-6794-7682-5EC0A7ED6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F6CA7-AF6E-A93D-723D-26C03B534F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38615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BF0B29-7022-2764-4061-7BE9F237F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9F8BD-EE7C-4E11-A226-E4DCB9E583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773011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3D6364-0639-F3E8-3177-FF48E46F1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F7963-866F-3AAF-38F8-95DBA97BF9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156833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3D39DF-7EFC-7C2B-6E04-86F1FCB53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807154-0831-0835-3BFA-8E3044BE13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717609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D053A2-0B17-263E-C473-1BE5D58A4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673761-B4CE-3094-756F-63B0FDA2DE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844948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C103E5-F6CE-D5D5-C0BC-F84701FE8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18B3AF-BEB4-5175-8959-51EE96CB90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90572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2EB17D-0F3B-C638-9B64-429DA5511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0EC7CA-63BB-2738-A336-91816617FF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216095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96FFCD-8EFE-56A7-E84C-CB8AC3299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D5D7C0-5FCF-5632-7124-218E2C39C1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24460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266C24-BFAD-9EA0-9009-E64BAEA39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A3A9B-49F8-9543-DCB4-A5A1FD3C7F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986687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A0CB2A-BA3F-7C5D-F0A9-4D098AF63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D63924-A72F-4E34-DAC1-E3DC6649C9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16038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A3E63E-5052-C4CE-5E52-215C9FD42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86D4D8-0896-CCD4-9C0C-A1B0DD6B16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1764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4BA81F-8C3F-83B3-F483-10F6DD076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EF513-480B-82FC-A2B1-632D8D5259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024892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777E1D-33F9-3134-AABB-E0D3EC8BE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2E626-C32E-571F-A2E0-C371D6A194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033204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E254DA-8EF3-A4CD-E589-734E21254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F0A1A-ED5D-F9C7-0AF3-9723B8124F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534732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E1E89F-4BDB-D91F-9BDC-237F185E3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9C140D-C7AD-48CD-649D-A6E92612ED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496029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CB549-EE95-DCA1-4799-417B410F8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C65855-BFD6-2709-A0AF-EF2B02A398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14412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3DE440-9C77-90EE-0CEF-B9CA39DA7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86DD3A-99A9-2E55-00C7-D3D5A53F58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641238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D4AB18-78BD-64B1-FE39-F22B685B1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95E77F-0F83-53B6-BCA3-1698DCE491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514790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3B866A-7846-08B7-AEB5-2B8E6288B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009501-316C-0CEF-5B3B-7E836BA004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0861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0C7124-3867-4DCD-2473-CB90FD976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90724E-9FB5-83A7-9198-6084688BD0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3802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339ECC-EB34-D08C-75EC-9E614AF26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EC6213-1EB6-9481-F7A6-F6B0B33B58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420303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F9F4F3-1596-8CE6-B10E-661494D76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C3936B-9E3B-209C-5017-998B2FDE8A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516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Widescreen</PresentationFormat>
  <Paragraphs>65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3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Lecture Outline</vt:lpstr>
      <vt:lpstr>Relations vs Functions</vt:lpstr>
      <vt:lpstr>Functions</vt:lpstr>
      <vt:lpstr>Functions</vt:lpstr>
      <vt:lpstr>Functions</vt:lpstr>
      <vt:lpstr>Codomain vs Range</vt:lpstr>
      <vt:lpstr>Representing Functions</vt:lpstr>
      <vt:lpstr>Quiz</vt:lpstr>
      <vt:lpstr>Quiz</vt:lpstr>
      <vt:lpstr>Quiz</vt:lpstr>
      <vt:lpstr>One-to-One Functions (Injections)</vt:lpstr>
      <vt:lpstr>Quiz</vt:lpstr>
      <vt:lpstr>Quiz</vt:lpstr>
      <vt:lpstr>Quiz</vt:lpstr>
      <vt:lpstr>Quiz</vt:lpstr>
      <vt:lpstr>Quiz</vt:lpstr>
      <vt:lpstr>Quiz</vt:lpstr>
      <vt:lpstr>Surjections</vt:lpstr>
      <vt:lpstr>Quiz</vt:lpstr>
      <vt:lpstr>Quiz</vt:lpstr>
      <vt:lpstr>Quiz</vt:lpstr>
      <vt:lpstr>Quiz</vt:lpstr>
      <vt:lpstr>Bijections</vt:lpstr>
      <vt:lpstr>Quiz</vt:lpstr>
      <vt:lpstr>Inverse Functions</vt:lpstr>
      <vt:lpstr>Inverse Functions </vt:lpstr>
      <vt:lpstr>Quiz</vt:lpstr>
      <vt:lpstr>Quiz</vt:lpstr>
      <vt:lpstr>Questions</vt:lpstr>
      <vt:lpstr>Composition</vt:lpstr>
      <vt:lpstr>Composition </vt:lpstr>
      <vt:lpstr>Composition Questions</vt:lpstr>
      <vt:lpstr>Composition</vt:lpstr>
      <vt:lpstr>Graphs of Functions</vt:lpstr>
      <vt:lpstr>Quiz</vt:lpstr>
      <vt:lpstr>Quiz</vt:lpstr>
      <vt:lpstr>Some Important Functions</vt:lpstr>
      <vt:lpstr>Some Important Functions</vt:lpstr>
      <vt:lpstr>Floor and Ceiling Functions </vt:lpstr>
      <vt:lpstr>Factorial Function </vt:lpstr>
      <vt:lpstr>Quiz</vt:lpstr>
      <vt:lpstr>للاطلاع فقط</vt:lpstr>
      <vt:lpstr>للاطلاع فقط</vt:lpstr>
      <vt:lpstr>Recap</vt:lpstr>
      <vt:lpstr>Quiz</vt:lpstr>
      <vt:lpstr>Quiz</vt:lpstr>
      <vt:lpstr>Quiz</vt:lpstr>
      <vt:lpstr>Quiz</vt:lpstr>
      <vt:lpstr>Quiz</vt:lpstr>
      <vt:lpstr>Review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2026-02-07T03:09:06Z</dcterms:created>
  <dcterms:modified xsi:type="dcterms:W3CDTF">2026-02-07T03:09:06Z</dcterms:modified>
</cp:coreProperties>
</file>