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E58B3-6D2A-C427-606E-54F3DDC24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BABFA4-567C-7ED4-5C2D-0C35CFEFE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BB4BD-EFC6-4EBF-8112-C183E93386EB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0E71A2-5710-31AE-540D-24ECA19D7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5C90BE-20CB-4100-255F-9EE9E29C0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D4F15-DAE6-458F-8268-C2F1CA8E1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158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94AD78-4E90-CF93-37D2-B1642C171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6BC936-9722-5BCE-AFD0-18557D257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C3174-0AA7-F3B5-EBD5-1A8A6F03D4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9BB4BD-EFC6-4EBF-8112-C183E93386EB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EC5ED2-1DEE-9163-CA4B-26E93ACB27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B2C918-9D8C-173D-EDE5-61DBCF9836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9D4F15-DAE6-458F-8268-C2F1CA8E10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351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FC117C-4921-ED70-0711-62A4D78B5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8C9D4D-A17A-B83F-DA59-09D195899F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204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2F02A9-141E-7AE0-0D4F-645E52AE7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7523E-B152-59EA-F39E-C330401849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9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AAD52-5C85-CC5B-3DA5-7B382DFC0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Introduction to</a:t>
            </a:r>
            <a:b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Natural Language Processing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E30D8-92BA-713C-EDFE-8331C9C02F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37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74DA7C-FB83-D88E-8309-90D792250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What is natural language processing?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3D433E-4CB9-1797-32D2-4C66955656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713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F128EA-7A25-F06C-709C-376BAB77E5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5B114A-880A-A9EB-8D77-C2176958B2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177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5BA8E3-DC33-FE08-A0AD-DA424BE94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ABF0E-594C-BE92-E4BC-B0BB18CC5C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62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0A3F96-9E48-D836-3014-17EA9D592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>
                <a:solidFill>
                  <a:srgbClr val="161616"/>
                </a:solidFill>
                <a:effectLst/>
                <a:latin typeface="Andalus" panose="02020603050405020304" pitchFamily="18" charset="-78"/>
                <a:cs typeface="Andalus" panose="02020603050405020304" pitchFamily="18" charset="-78"/>
              </a:rPr>
              <a:t>NLP use cases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BE3BD7-C9DD-4375-E57F-F9B5DA4D60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478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167459-0180-7BC0-B1B3-3020B7A76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FF80F1-1DEC-6C7E-0066-14035338C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830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9EA581-7BF9-EFD4-56F5-C760FE1B6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Language Technology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F38166-5201-0701-FF26-11CFC5104D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258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F66AA-E0B2-D8B9-0A56-62F8BA0CE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>
                <a:latin typeface="Lucida Sans" charset="0"/>
                <a:ea typeface="ＭＳ Ｐゴシック" charset="0"/>
                <a:cs typeface="ＭＳ Ｐゴシック" charset="0"/>
              </a:rPr>
              <a:t>Ambiguity makes NLP hard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5B69C-D5EE-A639-21FC-263352866D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0889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D14088-B132-1C39-D5C8-0D1FA1DE4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NLP Tasks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8407B0-6167-79DC-74C1-C619C1BAB6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507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6B0B82-50AD-4C27-FCE9-64A32616E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Part-Of-Speech (POS) Tagging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55598-38B3-C7AC-43C2-EB37722838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236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E7BE15-BE5F-75F7-0B00-67D5F43BA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Named Entity Recognition (NER) 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9935D1-1B02-4C36-F832-FB2295B7D0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34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9CE39-8673-4A7A-9F30-1D321A730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Parsing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92E3C-2EDF-71D8-6379-F859A28682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1319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5ED7FB-8E62-A7F0-E299-52641174D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7F99CA-6FD9-58EE-E265-5CE869C99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904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853336-F9D6-5C4E-60BB-E8D811210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224803-C2CD-2B87-AC7A-3491DF70D8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2182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4EABCC-EFE1-A24B-0148-665BFA370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C98463-99C9-5451-9130-D5ED74B82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35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2685B2-1723-64C3-8E80-675E7E6D8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Expressions: Disjunctions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B3BE1F-9277-B73A-2522-ED9C941C3B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59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BE2FBB-2982-0234-FDD9-28F4737E4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Expressions: Negation in Disjunction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8D20CA-C59E-CD04-0311-D6BFD9226C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7470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8E0D72-0F63-F3A4-48BF-941796BFB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Expressions: More Disjunction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B5D88F-CE3B-F1D6-4BA6-7FDBE4C07C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7469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EE4B5-A0FA-AB1F-2849-28EE49B62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Regular Expressions: </a:t>
            </a:r>
            <a:r>
              <a:rPr lang="en-US">
                <a:solidFill>
                  <a:srgbClr val="CC0000"/>
                </a:solidFill>
                <a:latin typeface="Courier New" charset="0"/>
              </a:rPr>
              <a:t>?</a:t>
            </a:r>
            <a:r>
              <a:rPr lang="en-US"/>
              <a:t>    </a:t>
            </a:r>
            <a:r>
              <a:rPr lang="en-US">
                <a:solidFill>
                  <a:srgbClr val="CC0000"/>
                </a:solidFill>
                <a:latin typeface="Courier New" charset="0"/>
              </a:rPr>
              <a:t>*  +  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AEFF3B-A3C7-7464-BC16-0644C89BEA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9096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E8CE67-08E3-5CD6-ED7C-9B179D246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Regular Expressions: Anchors  </a:t>
            </a:r>
            <a:r>
              <a:rPr lang="en-US">
                <a:solidFill>
                  <a:srgbClr val="FF0000"/>
                </a:solidFill>
              </a:rPr>
              <a:t>^   $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5864A-827F-1951-925C-17AB2D55D1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708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59E22F-733C-2B20-A1A2-D0CC8BAF3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D7814-AA36-873E-3CD0-26E56239FB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8488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23B474-E8D4-F8F7-DA78-C489292CE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30D478-333E-E76D-298F-280729DD32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6853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428E2D-3016-3B03-D827-DFDE153A7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/>
              <a:t>Grouping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C85218-8988-21C8-0D10-3515C59E7A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9631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1BCF4-9693-CBF8-D977-B4B4305F4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/>
              <a:t>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A2204C-B0BF-E74C-E7BD-1DE46A7AA5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03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AD38E-3CDB-DC12-E557-FD3A7A83C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Errors cont.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A93127-71AB-41EC-DB68-820E25E1F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8745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64B086-ADAD-1EFB-F51C-54B6BE2D3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3DCC9-0E6E-0C52-5E7C-AFF9C6621F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736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575527-A59B-AADD-3646-3FE72984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64"/>
              <a:t>Basic Text Processing</a:t>
            </a:r>
            <a:endParaRPr lang="en-US" sz="4664" dirty="0">
              <a:latin typeface="Lucida Sans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1186E3-37D9-7BF1-950D-4A3ACCCE9B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98191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DF5DD0-B741-59B4-9103-B0B8D726C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many words?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A01A87-AC79-E319-7B37-A71B6CFEE7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2845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B96B55-972C-7D8E-1F7F-3F4E48EDE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many words?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20B62D-9593-64EB-941A-5BA460E468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01274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CF5D8D-96D7-FE59-A1F2-7FB3AA38F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many words?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779AC-50B9-6F39-AD40-ABDE25D76B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3248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7F79DC-3DFE-79FB-6FBF-1653D05B8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Corpora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78479-FBA0-183B-44C6-018B6502A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5106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5180F-A10E-D477-9720-3E3C03F54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Corpora vary along dimension like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DE5986-8141-508D-4865-699FB2B23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166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07974D-0D78-1B90-FDA2-1EA1B6E37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Corpus </a:t>
            </a:r>
            <a:r>
              <a:rPr lang="en-US" b="1"/>
              <a:t>datasheets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713AF1-F1D6-D96A-DE84-D7BF97F1D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9794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D211CF-F685-9FFF-CE4A-8BDD34067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64"/>
              <a:t>Basic Text Processing</a:t>
            </a:r>
            <a:endParaRPr lang="en-US" sz="4664" dirty="0">
              <a:latin typeface="Lucida Sans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D2B6A6-37B3-A861-36C9-81D3BA2D6B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734243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B8049D-E2F2-20FB-455D-4779A474A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Text Normalization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00362-34AF-175D-1A6E-02DF0006F6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4425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0BACF3-5B4E-EC7F-95E0-35AD5FFF9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Space-based tokenization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FE0BE5-50CD-4C0D-59A2-61F6BD4B24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5005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30A51B-30AD-F947-3E7C-7DB5453FE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Simple Tokenization in UNIX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40ED55-DC4A-3DB4-9F7E-5BE1F944E8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5400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88D3ED-5825-4856-70CB-AB0965E16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The first step: tokenizing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663BC-EF63-5F26-302D-44A8F655EC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1571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4D202E-D895-D92B-9D46-79A11EBD1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The second step: sorting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FCA4C-0263-EC85-1FC9-DF1E4EA946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974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EF0B50-C93F-6C3C-9EA9-A62A01186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More counting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B327BD-C5D8-1250-93B3-B49D87BD5C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5267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15FC80-EAE1-2BC7-9288-2164C9B60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Issues in Tokenization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2DEB6-57BA-461A-4529-9F1C2EE6F6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657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D48D5-12FD-EC85-BD32-00C0BD20E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Tokenization in NLTK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D33E71-A508-A807-86E1-B23406805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054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F02622-0D68-AC24-6AEC-7DC296EF7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Tokenization in languages without spaces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D6830-4D4F-C640-D5B9-AAB89E3496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934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FA36BA-A8B3-9416-2F5E-74EDC10EF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do word tokenization in Chinese?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DF8305-5CC4-896A-38F9-5C3E014297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1317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B1B933-CCBC-C788-A7B7-ACFE513A0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do word tokenization in Chinese?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AA32B4-2C08-EF35-FA03-F6C2C7D2D1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59247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FF6743-2B5E-DDEB-D975-9E1DC1930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do word tokenization in Chinese?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81C8C0-13F4-2237-911F-A1F035AED8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63420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DDD3A2-8467-5698-2B32-B3A831905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Word tokenization / segmentation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AF6A25-7EF4-9A61-C86E-9E742FBDDF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82540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5347B2-9B8C-1C26-C049-4B4FF6A35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FE2EAA-F2A7-E7D6-FACB-525CA4C469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652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158</Words>
  <Application>Microsoft Office PowerPoint</Application>
  <PresentationFormat>Widescreen</PresentationFormat>
  <Paragraphs>42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Andalus</vt:lpstr>
      <vt:lpstr>Aptos</vt:lpstr>
      <vt:lpstr>Aptos Display</vt:lpstr>
      <vt:lpstr>Arial</vt:lpstr>
      <vt:lpstr>Calibri</vt:lpstr>
      <vt:lpstr>Courier New</vt:lpstr>
      <vt:lpstr>Lucida Sans</vt:lpstr>
      <vt:lpstr>Office Theme</vt:lpstr>
      <vt:lpstr>PowerPoint Presentation</vt:lpstr>
      <vt:lpstr>PowerPoint Presentation</vt:lpstr>
      <vt:lpstr>Introduction to Natural Language Processing</vt:lpstr>
      <vt:lpstr>What is natural language processing?</vt:lpstr>
      <vt:lpstr>PowerPoint Presentation</vt:lpstr>
      <vt:lpstr>PowerPoint Presentation</vt:lpstr>
      <vt:lpstr>NLP use cases</vt:lpstr>
      <vt:lpstr>PowerPoint Presentation</vt:lpstr>
      <vt:lpstr>Language Technology</vt:lpstr>
      <vt:lpstr>Ambiguity makes NLP hard</vt:lpstr>
      <vt:lpstr>NLP Tasks</vt:lpstr>
      <vt:lpstr>Part-Of-Speech (POS) Tagging</vt:lpstr>
      <vt:lpstr>Named Entity Recognition (NER) </vt:lpstr>
      <vt:lpstr>Parsing</vt:lpstr>
      <vt:lpstr>PowerPoint Presentation</vt:lpstr>
      <vt:lpstr>PowerPoint Presentation</vt:lpstr>
      <vt:lpstr>Regular expressions</vt:lpstr>
      <vt:lpstr>Regular Expressions: Disjunctions</vt:lpstr>
      <vt:lpstr>Regular Expressions: Negation in Disjunction</vt:lpstr>
      <vt:lpstr>Regular Expressions: More Disjunction</vt:lpstr>
      <vt:lpstr>Regular Expressions: ?    *  +  .</vt:lpstr>
      <vt:lpstr>Regular Expressions: Anchors  ^   $</vt:lpstr>
      <vt:lpstr>Example</vt:lpstr>
      <vt:lpstr>Example</vt:lpstr>
      <vt:lpstr>Grouping</vt:lpstr>
      <vt:lpstr>Errors</vt:lpstr>
      <vt:lpstr>Errors cont.</vt:lpstr>
      <vt:lpstr>Summary</vt:lpstr>
      <vt:lpstr>Basic Text Processing</vt:lpstr>
      <vt:lpstr>How many words?</vt:lpstr>
      <vt:lpstr>How many words?</vt:lpstr>
      <vt:lpstr>How many words?</vt:lpstr>
      <vt:lpstr>Corpora</vt:lpstr>
      <vt:lpstr>Corpora vary along dimension like</vt:lpstr>
      <vt:lpstr>Corpus datasheets</vt:lpstr>
      <vt:lpstr>Basic Text Processing</vt:lpstr>
      <vt:lpstr>Text Normalization</vt:lpstr>
      <vt:lpstr>Space-based tokenization</vt:lpstr>
      <vt:lpstr>Simple Tokenization in UNIX</vt:lpstr>
      <vt:lpstr>The first step: tokenizing</vt:lpstr>
      <vt:lpstr>The second step: sorting</vt:lpstr>
      <vt:lpstr>More counting</vt:lpstr>
      <vt:lpstr>Issues in Tokenization</vt:lpstr>
      <vt:lpstr>Tokenization in NLTK</vt:lpstr>
      <vt:lpstr>Tokenization in languages without spaces </vt:lpstr>
      <vt:lpstr>How to do word tokenization in Chinese?</vt:lpstr>
      <vt:lpstr>How to do word tokenization in Chinese?</vt:lpstr>
      <vt:lpstr>How to do word tokenization in Chinese?</vt:lpstr>
      <vt:lpstr>Word tokenization / segmentation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Hussein Mogahed</dc:creator>
  <cp:lastModifiedBy>Hussein Mogahed</cp:lastModifiedBy>
  <cp:revision>1</cp:revision>
  <dcterms:created xsi:type="dcterms:W3CDTF">2026-02-02T07:23:23Z</dcterms:created>
  <dcterms:modified xsi:type="dcterms:W3CDTF">2026-02-02T07:23:23Z</dcterms:modified>
</cp:coreProperties>
</file>