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AD96E-4F9A-5F15-AFAC-F09AE307D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ABC8BB-6FC1-BE3C-9528-837741458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F406-4423-42A5-8A39-F463C3721F37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ECF10-024B-F3E3-32A3-50BC0BA31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377EA-7D93-2D8D-53B2-FD002F863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27A89-2D1A-4752-B79E-1C73EB7FF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47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F88B94-73E0-2D0D-5177-22A38045D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06A5B8-0F78-31BF-B189-88CEA707A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A6141-36C4-A2C1-DD17-CF0A5CF020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9BF406-4423-42A5-8A39-F463C3721F37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67A5A-34B6-A6E3-CF0E-34C966D34B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900F4-4BF6-44F1-68FF-CC584C44A6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627A89-2D1A-4752-B79E-1C73EB7FF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34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5DC5F1-8BB2-C00D-1B19-A1FF8F5EB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41A6C-E9B2-BFDE-5E84-4788BBAA80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650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F3693-4ED9-9365-41B4-14A653D40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ECB130-F2DF-93B4-4AD4-03D680487C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01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BA428D-D310-2EAB-3216-9B6C8E138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10086-9A58-2A14-5005-3D7399B0C7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72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B4F60-E65C-8F00-22EB-AD8007FFE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202F9-A976-F1A1-A0F7-9F58F2F58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726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72A99B-A104-C073-65E2-74C0916B3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2E2A7-2F98-503C-9D1E-25A6FC4B37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016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383CB6-42DF-334C-DC87-742ABE6C0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2C0A0-2344-3FE5-A423-4CC191C94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CF049D-A434-C9E8-8B8A-AC349A3FB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C702AB-FD56-A74F-7FD6-821B1ED759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46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5F869-D3F9-6604-0A09-7F3229717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FA69A-3B65-7E05-1601-FCA899277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553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F6F3DE-8DFF-C4D4-7B06-AC21F7279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F959C-26CC-9B42-F1D8-83D3BEA267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86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F49288-1B43-2D8A-70C2-6CDEBE5AB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515EC-0BFF-0CBA-BF74-5918192D1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25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1860E5-97C1-71C1-8487-A99B7D1DD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28A51-BE92-8047-0450-032E5197D8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4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5862F0-8E1A-4BBC-C09F-0AB9B4831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7EAAF-4C1C-22AE-F290-5E67BD0392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764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C11DC2-8F3A-7629-A5BE-FC28D46D6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E9B32-4792-3963-3656-58711C315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51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601D7F-2970-F8C1-7DE9-4F8F48AD8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DB201-EB1B-7056-E99B-05CEA63DE4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422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56E4A-E0CA-2DBB-F94A-05BFCECDC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1119F-0365-CA96-1345-42A3CBB76E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45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1C3E8D-DF95-48D3-5E52-B7FDBBDC3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C66CCC-29D0-3CE7-89BC-1EA93EE8F6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94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E19A7-4012-EC2F-4E00-42B322FCE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A9ACC-FAEF-89A2-A31D-1FB0526D57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38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4AA6D-C836-230C-DEF2-51F8DF98F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B7185-46EB-3F2F-9286-9ABA466D2A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19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26C1F9-4DB8-0D79-6367-1EA402AE1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C699F-8A79-5AA4-1576-6FCC3EFEF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947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921A31-AC9B-9BCB-DDDB-E9D14CD52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53308-8378-88CF-EE6E-3A1811D42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1419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45A6F7-65A6-38BC-AB82-2DAFCE736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4B65E-E79D-FDA9-9B6A-4EE47F1248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66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5CB6B2-4D42-7F10-1636-6EE30C230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40742-A6CD-E3C9-5BC6-99AEC3466B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940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92F0E-5EAA-B514-50DA-ECDF89179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647F7-D615-B7B8-54D7-30A9E8DDC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77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FAAFE4-B2E6-6CFD-4973-BB07C27C9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BED592-3CFE-C543-DC5F-C160DC35A5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5072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ED6DB-8365-34C0-76BC-9A6B19E47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14C50-5DA7-BAC4-8B9E-380719A91D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0674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9B6F24-179F-17AD-D5A0-ABD1DA014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0CB3AF-4BBD-82FB-ED8D-F935669DD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127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830D9-E1B0-1A58-E93C-0AD69DF35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E1D16-D305-0FA4-DCF1-7A993EAA0D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004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AB4782-EDBD-4809-3F7F-01C70529D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B15FB-A74B-88CE-525C-A593B9E57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9391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0ABBD1-E5CD-8D95-EF2E-6DA554185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B7F80-32B0-DE29-1E7F-8279B59F3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470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0403F-44FA-3D3F-5DE6-1E8C1468B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1AB8D4-1B2F-4E35-F54A-75FD2948F5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6269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5B3BBE-2609-2C26-E1CE-C3B94E242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C22DF1-8E70-4147-A226-3E64421FF4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730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445B3-0493-3FC6-938D-E8A8DE720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4B5CC5-7034-2DC2-7B8C-07F6E0A211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683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98207-61B2-8286-DF94-5592F88EA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66BB8-EBC2-6246-150C-D9B424CF2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5643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0DE3C-9480-D936-53E7-39FBAAA58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CBA91-CE44-82ED-C7ED-C88A855319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124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B0D4EC-653B-389D-B667-81783C89B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7FB78-2408-0AF0-3B31-D82789071B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8027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C8F8FD-4C61-6F42-EDB3-177C51475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6120B-E243-53A6-DF79-464AEC7346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995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49D20-292B-B9A3-106D-13441A324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4DE4EE-189A-96FB-D5AB-09F78D12F9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0652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D723BA-D290-25D5-25C2-2107733B5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EF529-57AA-E67D-DF83-1B8C9DDA0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839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76284-F721-F7DD-91A8-22DA3654E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2A2EE-0695-B148-D17E-77DC353FC3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7674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D5CC10-A777-5692-DE95-E65975A75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5C578-D4E7-17A8-9C0B-66ADB69CA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731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783AAB-D683-CB4E-A26B-8D19CD986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09E437-A61E-BFFC-6689-30DD641273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391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7763C0-9D97-D45E-EA98-6EC6F8373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D0D93-37A8-B6F4-0211-647F52AA8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915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A433C3-84D9-7615-0909-6A45C8F4E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DEE11B-3266-2646-2FD1-F8994F979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3487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F7175-3E69-8270-3DB7-92D0C19BA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480A3F-AA63-323A-6977-28E440078E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6195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DA1AB-5E28-030D-3206-8B3030D58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148F0-E442-7204-A874-0C9F41E34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5458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E074B1-8E4C-258E-9513-C95F273BB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B14786-0213-29E1-9DEB-9CAB51D489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391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730CFF-6A68-44DB-5534-2B87FB03C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69B944-B924-A07B-BD7D-D4BEC9C7F8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76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2024-10-11T09:46:35Z</dcterms:created>
  <dcterms:modified xsi:type="dcterms:W3CDTF">2024-10-11T09:46:35Z</dcterms:modified>
</cp:coreProperties>
</file>