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9BC69-97A0-DC00-0A9F-A54BF5AFF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05A182-4328-5DD2-478E-C1EF9B282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A05D4-7B5A-4EEA-B6D5-1BF1E8771958}" type="datetimeFigureOut">
              <a:rPr lang="en-CA" smtClean="0"/>
              <a:t>2026-01-26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06D422-27CC-D392-40B2-ADCFA2127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09BEBA-C3CA-35E1-022E-305E85ADC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2C4CD-2D0E-4744-92D3-E785F71B23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3062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D30C08-C55C-8B90-3A59-B3487BA75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0C85F5-7E5D-703C-0CBB-5EAA825F43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1C3347-BB5D-33AA-FA6F-635D57CE74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2A05D4-7B5A-4EEA-B6D5-1BF1E8771958}" type="datetimeFigureOut">
              <a:rPr lang="en-CA" smtClean="0"/>
              <a:t>2026-01-26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CF74CE-ABCB-593C-D520-82F29DAEBE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0B082C-ECA0-2E46-5E57-C2A5BEC8D7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72C4CD-2D0E-4744-92D3-E785F71B23E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2925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FCC411-1535-AE5A-3203-E61B6C31A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DB2C31-121A-081C-07AF-84AFCB5FB5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299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F57ADA-E9DB-3F62-96EB-F8AE627E3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8EAC31-AD8F-1FE7-E3D8-2C9AC4FBBE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362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965898-399A-6A88-F543-CC4B33FF8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9D73C9-9153-F2AB-A64F-EB567BEBF0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483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9F1A5F-1794-6A26-73EE-7BEE87377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8CC55A-2A98-8436-EB30-179D5A6D64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52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C64242-34A6-7B0B-4766-97791CDB3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3959F4-7C8F-9CCE-4DF3-E20ED211AB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99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3DACB7-070C-CAD4-0EE3-89E65575A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817B9A-CEBE-1B64-A996-2835002E2A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12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A81AB9-27DE-ADE7-DF18-BBA016D7B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AA756A-90F0-043A-6132-6C695333B4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21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CAD3B3-2D41-6BF2-EC2B-7DF6721A7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4C6645-6F50-7910-FAD1-08AF7E7909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55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4C5EE5-4A56-920C-3707-75BF8697B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995A81-A1A4-DBF5-3C7F-3F8BD313EB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53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C8CEBC-7D03-8A63-9BE2-3D8669A11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CAFD06-9F1B-7620-8422-60EAF82149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74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8E944A-B7FE-AD36-5828-6323C674E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B3ABB5-B549-F9AC-EE05-57C1DB58E8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18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0775AD-2A7D-CFE7-FE93-FCD5E32FD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F51A34-53B1-B459-3457-F97ACD9F3A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82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2A3C9F-7BCF-972A-9FB6-416A274DA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FB2515-2289-507F-0471-6CA5D8488A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78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191CB5-5C52-CF7F-77D4-DA44E44E3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BE8BB4-E8E6-AD36-E2C9-D1862120CB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80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CA2FBA-A096-668F-1D8F-0519CBCB1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2F7712-5379-871C-C6E8-69A1A800D0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79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365C74-8C60-4D46-E6E3-E881FDE73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3571D-5257-D76A-9DBD-2BD97DCEFE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05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1F3491-2744-9699-4747-00FBBE47C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CF617F-CD8C-915A-16B4-B10AC58BAB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98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BDACB4-7053-C66F-A223-957A6CEA5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0CD849-8821-1865-B7BD-B426883B7A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89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A15648-C2EF-8632-E175-A3CFDD450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A914A4-7D59-D280-088F-0E9A7F505A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62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11FF1B-D109-8D2E-BF03-D93EE3500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67C349-2EE5-6C35-16D2-256E40867E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32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50837A-B56F-BD01-38FE-6B73B988F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2635EA-D0F9-530F-B5E8-FE43EF3C09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69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19B21A-9BF0-CD49-AF9C-C8EB35F72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9AEB1A-1C33-A404-4D4F-C996D1413E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16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964595-F5C7-6548-F4E6-60F0C0C7C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4D987D-C3F4-96C6-CE62-A57D936E23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61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5FFDDD-6CC3-CD5C-0C86-F1A7C76D2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736B7B-759A-27B5-F485-26A8A130BB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87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DE3863-1C2A-04A5-A710-8A0DC57FF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7469DA-8DD0-2C10-C48E-028DF9BF47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49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68D872-DFA6-31F7-39B6-B60C7585C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7E4F0B-47A6-F223-CE23-979E73FCD0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04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B6BAA1-76A8-4903-77D2-BB13BDD70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34487B-D503-E5BC-4BE2-DA0976B845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71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037469-CE63-6812-AE09-D93342581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0B2DC6-5D42-CDB0-DF1B-6F25EB0E90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46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A97734-BDBD-5E9C-8311-DFBCD4F0E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33A880-A1A7-A37C-465C-519A4369BE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9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B64293-641D-FC1F-C208-1E32B3CB2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10BE85-2905-C1F3-3B2A-D096DF93AE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67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97C146-FD42-CBCC-4150-310CD1950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2DD281-0705-D841-4BB2-C79D79A6EA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42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A594C6-1E9F-E6F6-7DC3-EA45658A7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25F0DE-5151-A9E6-ECB5-2045E85CE8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34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8C4264-88E3-D9AC-50EF-457E87790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98B94F-C0BC-58FF-A74C-FBE76E7BDB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10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F37A42-D504-0B25-6420-466DA8096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747560-36F7-AB04-DCCD-3D196E24E9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61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B9346E-7197-ADD9-215A-B28A05640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F49013-DFF1-8C45-F6B5-462FACA2E3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3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76F6C7-8B17-7B9E-C510-3F5D1CE9D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467A7D-DD91-14F1-6382-14446D301F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83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C2610E-6C52-3DCB-04A3-CBA16B7CB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E56FFA-4C71-7AD8-57D8-608755F236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32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8030FB-0560-F22A-632C-1666E02BA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60A35-2D9B-E668-9CA0-0ED8B6EEF8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86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4E7699-5EFD-D1F8-3EE1-A9029A06E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1B2903-7707-FA63-5767-66E6DDA0D9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07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8D4D64-9DD2-01A7-5445-9D92DBC29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232164-2FE0-24EB-1552-E9FE4F009F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48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BF2478-C38A-711A-6F76-879B18E38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C10535-86D8-275A-611B-6D242E4E2B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60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88E873-815B-5C9B-F3EF-81ECC61C3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A86272-CB69-085A-D0DB-59B0789C25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9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CBEC2A-7971-9952-0C30-278FD9015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6BC827-D6F7-D88D-4536-D1AC050F98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11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AC56F6-9532-0ACE-0D60-106F16BED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F3DD91-0EFE-7E03-CCBA-527DADBDFB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44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34FC9D-204F-9410-41EC-2CD066AA9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EFB847-7F39-C67F-6DEB-4AFF846414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37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628B5F-CF12-16D2-0EE6-131DDB12C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EBD92A-CCD2-AAEB-85B5-975BA1B5F3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54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9121D3-1E81-9334-E297-3E0323584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BCCB61-B6F1-3973-15AD-CF04124E4C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004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2026-01-26T19:00:37Z</dcterms:created>
  <dcterms:modified xsi:type="dcterms:W3CDTF">2026-01-26T19:00:37Z</dcterms:modified>
</cp:coreProperties>
</file>