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48" r:id="rId1"/>
  </p:sldMasterIdLst>
  <p:notesMasterIdLst>
    <p:notesMasterId r:id="rId31"/>
  </p:notesMasterIdLst>
  <p:sldIdLst>
    <p:sldId id="256" r:id="rId2"/>
    <p:sldId id="260" r:id="rId3"/>
    <p:sldId id="261" r:id="rId4"/>
    <p:sldId id="305" r:id="rId5"/>
    <p:sldId id="306" r:id="rId6"/>
    <p:sldId id="307" r:id="rId7"/>
    <p:sldId id="308" r:id="rId8"/>
    <p:sldId id="309" r:id="rId9"/>
    <p:sldId id="310" r:id="rId10"/>
    <p:sldId id="311" r:id="rId11"/>
    <p:sldId id="312" r:id="rId12"/>
    <p:sldId id="313" r:id="rId13"/>
    <p:sldId id="314" r:id="rId14"/>
    <p:sldId id="315" r:id="rId15"/>
    <p:sldId id="316" r:id="rId16"/>
    <p:sldId id="317" r:id="rId17"/>
    <p:sldId id="318" r:id="rId18"/>
    <p:sldId id="319" r:id="rId19"/>
    <p:sldId id="320" r:id="rId20"/>
    <p:sldId id="321" r:id="rId21"/>
    <p:sldId id="322" r:id="rId22"/>
    <p:sldId id="323" r:id="rId23"/>
    <p:sldId id="324" r:id="rId24"/>
    <p:sldId id="325" r:id="rId25"/>
    <p:sldId id="326" r:id="rId26"/>
    <p:sldId id="327" r:id="rId27"/>
    <p:sldId id="328" r:id="rId28"/>
    <p:sldId id="329" r:id="rId29"/>
    <p:sldId id="330" r:id="rId30"/>
  </p:sldIdLst>
  <p:sldSz cx="12192000" cy="6858000"/>
  <p:notesSz cx="6858000" cy="9144000"/>
  <p:embeddedFontLst>
    <p:embeddedFont>
      <p:font typeface="Tajawal Medium" panose="00000600000000000000" charset="-78"/>
      <p:regular r:id="rId32"/>
      <p:bold r:id="rId3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47" roundtripDataSignature="AMtx7mgHpRR7AUyJQpjYkgHsTP6hGl7Zo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87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7" Type="http://customschemas.google.com/relationships/presentationmetadata" Target="metadata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Google Shape;13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9" name="Google Shape;20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762169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872933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791844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157519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523510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43325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685390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982204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070786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44554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992356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5772232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9103949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634794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7494488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143512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6674738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4613102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7800673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5402275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78346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5029644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8528879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3477511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7595370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392920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4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3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3" name="Google Shape;23;p43"/>
          <p:cNvSpPr txBox="1"/>
          <p:nvPr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TITLE OF SLIDE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24" name="Google Shape;24;p43"/>
          <p:cNvSpPr txBox="1"/>
          <p:nvPr/>
        </p:nvSpPr>
        <p:spPr>
          <a:xfrm>
            <a:off x="272016" y="236724"/>
            <a:ext cx="1484702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25" name="Google Shape;25;p43"/>
          <p:cNvSpPr txBox="1"/>
          <p:nvPr/>
        </p:nvSpPr>
        <p:spPr>
          <a:xfrm>
            <a:off x="2674188" y="607260"/>
            <a:ext cx="8927261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TITLE OF SLIDE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26" name="Google Shape;26;p43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01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pic>
        <p:nvPicPr>
          <p:cNvPr id="27" name="Google Shape;27;p4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833969" y="-27434"/>
            <a:ext cx="2483250" cy="6912868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Google Shape;28;p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97908" y="6377876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Google Shape;29;p4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Google Shape;30;p4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Google Shape;31;p43"/>
          <p:cNvSpPr txBox="1"/>
          <p:nvPr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TITLE OF SLIDE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32" name="Google Shape;32;p43"/>
          <p:cNvSpPr txBox="1"/>
          <p:nvPr/>
        </p:nvSpPr>
        <p:spPr>
          <a:xfrm>
            <a:off x="272016" y="236724"/>
            <a:ext cx="1484702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33" name="Google Shape;33;p43"/>
          <p:cNvSpPr/>
          <p:nvPr/>
        </p:nvSpPr>
        <p:spPr>
          <a:xfrm>
            <a:off x="23812" y="12677"/>
            <a:ext cx="9532937" cy="1609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" name="Google Shape;34;p43"/>
          <p:cNvSpPr/>
          <p:nvPr/>
        </p:nvSpPr>
        <p:spPr>
          <a:xfrm>
            <a:off x="217487" y="14265"/>
            <a:ext cx="2446337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" name="Google Shape;35;p43"/>
          <p:cNvSpPr/>
          <p:nvPr/>
        </p:nvSpPr>
        <p:spPr>
          <a:xfrm>
            <a:off x="109537" y="14265"/>
            <a:ext cx="2446337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" name="Google Shape;36;p43"/>
          <p:cNvSpPr/>
          <p:nvPr/>
        </p:nvSpPr>
        <p:spPr>
          <a:xfrm>
            <a:off x="1501775" y="460352"/>
            <a:ext cx="8220075" cy="838200"/>
          </a:xfrm>
          <a:custGeom>
            <a:avLst/>
            <a:gdLst/>
            <a:ahLst/>
            <a:cxnLst/>
            <a:rect l="l" t="t" r="r" b="b"/>
            <a:pathLst>
              <a:path w="3744" h="387" extrusionOk="0">
                <a:moveTo>
                  <a:pt x="3551" y="387"/>
                </a:moveTo>
                <a:cubicBezTo>
                  <a:pt x="0" y="387"/>
                  <a:pt x="0" y="387"/>
                  <a:pt x="0" y="387"/>
                </a:cubicBezTo>
                <a:cubicBezTo>
                  <a:pt x="0" y="0"/>
                  <a:pt x="0" y="0"/>
                  <a:pt x="0" y="0"/>
                </a:cubicBezTo>
                <a:cubicBezTo>
                  <a:pt x="3551" y="0"/>
                  <a:pt x="3551" y="0"/>
                  <a:pt x="3551" y="0"/>
                </a:cubicBezTo>
                <a:cubicBezTo>
                  <a:pt x="3657" y="0"/>
                  <a:pt x="3744" y="87"/>
                  <a:pt x="3744" y="193"/>
                </a:cubicBezTo>
                <a:cubicBezTo>
                  <a:pt x="3744" y="193"/>
                  <a:pt x="3744" y="193"/>
                  <a:pt x="3744" y="193"/>
                </a:cubicBezTo>
                <a:cubicBezTo>
                  <a:pt x="3744" y="300"/>
                  <a:pt x="3657" y="387"/>
                  <a:pt x="3551" y="387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" name="Google Shape;37;p43"/>
          <p:cNvSpPr/>
          <p:nvPr/>
        </p:nvSpPr>
        <p:spPr>
          <a:xfrm>
            <a:off x="0" y="14265"/>
            <a:ext cx="2470150" cy="1631950"/>
          </a:xfrm>
          <a:custGeom>
            <a:avLst/>
            <a:gdLst/>
            <a:ahLst/>
            <a:cxn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" name="Google Shape;38;p43"/>
          <p:cNvSpPr txBox="1"/>
          <p:nvPr/>
        </p:nvSpPr>
        <p:spPr>
          <a:xfrm>
            <a:off x="390839" y="251650"/>
            <a:ext cx="1385316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39" name="Google Shape;39;p43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3600"/>
              <a:buFont typeface="Calibri"/>
              <a:buNone/>
              <a:defRPr sz="3600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43"/>
          <p:cNvSpPr txBox="1">
            <a:spLocks noGrp="1"/>
          </p:cNvSpPr>
          <p:nvPr>
            <p:ph type="body" idx="1"/>
          </p:nvPr>
        </p:nvSpPr>
        <p:spPr>
          <a:xfrm>
            <a:off x="272016" y="1667741"/>
            <a:ext cx="832445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2pPr>
            <a:lvl3pPr marL="1371600" lvl="2" indent="-3429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4pPr>
            <a:lvl5pPr marL="2286000" lvl="4" indent="-3302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1" name="Google Shape;41;p4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817450" y="1331392"/>
            <a:ext cx="3179850" cy="4972041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42;p4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0" y="6191286"/>
            <a:ext cx="781679" cy="700968"/>
          </a:xfrm>
          <a:prstGeom prst="rect">
            <a:avLst/>
          </a:prstGeom>
          <a:noFill/>
          <a:ln>
            <a:noFill/>
          </a:ln>
        </p:spPr>
      </p:pic>
      <p:sp>
        <p:nvSpPr>
          <p:cNvPr id="43" name="Google Shape;43;p43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marL="914400" lvl="1" indent="-2286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marL="1371600" lvl="2" indent="-2286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marL="1828800" lvl="3" indent="-2286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marL="2286000" lvl="4" indent="-2286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4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4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5" name="Google Shape;85;p4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6" name="Google Shape;86;p4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4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4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4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4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92" name="Google Shape;92;p4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3" name="Google Shape;93;p4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94" name="Google Shape;94;p4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4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4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4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4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p4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4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4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4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4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106" name="Google Shape;106;p4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07" name="Google Shape;107;p4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4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9" name="Google Shape;109;p4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5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2" name="Google Shape;112;p5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113" name="Google Shape;113;p5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14" name="Google Shape;114;p5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5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6" name="Google Shape;116;p5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5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9" name="Google Shape;119;p5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0" name="Google Shape;120;p5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5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5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5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5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6" name="Google Shape;126;p5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5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5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4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4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moodle.esu.edu.sa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23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23.png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23.png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23.png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23.png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23.png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23.png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23.png"/><Relationship Id="rId4" Type="http://schemas.openxmlformats.org/officeDocument/2006/relationships/image" Target="../media/image3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23.png"/><Relationship Id="rId4" Type="http://schemas.openxmlformats.org/officeDocument/2006/relationships/image" Target="../media/image3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23.png"/><Relationship Id="rId4" Type="http://schemas.openxmlformats.org/officeDocument/2006/relationships/image" Target="../media/image3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23.png"/><Relationship Id="rId4" Type="http://schemas.openxmlformats.org/officeDocument/2006/relationships/image" Target="../media/image3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23.png"/><Relationship Id="rId4" Type="http://schemas.openxmlformats.org/officeDocument/2006/relationships/image" Target="../media/image3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23.png"/><Relationship Id="rId4" Type="http://schemas.openxmlformats.org/officeDocument/2006/relationships/image" Target="../media/image3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23.png"/><Relationship Id="rId4" Type="http://schemas.openxmlformats.org/officeDocument/2006/relationships/image" Target="../media/image3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23.png"/><Relationship Id="rId4" Type="http://schemas.openxmlformats.org/officeDocument/2006/relationships/image" Target="../media/image3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23.png"/><Relationship Id="rId4" Type="http://schemas.openxmlformats.org/officeDocument/2006/relationships/image" Target="../media/image3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23.png"/><Relationship Id="rId4" Type="http://schemas.openxmlformats.org/officeDocument/2006/relationships/image" Target="../media/image4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4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13.png"/><Relationship Id="rId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Google Shape;133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5549" y="0"/>
            <a:ext cx="11616451" cy="6680068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p1"/>
          <p:cNvSpPr/>
          <p:nvPr/>
        </p:nvSpPr>
        <p:spPr>
          <a:xfrm rot="10800000">
            <a:off x="-79022" y="-78619"/>
            <a:ext cx="12350045" cy="7044267"/>
          </a:xfrm>
          <a:prstGeom prst="rect">
            <a:avLst/>
          </a:prstGeom>
          <a:gradFill>
            <a:gsLst>
              <a:gs pos="0">
                <a:srgbClr val="86CEFF">
                  <a:alpha val="32941"/>
                </a:srgbClr>
              </a:gs>
              <a:gs pos="50000">
                <a:srgbClr val="B6DFFF">
                  <a:alpha val="21960"/>
                </a:srgbClr>
              </a:gs>
              <a:gs pos="100000">
                <a:srgbClr val="DBEEFE">
                  <a:alpha val="43921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5" name="Google Shape;135;p1"/>
          <p:cNvPicPr preferRelativeResize="0"/>
          <p:nvPr/>
        </p:nvPicPr>
        <p:blipFill rotWithShape="1">
          <a:blip r:embed="rId4">
            <a:alphaModFix/>
          </a:blip>
          <a:srcRect l="984" r="913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703" y="264954"/>
            <a:ext cx="7223901" cy="19723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276609" y="3125529"/>
            <a:ext cx="5882401" cy="1034667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1"/>
          <p:cNvSpPr txBox="1"/>
          <p:nvPr/>
        </p:nvSpPr>
        <p:spPr>
          <a:xfrm>
            <a:off x="65396" y="558623"/>
            <a:ext cx="7124514" cy="1039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  <a:buSzPts val="2800"/>
            </a:pPr>
            <a:r>
              <a:rPr lang="en-US" sz="2800" dirty="0">
                <a:latin typeface="Calibri"/>
                <a:cs typeface="Calibri"/>
                <a:sym typeface="Calibri"/>
              </a:rPr>
              <a:t>Global Project Management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rgbClr val="24A9E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Prepared by Dr. Mohamed </a:t>
            </a:r>
            <a:r>
              <a:rPr lang="en-US" sz="2800" dirty="0" err="1">
                <a:solidFill>
                  <a:srgbClr val="24A9E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Hamouda</a:t>
            </a:r>
            <a:endParaRPr dirty="0"/>
          </a:p>
        </p:txBody>
      </p:sp>
      <p:sp>
        <p:nvSpPr>
          <p:cNvPr id="140" name="Google Shape;140;p1"/>
          <p:cNvSpPr txBox="1"/>
          <p:nvPr/>
        </p:nvSpPr>
        <p:spPr>
          <a:xfrm>
            <a:off x="6267900" y="3159395"/>
            <a:ext cx="5777715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Lecture 1</a:t>
            </a:r>
            <a:endParaRPr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F0C2A86-B8A1-0D64-1464-7CA6570AB2A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8689" y="5027919"/>
            <a:ext cx="2304488" cy="107298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5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</a:t>
            </a:fld>
            <a:endParaRPr/>
          </a:p>
        </p:txBody>
      </p:sp>
      <p:sp>
        <p:nvSpPr>
          <p:cNvPr id="212" name="Google Shape;212;p5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3600"/>
              <a:buFont typeface="Calibri"/>
              <a:buNone/>
            </a:pPr>
            <a:r>
              <a:rPr lang="en-US"/>
              <a:t>Learning Platform </a:t>
            </a:r>
            <a:endParaRPr/>
          </a:p>
        </p:txBody>
      </p:sp>
      <p:sp>
        <p:nvSpPr>
          <p:cNvPr id="213" name="Google Shape;213;p5"/>
          <p:cNvSpPr txBox="1">
            <a:spLocks noGrp="1"/>
          </p:cNvSpPr>
          <p:nvPr>
            <p:ph type="body" idx="1"/>
          </p:nvPr>
        </p:nvSpPr>
        <p:spPr>
          <a:xfrm>
            <a:off x="272016" y="1628070"/>
            <a:ext cx="8324454" cy="46952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u="sng" dirty="0">
                <a:solidFill>
                  <a:schemeClr val="hlink"/>
                </a:solidFill>
                <a:hlinkClick r:id="rId3"/>
              </a:rPr>
              <a:t>https://moodle.esu.edu.sa/</a:t>
            </a:r>
            <a:endParaRPr dirty="0"/>
          </a:p>
          <a:p>
            <a:pPr marL="228600" lvl="0" indent="-22860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dirty="0"/>
              <a:t>IT MUST be checked frequently</a:t>
            </a:r>
            <a:endParaRPr dirty="0"/>
          </a:p>
          <a:p>
            <a:pPr marL="228600" lvl="0" indent="-22860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dirty="0"/>
              <a:t>Include All course material and information</a:t>
            </a:r>
            <a:endParaRPr dirty="0"/>
          </a:p>
          <a:p>
            <a:pPr marL="685800" lvl="1" indent="-228600" algn="l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dirty="0"/>
              <a:t>Lectures’ Videos and PDF/PPT files </a:t>
            </a:r>
            <a:endParaRPr dirty="0"/>
          </a:p>
          <a:p>
            <a:pPr marL="685800" lvl="1" indent="-228600" algn="l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dirty="0"/>
              <a:t>Course grades distribution</a:t>
            </a:r>
            <a:endParaRPr dirty="0"/>
          </a:p>
          <a:p>
            <a:pPr marL="685800" lvl="1" indent="-228600" algn="l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dirty="0"/>
              <a:t>Quizzes/Assignments/Exams Dates </a:t>
            </a:r>
            <a:endParaRPr dirty="0"/>
          </a:p>
          <a:p>
            <a:pPr marL="685800" lvl="1" indent="-228600" algn="l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dirty="0"/>
              <a:t>Regulations for accepted excuses </a:t>
            </a:r>
            <a:endParaRPr dirty="0"/>
          </a:p>
          <a:p>
            <a:pPr marL="685800" lvl="1" indent="-228600" algn="l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dirty="0"/>
              <a:t>Zoom weekly meeting link (same link is used for all meetings)</a:t>
            </a:r>
            <a:endParaRPr dirty="0"/>
          </a:p>
        </p:txBody>
      </p:sp>
      <p:pic>
        <p:nvPicPr>
          <p:cNvPr id="214" name="Google Shape;214;p5" descr="Graphical user interface, application&#10;&#10;Description automatically generated"/>
          <p:cNvPicPr preferRelativeResize="0">
            <a:picLocks noGrp="1"/>
          </p:cNvPicPr>
          <p:nvPr>
            <p:ph type="body" idx="2"/>
          </p:nvPr>
        </p:nvPicPr>
        <p:blipFill rotWithShape="1">
          <a:blip r:embed="rId4">
            <a:alphaModFix/>
          </a:blip>
          <a:srcRect l="8855" t="15545" b="9613"/>
          <a:stretch/>
        </p:blipFill>
        <p:spPr>
          <a:xfrm>
            <a:off x="6343933" y="2495802"/>
            <a:ext cx="5536668" cy="2480415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99D7DF9-1C3A-8663-874E-85928A465F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99387" y="2506426"/>
            <a:ext cx="2694666" cy="14692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F20D267-2C94-2698-A678-6BFB6EDBA0C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7817" y="1427340"/>
            <a:ext cx="4055022" cy="107908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3</a:t>
            </a:fld>
            <a:endParaRPr/>
          </a:p>
        </p:txBody>
      </p:sp>
      <p:sp>
        <p:nvSpPr>
          <p:cNvPr id="220" name="Google Shape;220;p6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3600"/>
              <a:buFont typeface="Calibri"/>
              <a:buNone/>
            </a:pPr>
            <a:r>
              <a:rPr lang="en-US"/>
              <a:t>References</a:t>
            </a:r>
            <a:endParaRPr/>
          </a:p>
        </p:txBody>
      </p:sp>
      <p:sp>
        <p:nvSpPr>
          <p:cNvPr id="221" name="Google Shape;221;p6"/>
          <p:cNvSpPr txBox="1">
            <a:spLocks noGrp="1"/>
          </p:cNvSpPr>
          <p:nvPr>
            <p:ph type="body" idx="1"/>
          </p:nvPr>
        </p:nvSpPr>
        <p:spPr>
          <a:xfrm>
            <a:off x="272015" y="1667741"/>
            <a:ext cx="6710129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>
              <a:lnSpc>
                <a:spcPct val="90000"/>
              </a:lnSpc>
              <a:buClr>
                <a:srgbClr val="000000"/>
              </a:buClr>
              <a:buSzPts val="2800"/>
              <a:buNone/>
            </a:pPr>
            <a:r>
              <a:rPr lang="en-US" sz="2800" dirty="0">
                <a:solidFill>
                  <a:srgbClr val="000000"/>
                </a:solidFill>
              </a:rPr>
              <a:t>Resources:</a:t>
            </a:r>
          </a:p>
          <a:p>
            <a:pPr marL="0" lvl="0" indent="0">
              <a:lnSpc>
                <a:spcPct val="90000"/>
              </a:lnSpc>
              <a:buClr>
                <a:srgbClr val="000000"/>
              </a:buClr>
              <a:buSzPts val="2800"/>
              <a:buNone/>
            </a:pPr>
            <a:r>
              <a:rPr lang="en-US" sz="2800" dirty="0">
                <a:solidFill>
                  <a:srgbClr val="000000"/>
                </a:solidFill>
              </a:rPr>
              <a:t>Global Project Management</a:t>
            </a:r>
          </a:p>
          <a:p>
            <a:pPr marL="0" lvl="0" indent="0">
              <a:lnSpc>
                <a:spcPct val="90000"/>
              </a:lnSpc>
              <a:buClr>
                <a:srgbClr val="000000"/>
              </a:buClr>
              <a:buSzPts val="2800"/>
              <a:buNone/>
            </a:pPr>
            <a:r>
              <a:rPr lang="en-US" sz="2800" dirty="0">
                <a:solidFill>
                  <a:srgbClr val="000000"/>
                </a:solidFill>
              </a:rPr>
              <a:t>Communication, Collaboration and Management Across Borders</a:t>
            </a:r>
          </a:p>
          <a:p>
            <a:pPr marL="0" lvl="0" indent="0">
              <a:lnSpc>
                <a:spcPct val="90000"/>
              </a:lnSpc>
              <a:buClr>
                <a:srgbClr val="000000"/>
              </a:buClr>
              <a:buSzPts val="2800"/>
              <a:buNone/>
            </a:pPr>
            <a:r>
              <a:rPr lang="en-US" sz="2800" dirty="0">
                <a:solidFill>
                  <a:srgbClr val="000000"/>
                </a:solidFill>
              </a:rPr>
              <a:t>© Jean Binder 2007</a:t>
            </a:r>
          </a:p>
          <a:p>
            <a:pPr marL="228600" lvl="0" indent="-228600">
              <a:spcBef>
                <a:spcPts val="0"/>
              </a:spcBef>
            </a:pPr>
            <a:endParaRPr dirty="0"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813783D-D68C-716F-2E77-AF9D509AD6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24516" y="5589968"/>
            <a:ext cx="2694666" cy="146926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4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0146" y="1779511"/>
            <a:ext cx="7747166" cy="435778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7925A1B-3AD0-FF19-6001-A91F6C27126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289" y="5778914"/>
            <a:ext cx="2304488" cy="107908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F2C79BE-1944-C1EE-B5B8-A3D41BF5224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31640" y="1779511"/>
            <a:ext cx="1652159" cy="107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7582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5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003" y="1946489"/>
            <a:ext cx="7460768" cy="419668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609A3A5-A3C3-B677-8950-82E384CDE3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39893" y="5589968"/>
            <a:ext cx="2694666" cy="14692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CE70BDC-D231-4AAE-FA3A-77C983AF988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43612" y="1946489"/>
            <a:ext cx="1652159" cy="107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3966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6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745" y="1815860"/>
            <a:ext cx="7954255" cy="447426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BB524C1-5A8D-34F5-20C9-9C53CAF208C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09413" y="5555497"/>
            <a:ext cx="2694666" cy="1469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3873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7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460" y="2062603"/>
            <a:ext cx="7518826" cy="422934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60D97E5-061E-BB67-7D00-678B33698F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5212" y="1871408"/>
            <a:ext cx="2694666" cy="14692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68AAFBF-F943-5D89-06CF-5EC30C5E21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58613" y="5577631"/>
            <a:ext cx="2694666" cy="14692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47BCFCB-AB7B-7AA5-4C0D-14BD6ADD0C8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14312" y="1628070"/>
            <a:ext cx="2462943" cy="1608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3217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8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260" y="1902946"/>
            <a:ext cx="8080995" cy="443979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4AD1F01-B688-A89C-24C4-DD3740660F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68773" y="5608111"/>
            <a:ext cx="2694666" cy="14692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29D46BA-0079-5A69-C800-84F48C868F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24400" y="2046177"/>
            <a:ext cx="1652159" cy="107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0158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9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574" y="2019060"/>
            <a:ext cx="8269681" cy="390276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691EC50-4BA6-F467-3FF8-52D065F227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68773" y="5579808"/>
            <a:ext cx="2694666" cy="14692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0DEC999-CE87-4E78-5A70-6BE87C4E743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07280" y="1883617"/>
            <a:ext cx="1652159" cy="107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5235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10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602" y="1859403"/>
            <a:ext cx="7881684" cy="427788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B9017BD-692A-A0E8-7C64-9BCD59F377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99253" y="5549328"/>
            <a:ext cx="2694666" cy="14692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3893CC-5BA8-7D9E-974A-213E9F8DB2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96884" y="1859403"/>
            <a:ext cx="1652159" cy="107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2230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11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660" y="1628070"/>
            <a:ext cx="7925226" cy="450922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BFF9FFB-1F32-9D5C-9D67-42E07B3290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89093" y="5579808"/>
            <a:ext cx="2694666" cy="14692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E8A25CC-016D-2FB0-D73A-87FB49F5930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67727" y="1732032"/>
            <a:ext cx="1652159" cy="107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6651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12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574" y="1809049"/>
            <a:ext cx="7707511" cy="414726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E5A0D11-2211-D268-45DA-EE6003A800A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89093" y="5600128"/>
            <a:ext cx="2694666" cy="14692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4C9A1D4-A618-10C3-EE8C-555F6C4DC19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95548" y="1809049"/>
            <a:ext cx="1652159" cy="107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8283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13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717" y="1873917"/>
            <a:ext cx="7896197" cy="409145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F792841-1747-FEEC-F714-83F423F4C0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78933" y="5559488"/>
            <a:ext cx="2694666" cy="14692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17B32FC-0F3C-E300-6B5B-DFE3FA73942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96884" y="1873917"/>
            <a:ext cx="1652159" cy="107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6607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14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517" y="2019060"/>
            <a:ext cx="7925226" cy="411823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AE0D6CA-BE84-AFC3-88D0-0E72A5D6141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18240" y="5569648"/>
            <a:ext cx="2694666" cy="14692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F473A34-4803-EA8E-E940-09F590204C0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90720" y="2013980"/>
            <a:ext cx="1652159" cy="107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5013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15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117" y="1975517"/>
            <a:ext cx="8026826" cy="41617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A0F398-8321-CF01-A530-DC0A4AF313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89093" y="5559488"/>
            <a:ext cx="2694666" cy="14692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3AA0A54-8868-DA9F-C443-63D9392BCB0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58406" y="1980597"/>
            <a:ext cx="1652159" cy="107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3153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16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231" y="1990031"/>
            <a:ext cx="7736540" cy="429465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C635D13-A955-15F0-BA25-C26030069C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78933" y="5550054"/>
            <a:ext cx="2694666" cy="14692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EBCDF4D-C1D3-CF0A-8E27-DE1C77CD8F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84234" y="2096977"/>
            <a:ext cx="1652159" cy="107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604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17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5973" y="1801792"/>
            <a:ext cx="7751055" cy="41617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44F4F66-CC06-193A-F37B-3A0283FC51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89093" y="5569648"/>
            <a:ext cx="2694666" cy="14692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FA46EFA-D7D4-EE71-864C-2C570523756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1640" y="1801792"/>
            <a:ext cx="1652159" cy="107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5761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18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546" y="1917460"/>
            <a:ext cx="8157454" cy="451236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398F18C-0E01-3FBC-0DB9-708DF97578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68773" y="5589968"/>
            <a:ext cx="2694666" cy="14692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2007D2E-A4E1-B82E-16BC-E5CB7464948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83841" y="2015697"/>
            <a:ext cx="1652159" cy="107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7367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19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774" y="1902946"/>
            <a:ext cx="7272083" cy="342947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783794F-82F9-EEFE-86A2-596891C6376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78933" y="5559488"/>
            <a:ext cx="2694666" cy="14692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A4BF324-F3F5-7329-8291-EE16181BC82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30698" y="1732032"/>
            <a:ext cx="1652159" cy="107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7248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20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5917" y="1844888"/>
            <a:ext cx="7257569" cy="342947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8C987B3-6918-1B09-9641-E37B2F386C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58613" y="5579808"/>
            <a:ext cx="2694666" cy="14692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D565A09-ABA5-E0E0-9E87-8B9134D9DE6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61327" y="1732032"/>
            <a:ext cx="1652159" cy="107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8178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21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688" y="1990032"/>
            <a:ext cx="6096851" cy="342947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57BC215-2F11-BA7F-2108-BCA8437BFC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58613" y="5569648"/>
            <a:ext cx="2694666" cy="14692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C09C97B-66A0-5440-87F4-6F34F36F86F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69920" y="1839895"/>
            <a:ext cx="1652159" cy="107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7192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22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0145" y="1917460"/>
            <a:ext cx="7896198" cy="407694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796BA0D-0495-6C43-EF94-B702C5FC44E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58613" y="5559488"/>
            <a:ext cx="2694666" cy="14692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75265BC-00D4-F429-8D72-13CF34D9F0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21200" y="1812497"/>
            <a:ext cx="1652159" cy="107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7464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23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174" y="1628070"/>
            <a:ext cx="6096851" cy="342947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3583AA5-9D2A-AD98-29E3-973B93B4DF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89093" y="5569648"/>
            <a:ext cx="2694666" cy="14692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85C791F-CE89-11EC-2856-49EB3D15201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69920" y="1446737"/>
            <a:ext cx="1652159" cy="107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2550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24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3002" y="1873918"/>
            <a:ext cx="7344655" cy="426337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FDDEDE6-0838-E139-03F9-BC5F45BA29D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99253" y="5630608"/>
            <a:ext cx="2694666" cy="14692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1A7A726-165C-1202-168D-E945058A680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68120" y="2005537"/>
            <a:ext cx="1652159" cy="107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1728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25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747" y="1902946"/>
            <a:ext cx="8404197" cy="400436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0A7204E-DCCD-1A8B-1B45-6616181743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89093" y="5569648"/>
            <a:ext cx="2694666" cy="14692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006AF77-002C-D02A-2ADC-8D5583789B3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25785" y="1902946"/>
            <a:ext cx="1652159" cy="107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08016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26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231" y="1859403"/>
            <a:ext cx="6096851" cy="342947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23A1A76-943E-462D-C0EB-4802F77B58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78933" y="5559488"/>
            <a:ext cx="2694666" cy="14692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6394FD6-EB14-323D-94E5-D06F193B117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25052" y="1628070"/>
            <a:ext cx="1652159" cy="107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35143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27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260" y="1844889"/>
            <a:ext cx="7692997" cy="429240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A8E24E5-5E7F-62DA-8ADA-882826CD4C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09413" y="5569648"/>
            <a:ext cx="2694666" cy="14692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C161027-002A-3E8F-AEF0-7155F8B5864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47258" y="1844889"/>
            <a:ext cx="1652159" cy="107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18871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28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717" y="2004546"/>
            <a:ext cx="7780083" cy="413274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643A318-D2EB-B6DD-41E7-3CC01F82F7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68773" y="5539168"/>
            <a:ext cx="2694666" cy="146926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D8FC9FC-D72B-839F-F532-350C47D52FEF}"/>
              </a:ext>
            </a:extLst>
          </p:cNvPr>
          <p:cNvSpPr/>
          <p:nvPr/>
        </p:nvSpPr>
        <p:spPr>
          <a:xfrm>
            <a:off x="6918960" y="2004546"/>
            <a:ext cx="1625600" cy="1053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85842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29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117" y="1743289"/>
            <a:ext cx="7881683" cy="439400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7614AD3-9463-98AF-D1DA-2CF6B0F5329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13263" y="1743289"/>
            <a:ext cx="1652159" cy="107908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ED935BA-0FDD-20F9-40BF-55C3B6C732C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60183" y="5559488"/>
            <a:ext cx="2694666" cy="1469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3610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</TotalTime>
  <Words>169</Words>
  <Application>Microsoft Office PowerPoint</Application>
  <PresentationFormat>Widescreen</PresentationFormat>
  <Paragraphs>45</Paragraphs>
  <Slides>29</Slides>
  <Notes>29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3" baseType="lpstr">
      <vt:lpstr>Tajawal Medium</vt:lpstr>
      <vt:lpstr>Arial</vt:lpstr>
      <vt:lpstr>Calibri</vt:lpstr>
      <vt:lpstr>Office Theme</vt:lpstr>
      <vt:lpstr>PowerPoint Presentation</vt:lpstr>
      <vt:lpstr>Learning Platform </vt:lpstr>
      <vt:lpstr>References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mohamed Hamouda</cp:lastModifiedBy>
  <cp:revision>17</cp:revision>
  <dcterms:created xsi:type="dcterms:W3CDTF">2021-08-03T13:03:26Z</dcterms:created>
  <dcterms:modified xsi:type="dcterms:W3CDTF">2024-01-30T21:16:09Z</dcterms:modified>
</cp:coreProperties>
</file>