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3.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661" r:id="rId2"/>
    <p:sldMasterId id="2147483678" r:id="rId3"/>
    <p:sldMasterId id="2147483695" r:id="rId4"/>
  </p:sldMasterIdLst>
  <p:notesMasterIdLst>
    <p:notesMasterId r:id="rId60"/>
  </p:notesMasterIdLst>
  <p:handoutMasterIdLst>
    <p:handoutMasterId r:id="rId61"/>
  </p:handoutMasterIdLst>
  <p:sldIdLst>
    <p:sldId id="256" r:id="rId5"/>
    <p:sldId id="314" r:id="rId6"/>
    <p:sldId id="315" r:id="rId7"/>
    <p:sldId id="316" r:id="rId8"/>
    <p:sldId id="321" r:id="rId9"/>
    <p:sldId id="322" r:id="rId10"/>
    <p:sldId id="319" r:id="rId11"/>
    <p:sldId id="320" r:id="rId12"/>
    <p:sldId id="323" r:id="rId13"/>
    <p:sldId id="324" r:id="rId14"/>
    <p:sldId id="258" r:id="rId15"/>
    <p:sldId id="257" r:id="rId16"/>
    <p:sldId id="259" r:id="rId17"/>
    <p:sldId id="303" r:id="rId18"/>
    <p:sldId id="313" r:id="rId19"/>
    <p:sldId id="304" r:id="rId20"/>
    <p:sldId id="306" r:id="rId21"/>
    <p:sldId id="307" r:id="rId22"/>
    <p:sldId id="308" r:id="rId23"/>
    <p:sldId id="309" r:id="rId24"/>
    <p:sldId id="310" r:id="rId25"/>
    <p:sldId id="311" r:id="rId26"/>
    <p:sldId id="312" r:id="rId27"/>
    <p:sldId id="289" r:id="rId28"/>
    <p:sldId id="291" r:id="rId29"/>
    <p:sldId id="292" r:id="rId30"/>
    <p:sldId id="290" r:id="rId31"/>
    <p:sldId id="293" r:id="rId32"/>
    <p:sldId id="294" r:id="rId33"/>
    <p:sldId id="296" r:id="rId34"/>
    <p:sldId id="297" r:id="rId35"/>
    <p:sldId id="299" r:id="rId36"/>
    <p:sldId id="300" r:id="rId37"/>
    <p:sldId id="260" r:id="rId38"/>
    <p:sldId id="281" r:id="rId39"/>
    <p:sldId id="301" r:id="rId40"/>
    <p:sldId id="302" r:id="rId41"/>
    <p:sldId id="262" r:id="rId42"/>
    <p:sldId id="263" r:id="rId43"/>
    <p:sldId id="264" r:id="rId44"/>
    <p:sldId id="265" r:id="rId45"/>
    <p:sldId id="266" r:id="rId46"/>
    <p:sldId id="270" r:id="rId47"/>
    <p:sldId id="268" r:id="rId48"/>
    <p:sldId id="269" r:id="rId49"/>
    <p:sldId id="280" r:id="rId50"/>
    <p:sldId id="272" r:id="rId51"/>
    <p:sldId id="273" r:id="rId52"/>
    <p:sldId id="274" r:id="rId53"/>
    <p:sldId id="275" r:id="rId54"/>
    <p:sldId id="276" r:id="rId55"/>
    <p:sldId id="286" r:id="rId56"/>
    <p:sldId id="277" r:id="rId57"/>
    <p:sldId id="278" r:id="rId58"/>
    <p:sldId id="279" r:id="rId59"/>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16978" autoAdjust="0"/>
    <p:restoredTop sz="84371" autoAdjust="0"/>
  </p:normalViewPr>
  <p:slideViewPr>
    <p:cSldViewPr snapToGrid="0">
      <p:cViewPr varScale="1">
        <p:scale>
          <a:sx n="78" d="100"/>
          <a:sy n="78" d="100"/>
        </p:scale>
        <p:origin x="715" y="62"/>
      </p:cViewPr>
      <p:guideLst/>
    </p:cSldViewPr>
  </p:slideViewPr>
  <p:outlineViewPr>
    <p:cViewPr>
      <p:scale>
        <a:sx n="33" d="100"/>
        <a:sy n="33" d="100"/>
      </p:scale>
      <p:origin x="0" y="-8256"/>
    </p:cViewPr>
  </p:outlineViewPr>
  <p:notesTextViewPr>
    <p:cViewPr>
      <p:scale>
        <a:sx n="1" d="1"/>
        <a:sy n="1" d="1"/>
      </p:scale>
      <p:origin x="0" y="0"/>
    </p:cViewPr>
  </p:notesTextViewPr>
  <p:sorterViewPr>
    <p:cViewPr>
      <p:scale>
        <a:sx n="140" d="100"/>
        <a:sy n="140" d="100"/>
      </p:scale>
      <p:origin x="0" y="0"/>
    </p:cViewPr>
  </p:sorterViewPr>
  <p:notesViewPr>
    <p:cSldViewPr snapToGrid="0">
      <p:cViewPr varScale="1">
        <p:scale>
          <a:sx n="59" d="100"/>
          <a:sy n="59" d="100"/>
        </p:scale>
        <p:origin x="3226" y="34"/>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notesMaster" Target="notesMasters/notesMaster1.xml"/><Relationship Id="rId65"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0762845-D595-374E-80B0-D267A29EEEBA}" type="doc">
      <dgm:prSet loTypeId="urn:microsoft.com/office/officeart/2005/8/layout/bProcess2" loCatId="process" qsTypeId="urn:microsoft.com/office/officeart/2005/8/quickstyle/3D3" qsCatId="3D" csTypeId="urn:microsoft.com/office/officeart/2005/8/colors/accent1_2" csCatId="accent1" phldr="1"/>
      <dgm:spPr/>
      <dgm:t>
        <a:bodyPr/>
        <a:lstStyle/>
        <a:p>
          <a:endParaRPr lang="en-US"/>
        </a:p>
      </dgm:t>
    </dgm:pt>
    <dgm:pt modelId="{96A36267-734E-C34C-AECC-8CD195D40239}">
      <dgm:prSet custT="1"/>
      <dgm:spPr/>
      <dgm:t>
        <a:bodyPr/>
        <a:lstStyle/>
        <a:p>
          <a:pPr rtl="0"/>
          <a:r>
            <a:rPr lang="en-US" sz="1400" b="1" dirty="0">
              <a:solidFill>
                <a:schemeClr val="bg1"/>
              </a:solidFill>
              <a:effectLst/>
              <a:latin typeface="+mj-lt"/>
            </a:rPr>
            <a:t>System security begins with the installation of the operating system</a:t>
          </a:r>
          <a:endParaRPr lang="en-US" sz="1400" dirty="0">
            <a:solidFill>
              <a:schemeClr val="bg1"/>
            </a:solidFill>
            <a:effectLst/>
            <a:latin typeface="+mj-lt"/>
          </a:endParaRPr>
        </a:p>
      </dgm:t>
    </dgm:pt>
    <dgm:pt modelId="{CB57397D-4A17-2343-8AB9-7B403E1AA1B0}" type="parTrans" cxnId="{CA046C51-A50A-5B44-A27E-93385B5036B2}">
      <dgm:prSet/>
      <dgm:spPr/>
      <dgm:t>
        <a:bodyPr/>
        <a:lstStyle/>
        <a:p>
          <a:endParaRPr lang="en-US" sz="1100"/>
        </a:p>
      </dgm:t>
    </dgm:pt>
    <dgm:pt modelId="{AA2C0B34-BE98-1A4F-8163-AA527562BA41}" type="sibTrans" cxnId="{CA046C51-A50A-5B44-A27E-93385B5036B2}">
      <dgm:prSet/>
      <dgm:spPr/>
      <dgm:t>
        <a:bodyPr/>
        <a:lstStyle/>
        <a:p>
          <a:endParaRPr lang="en-US" sz="1100" dirty="0"/>
        </a:p>
      </dgm:t>
    </dgm:pt>
    <dgm:pt modelId="{40E1FA60-0FAB-4146-8C05-884D92581261}">
      <dgm:prSet custT="1"/>
      <dgm:spPr/>
      <dgm:t>
        <a:bodyPr/>
        <a:lstStyle/>
        <a:p>
          <a:pPr rtl="0"/>
          <a:r>
            <a:rPr lang="en-US" sz="1400" b="1" dirty="0">
              <a:solidFill>
                <a:schemeClr val="bg1"/>
              </a:solidFill>
              <a:effectLst/>
              <a:latin typeface="+mj-lt"/>
            </a:rPr>
            <a:t>Ideally new systems should be constructed on a protected network</a:t>
          </a:r>
          <a:endParaRPr lang="en-US" sz="1400" dirty="0">
            <a:solidFill>
              <a:schemeClr val="bg1"/>
            </a:solidFill>
            <a:effectLst/>
            <a:latin typeface="+mj-lt"/>
          </a:endParaRPr>
        </a:p>
      </dgm:t>
    </dgm:pt>
    <dgm:pt modelId="{DC1985A2-449B-A94C-8BFA-2865E8E9FF74}" type="parTrans" cxnId="{8AC8CB7C-7178-A241-80A3-3097A9C61A62}">
      <dgm:prSet/>
      <dgm:spPr/>
      <dgm:t>
        <a:bodyPr/>
        <a:lstStyle/>
        <a:p>
          <a:endParaRPr lang="en-US" sz="1100"/>
        </a:p>
      </dgm:t>
    </dgm:pt>
    <dgm:pt modelId="{E4763C7C-2D93-9F42-BBA0-BB712B2288CD}" type="sibTrans" cxnId="{8AC8CB7C-7178-A241-80A3-3097A9C61A62}">
      <dgm:prSet/>
      <dgm:spPr/>
      <dgm:t>
        <a:bodyPr/>
        <a:lstStyle/>
        <a:p>
          <a:endParaRPr lang="en-US" sz="1100" dirty="0"/>
        </a:p>
      </dgm:t>
    </dgm:pt>
    <dgm:pt modelId="{53239C88-B6BC-2747-AE63-2D57DEB9BEA5}">
      <dgm:prSet custT="1"/>
      <dgm:spPr/>
      <dgm:t>
        <a:bodyPr/>
        <a:lstStyle/>
        <a:p>
          <a:pPr rtl="0"/>
          <a:r>
            <a:rPr lang="en-US" sz="1050" b="1" dirty="0">
              <a:solidFill>
                <a:schemeClr val="bg1"/>
              </a:solidFill>
              <a:effectLst/>
              <a:latin typeface="+mj-lt"/>
            </a:rPr>
            <a:t>Full installation and hardening process should occur before the system is deployed to its intended location</a:t>
          </a:r>
          <a:endParaRPr lang="en-US" sz="1050" dirty="0">
            <a:solidFill>
              <a:schemeClr val="bg1"/>
            </a:solidFill>
            <a:effectLst/>
            <a:latin typeface="+mj-lt"/>
          </a:endParaRPr>
        </a:p>
      </dgm:t>
    </dgm:pt>
    <dgm:pt modelId="{EF58C5DA-3990-3D41-AE4A-3D047E19D069}" type="parTrans" cxnId="{4FFC6E16-56F7-9740-879B-3BD59FA80C86}">
      <dgm:prSet/>
      <dgm:spPr/>
      <dgm:t>
        <a:bodyPr/>
        <a:lstStyle/>
        <a:p>
          <a:endParaRPr lang="en-US" sz="1100"/>
        </a:p>
      </dgm:t>
    </dgm:pt>
    <dgm:pt modelId="{82E1D71A-1877-9A4F-9C6F-359745872743}" type="sibTrans" cxnId="{4FFC6E16-56F7-9740-879B-3BD59FA80C86}">
      <dgm:prSet/>
      <dgm:spPr/>
      <dgm:t>
        <a:bodyPr/>
        <a:lstStyle/>
        <a:p>
          <a:endParaRPr lang="en-US" sz="1100" dirty="0"/>
        </a:p>
      </dgm:t>
    </dgm:pt>
    <dgm:pt modelId="{80473283-7AB8-8B42-8D81-E72DFFF00891}">
      <dgm:prSet custT="1"/>
      <dgm:spPr/>
      <dgm:t>
        <a:bodyPr/>
        <a:lstStyle/>
        <a:p>
          <a:pPr rtl="0"/>
          <a:r>
            <a:rPr lang="en-US" sz="1400" b="1" dirty="0">
              <a:solidFill>
                <a:schemeClr val="bg1"/>
              </a:solidFill>
              <a:effectLst/>
              <a:latin typeface="+mj-lt"/>
            </a:rPr>
            <a:t>Initial installation should install the minimum necessary for the desired system</a:t>
          </a:r>
          <a:endParaRPr lang="en-US" sz="1400" dirty="0">
            <a:solidFill>
              <a:schemeClr val="bg1"/>
            </a:solidFill>
            <a:effectLst/>
            <a:latin typeface="+mj-lt"/>
          </a:endParaRPr>
        </a:p>
      </dgm:t>
    </dgm:pt>
    <dgm:pt modelId="{0E7B5B96-8EC1-594A-8869-0B959A9D172F}" type="parTrans" cxnId="{65EE247A-8EBD-3E47-9B4B-BF91A96FB747}">
      <dgm:prSet/>
      <dgm:spPr/>
      <dgm:t>
        <a:bodyPr/>
        <a:lstStyle/>
        <a:p>
          <a:endParaRPr lang="en-US" sz="1100"/>
        </a:p>
      </dgm:t>
    </dgm:pt>
    <dgm:pt modelId="{20444211-07C4-0E4E-8AC2-7FA087B70A75}" type="sibTrans" cxnId="{65EE247A-8EBD-3E47-9B4B-BF91A96FB747}">
      <dgm:prSet/>
      <dgm:spPr/>
      <dgm:t>
        <a:bodyPr/>
        <a:lstStyle/>
        <a:p>
          <a:endParaRPr lang="en-US" sz="1100" dirty="0"/>
        </a:p>
      </dgm:t>
    </dgm:pt>
    <dgm:pt modelId="{D3EFCC42-EF33-454B-9762-06D6FE2D0F2D}">
      <dgm:prSet custT="1"/>
      <dgm:spPr/>
      <dgm:t>
        <a:bodyPr/>
        <a:lstStyle/>
        <a:p>
          <a:pPr rtl="0"/>
          <a:r>
            <a:rPr lang="en-US" sz="1400" b="1" dirty="0">
              <a:solidFill>
                <a:schemeClr val="bg1"/>
              </a:solidFill>
              <a:effectLst/>
              <a:latin typeface="+mj-lt"/>
            </a:rPr>
            <a:t>Overall  boot process must also be secured</a:t>
          </a:r>
          <a:endParaRPr lang="en-US" sz="1400" dirty="0">
            <a:solidFill>
              <a:schemeClr val="bg1"/>
            </a:solidFill>
            <a:effectLst/>
            <a:latin typeface="+mj-lt"/>
          </a:endParaRPr>
        </a:p>
      </dgm:t>
    </dgm:pt>
    <dgm:pt modelId="{96F120DB-13FC-3646-B7C6-D53739C5066A}" type="parTrans" cxnId="{EBD4EAFD-1D92-6948-A76A-8177B9F34F88}">
      <dgm:prSet/>
      <dgm:spPr/>
      <dgm:t>
        <a:bodyPr/>
        <a:lstStyle/>
        <a:p>
          <a:endParaRPr lang="en-US" sz="1100"/>
        </a:p>
      </dgm:t>
    </dgm:pt>
    <dgm:pt modelId="{A79AE981-1338-1340-AF77-ED8D8D2898E6}" type="sibTrans" cxnId="{EBD4EAFD-1D92-6948-A76A-8177B9F34F88}">
      <dgm:prSet/>
      <dgm:spPr/>
      <dgm:t>
        <a:bodyPr/>
        <a:lstStyle/>
        <a:p>
          <a:endParaRPr lang="en-US" sz="1100" dirty="0"/>
        </a:p>
      </dgm:t>
    </dgm:pt>
    <dgm:pt modelId="{BBE5BD6B-9A47-A14C-B349-86104CDF0F55}">
      <dgm:prSet custT="1"/>
      <dgm:spPr/>
      <dgm:t>
        <a:bodyPr/>
        <a:lstStyle/>
        <a:p>
          <a:pPr rtl="0"/>
          <a:r>
            <a:rPr lang="en-US" sz="1100" b="1" dirty="0">
              <a:solidFill>
                <a:schemeClr val="bg1"/>
              </a:solidFill>
              <a:effectLst/>
              <a:latin typeface="+mj-lt"/>
            </a:rPr>
            <a:t>The integrity and source of any additional device driver code must be carefully validated</a:t>
          </a:r>
          <a:endParaRPr lang="en-US" sz="1100" dirty="0">
            <a:solidFill>
              <a:schemeClr val="bg1"/>
            </a:solidFill>
            <a:effectLst/>
            <a:latin typeface="+mj-lt"/>
          </a:endParaRPr>
        </a:p>
      </dgm:t>
    </dgm:pt>
    <dgm:pt modelId="{B7E0DD7E-31C4-F242-8C43-21D2C90257C3}" type="parTrans" cxnId="{5E9567B1-D9BF-F64C-BD61-41254C4F63DB}">
      <dgm:prSet/>
      <dgm:spPr/>
      <dgm:t>
        <a:bodyPr/>
        <a:lstStyle/>
        <a:p>
          <a:endParaRPr lang="en-US" sz="1100"/>
        </a:p>
      </dgm:t>
    </dgm:pt>
    <dgm:pt modelId="{44BE5A00-D3A6-AE4B-B56C-2978E82FA5D7}" type="sibTrans" cxnId="{5E9567B1-D9BF-F64C-BD61-41254C4F63DB}">
      <dgm:prSet/>
      <dgm:spPr/>
      <dgm:t>
        <a:bodyPr/>
        <a:lstStyle/>
        <a:p>
          <a:endParaRPr lang="en-US" sz="1100" dirty="0"/>
        </a:p>
      </dgm:t>
    </dgm:pt>
    <dgm:pt modelId="{5E286F94-4753-AF4F-A0DE-6A94497FE372}">
      <dgm:prSet custT="1"/>
      <dgm:spPr/>
      <dgm:t>
        <a:bodyPr/>
        <a:lstStyle/>
        <a:p>
          <a:pPr rtl="0"/>
          <a:r>
            <a:rPr lang="en-US" sz="1100" b="1" dirty="0">
              <a:solidFill>
                <a:schemeClr val="bg1"/>
              </a:solidFill>
              <a:effectLst/>
              <a:latin typeface="+mj-lt"/>
            </a:rPr>
            <a:t>Critical that the system be kept up to date, with all critical security related patches installed</a:t>
          </a:r>
          <a:endParaRPr lang="en-US" sz="1100" dirty="0">
            <a:solidFill>
              <a:schemeClr val="bg1"/>
            </a:solidFill>
            <a:effectLst/>
            <a:latin typeface="+mj-lt"/>
          </a:endParaRPr>
        </a:p>
      </dgm:t>
    </dgm:pt>
    <dgm:pt modelId="{08580041-3BA4-2240-A204-10ABEA84E447}" type="parTrans" cxnId="{2D60531C-01DF-8442-B812-D24FCA54BE72}">
      <dgm:prSet/>
      <dgm:spPr/>
      <dgm:t>
        <a:bodyPr/>
        <a:lstStyle/>
        <a:p>
          <a:endParaRPr lang="en-US" sz="1100"/>
        </a:p>
      </dgm:t>
    </dgm:pt>
    <dgm:pt modelId="{453F92BC-16B0-B647-8D13-C8700284C3F5}" type="sibTrans" cxnId="{2D60531C-01DF-8442-B812-D24FCA54BE72}">
      <dgm:prSet/>
      <dgm:spPr/>
      <dgm:t>
        <a:bodyPr/>
        <a:lstStyle/>
        <a:p>
          <a:endParaRPr lang="en-US" sz="1100" dirty="0"/>
        </a:p>
      </dgm:t>
    </dgm:pt>
    <dgm:pt modelId="{5528E0FC-90E4-5B44-833C-F4662CF2FE64}">
      <dgm:prSet custT="1"/>
      <dgm:spPr/>
      <dgm:t>
        <a:bodyPr/>
        <a:lstStyle/>
        <a:p>
          <a:pPr rtl="0"/>
          <a:r>
            <a:rPr lang="en-US" sz="1400" b="1" dirty="0">
              <a:solidFill>
                <a:schemeClr val="bg1"/>
              </a:solidFill>
              <a:effectLst/>
              <a:latin typeface="+mj-lt"/>
            </a:rPr>
            <a:t>Should stage and validate all patches on the test systems before deploying them in production</a:t>
          </a:r>
          <a:endParaRPr lang="en-US" sz="1400" dirty="0">
            <a:solidFill>
              <a:schemeClr val="bg1"/>
            </a:solidFill>
            <a:effectLst/>
            <a:latin typeface="+mj-lt"/>
          </a:endParaRPr>
        </a:p>
      </dgm:t>
    </dgm:pt>
    <dgm:pt modelId="{391D8F04-8AF3-DE4B-9840-6AFF4351AD0F}" type="parTrans" cxnId="{7405C024-DF30-6547-AE0C-D710D99A3622}">
      <dgm:prSet/>
      <dgm:spPr/>
      <dgm:t>
        <a:bodyPr/>
        <a:lstStyle/>
        <a:p>
          <a:endParaRPr lang="en-US" sz="1100"/>
        </a:p>
      </dgm:t>
    </dgm:pt>
    <dgm:pt modelId="{CEE40CDA-FBAB-0247-8F1B-D5FAE0E950C7}" type="sibTrans" cxnId="{7405C024-DF30-6547-AE0C-D710D99A3622}">
      <dgm:prSet/>
      <dgm:spPr/>
      <dgm:t>
        <a:bodyPr/>
        <a:lstStyle/>
        <a:p>
          <a:endParaRPr lang="en-US" sz="1100"/>
        </a:p>
      </dgm:t>
    </dgm:pt>
    <dgm:pt modelId="{5F26B70A-D0F6-134C-8584-833CC0CFE2E2}" type="pres">
      <dgm:prSet presAssocID="{40762845-D595-374E-80B0-D267A29EEEBA}" presName="diagram" presStyleCnt="0">
        <dgm:presLayoutVars>
          <dgm:dir/>
          <dgm:resizeHandles/>
        </dgm:presLayoutVars>
      </dgm:prSet>
      <dgm:spPr/>
      <dgm:t>
        <a:bodyPr/>
        <a:lstStyle/>
        <a:p>
          <a:endParaRPr lang="en-US"/>
        </a:p>
      </dgm:t>
    </dgm:pt>
    <dgm:pt modelId="{BB5C9B2C-E27D-494F-A818-618851B974BD}" type="pres">
      <dgm:prSet presAssocID="{96A36267-734E-C34C-AECC-8CD195D40239}" presName="firstNode" presStyleLbl="node1" presStyleIdx="0" presStyleCnt="8" custScaleX="144011" custScaleY="146664">
        <dgm:presLayoutVars>
          <dgm:bulletEnabled val="1"/>
        </dgm:presLayoutVars>
      </dgm:prSet>
      <dgm:spPr/>
      <dgm:t>
        <a:bodyPr/>
        <a:lstStyle/>
        <a:p>
          <a:endParaRPr lang="en-US"/>
        </a:p>
      </dgm:t>
    </dgm:pt>
    <dgm:pt modelId="{69482F35-36F4-7A4F-9E29-F74671372B2B}" type="pres">
      <dgm:prSet presAssocID="{AA2C0B34-BE98-1A4F-8163-AA527562BA41}" presName="sibTrans" presStyleLbl="sibTrans2D1" presStyleIdx="0" presStyleCnt="7"/>
      <dgm:spPr/>
      <dgm:t>
        <a:bodyPr/>
        <a:lstStyle/>
        <a:p>
          <a:endParaRPr lang="en-US"/>
        </a:p>
      </dgm:t>
    </dgm:pt>
    <dgm:pt modelId="{6AB46550-E6FE-AD48-A300-8C2E3FC0A54A}" type="pres">
      <dgm:prSet presAssocID="{40E1FA60-0FAB-4146-8C05-884D92581261}" presName="middleNode" presStyleCnt="0"/>
      <dgm:spPr/>
    </dgm:pt>
    <dgm:pt modelId="{82FDFA28-B073-F649-96BC-BB0F5572BB63}" type="pres">
      <dgm:prSet presAssocID="{40E1FA60-0FAB-4146-8C05-884D92581261}" presName="padding" presStyleLbl="node1" presStyleIdx="0" presStyleCnt="8"/>
      <dgm:spPr/>
    </dgm:pt>
    <dgm:pt modelId="{D917A1E4-1AC7-434A-856C-A19C50B19B37}" type="pres">
      <dgm:prSet presAssocID="{40E1FA60-0FAB-4146-8C05-884D92581261}" presName="shape" presStyleLbl="node1" presStyleIdx="1" presStyleCnt="8" custScaleX="226019" custScaleY="159913">
        <dgm:presLayoutVars>
          <dgm:bulletEnabled val="1"/>
        </dgm:presLayoutVars>
      </dgm:prSet>
      <dgm:spPr/>
      <dgm:t>
        <a:bodyPr/>
        <a:lstStyle/>
        <a:p>
          <a:endParaRPr lang="en-US"/>
        </a:p>
      </dgm:t>
    </dgm:pt>
    <dgm:pt modelId="{17E048DB-C4F5-B649-A034-2B98E59186E0}" type="pres">
      <dgm:prSet presAssocID="{E4763C7C-2D93-9F42-BBA0-BB712B2288CD}" presName="sibTrans" presStyleLbl="sibTrans2D1" presStyleIdx="1" presStyleCnt="7"/>
      <dgm:spPr/>
      <dgm:t>
        <a:bodyPr/>
        <a:lstStyle/>
        <a:p>
          <a:endParaRPr lang="en-US"/>
        </a:p>
      </dgm:t>
    </dgm:pt>
    <dgm:pt modelId="{40A7089C-97DE-B848-9081-DCD1C3F1FC64}" type="pres">
      <dgm:prSet presAssocID="{53239C88-B6BC-2747-AE63-2D57DEB9BEA5}" presName="middleNode" presStyleCnt="0"/>
      <dgm:spPr/>
    </dgm:pt>
    <dgm:pt modelId="{62B51971-408C-D744-BBD1-C0677EE86C11}" type="pres">
      <dgm:prSet presAssocID="{53239C88-B6BC-2747-AE63-2D57DEB9BEA5}" presName="padding" presStyleLbl="node1" presStyleIdx="1" presStyleCnt="8"/>
      <dgm:spPr/>
    </dgm:pt>
    <dgm:pt modelId="{EBB6C90D-9C1E-1F4C-ACAC-F24C4A23C5F3}" type="pres">
      <dgm:prSet presAssocID="{53239C88-B6BC-2747-AE63-2D57DEB9BEA5}" presName="shape" presStyleLbl="node1" presStyleIdx="2" presStyleCnt="8" custScaleX="240427" custScaleY="175248">
        <dgm:presLayoutVars>
          <dgm:bulletEnabled val="1"/>
        </dgm:presLayoutVars>
      </dgm:prSet>
      <dgm:spPr/>
      <dgm:t>
        <a:bodyPr/>
        <a:lstStyle/>
        <a:p>
          <a:endParaRPr lang="en-US"/>
        </a:p>
      </dgm:t>
    </dgm:pt>
    <dgm:pt modelId="{067FA7D0-D8C8-024E-AA61-8D830334A323}" type="pres">
      <dgm:prSet presAssocID="{82E1D71A-1877-9A4F-9C6F-359745872743}" presName="sibTrans" presStyleLbl="sibTrans2D1" presStyleIdx="2" presStyleCnt="7"/>
      <dgm:spPr/>
      <dgm:t>
        <a:bodyPr/>
        <a:lstStyle/>
        <a:p>
          <a:endParaRPr lang="en-US"/>
        </a:p>
      </dgm:t>
    </dgm:pt>
    <dgm:pt modelId="{7CF9887B-643A-A84E-BB06-43FFEA54FF60}" type="pres">
      <dgm:prSet presAssocID="{80473283-7AB8-8B42-8D81-E72DFFF00891}" presName="middleNode" presStyleCnt="0"/>
      <dgm:spPr/>
    </dgm:pt>
    <dgm:pt modelId="{C21D8545-07B7-DE41-B6E4-D4FFAA2E1FEE}" type="pres">
      <dgm:prSet presAssocID="{80473283-7AB8-8B42-8D81-E72DFFF00891}" presName="padding" presStyleLbl="node1" presStyleIdx="2" presStyleCnt="8"/>
      <dgm:spPr/>
    </dgm:pt>
    <dgm:pt modelId="{C6B9AD10-FB4D-D044-87F2-35E7413F290E}" type="pres">
      <dgm:prSet presAssocID="{80473283-7AB8-8B42-8D81-E72DFFF00891}" presName="shape" presStyleLbl="node1" presStyleIdx="3" presStyleCnt="8" custScaleX="240404" custScaleY="218302">
        <dgm:presLayoutVars>
          <dgm:bulletEnabled val="1"/>
        </dgm:presLayoutVars>
      </dgm:prSet>
      <dgm:spPr/>
      <dgm:t>
        <a:bodyPr/>
        <a:lstStyle/>
        <a:p>
          <a:endParaRPr lang="en-US"/>
        </a:p>
      </dgm:t>
    </dgm:pt>
    <dgm:pt modelId="{E0278B95-DEFA-D947-974A-31B62DDDB461}" type="pres">
      <dgm:prSet presAssocID="{20444211-07C4-0E4E-8AC2-7FA087B70A75}" presName="sibTrans" presStyleLbl="sibTrans2D1" presStyleIdx="3" presStyleCnt="7"/>
      <dgm:spPr/>
      <dgm:t>
        <a:bodyPr/>
        <a:lstStyle/>
        <a:p>
          <a:endParaRPr lang="en-US"/>
        </a:p>
      </dgm:t>
    </dgm:pt>
    <dgm:pt modelId="{77CA78B1-8D11-D748-A90A-BA77974477C1}" type="pres">
      <dgm:prSet presAssocID="{D3EFCC42-EF33-454B-9762-06D6FE2D0F2D}" presName="middleNode" presStyleCnt="0"/>
      <dgm:spPr/>
    </dgm:pt>
    <dgm:pt modelId="{88FFF25A-373B-0A47-B483-4DFDC84EB859}" type="pres">
      <dgm:prSet presAssocID="{D3EFCC42-EF33-454B-9762-06D6FE2D0F2D}" presName="padding" presStyleLbl="node1" presStyleIdx="3" presStyleCnt="8"/>
      <dgm:spPr/>
    </dgm:pt>
    <dgm:pt modelId="{3AA00FA7-B86C-6A4F-82D5-567CD5BD8DBF}" type="pres">
      <dgm:prSet presAssocID="{D3EFCC42-EF33-454B-9762-06D6FE2D0F2D}" presName="shape" presStyleLbl="node1" presStyleIdx="4" presStyleCnt="8" custScaleX="247193" custScaleY="202040">
        <dgm:presLayoutVars>
          <dgm:bulletEnabled val="1"/>
        </dgm:presLayoutVars>
      </dgm:prSet>
      <dgm:spPr/>
      <dgm:t>
        <a:bodyPr/>
        <a:lstStyle/>
        <a:p>
          <a:endParaRPr lang="en-US"/>
        </a:p>
      </dgm:t>
    </dgm:pt>
    <dgm:pt modelId="{EDCAB88F-74BC-A843-B8C8-3DA70FD4D0F0}" type="pres">
      <dgm:prSet presAssocID="{A79AE981-1338-1340-AF77-ED8D8D2898E6}" presName="sibTrans" presStyleLbl="sibTrans2D1" presStyleIdx="4" presStyleCnt="7"/>
      <dgm:spPr/>
      <dgm:t>
        <a:bodyPr/>
        <a:lstStyle/>
        <a:p>
          <a:endParaRPr lang="en-US"/>
        </a:p>
      </dgm:t>
    </dgm:pt>
    <dgm:pt modelId="{8A580D7E-C159-8849-A77F-D780EA353668}" type="pres">
      <dgm:prSet presAssocID="{BBE5BD6B-9A47-A14C-B349-86104CDF0F55}" presName="middleNode" presStyleCnt="0"/>
      <dgm:spPr/>
    </dgm:pt>
    <dgm:pt modelId="{66769551-5AC2-5049-96B3-C7AEC8445F6F}" type="pres">
      <dgm:prSet presAssocID="{BBE5BD6B-9A47-A14C-B349-86104CDF0F55}" presName="padding" presStyleLbl="node1" presStyleIdx="4" presStyleCnt="8"/>
      <dgm:spPr/>
    </dgm:pt>
    <dgm:pt modelId="{C64615C1-0F6D-2449-BF40-D725C5365F1C}" type="pres">
      <dgm:prSet presAssocID="{BBE5BD6B-9A47-A14C-B349-86104CDF0F55}" presName="shape" presStyleLbl="node1" presStyleIdx="5" presStyleCnt="8" custScaleX="252458" custScaleY="175842">
        <dgm:presLayoutVars>
          <dgm:bulletEnabled val="1"/>
        </dgm:presLayoutVars>
      </dgm:prSet>
      <dgm:spPr/>
      <dgm:t>
        <a:bodyPr/>
        <a:lstStyle/>
        <a:p>
          <a:endParaRPr lang="en-US"/>
        </a:p>
      </dgm:t>
    </dgm:pt>
    <dgm:pt modelId="{E6DB0324-470E-744F-9687-E5034D344706}" type="pres">
      <dgm:prSet presAssocID="{44BE5A00-D3A6-AE4B-B56C-2978E82FA5D7}" presName="sibTrans" presStyleLbl="sibTrans2D1" presStyleIdx="5" presStyleCnt="7"/>
      <dgm:spPr/>
      <dgm:t>
        <a:bodyPr/>
        <a:lstStyle/>
        <a:p>
          <a:endParaRPr lang="en-US"/>
        </a:p>
      </dgm:t>
    </dgm:pt>
    <dgm:pt modelId="{D7DC7C53-A3FC-244C-8F95-D1A6887C4CC4}" type="pres">
      <dgm:prSet presAssocID="{5E286F94-4753-AF4F-A0DE-6A94497FE372}" presName="middleNode" presStyleCnt="0"/>
      <dgm:spPr/>
    </dgm:pt>
    <dgm:pt modelId="{93B548E5-DAD4-FB48-AE1A-C995BF842E5A}" type="pres">
      <dgm:prSet presAssocID="{5E286F94-4753-AF4F-A0DE-6A94497FE372}" presName="padding" presStyleLbl="node1" presStyleIdx="5" presStyleCnt="8"/>
      <dgm:spPr/>
    </dgm:pt>
    <dgm:pt modelId="{3758884F-B33B-694A-A500-FB757A8F5DBD}" type="pres">
      <dgm:prSet presAssocID="{5E286F94-4753-AF4F-A0DE-6A94497FE372}" presName="shape" presStyleLbl="node1" presStyleIdx="6" presStyleCnt="8" custScaleX="212013" custScaleY="182111">
        <dgm:presLayoutVars>
          <dgm:bulletEnabled val="1"/>
        </dgm:presLayoutVars>
      </dgm:prSet>
      <dgm:spPr/>
      <dgm:t>
        <a:bodyPr/>
        <a:lstStyle/>
        <a:p>
          <a:endParaRPr lang="en-US"/>
        </a:p>
      </dgm:t>
    </dgm:pt>
    <dgm:pt modelId="{19DE9637-6049-C249-82E5-589C5C5A69C4}" type="pres">
      <dgm:prSet presAssocID="{453F92BC-16B0-B647-8D13-C8700284C3F5}" presName="sibTrans" presStyleLbl="sibTrans2D1" presStyleIdx="6" presStyleCnt="7"/>
      <dgm:spPr/>
      <dgm:t>
        <a:bodyPr/>
        <a:lstStyle/>
        <a:p>
          <a:endParaRPr lang="en-US"/>
        </a:p>
      </dgm:t>
    </dgm:pt>
    <dgm:pt modelId="{8663F024-4112-8B47-8796-758985F9B1C0}" type="pres">
      <dgm:prSet presAssocID="{5528E0FC-90E4-5B44-833C-F4662CF2FE64}" presName="lastNode" presStyleLbl="node1" presStyleIdx="7" presStyleCnt="8" custScaleX="165997" custScaleY="149468">
        <dgm:presLayoutVars>
          <dgm:bulletEnabled val="1"/>
        </dgm:presLayoutVars>
      </dgm:prSet>
      <dgm:spPr/>
      <dgm:t>
        <a:bodyPr/>
        <a:lstStyle/>
        <a:p>
          <a:endParaRPr lang="en-US"/>
        </a:p>
      </dgm:t>
    </dgm:pt>
  </dgm:ptLst>
  <dgm:cxnLst>
    <dgm:cxn modelId="{DAE566AF-9DE5-4128-A611-10DF9527DF5A}" type="presOf" srcId="{BBE5BD6B-9A47-A14C-B349-86104CDF0F55}" destId="{C64615C1-0F6D-2449-BF40-D725C5365F1C}" srcOrd="0" destOrd="0" presId="urn:microsoft.com/office/officeart/2005/8/layout/bProcess2"/>
    <dgm:cxn modelId="{667F5DD9-8199-4D6E-8C50-3800334AE47C}" type="presOf" srcId="{40E1FA60-0FAB-4146-8C05-884D92581261}" destId="{D917A1E4-1AC7-434A-856C-A19C50B19B37}" srcOrd="0" destOrd="0" presId="urn:microsoft.com/office/officeart/2005/8/layout/bProcess2"/>
    <dgm:cxn modelId="{65EE247A-8EBD-3E47-9B4B-BF91A96FB747}" srcId="{40762845-D595-374E-80B0-D267A29EEEBA}" destId="{80473283-7AB8-8B42-8D81-E72DFFF00891}" srcOrd="3" destOrd="0" parTransId="{0E7B5B96-8EC1-594A-8869-0B959A9D172F}" sibTransId="{20444211-07C4-0E4E-8AC2-7FA087B70A75}"/>
    <dgm:cxn modelId="{3C90F21F-15A5-4339-BA60-36D8AD8226B9}" type="presOf" srcId="{AA2C0B34-BE98-1A4F-8163-AA527562BA41}" destId="{69482F35-36F4-7A4F-9E29-F74671372B2B}" srcOrd="0" destOrd="0" presId="urn:microsoft.com/office/officeart/2005/8/layout/bProcess2"/>
    <dgm:cxn modelId="{4FFC6E16-56F7-9740-879B-3BD59FA80C86}" srcId="{40762845-D595-374E-80B0-D267A29EEEBA}" destId="{53239C88-B6BC-2747-AE63-2D57DEB9BEA5}" srcOrd="2" destOrd="0" parTransId="{EF58C5DA-3990-3D41-AE4A-3D047E19D069}" sibTransId="{82E1D71A-1877-9A4F-9C6F-359745872743}"/>
    <dgm:cxn modelId="{6DE1375B-2DA8-4731-B6A4-93888E44500C}" type="presOf" srcId="{53239C88-B6BC-2747-AE63-2D57DEB9BEA5}" destId="{EBB6C90D-9C1E-1F4C-ACAC-F24C4A23C5F3}" srcOrd="0" destOrd="0" presId="urn:microsoft.com/office/officeart/2005/8/layout/bProcess2"/>
    <dgm:cxn modelId="{5A10EFE7-E042-4947-B831-2FAFA3651989}" type="presOf" srcId="{A79AE981-1338-1340-AF77-ED8D8D2898E6}" destId="{EDCAB88F-74BC-A843-B8C8-3DA70FD4D0F0}" srcOrd="0" destOrd="0" presId="urn:microsoft.com/office/officeart/2005/8/layout/bProcess2"/>
    <dgm:cxn modelId="{C26B5696-1BBB-4CB7-B8D5-833F3F7E8DE0}" type="presOf" srcId="{80473283-7AB8-8B42-8D81-E72DFFF00891}" destId="{C6B9AD10-FB4D-D044-87F2-35E7413F290E}" srcOrd="0" destOrd="0" presId="urn:microsoft.com/office/officeart/2005/8/layout/bProcess2"/>
    <dgm:cxn modelId="{EBD4EAFD-1D92-6948-A76A-8177B9F34F88}" srcId="{40762845-D595-374E-80B0-D267A29EEEBA}" destId="{D3EFCC42-EF33-454B-9762-06D6FE2D0F2D}" srcOrd="4" destOrd="0" parTransId="{96F120DB-13FC-3646-B7C6-D53739C5066A}" sibTransId="{A79AE981-1338-1340-AF77-ED8D8D2898E6}"/>
    <dgm:cxn modelId="{89294EEC-B9BA-4A51-9ED8-39B05B0E3F88}" type="presOf" srcId="{E4763C7C-2D93-9F42-BBA0-BB712B2288CD}" destId="{17E048DB-C4F5-B649-A034-2B98E59186E0}" srcOrd="0" destOrd="0" presId="urn:microsoft.com/office/officeart/2005/8/layout/bProcess2"/>
    <dgm:cxn modelId="{994759A8-2CFA-48EE-A688-D65BB69B0792}" type="presOf" srcId="{D3EFCC42-EF33-454B-9762-06D6FE2D0F2D}" destId="{3AA00FA7-B86C-6A4F-82D5-567CD5BD8DBF}" srcOrd="0" destOrd="0" presId="urn:microsoft.com/office/officeart/2005/8/layout/bProcess2"/>
    <dgm:cxn modelId="{D4C60D40-1716-4BC8-99F7-EE455AC1C41B}" type="presOf" srcId="{82E1D71A-1877-9A4F-9C6F-359745872743}" destId="{067FA7D0-D8C8-024E-AA61-8D830334A323}" srcOrd="0" destOrd="0" presId="urn:microsoft.com/office/officeart/2005/8/layout/bProcess2"/>
    <dgm:cxn modelId="{F2F9FBDD-5D0A-4968-B0E0-F1FBBA4CE4AB}" type="presOf" srcId="{5E286F94-4753-AF4F-A0DE-6A94497FE372}" destId="{3758884F-B33B-694A-A500-FB757A8F5DBD}" srcOrd="0" destOrd="0" presId="urn:microsoft.com/office/officeart/2005/8/layout/bProcess2"/>
    <dgm:cxn modelId="{1326BEE0-C447-4B05-9DC7-E2DAF7AFE9C9}" type="presOf" srcId="{20444211-07C4-0E4E-8AC2-7FA087B70A75}" destId="{E0278B95-DEFA-D947-974A-31B62DDDB461}" srcOrd="0" destOrd="0" presId="urn:microsoft.com/office/officeart/2005/8/layout/bProcess2"/>
    <dgm:cxn modelId="{152695F3-F9FD-4C41-A479-28A104BA6A5C}" type="presOf" srcId="{96A36267-734E-C34C-AECC-8CD195D40239}" destId="{BB5C9B2C-E27D-494F-A818-618851B974BD}" srcOrd="0" destOrd="0" presId="urn:microsoft.com/office/officeart/2005/8/layout/bProcess2"/>
    <dgm:cxn modelId="{5BA1081F-9606-4A07-86B6-011E096DF26B}" type="presOf" srcId="{453F92BC-16B0-B647-8D13-C8700284C3F5}" destId="{19DE9637-6049-C249-82E5-589C5C5A69C4}" srcOrd="0" destOrd="0" presId="urn:microsoft.com/office/officeart/2005/8/layout/bProcess2"/>
    <dgm:cxn modelId="{2D60531C-01DF-8442-B812-D24FCA54BE72}" srcId="{40762845-D595-374E-80B0-D267A29EEEBA}" destId="{5E286F94-4753-AF4F-A0DE-6A94497FE372}" srcOrd="6" destOrd="0" parTransId="{08580041-3BA4-2240-A204-10ABEA84E447}" sibTransId="{453F92BC-16B0-B647-8D13-C8700284C3F5}"/>
    <dgm:cxn modelId="{CA046C51-A50A-5B44-A27E-93385B5036B2}" srcId="{40762845-D595-374E-80B0-D267A29EEEBA}" destId="{96A36267-734E-C34C-AECC-8CD195D40239}" srcOrd="0" destOrd="0" parTransId="{CB57397D-4A17-2343-8AB9-7B403E1AA1B0}" sibTransId="{AA2C0B34-BE98-1A4F-8163-AA527562BA41}"/>
    <dgm:cxn modelId="{20E925EF-B532-4ECD-8BEB-48E2BB5E9197}" type="presOf" srcId="{44BE5A00-D3A6-AE4B-B56C-2978E82FA5D7}" destId="{E6DB0324-470E-744F-9687-E5034D344706}" srcOrd="0" destOrd="0" presId="urn:microsoft.com/office/officeart/2005/8/layout/bProcess2"/>
    <dgm:cxn modelId="{7405C024-DF30-6547-AE0C-D710D99A3622}" srcId="{40762845-D595-374E-80B0-D267A29EEEBA}" destId="{5528E0FC-90E4-5B44-833C-F4662CF2FE64}" srcOrd="7" destOrd="0" parTransId="{391D8F04-8AF3-DE4B-9840-6AFF4351AD0F}" sibTransId="{CEE40CDA-FBAB-0247-8F1B-D5FAE0E950C7}"/>
    <dgm:cxn modelId="{D3499432-F388-4C2F-AD82-9E408BA3396C}" type="presOf" srcId="{40762845-D595-374E-80B0-D267A29EEEBA}" destId="{5F26B70A-D0F6-134C-8584-833CC0CFE2E2}" srcOrd="0" destOrd="0" presId="urn:microsoft.com/office/officeart/2005/8/layout/bProcess2"/>
    <dgm:cxn modelId="{8AC8CB7C-7178-A241-80A3-3097A9C61A62}" srcId="{40762845-D595-374E-80B0-D267A29EEEBA}" destId="{40E1FA60-0FAB-4146-8C05-884D92581261}" srcOrd="1" destOrd="0" parTransId="{DC1985A2-449B-A94C-8BFA-2865E8E9FF74}" sibTransId="{E4763C7C-2D93-9F42-BBA0-BB712B2288CD}"/>
    <dgm:cxn modelId="{B6934630-C3DF-45BB-8289-3FDF1932F2A4}" type="presOf" srcId="{5528E0FC-90E4-5B44-833C-F4662CF2FE64}" destId="{8663F024-4112-8B47-8796-758985F9B1C0}" srcOrd="0" destOrd="0" presId="urn:microsoft.com/office/officeart/2005/8/layout/bProcess2"/>
    <dgm:cxn modelId="{5E9567B1-D9BF-F64C-BD61-41254C4F63DB}" srcId="{40762845-D595-374E-80B0-D267A29EEEBA}" destId="{BBE5BD6B-9A47-A14C-B349-86104CDF0F55}" srcOrd="5" destOrd="0" parTransId="{B7E0DD7E-31C4-F242-8C43-21D2C90257C3}" sibTransId="{44BE5A00-D3A6-AE4B-B56C-2978E82FA5D7}"/>
    <dgm:cxn modelId="{B9BB9BD0-EB74-4699-950A-EECF101FFA72}" type="presParOf" srcId="{5F26B70A-D0F6-134C-8584-833CC0CFE2E2}" destId="{BB5C9B2C-E27D-494F-A818-618851B974BD}" srcOrd="0" destOrd="0" presId="urn:microsoft.com/office/officeart/2005/8/layout/bProcess2"/>
    <dgm:cxn modelId="{7259602B-C02A-4372-B1EB-3536CA1216E8}" type="presParOf" srcId="{5F26B70A-D0F6-134C-8584-833CC0CFE2E2}" destId="{69482F35-36F4-7A4F-9E29-F74671372B2B}" srcOrd="1" destOrd="0" presId="urn:microsoft.com/office/officeart/2005/8/layout/bProcess2"/>
    <dgm:cxn modelId="{18385A88-BD75-4BC1-8119-3E6F4F5D64D3}" type="presParOf" srcId="{5F26B70A-D0F6-134C-8584-833CC0CFE2E2}" destId="{6AB46550-E6FE-AD48-A300-8C2E3FC0A54A}" srcOrd="2" destOrd="0" presId="urn:microsoft.com/office/officeart/2005/8/layout/bProcess2"/>
    <dgm:cxn modelId="{5C8C281D-1C3C-4DD9-BAC8-2518854016AA}" type="presParOf" srcId="{6AB46550-E6FE-AD48-A300-8C2E3FC0A54A}" destId="{82FDFA28-B073-F649-96BC-BB0F5572BB63}" srcOrd="0" destOrd="0" presId="urn:microsoft.com/office/officeart/2005/8/layout/bProcess2"/>
    <dgm:cxn modelId="{7146E448-BEE5-4377-88E7-3C17332C08C4}" type="presParOf" srcId="{6AB46550-E6FE-AD48-A300-8C2E3FC0A54A}" destId="{D917A1E4-1AC7-434A-856C-A19C50B19B37}" srcOrd="1" destOrd="0" presId="urn:microsoft.com/office/officeart/2005/8/layout/bProcess2"/>
    <dgm:cxn modelId="{0A520F49-CFBB-44A6-A76F-5415F30D65C5}" type="presParOf" srcId="{5F26B70A-D0F6-134C-8584-833CC0CFE2E2}" destId="{17E048DB-C4F5-B649-A034-2B98E59186E0}" srcOrd="3" destOrd="0" presId="urn:microsoft.com/office/officeart/2005/8/layout/bProcess2"/>
    <dgm:cxn modelId="{4B747A55-DF56-4497-9759-AB8E5AA543C7}" type="presParOf" srcId="{5F26B70A-D0F6-134C-8584-833CC0CFE2E2}" destId="{40A7089C-97DE-B848-9081-DCD1C3F1FC64}" srcOrd="4" destOrd="0" presId="urn:microsoft.com/office/officeart/2005/8/layout/bProcess2"/>
    <dgm:cxn modelId="{E090A01C-CA5A-422A-8E29-6AE8E5E6433D}" type="presParOf" srcId="{40A7089C-97DE-B848-9081-DCD1C3F1FC64}" destId="{62B51971-408C-D744-BBD1-C0677EE86C11}" srcOrd="0" destOrd="0" presId="urn:microsoft.com/office/officeart/2005/8/layout/bProcess2"/>
    <dgm:cxn modelId="{3C2B6A31-8ED6-40E1-9E5E-04FFEC939462}" type="presParOf" srcId="{40A7089C-97DE-B848-9081-DCD1C3F1FC64}" destId="{EBB6C90D-9C1E-1F4C-ACAC-F24C4A23C5F3}" srcOrd="1" destOrd="0" presId="urn:microsoft.com/office/officeart/2005/8/layout/bProcess2"/>
    <dgm:cxn modelId="{6F580E25-FAF5-4A8D-A636-B79CA6F4590B}" type="presParOf" srcId="{5F26B70A-D0F6-134C-8584-833CC0CFE2E2}" destId="{067FA7D0-D8C8-024E-AA61-8D830334A323}" srcOrd="5" destOrd="0" presId="urn:microsoft.com/office/officeart/2005/8/layout/bProcess2"/>
    <dgm:cxn modelId="{6A61224F-9155-4899-B1A3-AF620BDAB134}" type="presParOf" srcId="{5F26B70A-D0F6-134C-8584-833CC0CFE2E2}" destId="{7CF9887B-643A-A84E-BB06-43FFEA54FF60}" srcOrd="6" destOrd="0" presId="urn:microsoft.com/office/officeart/2005/8/layout/bProcess2"/>
    <dgm:cxn modelId="{45526E7A-8455-425A-9BB6-3E1D973902F0}" type="presParOf" srcId="{7CF9887B-643A-A84E-BB06-43FFEA54FF60}" destId="{C21D8545-07B7-DE41-B6E4-D4FFAA2E1FEE}" srcOrd="0" destOrd="0" presId="urn:microsoft.com/office/officeart/2005/8/layout/bProcess2"/>
    <dgm:cxn modelId="{B6C84DEE-3DD5-4C32-BA79-8CB32E54A941}" type="presParOf" srcId="{7CF9887B-643A-A84E-BB06-43FFEA54FF60}" destId="{C6B9AD10-FB4D-D044-87F2-35E7413F290E}" srcOrd="1" destOrd="0" presId="urn:microsoft.com/office/officeart/2005/8/layout/bProcess2"/>
    <dgm:cxn modelId="{5FD485EE-63DD-4AB5-8F1A-937AF883A365}" type="presParOf" srcId="{5F26B70A-D0F6-134C-8584-833CC0CFE2E2}" destId="{E0278B95-DEFA-D947-974A-31B62DDDB461}" srcOrd="7" destOrd="0" presId="urn:microsoft.com/office/officeart/2005/8/layout/bProcess2"/>
    <dgm:cxn modelId="{C918451A-12DF-4DE4-9A66-E0A63E7578EC}" type="presParOf" srcId="{5F26B70A-D0F6-134C-8584-833CC0CFE2E2}" destId="{77CA78B1-8D11-D748-A90A-BA77974477C1}" srcOrd="8" destOrd="0" presId="urn:microsoft.com/office/officeart/2005/8/layout/bProcess2"/>
    <dgm:cxn modelId="{E177CF77-28D8-4343-B950-3F9D4E7853B3}" type="presParOf" srcId="{77CA78B1-8D11-D748-A90A-BA77974477C1}" destId="{88FFF25A-373B-0A47-B483-4DFDC84EB859}" srcOrd="0" destOrd="0" presId="urn:microsoft.com/office/officeart/2005/8/layout/bProcess2"/>
    <dgm:cxn modelId="{6B2473FC-9ECF-4838-BD4C-C9A64339869F}" type="presParOf" srcId="{77CA78B1-8D11-D748-A90A-BA77974477C1}" destId="{3AA00FA7-B86C-6A4F-82D5-567CD5BD8DBF}" srcOrd="1" destOrd="0" presId="urn:microsoft.com/office/officeart/2005/8/layout/bProcess2"/>
    <dgm:cxn modelId="{C3AA1DF5-AD8A-4716-8330-416E0E8D0CBB}" type="presParOf" srcId="{5F26B70A-D0F6-134C-8584-833CC0CFE2E2}" destId="{EDCAB88F-74BC-A843-B8C8-3DA70FD4D0F0}" srcOrd="9" destOrd="0" presId="urn:microsoft.com/office/officeart/2005/8/layout/bProcess2"/>
    <dgm:cxn modelId="{52BBB4F9-08F6-4D6E-A5A2-0C10AD0F144B}" type="presParOf" srcId="{5F26B70A-D0F6-134C-8584-833CC0CFE2E2}" destId="{8A580D7E-C159-8849-A77F-D780EA353668}" srcOrd="10" destOrd="0" presId="urn:microsoft.com/office/officeart/2005/8/layout/bProcess2"/>
    <dgm:cxn modelId="{4B55602A-E09B-43DB-A9CC-8FE400BC1289}" type="presParOf" srcId="{8A580D7E-C159-8849-A77F-D780EA353668}" destId="{66769551-5AC2-5049-96B3-C7AEC8445F6F}" srcOrd="0" destOrd="0" presId="urn:microsoft.com/office/officeart/2005/8/layout/bProcess2"/>
    <dgm:cxn modelId="{212464EB-F376-4DE9-9E55-A4F8A03775C1}" type="presParOf" srcId="{8A580D7E-C159-8849-A77F-D780EA353668}" destId="{C64615C1-0F6D-2449-BF40-D725C5365F1C}" srcOrd="1" destOrd="0" presId="urn:microsoft.com/office/officeart/2005/8/layout/bProcess2"/>
    <dgm:cxn modelId="{6432C17C-FF71-419E-99DB-BA1D9E8EB8A6}" type="presParOf" srcId="{5F26B70A-D0F6-134C-8584-833CC0CFE2E2}" destId="{E6DB0324-470E-744F-9687-E5034D344706}" srcOrd="11" destOrd="0" presId="urn:microsoft.com/office/officeart/2005/8/layout/bProcess2"/>
    <dgm:cxn modelId="{CBD0BD72-A376-4871-A886-8B20F77989DB}" type="presParOf" srcId="{5F26B70A-D0F6-134C-8584-833CC0CFE2E2}" destId="{D7DC7C53-A3FC-244C-8F95-D1A6887C4CC4}" srcOrd="12" destOrd="0" presId="urn:microsoft.com/office/officeart/2005/8/layout/bProcess2"/>
    <dgm:cxn modelId="{D2028FFF-E92A-4688-80CE-D10B23C9E2CB}" type="presParOf" srcId="{D7DC7C53-A3FC-244C-8F95-D1A6887C4CC4}" destId="{93B548E5-DAD4-FB48-AE1A-C995BF842E5A}" srcOrd="0" destOrd="0" presId="urn:microsoft.com/office/officeart/2005/8/layout/bProcess2"/>
    <dgm:cxn modelId="{17EBD336-D1F5-4029-977F-DBB5ACC7AD0A}" type="presParOf" srcId="{D7DC7C53-A3FC-244C-8F95-D1A6887C4CC4}" destId="{3758884F-B33B-694A-A500-FB757A8F5DBD}" srcOrd="1" destOrd="0" presId="urn:microsoft.com/office/officeart/2005/8/layout/bProcess2"/>
    <dgm:cxn modelId="{3E94C0EE-CDAD-4FCF-945B-83162BF17F1F}" type="presParOf" srcId="{5F26B70A-D0F6-134C-8584-833CC0CFE2E2}" destId="{19DE9637-6049-C249-82E5-589C5C5A69C4}" srcOrd="13" destOrd="0" presId="urn:microsoft.com/office/officeart/2005/8/layout/bProcess2"/>
    <dgm:cxn modelId="{820BA83E-BD78-4F74-B757-32CDF26B378B}" type="presParOf" srcId="{5F26B70A-D0F6-134C-8584-833CC0CFE2E2}" destId="{8663F024-4112-8B47-8796-758985F9B1C0}" srcOrd="14" destOrd="0" presId="urn:microsoft.com/office/officeart/2005/8/layout/bProcess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04040E1-DE13-AD4F-BF0D-0BC517AE4E65}" type="doc">
      <dgm:prSet loTypeId="urn:microsoft.com/office/officeart/2005/8/layout/default#1" loCatId="process" qsTypeId="urn:microsoft.com/office/officeart/2005/8/quickstyle/simple3" qsCatId="simple" csTypeId="urn:microsoft.com/office/officeart/2005/8/colors/accent1_2" csCatId="accent1" phldr="1"/>
      <dgm:spPr/>
      <dgm:t>
        <a:bodyPr/>
        <a:lstStyle/>
        <a:p>
          <a:endParaRPr lang="en-US"/>
        </a:p>
      </dgm:t>
    </dgm:pt>
    <dgm:pt modelId="{BDF52250-BE9A-0844-931C-CBBEF64615FE}">
      <dgm:prSet custT="1"/>
      <dgm:spPr/>
      <dgm:t>
        <a:bodyPr/>
        <a:lstStyle/>
        <a:p>
          <a:pPr rtl="0"/>
          <a:r>
            <a:rPr lang="en-US" sz="900" b="1" dirty="0"/>
            <a:t>Can only inform you about bad things that have already happened</a:t>
          </a:r>
          <a:endParaRPr lang="en-US" sz="900" dirty="0"/>
        </a:p>
      </dgm:t>
    </dgm:pt>
    <dgm:pt modelId="{4D9A4312-DA0C-274B-B047-22327BAAF67E}" type="parTrans" cxnId="{8944F1D4-920A-A14C-86AB-2A81FD8BD27E}">
      <dgm:prSet/>
      <dgm:spPr/>
      <dgm:t>
        <a:bodyPr/>
        <a:lstStyle/>
        <a:p>
          <a:endParaRPr lang="en-US" sz="1000"/>
        </a:p>
      </dgm:t>
    </dgm:pt>
    <dgm:pt modelId="{D9FE8A55-4BE9-C647-B358-56A4D9E2CBC4}" type="sibTrans" cxnId="{8944F1D4-920A-A14C-86AB-2A81FD8BD27E}">
      <dgm:prSet/>
      <dgm:spPr/>
      <dgm:t>
        <a:bodyPr/>
        <a:lstStyle/>
        <a:p>
          <a:endParaRPr lang="en-US" sz="1000" dirty="0"/>
        </a:p>
      </dgm:t>
    </dgm:pt>
    <dgm:pt modelId="{DFE8F80C-9BC5-5444-A189-2B68EFCDDA6D}">
      <dgm:prSet custT="1"/>
      <dgm:spPr/>
      <dgm:t>
        <a:bodyPr/>
        <a:lstStyle/>
        <a:p>
          <a:pPr rtl="0"/>
          <a:r>
            <a:rPr lang="en-US" sz="900" b="1" dirty="0"/>
            <a:t>In the event of a system breach or failure, system administrators can more quickly identify what happened</a:t>
          </a:r>
          <a:endParaRPr lang="en-US" sz="900" dirty="0"/>
        </a:p>
      </dgm:t>
    </dgm:pt>
    <dgm:pt modelId="{B62B9A2E-9B85-2A44-9EFD-793E17C128F5}" type="parTrans" cxnId="{C41AA50C-F895-5040-A903-89A72A1AF172}">
      <dgm:prSet/>
      <dgm:spPr/>
      <dgm:t>
        <a:bodyPr/>
        <a:lstStyle/>
        <a:p>
          <a:endParaRPr lang="en-US" sz="1000"/>
        </a:p>
      </dgm:t>
    </dgm:pt>
    <dgm:pt modelId="{7667A3F9-055E-4741-A757-6686D0510E23}" type="sibTrans" cxnId="{C41AA50C-F895-5040-A903-89A72A1AF172}">
      <dgm:prSet/>
      <dgm:spPr/>
      <dgm:t>
        <a:bodyPr/>
        <a:lstStyle/>
        <a:p>
          <a:endParaRPr lang="en-US" sz="1000" dirty="0"/>
        </a:p>
      </dgm:t>
    </dgm:pt>
    <dgm:pt modelId="{9C5072F2-EB64-1244-86D7-C9E6AA7F1383}">
      <dgm:prSet custT="1"/>
      <dgm:spPr/>
      <dgm:t>
        <a:bodyPr/>
        <a:lstStyle/>
        <a:p>
          <a:pPr rtl="0"/>
          <a:r>
            <a:rPr lang="en-US" sz="900" b="1" dirty="0"/>
            <a:t>Key is to ensure you capture the correct data and then appropriately monitor and analyze this data</a:t>
          </a:r>
          <a:endParaRPr lang="en-US" sz="900" dirty="0"/>
        </a:p>
      </dgm:t>
    </dgm:pt>
    <dgm:pt modelId="{45782DBC-D95E-0A4A-B4B9-950853782302}" type="parTrans" cxnId="{4BABDA09-2B14-374D-9D38-4C8504AF30AA}">
      <dgm:prSet/>
      <dgm:spPr/>
      <dgm:t>
        <a:bodyPr/>
        <a:lstStyle/>
        <a:p>
          <a:endParaRPr lang="en-US" sz="1000"/>
        </a:p>
      </dgm:t>
    </dgm:pt>
    <dgm:pt modelId="{2714D8B1-B6D5-A34C-8873-DB3ED25A60CA}" type="sibTrans" cxnId="{4BABDA09-2B14-374D-9D38-4C8504AF30AA}">
      <dgm:prSet/>
      <dgm:spPr/>
      <dgm:t>
        <a:bodyPr/>
        <a:lstStyle/>
        <a:p>
          <a:endParaRPr lang="en-US" sz="1000" dirty="0"/>
        </a:p>
      </dgm:t>
    </dgm:pt>
    <dgm:pt modelId="{423CA7EA-C29F-6240-B8CF-DD368468BEDC}">
      <dgm:prSet custT="1"/>
      <dgm:spPr/>
      <dgm:t>
        <a:bodyPr/>
        <a:lstStyle/>
        <a:p>
          <a:pPr rtl="0"/>
          <a:r>
            <a:rPr lang="en-US" sz="900" b="1" dirty="0"/>
            <a:t>Information can be generated by the system, network and applications</a:t>
          </a:r>
          <a:endParaRPr lang="en-US" sz="900" dirty="0"/>
        </a:p>
      </dgm:t>
    </dgm:pt>
    <dgm:pt modelId="{922BAFD3-C2A3-AE4A-843A-67DDE405D797}" type="parTrans" cxnId="{0BD33782-4B3D-3044-862B-A37D8D167DBD}">
      <dgm:prSet/>
      <dgm:spPr/>
      <dgm:t>
        <a:bodyPr/>
        <a:lstStyle/>
        <a:p>
          <a:endParaRPr lang="en-US" sz="1000"/>
        </a:p>
      </dgm:t>
    </dgm:pt>
    <dgm:pt modelId="{B065CA8D-A015-C24B-AFAA-22745D899149}" type="sibTrans" cxnId="{0BD33782-4B3D-3044-862B-A37D8D167DBD}">
      <dgm:prSet/>
      <dgm:spPr/>
      <dgm:t>
        <a:bodyPr/>
        <a:lstStyle/>
        <a:p>
          <a:endParaRPr lang="en-US" sz="1000" dirty="0"/>
        </a:p>
      </dgm:t>
    </dgm:pt>
    <dgm:pt modelId="{9C403DE3-E93E-C14E-B57F-5E3E16EDBFCE}">
      <dgm:prSet custT="1"/>
      <dgm:spPr/>
      <dgm:t>
        <a:bodyPr/>
        <a:lstStyle/>
        <a:p>
          <a:pPr rtl="0"/>
          <a:r>
            <a:rPr lang="en-US" sz="900" b="1" dirty="0"/>
            <a:t>Range of data acquired should be determined during the system planning stage</a:t>
          </a:r>
          <a:endParaRPr lang="en-US" sz="900" dirty="0"/>
        </a:p>
      </dgm:t>
    </dgm:pt>
    <dgm:pt modelId="{1DD10CC7-9EF2-7043-8391-FDACBA0952EA}" type="parTrans" cxnId="{A0E597A2-A06D-FC46-B2E4-E7507B9C207A}">
      <dgm:prSet/>
      <dgm:spPr/>
      <dgm:t>
        <a:bodyPr/>
        <a:lstStyle/>
        <a:p>
          <a:endParaRPr lang="en-US" sz="1000"/>
        </a:p>
      </dgm:t>
    </dgm:pt>
    <dgm:pt modelId="{80EA1F7F-5C4C-7843-8238-5729B0A01B1A}" type="sibTrans" cxnId="{A0E597A2-A06D-FC46-B2E4-E7507B9C207A}">
      <dgm:prSet/>
      <dgm:spPr/>
      <dgm:t>
        <a:bodyPr/>
        <a:lstStyle/>
        <a:p>
          <a:endParaRPr lang="en-US" sz="1000" dirty="0"/>
        </a:p>
      </dgm:t>
    </dgm:pt>
    <dgm:pt modelId="{6888214B-0462-E24B-8DAE-4C3C996F1E3C}">
      <dgm:prSet custT="1"/>
      <dgm:spPr/>
      <dgm:t>
        <a:bodyPr/>
        <a:lstStyle/>
        <a:p>
          <a:pPr rtl="0"/>
          <a:r>
            <a:rPr lang="en-US" sz="900" b="1" dirty="0"/>
            <a:t>Generates significant volumes of information and it is important that sufficient space is allocated for them</a:t>
          </a:r>
        </a:p>
      </dgm:t>
    </dgm:pt>
    <dgm:pt modelId="{87C7C827-8D40-F747-931F-F469B9DB4839}" type="parTrans" cxnId="{B931C9BC-E508-7D44-9593-629C31E2EE17}">
      <dgm:prSet/>
      <dgm:spPr/>
      <dgm:t>
        <a:bodyPr/>
        <a:lstStyle/>
        <a:p>
          <a:endParaRPr lang="en-US" sz="1000"/>
        </a:p>
      </dgm:t>
    </dgm:pt>
    <dgm:pt modelId="{7DC04229-6B29-D146-8C3F-51199DE211BD}" type="sibTrans" cxnId="{B931C9BC-E508-7D44-9593-629C31E2EE17}">
      <dgm:prSet/>
      <dgm:spPr/>
      <dgm:t>
        <a:bodyPr/>
        <a:lstStyle/>
        <a:p>
          <a:endParaRPr lang="en-US" sz="1000" dirty="0"/>
        </a:p>
      </dgm:t>
    </dgm:pt>
    <dgm:pt modelId="{E7EB0C1A-5909-4140-B88D-708EA924AA76}">
      <dgm:prSet custT="1"/>
      <dgm:spPr/>
      <dgm:t>
        <a:bodyPr/>
        <a:lstStyle/>
        <a:p>
          <a:pPr rtl="0"/>
          <a:r>
            <a:rPr lang="en-US" sz="900" b="1" dirty="0"/>
            <a:t>Automated analysis is preferred</a:t>
          </a:r>
        </a:p>
      </dgm:t>
    </dgm:pt>
    <dgm:pt modelId="{AC2E935F-61DD-1E43-9EEF-84476E4FF15D}" type="parTrans" cxnId="{DAA92964-D95A-7C4B-95E4-1384DD8DC0B8}">
      <dgm:prSet/>
      <dgm:spPr/>
      <dgm:t>
        <a:bodyPr/>
        <a:lstStyle/>
        <a:p>
          <a:endParaRPr lang="en-US" sz="1000"/>
        </a:p>
      </dgm:t>
    </dgm:pt>
    <dgm:pt modelId="{3318E62D-9CAC-1B4C-BC72-AA4E5836C38D}" type="sibTrans" cxnId="{DAA92964-D95A-7C4B-95E4-1384DD8DC0B8}">
      <dgm:prSet/>
      <dgm:spPr/>
      <dgm:t>
        <a:bodyPr/>
        <a:lstStyle/>
        <a:p>
          <a:endParaRPr lang="en-US" sz="1000" dirty="0"/>
        </a:p>
      </dgm:t>
    </dgm:pt>
    <dgm:pt modelId="{25E2FEE1-7EAC-1246-AB12-477A27A72E72}" type="pres">
      <dgm:prSet presAssocID="{004040E1-DE13-AD4F-BF0D-0BC517AE4E65}" presName="diagram" presStyleCnt="0">
        <dgm:presLayoutVars>
          <dgm:dir/>
          <dgm:resizeHandles val="exact"/>
        </dgm:presLayoutVars>
      </dgm:prSet>
      <dgm:spPr/>
      <dgm:t>
        <a:bodyPr/>
        <a:lstStyle/>
        <a:p>
          <a:endParaRPr lang="en-US"/>
        </a:p>
      </dgm:t>
    </dgm:pt>
    <dgm:pt modelId="{3564194D-6219-974F-B5C2-AF4998BB3CE1}" type="pres">
      <dgm:prSet presAssocID="{BDF52250-BE9A-0844-931C-CBBEF64615FE}" presName="node" presStyleLbl="node1" presStyleIdx="0" presStyleCnt="7">
        <dgm:presLayoutVars>
          <dgm:bulletEnabled val="1"/>
        </dgm:presLayoutVars>
      </dgm:prSet>
      <dgm:spPr/>
      <dgm:t>
        <a:bodyPr/>
        <a:lstStyle/>
        <a:p>
          <a:endParaRPr lang="en-US"/>
        </a:p>
      </dgm:t>
    </dgm:pt>
    <dgm:pt modelId="{90F83D18-C12A-9748-81B3-A35BE18D7A32}" type="pres">
      <dgm:prSet presAssocID="{D9FE8A55-4BE9-C647-B358-56A4D9E2CBC4}" presName="sibTrans" presStyleCnt="0"/>
      <dgm:spPr/>
    </dgm:pt>
    <dgm:pt modelId="{B3F53B49-9A77-CA43-8CC7-67F6A9314BCA}" type="pres">
      <dgm:prSet presAssocID="{DFE8F80C-9BC5-5444-A189-2B68EFCDDA6D}" presName="node" presStyleLbl="node1" presStyleIdx="1" presStyleCnt="7">
        <dgm:presLayoutVars>
          <dgm:bulletEnabled val="1"/>
        </dgm:presLayoutVars>
      </dgm:prSet>
      <dgm:spPr/>
      <dgm:t>
        <a:bodyPr/>
        <a:lstStyle/>
        <a:p>
          <a:endParaRPr lang="en-US"/>
        </a:p>
      </dgm:t>
    </dgm:pt>
    <dgm:pt modelId="{295D06C7-170A-524F-BB17-A1DA96FD5633}" type="pres">
      <dgm:prSet presAssocID="{7667A3F9-055E-4741-A757-6686D0510E23}" presName="sibTrans" presStyleCnt="0"/>
      <dgm:spPr/>
    </dgm:pt>
    <dgm:pt modelId="{EB36B60D-9E71-3D43-A4DB-354310F79BB4}" type="pres">
      <dgm:prSet presAssocID="{9C5072F2-EB64-1244-86D7-C9E6AA7F1383}" presName="node" presStyleLbl="node1" presStyleIdx="2" presStyleCnt="7">
        <dgm:presLayoutVars>
          <dgm:bulletEnabled val="1"/>
        </dgm:presLayoutVars>
      </dgm:prSet>
      <dgm:spPr/>
      <dgm:t>
        <a:bodyPr/>
        <a:lstStyle/>
        <a:p>
          <a:endParaRPr lang="en-US"/>
        </a:p>
      </dgm:t>
    </dgm:pt>
    <dgm:pt modelId="{B8556CA1-B57D-8F49-B058-68023ABEEB24}" type="pres">
      <dgm:prSet presAssocID="{2714D8B1-B6D5-A34C-8873-DB3ED25A60CA}" presName="sibTrans" presStyleCnt="0"/>
      <dgm:spPr/>
    </dgm:pt>
    <dgm:pt modelId="{98032698-1BCB-5448-B9A1-08E6A12170CC}" type="pres">
      <dgm:prSet presAssocID="{423CA7EA-C29F-6240-B8CF-DD368468BEDC}" presName="node" presStyleLbl="node1" presStyleIdx="3" presStyleCnt="7">
        <dgm:presLayoutVars>
          <dgm:bulletEnabled val="1"/>
        </dgm:presLayoutVars>
      </dgm:prSet>
      <dgm:spPr/>
      <dgm:t>
        <a:bodyPr/>
        <a:lstStyle/>
        <a:p>
          <a:endParaRPr lang="en-US"/>
        </a:p>
      </dgm:t>
    </dgm:pt>
    <dgm:pt modelId="{508D1002-B10F-EC4D-9C6D-0FAA9794EF82}" type="pres">
      <dgm:prSet presAssocID="{B065CA8D-A015-C24B-AFAA-22745D899149}" presName="sibTrans" presStyleCnt="0"/>
      <dgm:spPr/>
    </dgm:pt>
    <dgm:pt modelId="{653DD936-C1D7-2142-8479-E5E6A8E3CB99}" type="pres">
      <dgm:prSet presAssocID="{9C403DE3-E93E-C14E-B57F-5E3E16EDBFCE}" presName="node" presStyleLbl="node1" presStyleIdx="4" presStyleCnt="7">
        <dgm:presLayoutVars>
          <dgm:bulletEnabled val="1"/>
        </dgm:presLayoutVars>
      </dgm:prSet>
      <dgm:spPr/>
      <dgm:t>
        <a:bodyPr/>
        <a:lstStyle/>
        <a:p>
          <a:endParaRPr lang="en-US"/>
        </a:p>
      </dgm:t>
    </dgm:pt>
    <dgm:pt modelId="{79156525-9536-1D4C-BFF0-5DD8CDDDF3D5}" type="pres">
      <dgm:prSet presAssocID="{80EA1F7F-5C4C-7843-8238-5729B0A01B1A}" presName="sibTrans" presStyleCnt="0"/>
      <dgm:spPr/>
    </dgm:pt>
    <dgm:pt modelId="{6B52BF89-E878-3245-A08B-3C156152AA92}" type="pres">
      <dgm:prSet presAssocID="{6888214B-0462-E24B-8DAE-4C3C996F1E3C}" presName="node" presStyleLbl="node1" presStyleIdx="5" presStyleCnt="7">
        <dgm:presLayoutVars>
          <dgm:bulletEnabled val="1"/>
        </dgm:presLayoutVars>
      </dgm:prSet>
      <dgm:spPr/>
      <dgm:t>
        <a:bodyPr/>
        <a:lstStyle/>
        <a:p>
          <a:endParaRPr lang="en-US"/>
        </a:p>
      </dgm:t>
    </dgm:pt>
    <dgm:pt modelId="{7E21650F-A2E2-1E4E-B99D-0E0C882CAF5A}" type="pres">
      <dgm:prSet presAssocID="{7DC04229-6B29-D146-8C3F-51199DE211BD}" presName="sibTrans" presStyleCnt="0"/>
      <dgm:spPr/>
    </dgm:pt>
    <dgm:pt modelId="{9C3EA92F-DFC3-DA41-BFB4-20019419E919}" type="pres">
      <dgm:prSet presAssocID="{E7EB0C1A-5909-4140-B88D-708EA924AA76}" presName="node" presStyleLbl="node1" presStyleIdx="6" presStyleCnt="7">
        <dgm:presLayoutVars>
          <dgm:bulletEnabled val="1"/>
        </dgm:presLayoutVars>
      </dgm:prSet>
      <dgm:spPr/>
      <dgm:t>
        <a:bodyPr/>
        <a:lstStyle/>
        <a:p>
          <a:endParaRPr lang="en-US"/>
        </a:p>
      </dgm:t>
    </dgm:pt>
  </dgm:ptLst>
  <dgm:cxnLst>
    <dgm:cxn modelId="{4892DBAD-9C9E-454D-B696-C6E3B380FC46}" type="presOf" srcId="{BDF52250-BE9A-0844-931C-CBBEF64615FE}" destId="{3564194D-6219-974F-B5C2-AF4998BB3CE1}" srcOrd="0" destOrd="0" presId="urn:microsoft.com/office/officeart/2005/8/layout/default#1"/>
    <dgm:cxn modelId="{4BABDA09-2B14-374D-9D38-4C8504AF30AA}" srcId="{004040E1-DE13-AD4F-BF0D-0BC517AE4E65}" destId="{9C5072F2-EB64-1244-86D7-C9E6AA7F1383}" srcOrd="2" destOrd="0" parTransId="{45782DBC-D95E-0A4A-B4B9-950853782302}" sibTransId="{2714D8B1-B6D5-A34C-8873-DB3ED25A60CA}"/>
    <dgm:cxn modelId="{0BD33782-4B3D-3044-862B-A37D8D167DBD}" srcId="{004040E1-DE13-AD4F-BF0D-0BC517AE4E65}" destId="{423CA7EA-C29F-6240-B8CF-DD368468BEDC}" srcOrd="3" destOrd="0" parTransId="{922BAFD3-C2A3-AE4A-843A-67DDE405D797}" sibTransId="{B065CA8D-A015-C24B-AFAA-22745D899149}"/>
    <dgm:cxn modelId="{3DC2DB44-A7CD-4D7A-8496-E233BC2947EA}" type="presOf" srcId="{004040E1-DE13-AD4F-BF0D-0BC517AE4E65}" destId="{25E2FEE1-7EAC-1246-AB12-477A27A72E72}" srcOrd="0" destOrd="0" presId="urn:microsoft.com/office/officeart/2005/8/layout/default#1"/>
    <dgm:cxn modelId="{4DA212E2-2851-4E27-910F-81F5AE94FB60}" type="presOf" srcId="{6888214B-0462-E24B-8DAE-4C3C996F1E3C}" destId="{6B52BF89-E878-3245-A08B-3C156152AA92}" srcOrd="0" destOrd="0" presId="urn:microsoft.com/office/officeart/2005/8/layout/default#1"/>
    <dgm:cxn modelId="{B931C9BC-E508-7D44-9593-629C31E2EE17}" srcId="{004040E1-DE13-AD4F-BF0D-0BC517AE4E65}" destId="{6888214B-0462-E24B-8DAE-4C3C996F1E3C}" srcOrd="5" destOrd="0" parTransId="{87C7C827-8D40-F747-931F-F469B9DB4839}" sibTransId="{7DC04229-6B29-D146-8C3F-51199DE211BD}"/>
    <dgm:cxn modelId="{A0E597A2-A06D-FC46-B2E4-E7507B9C207A}" srcId="{004040E1-DE13-AD4F-BF0D-0BC517AE4E65}" destId="{9C403DE3-E93E-C14E-B57F-5E3E16EDBFCE}" srcOrd="4" destOrd="0" parTransId="{1DD10CC7-9EF2-7043-8391-FDACBA0952EA}" sibTransId="{80EA1F7F-5C4C-7843-8238-5729B0A01B1A}"/>
    <dgm:cxn modelId="{23D3C289-68A1-4A52-896E-F9B58B9F53C3}" type="presOf" srcId="{9C5072F2-EB64-1244-86D7-C9E6AA7F1383}" destId="{EB36B60D-9E71-3D43-A4DB-354310F79BB4}" srcOrd="0" destOrd="0" presId="urn:microsoft.com/office/officeart/2005/8/layout/default#1"/>
    <dgm:cxn modelId="{324B2566-B0D5-48A8-8FFA-EC02C30742F5}" type="presOf" srcId="{423CA7EA-C29F-6240-B8CF-DD368468BEDC}" destId="{98032698-1BCB-5448-B9A1-08E6A12170CC}" srcOrd="0" destOrd="0" presId="urn:microsoft.com/office/officeart/2005/8/layout/default#1"/>
    <dgm:cxn modelId="{7B9CC1F9-8765-42E0-A148-ED8F2B64885D}" type="presOf" srcId="{9C403DE3-E93E-C14E-B57F-5E3E16EDBFCE}" destId="{653DD936-C1D7-2142-8479-E5E6A8E3CB99}" srcOrd="0" destOrd="0" presId="urn:microsoft.com/office/officeart/2005/8/layout/default#1"/>
    <dgm:cxn modelId="{F7BE59A8-794A-466C-876E-B21DAE9B95E3}" type="presOf" srcId="{E7EB0C1A-5909-4140-B88D-708EA924AA76}" destId="{9C3EA92F-DFC3-DA41-BFB4-20019419E919}" srcOrd="0" destOrd="0" presId="urn:microsoft.com/office/officeart/2005/8/layout/default#1"/>
    <dgm:cxn modelId="{C41AA50C-F895-5040-A903-89A72A1AF172}" srcId="{004040E1-DE13-AD4F-BF0D-0BC517AE4E65}" destId="{DFE8F80C-9BC5-5444-A189-2B68EFCDDA6D}" srcOrd="1" destOrd="0" parTransId="{B62B9A2E-9B85-2A44-9EFD-793E17C128F5}" sibTransId="{7667A3F9-055E-4741-A757-6686D0510E23}"/>
    <dgm:cxn modelId="{8944F1D4-920A-A14C-86AB-2A81FD8BD27E}" srcId="{004040E1-DE13-AD4F-BF0D-0BC517AE4E65}" destId="{BDF52250-BE9A-0844-931C-CBBEF64615FE}" srcOrd="0" destOrd="0" parTransId="{4D9A4312-DA0C-274B-B047-22327BAAF67E}" sibTransId="{D9FE8A55-4BE9-C647-B358-56A4D9E2CBC4}"/>
    <dgm:cxn modelId="{DAA92964-D95A-7C4B-95E4-1384DD8DC0B8}" srcId="{004040E1-DE13-AD4F-BF0D-0BC517AE4E65}" destId="{E7EB0C1A-5909-4140-B88D-708EA924AA76}" srcOrd="6" destOrd="0" parTransId="{AC2E935F-61DD-1E43-9EEF-84476E4FF15D}" sibTransId="{3318E62D-9CAC-1B4C-BC72-AA4E5836C38D}"/>
    <dgm:cxn modelId="{959EC929-8827-4D3C-BE34-D2406C1081B2}" type="presOf" srcId="{DFE8F80C-9BC5-5444-A189-2B68EFCDDA6D}" destId="{B3F53B49-9A77-CA43-8CC7-67F6A9314BCA}" srcOrd="0" destOrd="0" presId="urn:microsoft.com/office/officeart/2005/8/layout/default#1"/>
    <dgm:cxn modelId="{1F69DCD6-D99F-4BB9-8BA1-5BF650E820CC}" type="presParOf" srcId="{25E2FEE1-7EAC-1246-AB12-477A27A72E72}" destId="{3564194D-6219-974F-B5C2-AF4998BB3CE1}" srcOrd="0" destOrd="0" presId="urn:microsoft.com/office/officeart/2005/8/layout/default#1"/>
    <dgm:cxn modelId="{687A6AD0-16DA-4CA2-877B-3F4B97B2B7A2}" type="presParOf" srcId="{25E2FEE1-7EAC-1246-AB12-477A27A72E72}" destId="{90F83D18-C12A-9748-81B3-A35BE18D7A32}" srcOrd="1" destOrd="0" presId="urn:microsoft.com/office/officeart/2005/8/layout/default#1"/>
    <dgm:cxn modelId="{0E232054-2CA3-402A-8D17-5968C97249A2}" type="presParOf" srcId="{25E2FEE1-7EAC-1246-AB12-477A27A72E72}" destId="{B3F53B49-9A77-CA43-8CC7-67F6A9314BCA}" srcOrd="2" destOrd="0" presId="urn:microsoft.com/office/officeart/2005/8/layout/default#1"/>
    <dgm:cxn modelId="{847DDC6F-E20A-4948-AB92-62DDCFB9A4ED}" type="presParOf" srcId="{25E2FEE1-7EAC-1246-AB12-477A27A72E72}" destId="{295D06C7-170A-524F-BB17-A1DA96FD5633}" srcOrd="3" destOrd="0" presId="urn:microsoft.com/office/officeart/2005/8/layout/default#1"/>
    <dgm:cxn modelId="{081151C0-1792-4129-BD33-D9D74D2C4676}" type="presParOf" srcId="{25E2FEE1-7EAC-1246-AB12-477A27A72E72}" destId="{EB36B60D-9E71-3D43-A4DB-354310F79BB4}" srcOrd="4" destOrd="0" presId="urn:microsoft.com/office/officeart/2005/8/layout/default#1"/>
    <dgm:cxn modelId="{2E693615-6F05-4AFE-9B71-45D58087F9A3}" type="presParOf" srcId="{25E2FEE1-7EAC-1246-AB12-477A27A72E72}" destId="{B8556CA1-B57D-8F49-B058-68023ABEEB24}" srcOrd="5" destOrd="0" presId="urn:microsoft.com/office/officeart/2005/8/layout/default#1"/>
    <dgm:cxn modelId="{435349AB-CC46-4BDC-82E4-D42D9CA30EA3}" type="presParOf" srcId="{25E2FEE1-7EAC-1246-AB12-477A27A72E72}" destId="{98032698-1BCB-5448-B9A1-08E6A12170CC}" srcOrd="6" destOrd="0" presId="urn:microsoft.com/office/officeart/2005/8/layout/default#1"/>
    <dgm:cxn modelId="{3C081A3B-93A1-4F64-B7AC-F6F2D301A7BD}" type="presParOf" srcId="{25E2FEE1-7EAC-1246-AB12-477A27A72E72}" destId="{508D1002-B10F-EC4D-9C6D-0FAA9794EF82}" srcOrd="7" destOrd="0" presId="urn:microsoft.com/office/officeart/2005/8/layout/default#1"/>
    <dgm:cxn modelId="{9254BAEB-F36E-49F0-8D6A-69BE09B9A134}" type="presParOf" srcId="{25E2FEE1-7EAC-1246-AB12-477A27A72E72}" destId="{653DD936-C1D7-2142-8479-E5E6A8E3CB99}" srcOrd="8" destOrd="0" presId="urn:microsoft.com/office/officeart/2005/8/layout/default#1"/>
    <dgm:cxn modelId="{8492BA05-EA8C-4A89-95FA-BB7C6B804E82}" type="presParOf" srcId="{25E2FEE1-7EAC-1246-AB12-477A27A72E72}" destId="{79156525-9536-1D4C-BFF0-5DD8CDDDF3D5}" srcOrd="9" destOrd="0" presId="urn:microsoft.com/office/officeart/2005/8/layout/default#1"/>
    <dgm:cxn modelId="{CB39EFE7-5C01-40A1-8889-A293F87F2E41}" type="presParOf" srcId="{25E2FEE1-7EAC-1246-AB12-477A27A72E72}" destId="{6B52BF89-E878-3245-A08B-3C156152AA92}" srcOrd="10" destOrd="0" presId="urn:microsoft.com/office/officeart/2005/8/layout/default#1"/>
    <dgm:cxn modelId="{6797AB61-7558-40E3-BC7E-3E2A064FC96E}" type="presParOf" srcId="{25E2FEE1-7EAC-1246-AB12-477A27A72E72}" destId="{7E21650F-A2E2-1E4E-B99D-0E0C882CAF5A}" srcOrd="11" destOrd="0" presId="urn:microsoft.com/office/officeart/2005/8/layout/default#1"/>
    <dgm:cxn modelId="{4DEB9929-C138-4CBE-8C22-8DEA001DD2F2}" type="presParOf" srcId="{25E2FEE1-7EAC-1246-AB12-477A27A72E72}" destId="{9C3EA92F-DFC3-DA41-BFB4-20019419E919}" srcOrd="12" destOrd="0" presId="urn:microsoft.com/office/officeart/2005/8/layout/default#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48A6F72-2902-8445-B02F-4AF60B716E3A}" type="doc">
      <dgm:prSet loTypeId="urn:microsoft.com/office/officeart/2005/8/layout/hierarchy3" loCatId="process" qsTypeId="urn:microsoft.com/office/officeart/2005/8/quickstyle/simple4" qsCatId="simple" csTypeId="urn:microsoft.com/office/officeart/2005/8/colors/accent1_2" csCatId="accent1" phldr="1"/>
      <dgm:spPr/>
      <dgm:t>
        <a:bodyPr/>
        <a:lstStyle/>
        <a:p>
          <a:endParaRPr lang="en-US"/>
        </a:p>
      </dgm:t>
    </dgm:pt>
    <dgm:pt modelId="{4B646989-03FF-DF41-8D48-FBD576342D89}">
      <dgm:prSet custT="1"/>
      <dgm:spPr/>
      <dgm:t>
        <a:bodyPr/>
        <a:lstStyle/>
        <a:p>
          <a:pPr rtl="0"/>
          <a:r>
            <a:rPr lang="en-US" sz="1050" b="1" dirty="0">
              <a:solidFill>
                <a:schemeClr val="tx1"/>
              </a:solidFill>
              <a:latin typeface="+mj-lt"/>
            </a:rPr>
            <a:t>Performing regular backups of data is a critical control that assists with maintaining the integrity of the system and user data</a:t>
          </a:r>
          <a:endParaRPr lang="en-US" sz="1050" dirty="0">
            <a:solidFill>
              <a:schemeClr val="tx1"/>
            </a:solidFill>
            <a:latin typeface="+mj-lt"/>
          </a:endParaRPr>
        </a:p>
      </dgm:t>
    </dgm:pt>
    <dgm:pt modelId="{60D3C13D-6A19-A44C-8C31-2481C236D096}" type="parTrans" cxnId="{4587B51A-4876-064B-B189-42A95D3CBAEE}">
      <dgm:prSet/>
      <dgm:spPr/>
      <dgm:t>
        <a:bodyPr/>
        <a:lstStyle/>
        <a:p>
          <a:endParaRPr lang="en-US" sz="800"/>
        </a:p>
      </dgm:t>
    </dgm:pt>
    <dgm:pt modelId="{DFF1C4A8-D2E8-8F42-AAD5-80C5E25F4674}" type="sibTrans" cxnId="{4587B51A-4876-064B-B189-42A95D3CBAEE}">
      <dgm:prSet/>
      <dgm:spPr/>
      <dgm:t>
        <a:bodyPr/>
        <a:lstStyle/>
        <a:p>
          <a:endParaRPr lang="en-US" sz="800"/>
        </a:p>
      </dgm:t>
    </dgm:pt>
    <dgm:pt modelId="{6B1B2383-28AE-A549-8CB2-168B80888E98}">
      <dgm:prSet custT="1"/>
      <dgm:spPr/>
      <dgm:t>
        <a:bodyPr/>
        <a:lstStyle/>
        <a:p>
          <a:pPr rtl="0"/>
          <a:r>
            <a:rPr lang="en-US" sz="1000" b="1" dirty="0">
              <a:solidFill>
                <a:srgbClr val="000000"/>
              </a:solidFill>
              <a:latin typeface="+mj-lt"/>
            </a:rPr>
            <a:t>May be legal or operational requirements for the retention of data</a:t>
          </a:r>
          <a:endParaRPr lang="en-US" sz="1000" dirty="0">
            <a:solidFill>
              <a:srgbClr val="000000"/>
            </a:solidFill>
            <a:latin typeface="+mj-lt"/>
          </a:endParaRPr>
        </a:p>
      </dgm:t>
    </dgm:pt>
    <dgm:pt modelId="{FD2C0CA1-39D0-9744-B5E8-C712FB75AB6F}" type="parTrans" cxnId="{9F9C4085-24F5-444A-A9A5-DB06BCDF4185}">
      <dgm:prSet/>
      <dgm:spPr/>
      <dgm:t>
        <a:bodyPr/>
        <a:lstStyle/>
        <a:p>
          <a:endParaRPr lang="en-US" sz="800"/>
        </a:p>
      </dgm:t>
    </dgm:pt>
    <dgm:pt modelId="{7FF566F4-1F1C-4743-BB02-9DD82EE865BF}" type="sibTrans" cxnId="{9F9C4085-24F5-444A-A9A5-DB06BCDF4185}">
      <dgm:prSet/>
      <dgm:spPr/>
      <dgm:t>
        <a:bodyPr/>
        <a:lstStyle/>
        <a:p>
          <a:endParaRPr lang="en-US" sz="800"/>
        </a:p>
      </dgm:t>
    </dgm:pt>
    <dgm:pt modelId="{C795AEC5-E7A3-264A-A65D-68AB7E47ACA8}">
      <dgm:prSet custT="1"/>
      <dgm:spPr/>
      <dgm:t>
        <a:bodyPr/>
        <a:lstStyle/>
        <a:p>
          <a:pPr rtl="0"/>
          <a:r>
            <a:rPr lang="en-US" sz="1600" b="1" dirty="0">
              <a:solidFill>
                <a:srgbClr val="FFFFFF"/>
              </a:solidFill>
              <a:latin typeface="+mj-lt"/>
            </a:rPr>
            <a:t>Backup</a:t>
          </a:r>
          <a:endParaRPr lang="en-US" sz="1600" dirty="0">
            <a:solidFill>
              <a:srgbClr val="FFFFFF"/>
            </a:solidFill>
            <a:latin typeface="+mj-lt"/>
          </a:endParaRPr>
        </a:p>
      </dgm:t>
    </dgm:pt>
    <dgm:pt modelId="{99D69E83-8A88-CE46-A014-9C6386821AB3}" type="parTrans" cxnId="{E2F62B95-8ABD-3049-8ABD-FC937857904E}">
      <dgm:prSet/>
      <dgm:spPr/>
      <dgm:t>
        <a:bodyPr/>
        <a:lstStyle/>
        <a:p>
          <a:endParaRPr lang="en-US" sz="800"/>
        </a:p>
      </dgm:t>
    </dgm:pt>
    <dgm:pt modelId="{41132EA9-0193-6246-BE9C-C3BCF8560EC3}" type="sibTrans" cxnId="{E2F62B95-8ABD-3049-8ABD-FC937857904E}">
      <dgm:prSet/>
      <dgm:spPr/>
      <dgm:t>
        <a:bodyPr/>
        <a:lstStyle/>
        <a:p>
          <a:endParaRPr lang="en-US" sz="800"/>
        </a:p>
      </dgm:t>
    </dgm:pt>
    <dgm:pt modelId="{65BF2CD6-9FE4-AE4A-B84D-F09D4BB3AD43}">
      <dgm:prSet custT="1"/>
      <dgm:spPr/>
      <dgm:t>
        <a:bodyPr/>
        <a:lstStyle/>
        <a:p>
          <a:pPr rtl="0"/>
          <a:r>
            <a:rPr lang="en-US" sz="1000" b="1" dirty="0">
              <a:solidFill>
                <a:srgbClr val="000000"/>
              </a:solidFill>
              <a:latin typeface="+mj-lt"/>
            </a:rPr>
            <a:t>The process of making copies of data at regular intervals</a:t>
          </a:r>
        </a:p>
      </dgm:t>
    </dgm:pt>
    <dgm:pt modelId="{E3EE4A04-EE7C-E148-844E-B1E4A8D21B2B}" type="parTrans" cxnId="{99043053-8EB6-4C4A-ABE0-52E3A834B54E}">
      <dgm:prSet/>
      <dgm:spPr/>
      <dgm:t>
        <a:bodyPr/>
        <a:lstStyle/>
        <a:p>
          <a:endParaRPr lang="en-US" sz="800"/>
        </a:p>
      </dgm:t>
    </dgm:pt>
    <dgm:pt modelId="{F05A232E-1663-9745-BC07-63236A57C4DD}" type="sibTrans" cxnId="{99043053-8EB6-4C4A-ABE0-52E3A834B54E}">
      <dgm:prSet/>
      <dgm:spPr/>
      <dgm:t>
        <a:bodyPr/>
        <a:lstStyle/>
        <a:p>
          <a:endParaRPr lang="en-US" sz="800"/>
        </a:p>
      </dgm:t>
    </dgm:pt>
    <dgm:pt modelId="{AA9F5F3F-5F45-164E-A1E7-07B4C3A12D5F}">
      <dgm:prSet custT="1"/>
      <dgm:spPr/>
      <dgm:t>
        <a:bodyPr/>
        <a:lstStyle/>
        <a:p>
          <a:pPr rtl="0"/>
          <a:r>
            <a:rPr lang="en-US" sz="1100" b="1" dirty="0">
              <a:solidFill>
                <a:srgbClr val="FFFFFF"/>
              </a:solidFill>
              <a:latin typeface="+mj-lt"/>
            </a:rPr>
            <a:t>Archive</a:t>
          </a:r>
          <a:endParaRPr lang="en-US" sz="700" dirty="0">
            <a:solidFill>
              <a:srgbClr val="FFFFFF"/>
            </a:solidFill>
            <a:latin typeface="+mj-lt"/>
          </a:endParaRPr>
        </a:p>
      </dgm:t>
    </dgm:pt>
    <dgm:pt modelId="{17F668CA-929C-3A4B-A61C-FF3FCE5F0DF4}" type="parTrans" cxnId="{1FA64D2F-4178-7343-9220-6E2E29AFEBD5}">
      <dgm:prSet/>
      <dgm:spPr/>
      <dgm:t>
        <a:bodyPr/>
        <a:lstStyle/>
        <a:p>
          <a:endParaRPr lang="en-US" sz="800"/>
        </a:p>
      </dgm:t>
    </dgm:pt>
    <dgm:pt modelId="{5B10CF88-67E3-524B-A735-5F54E2D0AD6B}" type="sibTrans" cxnId="{1FA64D2F-4178-7343-9220-6E2E29AFEBD5}">
      <dgm:prSet/>
      <dgm:spPr/>
      <dgm:t>
        <a:bodyPr/>
        <a:lstStyle/>
        <a:p>
          <a:endParaRPr lang="en-US" sz="800"/>
        </a:p>
      </dgm:t>
    </dgm:pt>
    <dgm:pt modelId="{AAE3C72A-B858-9242-87C8-4A4EFC10DF4A}">
      <dgm:prSet custT="1"/>
      <dgm:spPr/>
      <dgm:t>
        <a:bodyPr/>
        <a:lstStyle/>
        <a:p>
          <a:pPr rtl="0"/>
          <a:r>
            <a:rPr lang="en-US" sz="900" b="1" dirty="0">
              <a:solidFill>
                <a:srgbClr val="000000"/>
              </a:solidFill>
              <a:latin typeface="+mj-lt"/>
            </a:rPr>
            <a:t>The</a:t>
          </a:r>
          <a:r>
            <a:rPr lang="en-US" sz="400" b="1" dirty="0">
              <a:solidFill>
                <a:srgbClr val="000000"/>
              </a:solidFill>
              <a:latin typeface="+mj-lt"/>
            </a:rPr>
            <a:t> </a:t>
          </a:r>
          <a:r>
            <a:rPr lang="en-US" sz="900" b="1" dirty="0">
              <a:solidFill>
                <a:srgbClr val="000000"/>
              </a:solidFill>
              <a:latin typeface="+mj-lt"/>
            </a:rPr>
            <a:t>process</a:t>
          </a:r>
          <a:r>
            <a:rPr lang="en-US" sz="400" b="1" dirty="0">
              <a:solidFill>
                <a:srgbClr val="000000"/>
              </a:solidFill>
              <a:latin typeface="+mj-lt"/>
            </a:rPr>
            <a:t> </a:t>
          </a:r>
          <a:r>
            <a:rPr lang="en-US" sz="900" b="1" dirty="0">
              <a:solidFill>
                <a:srgbClr val="000000"/>
              </a:solidFill>
              <a:latin typeface="+mj-lt"/>
            </a:rPr>
            <a:t>of</a:t>
          </a:r>
          <a:r>
            <a:rPr lang="en-US" sz="400" b="1" dirty="0">
              <a:solidFill>
                <a:srgbClr val="000000"/>
              </a:solidFill>
              <a:latin typeface="+mj-lt"/>
            </a:rPr>
            <a:t> </a:t>
          </a:r>
          <a:r>
            <a:rPr lang="en-US" sz="900" b="1" dirty="0">
              <a:solidFill>
                <a:srgbClr val="000000"/>
              </a:solidFill>
              <a:latin typeface="+mj-lt"/>
            </a:rPr>
            <a:t>retaining</a:t>
          </a:r>
          <a:r>
            <a:rPr lang="en-US" sz="400" b="1" dirty="0">
              <a:solidFill>
                <a:srgbClr val="000000"/>
              </a:solidFill>
              <a:latin typeface="+mj-lt"/>
            </a:rPr>
            <a:t> </a:t>
          </a:r>
          <a:r>
            <a:rPr lang="en-US" sz="900" b="1" dirty="0">
              <a:solidFill>
                <a:srgbClr val="000000"/>
              </a:solidFill>
              <a:latin typeface="+mj-lt"/>
            </a:rPr>
            <a:t>copies of data over extended periods of time in order to meet legal and operational requirements to access past data</a:t>
          </a:r>
        </a:p>
      </dgm:t>
    </dgm:pt>
    <dgm:pt modelId="{BF7AD5D2-A28F-E344-B2A9-FCFEC2CF8C04}" type="parTrans" cxnId="{39EB2FBA-19E8-924B-915B-267F22724861}">
      <dgm:prSet/>
      <dgm:spPr/>
      <dgm:t>
        <a:bodyPr/>
        <a:lstStyle/>
        <a:p>
          <a:endParaRPr lang="en-US" sz="800"/>
        </a:p>
      </dgm:t>
    </dgm:pt>
    <dgm:pt modelId="{5D20713D-FFC1-3643-8E05-464723909CE3}" type="sibTrans" cxnId="{39EB2FBA-19E8-924B-915B-267F22724861}">
      <dgm:prSet/>
      <dgm:spPr/>
      <dgm:t>
        <a:bodyPr/>
        <a:lstStyle/>
        <a:p>
          <a:endParaRPr lang="en-US" sz="800"/>
        </a:p>
      </dgm:t>
    </dgm:pt>
    <dgm:pt modelId="{4A540B3A-2FF3-C349-B172-B4C6E700B683}">
      <dgm:prSet custT="1"/>
      <dgm:spPr/>
      <dgm:t>
        <a:bodyPr/>
        <a:lstStyle/>
        <a:p>
          <a:pPr rtl="0"/>
          <a:r>
            <a:rPr lang="en-US" sz="1100" b="1" dirty="0">
              <a:solidFill>
                <a:srgbClr val="FFFFFF"/>
              </a:solidFill>
              <a:latin typeface="+mj-lt"/>
            </a:rPr>
            <a:t>Needs and policy relating to backup and archive should be determined during the system planning stage</a:t>
          </a:r>
        </a:p>
      </dgm:t>
    </dgm:pt>
    <dgm:pt modelId="{872DE7B1-68A2-E943-B2B5-9770D16BBD15}" type="parTrans" cxnId="{F0520CF4-A8CA-6540-86E2-FDC57D3A0B26}">
      <dgm:prSet/>
      <dgm:spPr/>
      <dgm:t>
        <a:bodyPr/>
        <a:lstStyle/>
        <a:p>
          <a:endParaRPr lang="en-US" sz="800"/>
        </a:p>
      </dgm:t>
    </dgm:pt>
    <dgm:pt modelId="{5837D5DA-48ED-144F-85D5-046A692BE08D}" type="sibTrans" cxnId="{F0520CF4-A8CA-6540-86E2-FDC57D3A0B26}">
      <dgm:prSet/>
      <dgm:spPr/>
      <dgm:t>
        <a:bodyPr/>
        <a:lstStyle/>
        <a:p>
          <a:endParaRPr lang="en-US" sz="800"/>
        </a:p>
      </dgm:t>
    </dgm:pt>
    <dgm:pt modelId="{EE18A04F-1705-9541-8579-F49B3D5D5297}">
      <dgm:prSet custT="1"/>
      <dgm:spPr/>
      <dgm:t>
        <a:bodyPr/>
        <a:lstStyle/>
        <a:p>
          <a:pPr marL="57150" indent="0" rtl="0"/>
          <a:r>
            <a:rPr lang="en-US" sz="900" b="1" dirty="0">
              <a:solidFill>
                <a:srgbClr val="000000"/>
              </a:solidFill>
              <a:latin typeface="+mj-lt"/>
            </a:rPr>
            <a:t>Kept</a:t>
          </a:r>
          <a:r>
            <a:rPr lang="en-US" sz="400" b="1" dirty="0">
              <a:solidFill>
                <a:srgbClr val="000000"/>
              </a:solidFill>
              <a:latin typeface="+mj-lt"/>
            </a:rPr>
            <a:t> </a:t>
          </a:r>
          <a:r>
            <a:rPr lang="en-US" sz="1050" b="1" dirty="0">
              <a:solidFill>
                <a:srgbClr val="000000"/>
              </a:solidFill>
              <a:latin typeface="+mj-lt"/>
            </a:rPr>
            <a:t>online</a:t>
          </a:r>
          <a:r>
            <a:rPr lang="en-US" sz="600" b="1" dirty="0">
              <a:solidFill>
                <a:srgbClr val="000000"/>
              </a:solidFill>
              <a:latin typeface="+mj-lt"/>
            </a:rPr>
            <a:t> </a:t>
          </a:r>
          <a:r>
            <a:rPr lang="en-US" sz="900" b="1" dirty="0">
              <a:solidFill>
                <a:srgbClr val="000000"/>
              </a:solidFill>
              <a:latin typeface="+mj-lt"/>
            </a:rPr>
            <a:t>or</a:t>
          </a:r>
          <a:r>
            <a:rPr lang="en-US" sz="600" b="1" dirty="0">
              <a:solidFill>
                <a:srgbClr val="000000"/>
              </a:solidFill>
              <a:latin typeface="+mj-lt"/>
            </a:rPr>
            <a:t> </a:t>
          </a:r>
          <a:r>
            <a:rPr lang="en-US" sz="900" b="1" dirty="0">
              <a:solidFill>
                <a:srgbClr val="000000"/>
              </a:solidFill>
              <a:latin typeface="+mj-lt"/>
            </a:rPr>
            <a:t>offline</a:t>
          </a:r>
        </a:p>
      </dgm:t>
    </dgm:pt>
    <dgm:pt modelId="{27CE5696-3969-C241-B019-C0180933A688}" type="parTrans" cxnId="{D9B19D44-6835-7E44-BD1C-E5FAE85B8EE2}">
      <dgm:prSet/>
      <dgm:spPr/>
      <dgm:t>
        <a:bodyPr/>
        <a:lstStyle/>
        <a:p>
          <a:endParaRPr lang="en-US" sz="800"/>
        </a:p>
      </dgm:t>
    </dgm:pt>
    <dgm:pt modelId="{28BAE653-3261-C843-AB65-537CF3B3FD4E}" type="sibTrans" cxnId="{D9B19D44-6835-7E44-BD1C-E5FAE85B8EE2}">
      <dgm:prSet/>
      <dgm:spPr/>
      <dgm:t>
        <a:bodyPr/>
        <a:lstStyle/>
        <a:p>
          <a:endParaRPr lang="en-US" sz="800"/>
        </a:p>
      </dgm:t>
    </dgm:pt>
    <dgm:pt modelId="{F05DBEDF-E0C1-CC41-B8FA-275CE9AFBE08}">
      <dgm:prSet custT="1"/>
      <dgm:spPr/>
      <dgm:t>
        <a:bodyPr/>
        <a:lstStyle/>
        <a:p>
          <a:pPr marL="57150" indent="0" rtl="0"/>
          <a:r>
            <a:rPr lang="en-US" sz="900" b="1" dirty="0">
              <a:solidFill>
                <a:srgbClr val="000000"/>
              </a:solidFill>
              <a:latin typeface="+mj-lt"/>
            </a:rPr>
            <a:t>Stored</a:t>
          </a:r>
          <a:r>
            <a:rPr lang="en-US" sz="500" b="1" dirty="0">
              <a:solidFill>
                <a:srgbClr val="000000"/>
              </a:solidFill>
              <a:latin typeface="+mj-lt"/>
            </a:rPr>
            <a:t> </a:t>
          </a:r>
          <a:r>
            <a:rPr lang="en-US" sz="900" b="1" dirty="0">
              <a:solidFill>
                <a:srgbClr val="000000"/>
              </a:solidFill>
              <a:latin typeface="+mj-lt"/>
            </a:rPr>
            <a:t>locally</a:t>
          </a:r>
          <a:r>
            <a:rPr lang="en-US" sz="500" b="1" dirty="0">
              <a:solidFill>
                <a:srgbClr val="000000"/>
              </a:solidFill>
              <a:latin typeface="+mj-lt"/>
            </a:rPr>
            <a:t> </a:t>
          </a:r>
          <a:r>
            <a:rPr lang="en-US" sz="900" b="1" dirty="0">
              <a:solidFill>
                <a:srgbClr val="000000"/>
              </a:solidFill>
              <a:latin typeface="+mj-lt"/>
            </a:rPr>
            <a:t>or</a:t>
          </a:r>
          <a:r>
            <a:rPr lang="en-US" sz="500" b="1" dirty="0">
              <a:solidFill>
                <a:srgbClr val="000000"/>
              </a:solidFill>
              <a:latin typeface="+mj-lt"/>
            </a:rPr>
            <a:t> </a:t>
          </a:r>
          <a:r>
            <a:rPr lang="en-US" sz="900" b="1" dirty="0">
              <a:solidFill>
                <a:srgbClr val="000000"/>
              </a:solidFill>
              <a:latin typeface="+mj-lt"/>
            </a:rPr>
            <a:t>transported to a remote </a:t>
          </a:r>
          <a:r>
            <a:rPr lang="en-US" sz="900" b="1" dirty="0" smtClean="0">
              <a:solidFill>
                <a:srgbClr val="000000"/>
              </a:solidFill>
              <a:latin typeface="+mj-lt"/>
            </a:rPr>
            <a:t>site</a:t>
          </a:r>
          <a:endParaRPr lang="en-US" sz="900" b="1" dirty="0">
            <a:solidFill>
              <a:srgbClr val="000000"/>
            </a:solidFill>
            <a:latin typeface="+mj-lt"/>
          </a:endParaRPr>
        </a:p>
      </dgm:t>
    </dgm:pt>
    <dgm:pt modelId="{50AB60B3-B129-864F-8454-C775888080AE}" type="parTrans" cxnId="{CD08F7E5-D5A0-0E48-9624-16312C890B4E}">
      <dgm:prSet/>
      <dgm:spPr/>
      <dgm:t>
        <a:bodyPr/>
        <a:lstStyle/>
        <a:p>
          <a:endParaRPr lang="en-US" sz="800"/>
        </a:p>
      </dgm:t>
    </dgm:pt>
    <dgm:pt modelId="{31F95CB5-377F-8E45-A694-86C6BC86E0AB}" type="sibTrans" cxnId="{CD08F7E5-D5A0-0E48-9624-16312C890B4E}">
      <dgm:prSet/>
      <dgm:spPr/>
      <dgm:t>
        <a:bodyPr/>
        <a:lstStyle/>
        <a:p>
          <a:endParaRPr lang="en-US" sz="800"/>
        </a:p>
      </dgm:t>
    </dgm:pt>
    <dgm:pt modelId="{52345CA1-D6CF-3C47-9D8C-E16B885DADAC}" type="pres">
      <dgm:prSet presAssocID="{948A6F72-2902-8445-B02F-4AF60B716E3A}" presName="diagram" presStyleCnt="0">
        <dgm:presLayoutVars>
          <dgm:chPref val="1"/>
          <dgm:dir/>
          <dgm:animOne val="branch"/>
          <dgm:animLvl val="lvl"/>
          <dgm:resizeHandles/>
        </dgm:presLayoutVars>
      </dgm:prSet>
      <dgm:spPr/>
      <dgm:t>
        <a:bodyPr/>
        <a:lstStyle/>
        <a:p>
          <a:endParaRPr lang="en-US"/>
        </a:p>
      </dgm:t>
    </dgm:pt>
    <dgm:pt modelId="{AE8471D8-5BC6-5B4B-9171-401F918FFBC4}" type="pres">
      <dgm:prSet presAssocID="{4B646989-03FF-DF41-8D48-FBD576342D89}" presName="root" presStyleCnt="0"/>
      <dgm:spPr/>
    </dgm:pt>
    <dgm:pt modelId="{82E0D2E7-D02C-114B-81E1-A8FAB5D747DF}" type="pres">
      <dgm:prSet presAssocID="{4B646989-03FF-DF41-8D48-FBD576342D89}" presName="rootComposite" presStyleCnt="0"/>
      <dgm:spPr/>
    </dgm:pt>
    <dgm:pt modelId="{D2C3978D-AFF6-4748-9953-223E84746C57}" type="pres">
      <dgm:prSet presAssocID="{4B646989-03FF-DF41-8D48-FBD576342D89}" presName="rootText" presStyleLbl="node1" presStyleIdx="0" presStyleCnt="4" custScaleX="124498" custScaleY="504824"/>
      <dgm:spPr/>
      <dgm:t>
        <a:bodyPr/>
        <a:lstStyle/>
        <a:p>
          <a:endParaRPr lang="en-US"/>
        </a:p>
      </dgm:t>
    </dgm:pt>
    <dgm:pt modelId="{8E9CCFE2-4095-7F4C-B6CB-3890EB18C2C4}" type="pres">
      <dgm:prSet presAssocID="{4B646989-03FF-DF41-8D48-FBD576342D89}" presName="rootConnector" presStyleLbl="node1" presStyleIdx="0" presStyleCnt="4"/>
      <dgm:spPr/>
      <dgm:t>
        <a:bodyPr/>
        <a:lstStyle/>
        <a:p>
          <a:endParaRPr lang="en-US"/>
        </a:p>
      </dgm:t>
    </dgm:pt>
    <dgm:pt modelId="{4ECF04BA-C767-2448-9FDA-595452163CAF}" type="pres">
      <dgm:prSet presAssocID="{4B646989-03FF-DF41-8D48-FBD576342D89}" presName="childShape" presStyleCnt="0"/>
      <dgm:spPr/>
    </dgm:pt>
    <dgm:pt modelId="{A796F937-10D4-E042-98D3-899C95D4C895}" type="pres">
      <dgm:prSet presAssocID="{FD2C0CA1-39D0-9744-B5E8-C712FB75AB6F}" presName="Name13" presStyleLbl="parChTrans1D2" presStyleIdx="0" presStyleCnt="5"/>
      <dgm:spPr/>
      <dgm:t>
        <a:bodyPr/>
        <a:lstStyle/>
        <a:p>
          <a:endParaRPr lang="en-US"/>
        </a:p>
      </dgm:t>
    </dgm:pt>
    <dgm:pt modelId="{3337BCB2-3F92-AC4A-B44F-ED33FB651EDF}" type="pres">
      <dgm:prSet presAssocID="{6B1B2383-28AE-A549-8CB2-168B80888E98}" presName="childText" presStyleLbl="bgAcc1" presStyleIdx="0" presStyleCnt="5" custScaleX="162109" custScaleY="229190" custLinFactNeighborX="-14816" custLinFactNeighborY="60162">
        <dgm:presLayoutVars>
          <dgm:bulletEnabled val="1"/>
        </dgm:presLayoutVars>
      </dgm:prSet>
      <dgm:spPr/>
      <dgm:t>
        <a:bodyPr/>
        <a:lstStyle/>
        <a:p>
          <a:endParaRPr lang="en-US"/>
        </a:p>
      </dgm:t>
    </dgm:pt>
    <dgm:pt modelId="{D9C90A80-9CC0-BA4E-B772-774400257A5F}" type="pres">
      <dgm:prSet presAssocID="{C795AEC5-E7A3-264A-A65D-68AB7E47ACA8}" presName="root" presStyleCnt="0"/>
      <dgm:spPr/>
    </dgm:pt>
    <dgm:pt modelId="{5FC6A3A9-913D-0845-ACC5-1BA930D7C45B}" type="pres">
      <dgm:prSet presAssocID="{C795AEC5-E7A3-264A-A65D-68AB7E47ACA8}" presName="rootComposite" presStyleCnt="0"/>
      <dgm:spPr/>
    </dgm:pt>
    <dgm:pt modelId="{68B48037-D933-D14A-8E34-43805CC67FC1}" type="pres">
      <dgm:prSet presAssocID="{C795AEC5-E7A3-264A-A65D-68AB7E47ACA8}" presName="rootText" presStyleLbl="node1" presStyleIdx="1" presStyleCnt="4" custScaleY="228749"/>
      <dgm:spPr/>
      <dgm:t>
        <a:bodyPr/>
        <a:lstStyle/>
        <a:p>
          <a:endParaRPr lang="en-US"/>
        </a:p>
      </dgm:t>
    </dgm:pt>
    <dgm:pt modelId="{78A937C9-1ED2-DE48-9502-58FA8F1F650F}" type="pres">
      <dgm:prSet presAssocID="{C795AEC5-E7A3-264A-A65D-68AB7E47ACA8}" presName="rootConnector" presStyleLbl="node1" presStyleIdx="1" presStyleCnt="4"/>
      <dgm:spPr/>
      <dgm:t>
        <a:bodyPr/>
        <a:lstStyle/>
        <a:p>
          <a:endParaRPr lang="en-US"/>
        </a:p>
      </dgm:t>
    </dgm:pt>
    <dgm:pt modelId="{34E32269-2D4B-A440-9520-44A41672FEAF}" type="pres">
      <dgm:prSet presAssocID="{C795AEC5-E7A3-264A-A65D-68AB7E47ACA8}" presName="childShape" presStyleCnt="0"/>
      <dgm:spPr/>
    </dgm:pt>
    <dgm:pt modelId="{96D52052-7C1E-8746-B31A-7EE8379D8D9A}" type="pres">
      <dgm:prSet presAssocID="{E3EE4A04-EE7C-E148-844E-B1E4A8D21B2B}" presName="Name13" presStyleLbl="parChTrans1D2" presStyleIdx="1" presStyleCnt="5"/>
      <dgm:spPr/>
      <dgm:t>
        <a:bodyPr/>
        <a:lstStyle/>
        <a:p>
          <a:endParaRPr lang="en-US"/>
        </a:p>
      </dgm:t>
    </dgm:pt>
    <dgm:pt modelId="{3E0C1954-C800-8C48-9049-C6EFE974F822}" type="pres">
      <dgm:prSet presAssocID="{65BF2CD6-9FE4-AE4A-B84D-F09D4BB3AD43}" presName="childText" presStyleLbl="bgAcc1" presStyleIdx="1" presStyleCnt="5" custScaleY="314942" custLinFactNeighborX="-1058" custLinFactNeighborY="48992">
        <dgm:presLayoutVars>
          <dgm:bulletEnabled val="1"/>
        </dgm:presLayoutVars>
      </dgm:prSet>
      <dgm:spPr/>
      <dgm:t>
        <a:bodyPr/>
        <a:lstStyle/>
        <a:p>
          <a:endParaRPr lang="en-US"/>
        </a:p>
      </dgm:t>
    </dgm:pt>
    <dgm:pt modelId="{919125D5-C36C-214C-B735-00E6D8AEA1DB}" type="pres">
      <dgm:prSet presAssocID="{AA9F5F3F-5F45-164E-A1E7-07B4C3A12D5F}" presName="root" presStyleCnt="0"/>
      <dgm:spPr/>
    </dgm:pt>
    <dgm:pt modelId="{E93C2369-85C9-B34A-8916-BF104F464D29}" type="pres">
      <dgm:prSet presAssocID="{AA9F5F3F-5F45-164E-A1E7-07B4C3A12D5F}" presName="rootComposite" presStyleCnt="0"/>
      <dgm:spPr/>
    </dgm:pt>
    <dgm:pt modelId="{06B5CE60-AFCD-0849-863C-86EC6506F50D}" type="pres">
      <dgm:prSet presAssocID="{AA9F5F3F-5F45-164E-A1E7-07B4C3A12D5F}" presName="rootText" presStyleLbl="node1" presStyleIdx="2" presStyleCnt="4" custLinFactNeighborX="-5029" custLinFactNeighborY="5458"/>
      <dgm:spPr/>
      <dgm:t>
        <a:bodyPr/>
        <a:lstStyle/>
        <a:p>
          <a:endParaRPr lang="en-US"/>
        </a:p>
      </dgm:t>
    </dgm:pt>
    <dgm:pt modelId="{6FEF5096-DD00-8147-854C-542AD3B268EF}" type="pres">
      <dgm:prSet presAssocID="{AA9F5F3F-5F45-164E-A1E7-07B4C3A12D5F}" presName="rootConnector" presStyleLbl="node1" presStyleIdx="2" presStyleCnt="4"/>
      <dgm:spPr/>
      <dgm:t>
        <a:bodyPr/>
        <a:lstStyle/>
        <a:p>
          <a:endParaRPr lang="en-US"/>
        </a:p>
      </dgm:t>
    </dgm:pt>
    <dgm:pt modelId="{9D23DCBF-93B7-E54D-AE90-B93D9E0F81CA}" type="pres">
      <dgm:prSet presAssocID="{AA9F5F3F-5F45-164E-A1E7-07B4C3A12D5F}" presName="childShape" presStyleCnt="0"/>
      <dgm:spPr/>
    </dgm:pt>
    <dgm:pt modelId="{0DF255F0-4158-004B-92C3-BD72E2C36080}" type="pres">
      <dgm:prSet presAssocID="{BF7AD5D2-A28F-E344-B2A9-FCFEC2CF8C04}" presName="Name13" presStyleLbl="parChTrans1D2" presStyleIdx="2" presStyleCnt="5"/>
      <dgm:spPr/>
      <dgm:t>
        <a:bodyPr/>
        <a:lstStyle/>
        <a:p>
          <a:endParaRPr lang="en-US"/>
        </a:p>
      </dgm:t>
    </dgm:pt>
    <dgm:pt modelId="{DE47DEB4-7EEB-8A4D-A63B-75D0D5D38082}" type="pres">
      <dgm:prSet presAssocID="{AAE3C72A-B858-9242-87C8-4A4EFC10DF4A}" presName="childText" presStyleLbl="bgAcc1" presStyleIdx="2" presStyleCnt="5" custScaleX="152089" custScaleY="453116" custLinFactNeighborX="-1949" custLinFactNeighborY="82309">
        <dgm:presLayoutVars>
          <dgm:bulletEnabled val="1"/>
        </dgm:presLayoutVars>
      </dgm:prSet>
      <dgm:spPr/>
      <dgm:t>
        <a:bodyPr/>
        <a:lstStyle/>
        <a:p>
          <a:endParaRPr lang="en-US"/>
        </a:p>
      </dgm:t>
    </dgm:pt>
    <dgm:pt modelId="{13DAF6A1-046A-074D-8E8B-4E71BABA63D4}" type="pres">
      <dgm:prSet presAssocID="{4A540B3A-2FF3-C349-B172-B4C6E700B683}" presName="root" presStyleCnt="0"/>
      <dgm:spPr/>
    </dgm:pt>
    <dgm:pt modelId="{AA1F43FC-00BA-854C-9BCA-8D676E4CB78D}" type="pres">
      <dgm:prSet presAssocID="{4A540B3A-2FF3-C349-B172-B4C6E700B683}" presName="rootComposite" presStyleCnt="0"/>
      <dgm:spPr/>
    </dgm:pt>
    <dgm:pt modelId="{7A44AF91-CE52-E140-9586-FB03A051A779}" type="pres">
      <dgm:prSet presAssocID="{4A540B3A-2FF3-C349-B172-B4C6E700B683}" presName="rootText" presStyleLbl="node1" presStyleIdx="3" presStyleCnt="4" custScaleX="116244" custScaleY="474351"/>
      <dgm:spPr/>
      <dgm:t>
        <a:bodyPr/>
        <a:lstStyle/>
        <a:p>
          <a:endParaRPr lang="en-US"/>
        </a:p>
      </dgm:t>
    </dgm:pt>
    <dgm:pt modelId="{FAE8D084-ED5D-F149-A9F0-58931B4CDFD3}" type="pres">
      <dgm:prSet presAssocID="{4A540B3A-2FF3-C349-B172-B4C6E700B683}" presName="rootConnector" presStyleLbl="node1" presStyleIdx="3" presStyleCnt="4"/>
      <dgm:spPr/>
      <dgm:t>
        <a:bodyPr/>
        <a:lstStyle/>
        <a:p>
          <a:endParaRPr lang="en-US"/>
        </a:p>
      </dgm:t>
    </dgm:pt>
    <dgm:pt modelId="{9A63F5CF-98CE-0849-AF68-F70A3E4D6020}" type="pres">
      <dgm:prSet presAssocID="{4A540B3A-2FF3-C349-B172-B4C6E700B683}" presName="childShape" presStyleCnt="0"/>
      <dgm:spPr/>
    </dgm:pt>
    <dgm:pt modelId="{2E541DBA-4124-2844-957F-6AD9B4EA3EB5}" type="pres">
      <dgm:prSet presAssocID="{27CE5696-3969-C241-B019-C0180933A688}" presName="Name13" presStyleLbl="parChTrans1D2" presStyleIdx="3" presStyleCnt="5"/>
      <dgm:spPr/>
      <dgm:t>
        <a:bodyPr/>
        <a:lstStyle/>
        <a:p>
          <a:endParaRPr lang="en-US"/>
        </a:p>
      </dgm:t>
    </dgm:pt>
    <dgm:pt modelId="{4BFDF3E2-294F-7C44-8A32-E68C0FEB5A0E}" type="pres">
      <dgm:prSet presAssocID="{EE18A04F-1705-9541-8579-F49B3D5D5297}" presName="childText" presStyleLbl="bgAcc1" presStyleIdx="3" presStyleCnt="5" custScaleY="114449" custLinFactNeighborX="8641" custLinFactNeighborY="5821">
        <dgm:presLayoutVars>
          <dgm:bulletEnabled val="1"/>
        </dgm:presLayoutVars>
      </dgm:prSet>
      <dgm:spPr/>
      <dgm:t>
        <a:bodyPr/>
        <a:lstStyle/>
        <a:p>
          <a:endParaRPr lang="en-US"/>
        </a:p>
      </dgm:t>
    </dgm:pt>
    <dgm:pt modelId="{8DCD2B7D-005D-9C4B-8F2F-24086422E482}" type="pres">
      <dgm:prSet presAssocID="{50AB60B3-B129-864F-8454-C775888080AE}" presName="Name13" presStyleLbl="parChTrans1D2" presStyleIdx="4" presStyleCnt="5"/>
      <dgm:spPr/>
      <dgm:t>
        <a:bodyPr/>
        <a:lstStyle/>
        <a:p>
          <a:endParaRPr lang="en-US"/>
        </a:p>
      </dgm:t>
    </dgm:pt>
    <dgm:pt modelId="{FF0CF26D-5831-0749-8775-947DE62707B1}" type="pres">
      <dgm:prSet presAssocID="{F05DBEDF-E0C1-CC41-B8FA-275CE9AFBE08}" presName="childText" presStyleLbl="bgAcc1" presStyleIdx="4" presStyleCnt="5" custScaleX="138926" custScaleY="200896" custLinFactY="74234" custLinFactNeighborX="954" custLinFactNeighborY="100000">
        <dgm:presLayoutVars>
          <dgm:bulletEnabled val="1"/>
        </dgm:presLayoutVars>
      </dgm:prSet>
      <dgm:spPr/>
      <dgm:t>
        <a:bodyPr/>
        <a:lstStyle/>
        <a:p>
          <a:endParaRPr lang="en-US"/>
        </a:p>
      </dgm:t>
    </dgm:pt>
  </dgm:ptLst>
  <dgm:cxnLst>
    <dgm:cxn modelId="{DB9750EA-6C35-46E5-AA89-50E814423FFA}" type="presOf" srcId="{C795AEC5-E7A3-264A-A65D-68AB7E47ACA8}" destId="{78A937C9-1ED2-DE48-9502-58FA8F1F650F}" srcOrd="1" destOrd="0" presId="urn:microsoft.com/office/officeart/2005/8/layout/hierarchy3"/>
    <dgm:cxn modelId="{4587B51A-4876-064B-B189-42A95D3CBAEE}" srcId="{948A6F72-2902-8445-B02F-4AF60B716E3A}" destId="{4B646989-03FF-DF41-8D48-FBD576342D89}" srcOrd="0" destOrd="0" parTransId="{60D3C13D-6A19-A44C-8C31-2481C236D096}" sibTransId="{DFF1C4A8-D2E8-8F42-AAD5-80C5E25F4674}"/>
    <dgm:cxn modelId="{28423E4A-F31E-41C5-85EE-47E524EF7723}" type="presOf" srcId="{BF7AD5D2-A28F-E344-B2A9-FCFEC2CF8C04}" destId="{0DF255F0-4158-004B-92C3-BD72E2C36080}" srcOrd="0" destOrd="0" presId="urn:microsoft.com/office/officeart/2005/8/layout/hierarchy3"/>
    <dgm:cxn modelId="{BC94EB8A-EBA6-45DF-B263-399BA5240ED5}" type="presOf" srcId="{E3EE4A04-EE7C-E148-844E-B1E4A8D21B2B}" destId="{96D52052-7C1E-8746-B31A-7EE8379D8D9A}" srcOrd="0" destOrd="0" presId="urn:microsoft.com/office/officeart/2005/8/layout/hierarchy3"/>
    <dgm:cxn modelId="{9F9C4085-24F5-444A-A9A5-DB06BCDF4185}" srcId="{4B646989-03FF-DF41-8D48-FBD576342D89}" destId="{6B1B2383-28AE-A549-8CB2-168B80888E98}" srcOrd="0" destOrd="0" parTransId="{FD2C0CA1-39D0-9744-B5E8-C712FB75AB6F}" sibTransId="{7FF566F4-1F1C-4743-BB02-9DD82EE865BF}"/>
    <dgm:cxn modelId="{F90F42DF-682E-4B8E-8842-B2F1F1D5DC76}" type="presOf" srcId="{4B646989-03FF-DF41-8D48-FBD576342D89}" destId="{8E9CCFE2-4095-7F4C-B6CB-3890EB18C2C4}" srcOrd="1" destOrd="0" presId="urn:microsoft.com/office/officeart/2005/8/layout/hierarchy3"/>
    <dgm:cxn modelId="{E2F62B95-8ABD-3049-8ABD-FC937857904E}" srcId="{948A6F72-2902-8445-B02F-4AF60B716E3A}" destId="{C795AEC5-E7A3-264A-A65D-68AB7E47ACA8}" srcOrd="1" destOrd="0" parTransId="{99D69E83-8A88-CE46-A014-9C6386821AB3}" sibTransId="{41132EA9-0193-6246-BE9C-C3BCF8560EC3}"/>
    <dgm:cxn modelId="{3F038621-54A8-4E1B-850C-563671FC2BAC}" type="presOf" srcId="{AA9F5F3F-5F45-164E-A1E7-07B4C3A12D5F}" destId="{6FEF5096-DD00-8147-854C-542AD3B268EF}" srcOrd="1" destOrd="0" presId="urn:microsoft.com/office/officeart/2005/8/layout/hierarchy3"/>
    <dgm:cxn modelId="{F0520CF4-A8CA-6540-86E2-FDC57D3A0B26}" srcId="{948A6F72-2902-8445-B02F-4AF60B716E3A}" destId="{4A540B3A-2FF3-C349-B172-B4C6E700B683}" srcOrd="3" destOrd="0" parTransId="{872DE7B1-68A2-E943-B2B5-9770D16BBD15}" sibTransId="{5837D5DA-48ED-144F-85D5-046A692BE08D}"/>
    <dgm:cxn modelId="{4DCD7D8B-E07B-4C18-B5B7-3831136F7F7D}" type="presOf" srcId="{AAE3C72A-B858-9242-87C8-4A4EFC10DF4A}" destId="{DE47DEB4-7EEB-8A4D-A63B-75D0D5D38082}" srcOrd="0" destOrd="0" presId="urn:microsoft.com/office/officeart/2005/8/layout/hierarchy3"/>
    <dgm:cxn modelId="{54B68567-3277-4A57-BBF7-7CC8458C0273}" type="presOf" srcId="{FD2C0CA1-39D0-9744-B5E8-C712FB75AB6F}" destId="{A796F937-10D4-E042-98D3-899C95D4C895}" srcOrd="0" destOrd="0" presId="urn:microsoft.com/office/officeart/2005/8/layout/hierarchy3"/>
    <dgm:cxn modelId="{928CA010-18E0-42BB-992A-214F8019C4AF}" type="presOf" srcId="{4A540B3A-2FF3-C349-B172-B4C6E700B683}" destId="{FAE8D084-ED5D-F149-A9F0-58931B4CDFD3}" srcOrd="1" destOrd="0" presId="urn:microsoft.com/office/officeart/2005/8/layout/hierarchy3"/>
    <dgm:cxn modelId="{33E5E8B0-814D-4122-AC01-B849EA9545F5}" type="presOf" srcId="{C795AEC5-E7A3-264A-A65D-68AB7E47ACA8}" destId="{68B48037-D933-D14A-8E34-43805CC67FC1}" srcOrd="0" destOrd="0" presId="urn:microsoft.com/office/officeart/2005/8/layout/hierarchy3"/>
    <dgm:cxn modelId="{4B7F5F54-DF65-4F53-AB98-A09703C2D929}" type="presOf" srcId="{F05DBEDF-E0C1-CC41-B8FA-275CE9AFBE08}" destId="{FF0CF26D-5831-0749-8775-947DE62707B1}" srcOrd="0" destOrd="0" presId="urn:microsoft.com/office/officeart/2005/8/layout/hierarchy3"/>
    <dgm:cxn modelId="{99043053-8EB6-4C4A-ABE0-52E3A834B54E}" srcId="{C795AEC5-E7A3-264A-A65D-68AB7E47ACA8}" destId="{65BF2CD6-9FE4-AE4A-B84D-F09D4BB3AD43}" srcOrd="0" destOrd="0" parTransId="{E3EE4A04-EE7C-E148-844E-B1E4A8D21B2B}" sibTransId="{F05A232E-1663-9745-BC07-63236A57C4DD}"/>
    <dgm:cxn modelId="{80EEFD70-B20A-4559-9D6E-7E762D81C819}" type="presOf" srcId="{50AB60B3-B129-864F-8454-C775888080AE}" destId="{8DCD2B7D-005D-9C4B-8F2F-24086422E482}" srcOrd="0" destOrd="0" presId="urn:microsoft.com/office/officeart/2005/8/layout/hierarchy3"/>
    <dgm:cxn modelId="{92E49943-B32E-47D5-B971-01BA4358B03C}" type="presOf" srcId="{4B646989-03FF-DF41-8D48-FBD576342D89}" destId="{D2C3978D-AFF6-4748-9953-223E84746C57}" srcOrd="0" destOrd="0" presId="urn:microsoft.com/office/officeart/2005/8/layout/hierarchy3"/>
    <dgm:cxn modelId="{BF661C56-704E-4A8E-A4C0-D43FD674A7BA}" type="presOf" srcId="{65BF2CD6-9FE4-AE4A-B84D-F09D4BB3AD43}" destId="{3E0C1954-C800-8C48-9049-C6EFE974F822}" srcOrd="0" destOrd="0" presId="urn:microsoft.com/office/officeart/2005/8/layout/hierarchy3"/>
    <dgm:cxn modelId="{39EB2FBA-19E8-924B-915B-267F22724861}" srcId="{AA9F5F3F-5F45-164E-A1E7-07B4C3A12D5F}" destId="{AAE3C72A-B858-9242-87C8-4A4EFC10DF4A}" srcOrd="0" destOrd="0" parTransId="{BF7AD5D2-A28F-E344-B2A9-FCFEC2CF8C04}" sibTransId="{5D20713D-FFC1-3643-8E05-464723909CE3}"/>
    <dgm:cxn modelId="{F7966F12-5C63-4BAD-8804-7C7F859FC6C6}" type="presOf" srcId="{AA9F5F3F-5F45-164E-A1E7-07B4C3A12D5F}" destId="{06B5CE60-AFCD-0849-863C-86EC6506F50D}" srcOrd="0" destOrd="0" presId="urn:microsoft.com/office/officeart/2005/8/layout/hierarchy3"/>
    <dgm:cxn modelId="{CD08F7E5-D5A0-0E48-9624-16312C890B4E}" srcId="{4A540B3A-2FF3-C349-B172-B4C6E700B683}" destId="{F05DBEDF-E0C1-CC41-B8FA-275CE9AFBE08}" srcOrd="1" destOrd="0" parTransId="{50AB60B3-B129-864F-8454-C775888080AE}" sibTransId="{31F95CB5-377F-8E45-A694-86C6BC86E0AB}"/>
    <dgm:cxn modelId="{1FA64D2F-4178-7343-9220-6E2E29AFEBD5}" srcId="{948A6F72-2902-8445-B02F-4AF60B716E3A}" destId="{AA9F5F3F-5F45-164E-A1E7-07B4C3A12D5F}" srcOrd="2" destOrd="0" parTransId="{17F668CA-929C-3A4B-A61C-FF3FCE5F0DF4}" sibTransId="{5B10CF88-67E3-524B-A735-5F54E2D0AD6B}"/>
    <dgm:cxn modelId="{CEEFCA90-FBAA-47E5-83B7-8A698685C7A8}" type="presOf" srcId="{6B1B2383-28AE-A549-8CB2-168B80888E98}" destId="{3337BCB2-3F92-AC4A-B44F-ED33FB651EDF}" srcOrd="0" destOrd="0" presId="urn:microsoft.com/office/officeart/2005/8/layout/hierarchy3"/>
    <dgm:cxn modelId="{107FFE24-8E8D-4385-B99A-4AD90A7CC099}" type="presOf" srcId="{EE18A04F-1705-9541-8579-F49B3D5D5297}" destId="{4BFDF3E2-294F-7C44-8A32-E68C0FEB5A0E}" srcOrd="0" destOrd="0" presId="urn:microsoft.com/office/officeart/2005/8/layout/hierarchy3"/>
    <dgm:cxn modelId="{D9B19D44-6835-7E44-BD1C-E5FAE85B8EE2}" srcId="{4A540B3A-2FF3-C349-B172-B4C6E700B683}" destId="{EE18A04F-1705-9541-8579-F49B3D5D5297}" srcOrd="0" destOrd="0" parTransId="{27CE5696-3969-C241-B019-C0180933A688}" sibTransId="{28BAE653-3261-C843-AB65-537CF3B3FD4E}"/>
    <dgm:cxn modelId="{66C48885-76CF-4338-B266-BC35AB2CD85D}" type="presOf" srcId="{27CE5696-3969-C241-B019-C0180933A688}" destId="{2E541DBA-4124-2844-957F-6AD9B4EA3EB5}" srcOrd="0" destOrd="0" presId="urn:microsoft.com/office/officeart/2005/8/layout/hierarchy3"/>
    <dgm:cxn modelId="{6D13BDBC-FB74-42FD-B435-628B850E4C15}" type="presOf" srcId="{948A6F72-2902-8445-B02F-4AF60B716E3A}" destId="{52345CA1-D6CF-3C47-9D8C-E16B885DADAC}" srcOrd="0" destOrd="0" presId="urn:microsoft.com/office/officeart/2005/8/layout/hierarchy3"/>
    <dgm:cxn modelId="{4DD48760-A875-4939-A16C-D569F1EBDF6E}" type="presOf" srcId="{4A540B3A-2FF3-C349-B172-B4C6E700B683}" destId="{7A44AF91-CE52-E140-9586-FB03A051A779}" srcOrd="0" destOrd="0" presId="urn:microsoft.com/office/officeart/2005/8/layout/hierarchy3"/>
    <dgm:cxn modelId="{D9053C4D-7E33-40F0-88F5-C3ADC7C38BC8}" type="presParOf" srcId="{52345CA1-D6CF-3C47-9D8C-E16B885DADAC}" destId="{AE8471D8-5BC6-5B4B-9171-401F918FFBC4}" srcOrd="0" destOrd="0" presId="urn:microsoft.com/office/officeart/2005/8/layout/hierarchy3"/>
    <dgm:cxn modelId="{E8DC8B3D-D997-4B09-B185-E4688682F854}" type="presParOf" srcId="{AE8471D8-5BC6-5B4B-9171-401F918FFBC4}" destId="{82E0D2E7-D02C-114B-81E1-A8FAB5D747DF}" srcOrd="0" destOrd="0" presId="urn:microsoft.com/office/officeart/2005/8/layout/hierarchy3"/>
    <dgm:cxn modelId="{388E0FFB-00DF-4A58-A88B-844E98AE415F}" type="presParOf" srcId="{82E0D2E7-D02C-114B-81E1-A8FAB5D747DF}" destId="{D2C3978D-AFF6-4748-9953-223E84746C57}" srcOrd="0" destOrd="0" presId="urn:microsoft.com/office/officeart/2005/8/layout/hierarchy3"/>
    <dgm:cxn modelId="{90E36133-C0EF-48EC-8FB0-0EF839146BF0}" type="presParOf" srcId="{82E0D2E7-D02C-114B-81E1-A8FAB5D747DF}" destId="{8E9CCFE2-4095-7F4C-B6CB-3890EB18C2C4}" srcOrd="1" destOrd="0" presId="urn:microsoft.com/office/officeart/2005/8/layout/hierarchy3"/>
    <dgm:cxn modelId="{3A695778-E664-4B65-B949-C012C5DF2365}" type="presParOf" srcId="{AE8471D8-5BC6-5B4B-9171-401F918FFBC4}" destId="{4ECF04BA-C767-2448-9FDA-595452163CAF}" srcOrd="1" destOrd="0" presId="urn:microsoft.com/office/officeart/2005/8/layout/hierarchy3"/>
    <dgm:cxn modelId="{75706893-6324-477B-BEC0-62988BF8BFCB}" type="presParOf" srcId="{4ECF04BA-C767-2448-9FDA-595452163CAF}" destId="{A796F937-10D4-E042-98D3-899C95D4C895}" srcOrd="0" destOrd="0" presId="urn:microsoft.com/office/officeart/2005/8/layout/hierarchy3"/>
    <dgm:cxn modelId="{26696132-57CB-409E-BDBF-20AA24299559}" type="presParOf" srcId="{4ECF04BA-C767-2448-9FDA-595452163CAF}" destId="{3337BCB2-3F92-AC4A-B44F-ED33FB651EDF}" srcOrd="1" destOrd="0" presId="urn:microsoft.com/office/officeart/2005/8/layout/hierarchy3"/>
    <dgm:cxn modelId="{AA7A5ADC-F3DB-4185-AC54-50F029C982BB}" type="presParOf" srcId="{52345CA1-D6CF-3C47-9D8C-E16B885DADAC}" destId="{D9C90A80-9CC0-BA4E-B772-774400257A5F}" srcOrd="1" destOrd="0" presId="urn:microsoft.com/office/officeart/2005/8/layout/hierarchy3"/>
    <dgm:cxn modelId="{AE6F1AF7-2FED-4582-AD8C-790F19C52D98}" type="presParOf" srcId="{D9C90A80-9CC0-BA4E-B772-774400257A5F}" destId="{5FC6A3A9-913D-0845-ACC5-1BA930D7C45B}" srcOrd="0" destOrd="0" presId="urn:microsoft.com/office/officeart/2005/8/layout/hierarchy3"/>
    <dgm:cxn modelId="{67B81085-BCAC-4DA4-825A-0BF3DDF111AE}" type="presParOf" srcId="{5FC6A3A9-913D-0845-ACC5-1BA930D7C45B}" destId="{68B48037-D933-D14A-8E34-43805CC67FC1}" srcOrd="0" destOrd="0" presId="urn:microsoft.com/office/officeart/2005/8/layout/hierarchy3"/>
    <dgm:cxn modelId="{B76E905C-D371-42BA-AF12-BBB9D51169E0}" type="presParOf" srcId="{5FC6A3A9-913D-0845-ACC5-1BA930D7C45B}" destId="{78A937C9-1ED2-DE48-9502-58FA8F1F650F}" srcOrd="1" destOrd="0" presId="urn:microsoft.com/office/officeart/2005/8/layout/hierarchy3"/>
    <dgm:cxn modelId="{23274C80-B30D-444C-8836-5B4CC7B001DC}" type="presParOf" srcId="{D9C90A80-9CC0-BA4E-B772-774400257A5F}" destId="{34E32269-2D4B-A440-9520-44A41672FEAF}" srcOrd="1" destOrd="0" presId="urn:microsoft.com/office/officeart/2005/8/layout/hierarchy3"/>
    <dgm:cxn modelId="{B2312AB5-03FE-4B94-8F14-979EBC676641}" type="presParOf" srcId="{34E32269-2D4B-A440-9520-44A41672FEAF}" destId="{96D52052-7C1E-8746-B31A-7EE8379D8D9A}" srcOrd="0" destOrd="0" presId="urn:microsoft.com/office/officeart/2005/8/layout/hierarchy3"/>
    <dgm:cxn modelId="{853D9ACE-623D-4180-942C-7CC71E5536C9}" type="presParOf" srcId="{34E32269-2D4B-A440-9520-44A41672FEAF}" destId="{3E0C1954-C800-8C48-9049-C6EFE974F822}" srcOrd="1" destOrd="0" presId="urn:microsoft.com/office/officeart/2005/8/layout/hierarchy3"/>
    <dgm:cxn modelId="{50D0DD67-BDF2-4A34-B8EE-FB1933A5EC75}" type="presParOf" srcId="{52345CA1-D6CF-3C47-9D8C-E16B885DADAC}" destId="{919125D5-C36C-214C-B735-00E6D8AEA1DB}" srcOrd="2" destOrd="0" presId="urn:microsoft.com/office/officeart/2005/8/layout/hierarchy3"/>
    <dgm:cxn modelId="{4BAF4D63-621E-4B95-B6D0-A1AEBC7B81F9}" type="presParOf" srcId="{919125D5-C36C-214C-B735-00E6D8AEA1DB}" destId="{E93C2369-85C9-B34A-8916-BF104F464D29}" srcOrd="0" destOrd="0" presId="urn:microsoft.com/office/officeart/2005/8/layout/hierarchy3"/>
    <dgm:cxn modelId="{527549B5-48A6-4F18-ADAB-4C4606728392}" type="presParOf" srcId="{E93C2369-85C9-B34A-8916-BF104F464D29}" destId="{06B5CE60-AFCD-0849-863C-86EC6506F50D}" srcOrd="0" destOrd="0" presId="urn:microsoft.com/office/officeart/2005/8/layout/hierarchy3"/>
    <dgm:cxn modelId="{186F45AD-BD22-4AD4-96E2-32AD0BA7760D}" type="presParOf" srcId="{E93C2369-85C9-B34A-8916-BF104F464D29}" destId="{6FEF5096-DD00-8147-854C-542AD3B268EF}" srcOrd="1" destOrd="0" presId="urn:microsoft.com/office/officeart/2005/8/layout/hierarchy3"/>
    <dgm:cxn modelId="{C8804505-05B2-43B7-9D40-0AC3CE6EAC6E}" type="presParOf" srcId="{919125D5-C36C-214C-B735-00E6D8AEA1DB}" destId="{9D23DCBF-93B7-E54D-AE90-B93D9E0F81CA}" srcOrd="1" destOrd="0" presId="urn:microsoft.com/office/officeart/2005/8/layout/hierarchy3"/>
    <dgm:cxn modelId="{F86C15D0-60D2-4253-8BFC-0564817C1905}" type="presParOf" srcId="{9D23DCBF-93B7-E54D-AE90-B93D9E0F81CA}" destId="{0DF255F0-4158-004B-92C3-BD72E2C36080}" srcOrd="0" destOrd="0" presId="urn:microsoft.com/office/officeart/2005/8/layout/hierarchy3"/>
    <dgm:cxn modelId="{BF162FF9-80C4-45A8-A8CF-CC6F7478E045}" type="presParOf" srcId="{9D23DCBF-93B7-E54D-AE90-B93D9E0F81CA}" destId="{DE47DEB4-7EEB-8A4D-A63B-75D0D5D38082}" srcOrd="1" destOrd="0" presId="urn:microsoft.com/office/officeart/2005/8/layout/hierarchy3"/>
    <dgm:cxn modelId="{E6CE6E0D-2413-40CE-8B61-8F36E90D6500}" type="presParOf" srcId="{52345CA1-D6CF-3C47-9D8C-E16B885DADAC}" destId="{13DAF6A1-046A-074D-8E8B-4E71BABA63D4}" srcOrd="3" destOrd="0" presId="urn:microsoft.com/office/officeart/2005/8/layout/hierarchy3"/>
    <dgm:cxn modelId="{7A0B8D75-5B90-4DB8-B973-9F674C29BD69}" type="presParOf" srcId="{13DAF6A1-046A-074D-8E8B-4E71BABA63D4}" destId="{AA1F43FC-00BA-854C-9BCA-8D676E4CB78D}" srcOrd="0" destOrd="0" presId="urn:microsoft.com/office/officeart/2005/8/layout/hierarchy3"/>
    <dgm:cxn modelId="{493B22C8-0922-4D8A-A0DF-BE0A899684AB}" type="presParOf" srcId="{AA1F43FC-00BA-854C-9BCA-8D676E4CB78D}" destId="{7A44AF91-CE52-E140-9586-FB03A051A779}" srcOrd="0" destOrd="0" presId="urn:microsoft.com/office/officeart/2005/8/layout/hierarchy3"/>
    <dgm:cxn modelId="{EEB6BCC5-1C16-4EBC-A1E2-1ADFDA62B8A4}" type="presParOf" srcId="{AA1F43FC-00BA-854C-9BCA-8D676E4CB78D}" destId="{FAE8D084-ED5D-F149-A9F0-58931B4CDFD3}" srcOrd="1" destOrd="0" presId="urn:microsoft.com/office/officeart/2005/8/layout/hierarchy3"/>
    <dgm:cxn modelId="{8CC00A24-B5FA-49DA-85C1-EFA4C6885263}" type="presParOf" srcId="{13DAF6A1-046A-074D-8E8B-4E71BABA63D4}" destId="{9A63F5CF-98CE-0849-AF68-F70A3E4D6020}" srcOrd="1" destOrd="0" presId="urn:microsoft.com/office/officeart/2005/8/layout/hierarchy3"/>
    <dgm:cxn modelId="{A20695FB-CBB5-4D2D-BC1B-33E062BBE2FD}" type="presParOf" srcId="{9A63F5CF-98CE-0849-AF68-F70A3E4D6020}" destId="{2E541DBA-4124-2844-957F-6AD9B4EA3EB5}" srcOrd="0" destOrd="0" presId="urn:microsoft.com/office/officeart/2005/8/layout/hierarchy3"/>
    <dgm:cxn modelId="{1C8A186D-BE81-489F-9788-538FF9D6D904}" type="presParOf" srcId="{9A63F5CF-98CE-0849-AF68-F70A3E4D6020}" destId="{4BFDF3E2-294F-7C44-8A32-E68C0FEB5A0E}" srcOrd="1" destOrd="0" presId="urn:microsoft.com/office/officeart/2005/8/layout/hierarchy3"/>
    <dgm:cxn modelId="{F668BD0C-8E3D-4AB5-ADD3-D9C51FD47227}" type="presParOf" srcId="{9A63F5CF-98CE-0849-AF68-F70A3E4D6020}" destId="{8DCD2B7D-005D-9C4B-8F2F-24086422E482}" srcOrd="2" destOrd="0" presId="urn:microsoft.com/office/officeart/2005/8/layout/hierarchy3"/>
    <dgm:cxn modelId="{85A17C84-353E-44A7-83E8-8C5678321A60}" type="presParOf" srcId="{9A63F5CF-98CE-0849-AF68-F70A3E4D6020}" destId="{FF0CF26D-5831-0749-8775-947DE62707B1}" srcOrd="3" destOrd="0" presId="urn:microsoft.com/office/officeart/2005/8/layout/hierarchy3"/>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2F04443-DFD0-A94D-9CEF-B1544AB33CD0}" type="doc">
      <dgm:prSet loTypeId="urn:microsoft.com/office/officeart/2005/8/layout/vProcess5" loCatId="" qsTypeId="urn:microsoft.com/office/officeart/2005/8/quickstyle/simple4" qsCatId="simple" csTypeId="urn:microsoft.com/office/officeart/2005/8/colors/accent1_2" csCatId="accent1" phldr="1"/>
      <dgm:spPr/>
      <dgm:t>
        <a:bodyPr/>
        <a:lstStyle/>
        <a:p>
          <a:endParaRPr lang="en-US"/>
        </a:p>
      </dgm:t>
    </dgm:pt>
    <dgm:pt modelId="{DC8539D4-78B1-9B41-B229-83458C140527}">
      <dgm:prSet custT="1"/>
      <dgm:spPr/>
      <dgm:t>
        <a:bodyPr/>
        <a:lstStyle/>
        <a:p>
          <a:pPr rtl="0"/>
          <a:r>
            <a:rPr lang="en-US" sz="1600" dirty="0">
              <a:latin typeface="+mj-lt"/>
            </a:rPr>
            <a:t>The traditional Linux security model can be summed up quite succinctly:  People or processes with “root” privileges can do anything; other accounts can do  much less  </a:t>
          </a:r>
        </a:p>
      </dgm:t>
    </dgm:pt>
    <dgm:pt modelId="{D0D8CAB4-93DA-0749-9520-BFC8E20E55C7}" type="parTrans" cxnId="{84E607F0-2766-3A4A-96ED-7C623EE87FB1}">
      <dgm:prSet/>
      <dgm:spPr/>
      <dgm:t>
        <a:bodyPr/>
        <a:lstStyle/>
        <a:p>
          <a:endParaRPr lang="en-US"/>
        </a:p>
      </dgm:t>
    </dgm:pt>
    <dgm:pt modelId="{5B514667-1892-A34B-8784-DC3D94AD2811}" type="sibTrans" cxnId="{84E607F0-2766-3A4A-96ED-7C623EE87FB1}">
      <dgm:prSet/>
      <dgm:spPr/>
      <dgm:t>
        <a:bodyPr/>
        <a:lstStyle/>
        <a:p>
          <a:endParaRPr lang="en-US"/>
        </a:p>
      </dgm:t>
    </dgm:pt>
    <dgm:pt modelId="{301350AE-890E-504C-BBE6-1A3FFAFA34EA}">
      <dgm:prSet custT="1"/>
      <dgm:spPr/>
      <dgm:t>
        <a:bodyPr/>
        <a:lstStyle/>
        <a:p>
          <a:pPr rtl="0"/>
          <a:r>
            <a:rPr lang="en-US" sz="1600" dirty="0">
              <a:latin typeface="+mj-lt"/>
            </a:rPr>
            <a:t>From the attacker’s perspective the challenge in cracking a Linux system is gaining root privileges</a:t>
          </a:r>
        </a:p>
      </dgm:t>
    </dgm:pt>
    <dgm:pt modelId="{E7567A6A-080D-5D42-AE0E-583DBCB348ED}" type="parTrans" cxnId="{5C99C794-7F2D-BE4D-B795-8E3053925D3B}">
      <dgm:prSet/>
      <dgm:spPr/>
      <dgm:t>
        <a:bodyPr/>
        <a:lstStyle/>
        <a:p>
          <a:endParaRPr lang="en-US"/>
        </a:p>
      </dgm:t>
    </dgm:pt>
    <dgm:pt modelId="{C5470572-D332-4C42-A5F8-D40F15BB87C0}" type="sibTrans" cxnId="{5C99C794-7F2D-BE4D-B795-8E3053925D3B}">
      <dgm:prSet/>
      <dgm:spPr/>
      <dgm:t>
        <a:bodyPr/>
        <a:lstStyle/>
        <a:p>
          <a:endParaRPr lang="en-US"/>
        </a:p>
      </dgm:t>
    </dgm:pt>
    <dgm:pt modelId="{60B8CACE-4428-7647-B68D-C44DF879D179}">
      <dgm:prSet custT="1"/>
      <dgm:spPr/>
      <dgm:t>
        <a:bodyPr/>
        <a:lstStyle/>
        <a:p>
          <a:pPr rtl="0"/>
          <a:r>
            <a:rPr lang="en-US" sz="1600" dirty="0">
              <a:latin typeface="+mj-lt"/>
            </a:rPr>
            <a:t>Once an attacker gains root privileges they can:</a:t>
          </a:r>
        </a:p>
      </dgm:t>
    </dgm:pt>
    <dgm:pt modelId="{E8BF4B9F-5B63-3046-BDA1-7B558A8BA9FA}" type="parTrans" cxnId="{9295D693-C7DD-DD40-AE3A-13149BCBD30A}">
      <dgm:prSet/>
      <dgm:spPr/>
      <dgm:t>
        <a:bodyPr/>
        <a:lstStyle/>
        <a:p>
          <a:endParaRPr lang="en-US"/>
        </a:p>
      </dgm:t>
    </dgm:pt>
    <dgm:pt modelId="{E945ED91-6E30-9B45-B31B-FB1DCD14F3EA}" type="sibTrans" cxnId="{9295D693-C7DD-DD40-AE3A-13149BCBD30A}">
      <dgm:prSet/>
      <dgm:spPr/>
      <dgm:t>
        <a:bodyPr/>
        <a:lstStyle/>
        <a:p>
          <a:endParaRPr lang="en-US"/>
        </a:p>
      </dgm:t>
    </dgm:pt>
    <dgm:pt modelId="{BD4BFB63-4404-F54C-80FD-D8C0665C6333}">
      <dgm:prSet custT="1"/>
      <dgm:spPr/>
      <dgm:t>
        <a:bodyPr/>
        <a:lstStyle/>
        <a:p>
          <a:pPr rtl="0"/>
          <a:r>
            <a:rPr lang="en-US" sz="1200" dirty="0">
              <a:latin typeface="+mj-lt"/>
            </a:rPr>
            <a:t>Erase or edit logs &amp; hide their processes, files, and directories</a:t>
          </a:r>
        </a:p>
      </dgm:t>
    </dgm:pt>
    <dgm:pt modelId="{0B467DA9-F3DE-3F41-93B8-6E5F2F4B3229}" type="parTrans" cxnId="{28821875-1CD6-5A4F-B8A5-EEC5BCD16BCE}">
      <dgm:prSet/>
      <dgm:spPr/>
      <dgm:t>
        <a:bodyPr/>
        <a:lstStyle/>
        <a:p>
          <a:endParaRPr lang="en-US"/>
        </a:p>
      </dgm:t>
    </dgm:pt>
    <dgm:pt modelId="{5CE9076B-2145-6042-B147-6B7C3274100D}" type="sibTrans" cxnId="{28821875-1CD6-5A4F-B8A5-EEC5BCD16BCE}">
      <dgm:prSet/>
      <dgm:spPr/>
      <dgm:t>
        <a:bodyPr/>
        <a:lstStyle/>
        <a:p>
          <a:endParaRPr lang="en-US"/>
        </a:p>
      </dgm:t>
    </dgm:pt>
    <dgm:pt modelId="{6F1CB5B5-F896-AB46-9E56-521EA95C4464}">
      <dgm:prSet custT="1"/>
      <dgm:spPr/>
      <dgm:t>
        <a:bodyPr/>
        <a:lstStyle/>
        <a:p>
          <a:pPr rtl="0"/>
          <a:r>
            <a:rPr lang="en-US" sz="1200" dirty="0">
              <a:latin typeface="+mj-lt"/>
            </a:rPr>
            <a:t>Basically, redefine the reality of the system as experienced by its administrators and users</a:t>
          </a:r>
        </a:p>
      </dgm:t>
    </dgm:pt>
    <dgm:pt modelId="{274CDC99-AB9D-6A47-8682-930364724259}" type="parTrans" cxnId="{1F911DA0-1DAB-5E4A-B6F1-4A666EEA1449}">
      <dgm:prSet/>
      <dgm:spPr/>
      <dgm:t>
        <a:bodyPr/>
        <a:lstStyle/>
        <a:p>
          <a:endParaRPr lang="en-US"/>
        </a:p>
      </dgm:t>
    </dgm:pt>
    <dgm:pt modelId="{635239F9-DA37-2B4C-8999-4967ADD3BB94}" type="sibTrans" cxnId="{1F911DA0-1DAB-5E4A-B6F1-4A666EEA1449}">
      <dgm:prSet/>
      <dgm:spPr/>
      <dgm:t>
        <a:bodyPr/>
        <a:lstStyle/>
        <a:p>
          <a:endParaRPr lang="en-US"/>
        </a:p>
      </dgm:t>
    </dgm:pt>
    <dgm:pt modelId="{49069FE9-BACD-1442-AE21-0EAD45E51EB8}">
      <dgm:prSet custT="1"/>
      <dgm:spPr/>
      <dgm:t>
        <a:bodyPr/>
        <a:lstStyle/>
        <a:p>
          <a:pPr rtl="0"/>
          <a:r>
            <a:rPr lang="en-US" sz="1600" dirty="0">
              <a:latin typeface="+mj-lt"/>
            </a:rPr>
            <a:t>Thus, Linux security (and UNIX security in general) is a game of “</a:t>
          </a:r>
          <a:r>
            <a:rPr lang="en-US" sz="1600" dirty="0" smtClean="0">
              <a:latin typeface="+mj-lt"/>
            </a:rPr>
            <a:t>root takes </a:t>
          </a:r>
          <a:r>
            <a:rPr lang="en-US" sz="1600" dirty="0">
              <a:latin typeface="+mj-lt"/>
            </a:rPr>
            <a:t>all”</a:t>
          </a:r>
        </a:p>
      </dgm:t>
    </dgm:pt>
    <dgm:pt modelId="{1BC59C23-DF21-2D4D-BCB5-7D7026D9EFCF}" type="parTrans" cxnId="{5D4EF9ED-5FE1-FE43-B250-7CBDEB096F93}">
      <dgm:prSet/>
      <dgm:spPr/>
      <dgm:t>
        <a:bodyPr/>
        <a:lstStyle/>
        <a:p>
          <a:endParaRPr lang="en-US"/>
        </a:p>
      </dgm:t>
    </dgm:pt>
    <dgm:pt modelId="{66F7EF26-6999-C049-AA6C-691E348A90D2}" type="sibTrans" cxnId="{5D4EF9ED-5FE1-FE43-B250-7CBDEB096F93}">
      <dgm:prSet/>
      <dgm:spPr/>
      <dgm:t>
        <a:bodyPr/>
        <a:lstStyle/>
        <a:p>
          <a:endParaRPr lang="en-US"/>
        </a:p>
      </dgm:t>
    </dgm:pt>
    <dgm:pt modelId="{72FF2E31-4AA6-3A4B-BF3D-FBC765F55DE0}" type="pres">
      <dgm:prSet presAssocID="{22F04443-DFD0-A94D-9CEF-B1544AB33CD0}" presName="outerComposite" presStyleCnt="0">
        <dgm:presLayoutVars>
          <dgm:chMax val="5"/>
          <dgm:dir/>
          <dgm:resizeHandles val="exact"/>
        </dgm:presLayoutVars>
      </dgm:prSet>
      <dgm:spPr/>
      <dgm:t>
        <a:bodyPr/>
        <a:lstStyle/>
        <a:p>
          <a:endParaRPr lang="en-US"/>
        </a:p>
      </dgm:t>
    </dgm:pt>
    <dgm:pt modelId="{DC1182FE-30B1-2945-9318-43615163E0A3}" type="pres">
      <dgm:prSet presAssocID="{22F04443-DFD0-A94D-9CEF-B1544AB33CD0}" presName="dummyMaxCanvas" presStyleCnt="0">
        <dgm:presLayoutVars/>
      </dgm:prSet>
      <dgm:spPr/>
    </dgm:pt>
    <dgm:pt modelId="{72DACA18-19EC-724F-B9C3-BF4FF1F3C066}" type="pres">
      <dgm:prSet presAssocID="{22F04443-DFD0-A94D-9CEF-B1544AB33CD0}" presName="FourNodes_1" presStyleLbl="node1" presStyleIdx="0" presStyleCnt="4">
        <dgm:presLayoutVars>
          <dgm:bulletEnabled val="1"/>
        </dgm:presLayoutVars>
      </dgm:prSet>
      <dgm:spPr/>
      <dgm:t>
        <a:bodyPr/>
        <a:lstStyle/>
        <a:p>
          <a:endParaRPr lang="en-US"/>
        </a:p>
      </dgm:t>
    </dgm:pt>
    <dgm:pt modelId="{6CC8406D-D629-924B-8EDB-BD25E7F8563E}" type="pres">
      <dgm:prSet presAssocID="{22F04443-DFD0-A94D-9CEF-B1544AB33CD0}" presName="FourNodes_2" presStyleLbl="node1" presStyleIdx="1" presStyleCnt="4" custScaleX="112692">
        <dgm:presLayoutVars>
          <dgm:bulletEnabled val="1"/>
        </dgm:presLayoutVars>
      </dgm:prSet>
      <dgm:spPr/>
      <dgm:t>
        <a:bodyPr/>
        <a:lstStyle/>
        <a:p>
          <a:endParaRPr lang="en-US"/>
        </a:p>
      </dgm:t>
    </dgm:pt>
    <dgm:pt modelId="{E9088660-B818-4C41-A55C-6DD8E7E23DC0}" type="pres">
      <dgm:prSet presAssocID="{22F04443-DFD0-A94D-9CEF-B1544AB33CD0}" presName="FourNodes_3" presStyleLbl="node1" presStyleIdx="2" presStyleCnt="4" custScaleX="110844">
        <dgm:presLayoutVars>
          <dgm:bulletEnabled val="1"/>
        </dgm:presLayoutVars>
      </dgm:prSet>
      <dgm:spPr/>
      <dgm:t>
        <a:bodyPr/>
        <a:lstStyle/>
        <a:p>
          <a:endParaRPr lang="en-US"/>
        </a:p>
      </dgm:t>
    </dgm:pt>
    <dgm:pt modelId="{13FF3953-F57D-9148-893C-4A28085E1E5B}" type="pres">
      <dgm:prSet presAssocID="{22F04443-DFD0-A94D-9CEF-B1544AB33CD0}" presName="FourNodes_4" presStyleLbl="node1" presStyleIdx="3" presStyleCnt="4" custScaleY="81848">
        <dgm:presLayoutVars>
          <dgm:bulletEnabled val="1"/>
        </dgm:presLayoutVars>
      </dgm:prSet>
      <dgm:spPr/>
      <dgm:t>
        <a:bodyPr/>
        <a:lstStyle/>
        <a:p>
          <a:endParaRPr lang="en-US"/>
        </a:p>
      </dgm:t>
    </dgm:pt>
    <dgm:pt modelId="{20E651B7-D4BD-A44F-BC8F-FD66F9362E6C}" type="pres">
      <dgm:prSet presAssocID="{22F04443-DFD0-A94D-9CEF-B1544AB33CD0}" presName="FourConn_1-2" presStyleLbl="fgAccFollowNode1" presStyleIdx="0" presStyleCnt="3">
        <dgm:presLayoutVars>
          <dgm:bulletEnabled val="1"/>
        </dgm:presLayoutVars>
      </dgm:prSet>
      <dgm:spPr/>
      <dgm:t>
        <a:bodyPr/>
        <a:lstStyle/>
        <a:p>
          <a:endParaRPr lang="en-US"/>
        </a:p>
      </dgm:t>
    </dgm:pt>
    <dgm:pt modelId="{F96D086F-CB32-1B48-9965-AFBFDFACDE0F}" type="pres">
      <dgm:prSet presAssocID="{22F04443-DFD0-A94D-9CEF-B1544AB33CD0}" presName="FourConn_2-3" presStyleLbl="fgAccFollowNode1" presStyleIdx="1" presStyleCnt="3">
        <dgm:presLayoutVars>
          <dgm:bulletEnabled val="1"/>
        </dgm:presLayoutVars>
      </dgm:prSet>
      <dgm:spPr/>
      <dgm:t>
        <a:bodyPr/>
        <a:lstStyle/>
        <a:p>
          <a:endParaRPr lang="en-US"/>
        </a:p>
      </dgm:t>
    </dgm:pt>
    <dgm:pt modelId="{05AE50EF-760D-3840-9B2B-4396EEE6D8DE}" type="pres">
      <dgm:prSet presAssocID="{22F04443-DFD0-A94D-9CEF-B1544AB33CD0}" presName="FourConn_3-4" presStyleLbl="fgAccFollowNode1" presStyleIdx="2" presStyleCnt="3">
        <dgm:presLayoutVars>
          <dgm:bulletEnabled val="1"/>
        </dgm:presLayoutVars>
      </dgm:prSet>
      <dgm:spPr/>
      <dgm:t>
        <a:bodyPr/>
        <a:lstStyle/>
        <a:p>
          <a:endParaRPr lang="en-US"/>
        </a:p>
      </dgm:t>
    </dgm:pt>
    <dgm:pt modelId="{D403B75B-BC7E-9645-B10E-A909542FB757}" type="pres">
      <dgm:prSet presAssocID="{22F04443-DFD0-A94D-9CEF-B1544AB33CD0}" presName="FourNodes_1_text" presStyleLbl="node1" presStyleIdx="3" presStyleCnt="4">
        <dgm:presLayoutVars>
          <dgm:bulletEnabled val="1"/>
        </dgm:presLayoutVars>
      </dgm:prSet>
      <dgm:spPr/>
      <dgm:t>
        <a:bodyPr/>
        <a:lstStyle/>
        <a:p>
          <a:endParaRPr lang="en-US"/>
        </a:p>
      </dgm:t>
    </dgm:pt>
    <dgm:pt modelId="{B377AF4B-769E-B44E-8E53-8470FF66685A}" type="pres">
      <dgm:prSet presAssocID="{22F04443-DFD0-A94D-9CEF-B1544AB33CD0}" presName="FourNodes_2_text" presStyleLbl="node1" presStyleIdx="3" presStyleCnt="4">
        <dgm:presLayoutVars>
          <dgm:bulletEnabled val="1"/>
        </dgm:presLayoutVars>
      </dgm:prSet>
      <dgm:spPr/>
      <dgm:t>
        <a:bodyPr/>
        <a:lstStyle/>
        <a:p>
          <a:endParaRPr lang="en-US"/>
        </a:p>
      </dgm:t>
    </dgm:pt>
    <dgm:pt modelId="{A447B59D-79D6-3B4F-917F-8233E57915D6}" type="pres">
      <dgm:prSet presAssocID="{22F04443-DFD0-A94D-9CEF-B1544AB33CD0}" presName="FourNodes_3_text" presStyleLbl="node1" presStyleIdx="3" presStyleCnt="4">
        <dgm:presLayoutVars>
          <dgm:bulletEnabled val="1"/>
        </dgm:presLayoutVars>
      </dgm:prSet>
      <dgm:spPr/>
      <dgm:t>
        <a:bodyPr/>
        <a:lstStyle/>
        <a:p>
          <a:endParaRPr lang="en-US"/>
        </a:p>
      </dgm:t>
    </dgm:pt>
    <dgm:pt modelId="{EA06DD5E-ACAC-9943-9E48-3100FBC3CE68}" type="pres">
      <dgm:prSet presAssocID="{22F04443-DFD0-A94D-9CEF-B1544AB33CD0}" presName="FourNodes_4_text" presStyleLbl="node1" presStyleIdx="3" presStyleCnt="4">
        <dgm:presLayoutVars>
          <dgm:bulletEnabled val="1"/>
        </dgm:presLayoutVars>
      </dgm:prSet>
      <dgm:spPr/>
      <dgm:t>
        <a:bodyPr/>
        <a:lstStyle/>
        <a:p>
          <a:endParaRPr lang="en-US"/>
        </a:p>
      </dgm:t>
    </dgm:pt>
  </dgm:ptLst>
  <dgm:cxnLst>
    <dgm:cxn modelId="{D0680B43-D18E-4316-BE06-659D24B55BAF}" type="presOf" srcId="{6F1CB5B5-F896-AB46-9E56-521EA95C4464}" destId="{E9088660-B818-4C41-A55C-6DD8E7E23DC0}" srcOrd="0" destOrd="2" presId="urn:microsoft.com/office/officeart/2005/8/layout/vProcess5"/>
    <dgm:cxn modelId="{147A505D-C802-4709-A14F-AF117B502951}" type="presOf" srcId="{301350AE-890E-504C-BBE6-1A3FFAFA34EA}" destId="{6CC8406D-D629-924B-8EDB-BD25E7F8563E}" srcOrd="0" destOrd="0" presId="urn:microsoft.com/office/officeart/2005/8/layout/vProcess5"/>
    <dgm:cxn modelId="{21353097-C937-4864-B2E3-9FD70DC49966}" type="presOf" srcId="{C5470572-D332-4C42-A5F8-D40F15BB87C0}" destId="{F96D086F-CB32-1B48-9965-AFBFDFACDE0F}" srcOrd="0" destOrd="0" presId="urn:microsoft.com/office/officeart/2005/8/layout/vProcess5"/>
    <dgm:cxn modelId="{84E607F0-2766-3A4A-96ED-7C623EE87FB1}" srcId="{22F04443-DFD0-A94D-9CEF-B1544AB33CD0}" destId="{DC8539D4-78B1-9B41-B229-83458C140527}" srcOrd="0" destOrd="0" parTransId="{D0D8CAB4-93DA-0749-9520-BFC8E20E55C7}" sibTransId="{5B514667-1892-A34B-8784-DC3D94AD2811}"/>
    <dgm:cxn modelId="{1F911DA0-1DAB-5E4A-B6F1-4A666EEA1449}" srcId="{60B8CACE-4428-7647-B68D-C44DF879D179}" destId="{6F1CB5B5-F896-AB46-9E56-521EA95C4464}" srcOrd="1" destOrd="0" parTransId="{274CDC99-AB9D-6A47-8682-930364724259}" sibTransId="{635239F9-DA37-2B4C-8999-4967ADD3BB94}"/>
    <dgm:cxn modelId="{9295D693-C7DD-DD40-AE3A-13149BCBD30A}" srcId="{22F04443-DFD0-A94D-9CEF-B1544AB33CD0}" destId="{60B8CACE-4428-7647-B68D-C44DF879D179}" srcOrd="2" destOrd="0" parTransId="{E8BF4B9F-5B63-3046-BDA1-7B558A8BA9FA}" sibTransId="{E945ED91-6E30-9B45-B31B-FB1DCD14F3EA}"/>
    <dgm:cxn modelId="{28821875-1CD6-5A4F-B8A5-EEC5BCD16BCE}" srcId="{60B8CACE-4428-7647-B68D-C44DF879D179}" destId="{BD4BFB63-4404-F54C-80FD-D8C0665C6333}" srcOrd="0" destOrd="0" parTransId="{0B467DA9-F3DE-3F41-93B8-6E5F2F4B3229}" sibTransId="{5CE9076B-2145-6042-B147-6B7C3274100D}"/>
    <dgm:cxn modelId="{3B0FC0CE-A825-4931-A19D-B790FE746C59}" type="presOf" srcId="{6F1CB5B5-F896-AB46-9E56-521EA95C4464}" destId="{A447B59D-79D6-3B4F-917F-8233E57915D6}" srcOrd="1" destOrd="2" presId="urn:microsoft.com/office/officeart/2005/8/layout/vProcess5"/>
    <dgm:cxn modelId="{5C99C794-7F2D-BE4D-B795-8E3053925D3B}" srcId="{22F04443-DFD0-A94D-9CEF-B1544AB33CD0}" destId="{301350AE-890E-504C-BBE6-1A3FFAFA34EA}" srcOrd="1" destOrd="0" parTransId="{E7567A6A-080D-5D42-AE0E-583DBCB348ED}" sibTransId="{C5470572-D332-4C42-A5F8-D40F15BB87C0}"/>
    <dgm:cxn modelId="{CE2E471C-72C4-40E9-A4AF-025C0464E9C2}" type="presOf" srcId="{60B8CACE-4428-7647-B68D-C44DF879D179}" destId="{E9088660-B818-4C41-A55C-6DD8E7E23DC0}" srcOrd="0" destOrd="0" presId="urn:microsoft.com/office/officeart/2005/8/layout/vProcess5"/>
    <dgm:cxn modelId="{919AF40E-5329-4F9F-BE31-38DBF65A91F9}" type="presOf" srcId="{E945ED91-6E30-9B45-B31B-FB1DCD14F3EA}" destId="{05AE50EF-760D-3840-9B2B-4396EEE6D8DE}" srcOrd="0" destOrd="0" presId="urn:microsoft.com/office/officeart/2005/8/layout/vProcess5"/>
    <dgm:cxn modelId="{E1D62989-47EF-4A04-8D2A-292116AB9BD3}" type="presOf" srcId="{DC8539D4-78B1-9B41-B229-83458C140527}" destId="{72DACA18-19EC-724F-B9C3-BF4FF1F3C066}" srcOrd="0" destOrd="0" presId="urn:microsoft.com/office/officeart/2005/8/layout/vProcess5"/>
    <dgm:cxn modelId="{8F701F81-04F4-4202-8F2C-5EF515A188BD}" type="presOf" srcId="{BD4BFB63-4404-F54C-80FD-D8C0665C6333}" destId="{A447B59D-79D6-3B4F-917F-8233E57915D6}" srcOrd="1" destOrd="1" presId="urn:microsoft.com/office/officeart/2005/8/layout/vProcess5"/>
    <dgm:cxn modelId="{10DCD09D-D005-4841-A180-F5F7DA6A7411}" type="presOf" srcId="{60B8CACE-4428-7647-B68D-C44DF879D179}" destId="{A447B59D-79D6-3B4F-917F-8233E57915D6}" srcOrd="1" destOrd="0" presId="urn:microsoft.com/office/officeart/2005/8/layout/vProcess5"/>
    <dgm:cxn modelId="{CAC8D28B-C59B-468C-B40D-359CBED512AB}" type="presOf" srcId="{301350AE-890E-504C-BBE6-1A3FFAFA34EA}" destId="{B377AF4B-769E-B44E-8E53-8470FF66685A}" srcOrd="1" destOrd="0" presId="urn:microsoft.com/office/officeart/2005/8/layout/vProcess5"/>
    <dgm:cxn modelId="{F73A74C2-E80A-4361-8D36-36D24450F501}" type="presOf" srcId="{BD4BFB63-4404-F54C-80FD-D8C0665C6333}" destId="{E9088660-B818-4C41-A55C-6DD8E7E23DC0}" srcOrd="0" destOrd="1" presId="urn:microsoft.com/office/officeart/2005/8/layout/vProcess5"/>
    <dgm:cxn modelId="{58E760FE-08EA-4A8D-B7D0-AB3906DAD196}" type="presOf" srcId="{49069FE9-BACD-1442-AE21-0EAD45E51EB8}" destId="{13FF3953-F57D-9148-893C-4A28085E1E5B}" srcOrd="0" destOrd="0" presId="urn:microsoft.com/office/officeart/2005/8/layout/vProcess5"/>
    <dgm:cxn modelId="{6CAE0E37-51E7-4AA3-BC53-5838A5DA4AD7}" type="presOf" srcId="{5B514667-1892-A34B-8784-DC3D94AD2811}" destId="{20E651B7-D4BD-A44F-BC8F-FD66F9362E6C}" srcOrd="0" destOrd="0" presId="urn:microsoft.com/office/officeart/2005/8/layout/vProcess5"/>
    <dgm:cxn modelId="{FB6807B3-9408-4D1F-AD61-F542DF9B8345}" type="presOf" srcId="{DC8539D4-78B1-9B41-B229-83458C140527}" destId="{D403B75B-BC7E-9645-B10E-A909542FB757}" srcOrd="1" destOrd="0" presId="urn:microsoft.com/office/officeart/2005/8/layout/vProcess5"/>
    <dgm:cxn modelId="{16A29E0A-BFBA-4AC3-8453-A8EF6D897BEA}" type="presOf" srcId="{22F04443-DFD0-A94D-9CEF-B1544AB33CD0}" destId="{72FF2E31-4AA6-3A4B-BF3D-FBC765F55DE0}" srcOrd="0" destOrd="0" presId="urn:microsoft.com/office/officeart/2005/8/layout/vProcess5"/>
    <dgm:cxn modelId="{5D4EF9ED-5FE1-FE43-B250-7CBDEB096F93}" srcId="{22F04443-DFD0-A94D-9CEF-B1544AB33CD0}" destId="{49069FE9-BACD-1442-AE21-0EAD45E51EB8}" srcOrd="3" destOrd="0" parTransId="{1BC59C23-DF21-2D4D-BCB5-7D7026D9EFCF}" sibTransId="{66F7EF26-6999-C049-AA6C-691E348A90D2}"/>
    <dgm:cxn modelId="{84AA55F2-F53D-4ADD-B64E-A056617E7F60}" type="presOf" srcId="{49069FE9-BACD-1442-AE21-0EAD45E51EB8}" destId="{EA06DD5E-ACAC-9943-9E48-3100FBC3CE68}" srcOrd="1" destOrd="0" presId="urn:microsoft.com/office/officeart/2005/8/layout/vProcess5"/>
    <dgm:cxn modelId="{FD947A72-EAC8-4F85-AED3-B615D1AA44B0}" type="presParOf" srcId="{72FF2E31-4AA6-3A4B-BF3D-FBC765F55DE0}" destId="{DC1182FE-30B1-2945-9318-43615163E0A3}" srcOrd="0" destOrd="0" presId="urn:microsoft.com/office/officeart/2005/8/layout/vProcess5"/>
    <dgm:cxn modelId="{1A1FFCAE-4453-461B-B959-FF5C913EDF11}" type="presParOf" srcId="{72FF2E31-4AA6-3A4B-BF3D-FBC765F55DE0}" destId="{72DACA18-19EC-724F-B9C3-BF4FF1F3C066}" srcOrd="1" destOrd="0" presId="urn:microsoft.com/office/officeart/2005/8/layout/vProcess5"/>
    <dgm:cxn modelId="{E59431A1-D4AB-4C2A-83FE-ACF09F4994B6}" type="presParOf" srcId="{72FF2E31-4AA6-3A4B-BF3D-FBC765F55DE0}" destId="{6CC8406D-D629-924B-8EDB-BD25E7F8563E}" srcOrd="2" destOrd="0" presId="urn:microsoft.com/office/officeart/2005/8/layout/vProcess5"/>
    <dgm:cxn modelId="{4D7C59F5-C589-41BD-9952-800F844066DE}" type="presParOf" srcId="{72FF2E31-4AA6-3A4B-BF3D-FBC765F55DE0}" destId="{E9088660-B818-4C41-A55C-6DD8E7E23DC0}" srcOrd="3" destOrd="0" presId="urn:microsoft.com/office/officeart/2005/8/layout/vProcess5"/>
    <dgm:cxn modelId="{61C5990F-46A4-462F-9C9C-FFF7AC6F2F20}" type="presParOf" srcId="{72FF2E31-4AA6-3A4B-BF3D-FBC765F55DE0}" destId="{13FF3953-F57D-9148-893C-4A28085E1E5B}" srcOrd="4" destOrd="0" presId="urn:microsoft.com/office/officeart/2005/8/layout/vProcess5"/>
    <dgm:cxn modelId="{0B33ED6C-10B4-42C8-9C20-F91DB3C5ED39}" type="presParOf" srcId="{72FF2E31-4AA6-3A4B-BF3D-FBC765F55DE0}" destId="{20E651B7-D4BD-A44F-BC8F-FD66F9362E6C}" srcOrd="5" destOrd="0" presId="urn:microsoft.com/office/officeart/2005/8/layout/vProcess5"/>
    <dgm:cxn modelId="{0F8A07D7-9FC7-4F69-8EC8-74AF066ECEEF}" type="presParOf" srcId="{72FF2E31-4AA6-3A4B-BF3D-FBC765F55DE0}" destId="{F96D086F-CB32-1B48-9965-AFBFDFACDE0F}" srcOrd="6" destOrd="0" presId="urn:microsoft.com/office/officeart/2005/8/layout/vProcess5"/>
    <dgm:cxn modelId="{196A5ECC-4D85-42C9-8EB0-9CD3AD22808E}" type="presParOf" srcId="{72FF2E31-4AA6-3A4B-BF3D-FBC765F55DE0}" destId="{05AE50EF-760D-3840-9B2B-4396EEE6D8DE}" srcOrd="7" destOrd="0" presId="urn:microsoft.com/office/officeart/2005/8/layout/vProcess5"/>
    <dgm:cxn modelId="{EF912B49-728F-4363-9034-13E66162CC0D}" type="presParOf" srcId="{72FF2E31-4AA6-3A4B-BF3D-FBC765F55DE0}" destId="{D403B75B-BC7E-9645-B10E-A909542FB757}" srcOrd="8" destOrd="0" presId="urn:microsoft.com/office/officeart/2005/8/layout/vProcess5"/>
    <dgm:cxn modelId="{5AF24A9E-1838-4B3C-BEDC-112A4973E759}" type="presParOf" srcId="{72FF2E31-4AA6-3A4B-BF3D-FBC765F55DE0}" destId="{B377AF4B-769E-B44E-8E53-8470FF66685A}" srcOrd="9" destOrd="0" presId="urn:microsoft.com/office/officeart/2005/8/layout/vProcess5"/>
    <dgm:cxn modelId="{3CEA518F-680A-4DE7-ABBF-EBC58060637A}" type="presParOf" srcId="{72FF2E31-4AA6-3A4B-BF3D-FBC765F55DE0}" destId="{A447B59D-79D6-3B4F-917F-8233E57915D6}" srcOrd="10" destOrd="0" presId="urn:microsoft.com/office/officeart/2005/8/layout/vProcess5"/>
    <dgm:cxn modelId="{A1450096-2DD0-4095-9A9B-A1BC07CE9CDA}" type="presParOf" srcId="{72FF2E31-4AA6-3A4B-BF3D-FBC765F55DE0}" destId="{EA06DD5E-ACAC-9943-9E48-3100FBC3CE68}" srcOrd="11" destOrd="0" presId="urn:microsoft.com/office/officeart/2005/8/layout/vProcess5"/>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5C9B2C-E27D-494F-A818-618851B974BD}">
      <dsp:nvSpPr>
        <dsp:cNvPr id="0" name=""/>
        <dsp:cNvSpPr/>
      </dsp:nvSpPr>
      <dsp:spPr>
        <a:xfrm>
          <a:off x="44417" y="307054"/>
          <a:ext cx="1574580" cy="1603588"/>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rtl="0">
            <a:lnSpc>
              <a:spcPct val="90000"/>
            </a:lnSpc>
            <a:spcBef>
              <a:spcPct val="0"/>
            </a:spcBef>
            <a:spcAft>
              <a:spcPct val="35000"/>
            </a:spcAft>
          </a:pPr>
          <a:r>
            <a:rPr lang="en-US" sz="1400" b="1" kern="1200" dirty="0">
              <a:solidFill>
                <a:schemeClr val="bg1"/>
              </a:solidFill>
              <a:effectLst/>
              <a:latin typeface="+mj-lt"/>
            </a:rPr>
            <a:t>System security begins with the installation of the operating system</a:t>
          </a:r>
          <a:endParaRPr lang="en-US" sz="1400" kern="1200" dirty="0">
            <a:solidFill>
              <a:schemeClr val="bg1"/>
            </a:solidFill>
            <a:effectLst/>
            <a:latin typeface="+mj-lt"/>
          </a:endParaRPr>
        </a:p>
      </dsp:txBody>
      <dsp:txXfrm>
        <a:off x="275009" y="541894"/>
        <a:ext cx="1113396" cy="1133908"/>
      </dsp:txXfrm>
    </dsp:sp>
    <dsp:sp modelId="{69482F35-36F4-7A4F-9E29-F74671372B2B}">
      <dsp:nvSpPr>
        <dsp:cNvPr id="0" name=""/>
        <dsp:cNvSpPr/>
      </dsp:nvSpPr>
      <dsp:spPr>
        <a:xfrm rot="10800000">
          <a:off x="640367" y="2006313"/>
          <a:ext cx="382681" cy="202821"/>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D917A1E4-1AC7-434A-856C-A19C50B19B37}">
      <dsp:nvSpPr>
        <dsp:cNvPr id="0" name=""/>
        <dsp:cNvSpPr/>
      </dsp:nvSpPr>
      <dsp:spPr>
        <a:xfrm>
          <a:off x="7550" y="2293324"/>
          <a:ext cx="1648314" cy="1166215"/>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rtl="0">
            <a:lnSpc>
              <a:spcPct val="90000"/>
            </a:lnSpc>
            <a:spcBef>
              <a:spcPct val="0"/>
            </a:spcBef>
            <a:spcAft>
              <a:spcPct val="35000"/>
            </a:spcAft>
          </a:pPr>
          <a:r>
            <a:rPr lang="en-US" sz="1400" b="1" kern="1200" dirty="0">
              <a:solidFill>
                <a:schemeClr val="bg1"/>
              </a:solidFill>
              <a:effectLst/>
              <a:latin typeface="+mj-lt"/>
            </a:rPr>
            <a:t>Ideally new systems should be constructed on a protected network</a:t>
          </a:r>
          <a:endParaRPr lang="en-US" sz="1400" kern="1200" dirty="0">
            <a:solidFill>
              <a:schemeClr val="bg1"/>
            </a:solidFill>
            <a:effectLst/>
            <a:latin typeface="+mj-lt"/>
          </a:endParaRPr>
        </a:p>
      </dsp:txBody>
      <dsp:txXfrm>
        <a:off x="248940" y="2464112"/>
        <a:ext cx="1165534" cy="824639"/>
      </dsp:txXfrm>
    </dsp:sp>
    <dsp:sp modelId="{17E048DB-C4F5-B649-A034-2B98E59186E0}">
      <dsp:nvSpPr>
        <dsp:cNvPr id="0" name=""/>
        <dsp:cNvSpPr/>
      </dsp:nvSpPr>
      <dsp:spPr>
        <a:xfrm rot="5314488">
          <a:off x="1743607" y="2747573"/>
          <a:ext cx="382681" cy="202821"/>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EBB6C90D-9C1E-1F4C-ACAC-F24C4A23C5F3}">
      <dsp:nvSpPr>
        <dsp:cNvPr id="0" name=""/>
        <dsp:cNvSpPr/>
      </dsp:nvSpPr>
      <dsp:spPr>
        <a:xfrm>
          <a:off x="2202552" y="2181489"/>
          <a:ext cx="1753389" cy="1278051"/>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66725" rtl="0">
            <a:lnSpc>
              <a:spcPct val="90000"/>
            </a:lnSpc>
            <a:spcBef>
              <a:spcPct val="0"/>
            </a:spcBef>
            <a:spcAft>
              <a:spcPct val="35000"/>
            </a:spcAft>
          </a:pPr>
          <a:r>
            <a:rPr lang="en-US" sz="1050" b="1" kern="1200" dirty="0">
              <a:solidFill>
                <a:schemeClr val="bg1"/>
              </a:solidFill>
              <a:effectLst/>
              <a:latin typeface="+mj-lt"/>
            </a:rPr>
            <a:t>Full installation and hardening process should occur before the system is deployed to its intended location</a:t>
          </a:r>
          <a:endParaRPr lang="en-US" sz="1050" kern="1200" dirty="0">
            <a:solidFill>
              <a:schemeClr val="bg1"/>
            </a:solidFill>
            <a:effectLst/>
            <a:latin typeface="+mj-lt"/>
          </a:endParaRPr>
        </a:p>
      </dsp:txBody>
      <dsp:txXfrm>
        <a:off x="2459330" y="2368655"/>
        <a:ext cx="1239833" cy="903719"/>
      </dsp:txXfrm>
    </dsp:sp>
    <dsp:sp modelId="{067FA7D0-D8C8-024E-AA61-8D830334A323}">
      <dsp:nvSpPr>
        <dsp:cNvPr id="0" name=""/>
        <dsp:cNvSpPr/>
      </dsp:nvSpPr>
      <dsp:spPr>
        <a:xfrm>
          <a:off x="2887906" y="1882997"/>
          <a:ext cx="382681" cy="202821"/>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C6B9AD10-FB4D-D044-87F2-35E7413F290E}">
      <dsp:nvSpPr>
        <dsp:cNvPr id="0" name=""/>
        <dsp:cNvSpPr/>
      </dsp:nvSpPr>
      <dsp:spPr>
        <a:xfrm>
          <a:off x="2202636" y="206771"/>
          <a:ext cx="1753221" cy="1592035"/>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rtl="0">
            <a:lnSpc>
              <a:spcPct val="90000"/>
            </a:lnSpc>
            <a:spcBef>
              <a:spcPct val="0"/>
            </a:spcBef>
            <a:spcAft>
              <a:spcPct val="35000"/>
            </a:spcAft>
          </a:pPr>
          <a:r>
            <a:rPr lang="en-US" sz="1400" b="1" kern="1200" dirty="0">
              <a:solidFill>
                <a:schemeClr val="bg1"/>
              </a:solidFill>
              <a:effectLst/>
              <a:latin typeface="+mj-lt"/>
            </a:rPr>
            <a:t>Initial installation should install the minimum necessary for the desired system</a:t>
          </a:r>
          <a:endParaRPr lang="en-US" sz="1400" kern="1200" dirty="0">
            <a:solidFill>
              <a:schemeClr val="bg1"/>
            </a:solidFill>
            <a:effectLst/>
            <a:latin typeface="+mj-lt"/>
          </a:endParaRPr>
        </a:p>
      </dsp:txBody>
      <dsp:txXfrm>
        <a:off x="2459389" y="439919"/>
        <a:ext cx="1239715" cy="1125739"/>
      </dsp:txXfrm>
    </dsp:sp>
    <dsp:sp modelId="{E0278B95-DEFA-D947-974A-31B62DDDB461}">
      <dsp:nvSpPr>
        <dsp:cNvPr id="0" name=""/>
        <dsp:cNvSpPr/>
      </dsp:nvSpPr>
      <dsp:spPr>
        <a:xfrm rot="5313049">
          <a:off x="4053286" y="871897"/>
          <a:ext cx="382681" cy="202821"/>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3AA00FA7-B86C-6A4F-82D5-567CD5BD8DBF}">
      <dsp:nvSpPr>
        <dsp:cNvPr id="0" name=""/>
        <dsp:cNvSpPr/>
      </dsp:nvSpPr>
      <dsp:spPr>
        <a:xfrm>
          <a:off x="4521828" y="206771"/>
          <a:ext cx="1802732" cy="1473440"/>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rtl="0">
            <a:lnSpc>
              <a:spcPct val="90000"/>
            </a:lnSpc>
            <a:spcBef>
              <a:spcPct val="0"/>
            </a:spcBef>
            <a:spcAft>
              <a:spcPct val="35000"/>
            </a:spcAft>
          </a:pPr>
          <a:r>
            <a:rPr lang="en-US" sz="1400" b="1" kern="1200" dirty="0">
              <a:solidFill>
                <a:schemeClr val="bg1"/>
              </a:solidFill>
              <a:effectLst/>
              <a:latin typeface="+mj-lt"/>
            </a:rPr>
            <a:t>Overall  boot process must also be secured</a:t>
          </a:r>
          <a:endParaRPr lang="en-US" sz="1400" kern="1200" dirty="0">
            <a:solidFill>
              <a:schemeClr val="bg1"/>
            </a:solidFill>
            <a:effectLst/>
            <a:latin typeface="+mj-lt"/>
          </a:endParaRPr>
        </a:p>
      </dsp:txBody>
      <dsp:txXfrm>
        <a:off x="4785832" y="422551"/>
        <a:ext cx="1274724" cy="1041880"/>
      </dsp:txXfrm>
    </dsp:sp>
    <dsp:sp modelId="{EDCAB88F-74BC-A843-B8C8-3DA70FD4D0F0}">
      <dsp:nvSpPr>
        <dsp:cNvPr id="0" name=""/>
        <dsp:cNvSpPr/>
      </dsp:nvSpPr>
      <dsp:spPr>
        <a:xfrm rot="10800000">
          <a:off x="5231853" y="1775882"/>
          <a:ext cx="382681" cy="202821"/>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C64615C1-0F6D-2449-BF40-D725C5365F1C}">
      <dsp:nvSpPr>
        <dsp:cNvPr id="0" name=""/>
        <dsp:cNvSpPr/>
      </dsp:nvSpPr>
      <dsp:spPr>
        <a:xfrm>
          <a:off x="4502629" y="2062893"/>
          <a:ext cx="1841129" cy="1282382"/>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rtl="0">
            <a:lnSpc>
              <a:spcPct val="90000"/>
            </a:lnSpc>
            <a:spcBef>
              <a:spcPct val="0"/>
            </a:spcBef>
            <a:spcAft>
              <a:spcPct val="35000"/>
            </a:spcAft>
          </a:pPr>
          <a:r>
            <a:rPr lang="en-US" sz="1100" b="1" kern="1200" dirty="0">
              <a:solidFill>
                <a:schemeClr val="bg1"/>
              </a:solidFill>
              <a:effectLst/>
              <a:latin typeface="+mj-lt"/>
            </a:rPr>
            <a:t>The integrity and source of any additional device driver code must be carefully validated</a:t>
          </a:r>
          <a:endParaRPr lang="en-US" sz="1100" kern="1200" dirty="0">
            <a:solidFill>
              <a:schemeClr val="bg1"/>
            </a:solidFill>
            <a:effectLst/>
            <a:latin typeface="+mj-lt"/>
          </a:endParaRPr>
        </a:p>
      </dsp:txBody>
      <dsp:txXfrm>
        <a:off x="4772256" y="2250693"/>
        <a:ext cx="1301875" cy="906782"/>
      </dsp:txXfrm>
    </dsp:sp>
    <dsp:sp modelId="{E6DB0324-470E-744F-9687-E5034D344706}">
      <dsp:nvSpPr>
        <dsp:cNvPr id="0" name=""/>
        <dsp:cNvSpPr/>
      </dsp:nvSpPr>
      <dsp:spPr>
        <a:xfrm rot="5366909">
          <a:off x="6498682" y="2590479"/>
          <a:ext cx="382681" cy="202821"/>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3758884F-B33B-694A-A500-FB757A8F5DBD}">
      <dsp:nvSpPr>
        <dsp:cNvPr id="0" name=""/>
        <dsp:cNvSpPr/>
      </dsp:nvSpPr>
      <dsp:spPr>
        <a:xfrm>
          <a:off x="7024846" y="2017174"/>
          <a:ext cx="1546171" cy="1328101"/>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rtl="0">
            <a:lnSpc>
              <a:spcPct val="90000"/>
            </a:lnSpc>
            <a:spcBef>
              <a:spcPct val="0"/>
            </a:spcBef>
            <a:spcAft>
              <a:spcPct val="35000"/>
            </a:spcAft>
          </a:pPr>
          <a:r>
            <a:rPr lang="en-US" sz="1100" b="1" kern="1200" dirty="0">
              <a:solidFill>
                <a:schemeClr val="bg1"/>
              </a:solidFill>
              <a:effectLst/>
              <a:latin typeface="+mj-lt"/>
            </a:rPr>
            <a:t>Critical that the system be kept up to date, with all critical security related patches installed</a:t>
          </a:r>
          <a:endParaRPr lang="en-US" sz="1100" kern="1200" dirty="0">
            <a:solidFill>
              <a:schemeClr val="bg1"/>
            </a:solidFill>
            <a:effectLst/>
            <a:latin typeface="+mj-lt"/>
          </a:endParaRPr>
        </a:p>
      </dsp:txBody>
      <dsp:txXfrm>
        <a:off x="7251278" y="2211670"/>
        <a:ext cx="1093307" cy="939109"/>
      </dsp:txXfrm>
    </dsp:sp>
    <dsp:sp modelId="{19DE9637-6049-C249-82E5-589C5C5A69C4}">
      <dsp:nvSpPr>
        <dsp:cNvPr id="0" name=""/>
        <dsp:cNvSpPr/>
      </dsp:nvSpPr>
      <dsp:spPr>
        <a:xfrm>
          <a:off x="7606591" y="1718683"/>
          <a:ext cx="382681" cy="202821"/>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8663F024-4112-8B47-8796-758985F9B1C0}">
      <dsp:nvSpPr>
        <dsp:cNvPr id="0" name=""/>
        <dsp:cNvSpPr/>
      </dsp:nvSpPr>
      <dsp:spPr>
        <a:xfrm>
          <a:off x="6890446" y="246"/>
          <a:ext cx="1814970" cy="1634246"/>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rtl="0">
            <a:lnSpc>
              <a:spcPct val="90000"/>
            </a:lnSpc>
            <a:spcBef>
              <a:spcPct val="0"/>
            </a:spcBef>
            <a:spcAft>
              <a:spcPct val="35000"/>
            </a:spcAft>
          </a:pPr>
          <a:r>
            <a:rPr lang="en-US" sz="1400" b="1" kern="1200" dirty="0">
              <a:solidFill>
                <a:schemeClr val="bg1"/>
              </a:solidFill>
              <a:effectLst/>
              <a:latin typeface="+mj-lt"/>
            </a:rPr>
            <a:t>Should stage and validate all patches on the test systems before deploying them in production</a:t>
          </a:r>
          <a:endParaRPr lang="en-US" sz="1400" kern="1200" dirty="0">
            <a:solidFill>
              <a:schemeClr val="bg1"/>
            </a:solidFill>
            <a:effectLst/>
            <a:latin typeface="+mj-lt"/>
          </a:endParaRPr>
        </a:p>
      </dsp:txBody>
      <dsp:txXfrm>
        <a:off x="7156242" y="239576"/>
        <a:ext cx="1283378" cy="115558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64194D-6219-974F-B5C2-AF4998BB3CE1}">
      <dsp:nvSpPr>
        <dsp:cNvPr id="0" name=""/>
        <dsp:cNvSpPr/>
      </dsp:nvSpPr>
      <dsp:spPr>
        <a:xfrm>
          <a:off x="0" y="65924"/>
          <a:ext cx="1372652" cy="823591"/>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en-US" sz="900" b="1" kern="1200" dirty="0"/>
            <a:t>Can only inform you about bad things that have already happened</a:t>
          </a:r>
          <a:endParaRPr lang="en-US" sz="900" kern="1200" dirty="0"/>
        </a:p>
      </dsp:txBody>
      <dsp:txXfrm>
        <a:off x="0" y="65924"/>
        <a:ext cx="1372652" cy="823591"/>
      </dsp:txXfrm>
    </dsp:sp>
    <dsp:sp modelId="{B3F53B49-9A77-CA43-8CC7-67F6A9314BCA}">
      <dsp:nvSpPr>
        <dsp:cNvPr id="0" name=""/>
        <dsp:cNvSpPr/>
      </dsp:nvSpPr>
      <dsp:spPr>
        <a:xfrm>
          <a:off x="1509917" y="65924"/>
          <a:ext cx="1372652" cy="823591"/>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en-US" sz="900" b="1" kern="1200" dirty="0"/>
            <a:t>In the event of a system breach or failure, system administrators can more quickly identify what happened</a:t>
          </a:r>
          <a:endParaRPr lang="en-US" sz="900" kern="1200" dirty="0"/>
        </a:p>
      </dsp:txBody>
      <dsp:txXfrm>
        <a:off x="1509917" y="65924"/>
        <a:ext cx="1372652" cy="823591"/>
      </dsp:txXfrm>
    </dsp:sp>
    <dsp:sp modelId="{EB36B60D-9E71-3D43-A4DB-354310F79BB4}">
      <dsp:nvSpPr>
        <dsp:cNvPr id="0" name=""/>
        <dsp:cNvSpPr/>
      </dsp:nvSpPr>
      <dsp:spPr>
        <a:xfrm>
          <a:off x="3019835" y="65924"/>
          <a:ext cx="1372652" cy="823591"/>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en-US" sz="900" b="1" kern="1200" dirty="0"/>
            <a:t>Key is to ensure you capture the correct data and then appropriately monitor and analyze this data</a:t>
          </a:r>
          <a:endParaRPr lang="en-US" sz="900" kern="1200" dirty="0"/>
        </a:p>
      </dsp:txBody>
      <dsp:txXfrm>
        <a:off x="3019835" y="65924"/>
        <a:ext cx="1372652" cy="823591"/>
      </dsp:txXfrm>
    </dsp:sp>
    <dsp:sp modelId="{98032698-1BCB-5448-B9A1-08E6A12170CC}">
      <dsp:nvSpPr>
        <dsp:cNvPr id="0" name=""/>
        <dsp:cNvSpPr/>
      </dsp:nvSpPr>
      <dsp:spPr>
        <a:xfrm>
          <a:off x="0" y="1026781"/>
          <a:ext cx="1372652" cy="823591"/>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en-US" sz="900" b="1" kern="1200" dirty="0"/>
            <a:t>Information can be generated by the system, network and applications</a:t>
          </a:r>
          <a:endParaRPr lang="en-US" sz="900" kern="1200" dirty="0"/>
        </a:p>
      </dsp:txBody>
      <dsp:txXfrm>
        <a:off x="0" y="1026781"/>
        <a:ext cx="1372652" cy="823591"/>
      </dsp:txXfrm>
    </dsp:sp>
    <dsp:sp modelId="{653DD936-C1D7-2142-8479-E5E6A8E3CB99}">
      <dsp:nvSpPr>
        <dsp:cNvPr id="0" name=""/>
        <dsp:cNvSpPr/>
      </dsp:nvSpPr>
      <dsp:spPr>
        <a:xfrm>
          <a:off x="1509917" y="1026781"/>
          <a:ext cx="1372652" cy="823591"/>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en-US" sz="900" b="1" kern="1200" dirty="0"/>
            <a:t>Range of data acquired should be determined during the system planning stage</a:t>
          </a:r>
          <a:endParaRPr lang="en-US" sz="900" kern="1200" dirty="0"/>
        </a:p>
      </dsp:txBody>
      <dsp:txXfrm>
        <a:off x="1509917" y="1026781"/>
        <a:ext cx="1372652" cy="823591"/>
      </dsp:txXfrm>
    </dsp:sp>
    <dsp:sp modelId="{6B52BF89-E878-3245-A08B-3C156152AA92}">
      <dsp:nvSpPr>
        <dsp:cNvPr id="0" name=""/>
        <dsp:cNvSpPr/>
      </dsp:nvSpPr>
      <dsp:spPr>
        <a:xfrm>
          <a:off x="3019835" y="1026781"/>
          <a:ext cx="1372652" cy="823591"/>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en-US" sz="900" b="1" kern="1200" dirty="0"/>
            <a:t>Generates significant volumes of information and it is important that sufficient space is allocated for them</a:t>
          </a:r>
        </a:p>
      </dsp:txBody>
      <dsp:txXfrm>
        <a:off x="3019835" y="1026781"/>
        <a:ext cx="1372652" cy="823591"/>
      </dsp:txXfrm>
    </dsp:sp>
    <dsp:sp modelId="{9C3EA92F-DFC3-DA41-BFB4-20019419E919}">
      <dsp:nvSpPr>
        <dsp:cNvPr id="0" name=""/>
        <dsp:cNvSpPr/>
      </dsp:nvSpPr>
      <dsp:spPr>
        <a:xfrm>
          <a:off x="1509917" y="1987638"/>
          <a:ext cx="1372652" cy="823591"/>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en-US" sz="900" b="1" kern="1200" dirty="0"/>
            <a:t>Automated analysis is preferred</a:t>
          </a:r>
        </a:p>
      </dsp:txBody>
      <dsp:txXfrm>
        <a:off x="1509917" y="1987638"/>
        <a:ext cx="1372652" cy="82359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C3978D-AFF6-4748-9953-223E84746C57}">
      <dsp:nvSpPr>
        <dsp:cNvPr id="0" name=""/>
        <dsp:cNvSpPr/>
      </dsp:nvSpPr>
      <dsp:spPr>
        <a:xfrm>
          <a:off x="1140" y="216086"/>
          <a:ext cx="854066" cy="1731567"/>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955" tIns="13970" rIns="20955" bIns="13970" numCol="1" spcCol="1270" anchor="ctr" anchorCtr="0">
          <a:noAutofit/>
        </a:bodyPr>
        <a:lstStyle/>
        <a:p>
          <a:pPr lvl="0" algn="ctr" defTabSz="466725" rtl="0">
            <a:lnSpc>
              <a:spcPct val="90000"/>
            </a:lnSpc>
            <a:spcBef>
              <a:spcPct val="0"/>
            </a:spcBef>
            <a:spcAft>
              <a:spcPct val="35000"/>
            </a:spcAft>
          </a:pPr>
          <a:r>
            <a:rPr lang="en-US" sz="1050" b="1" kern="1200" dirty="0">
              <a:solidFill>
                <a:schemeClr val="tx1"/>
              </a:solidFill>
              <a:latin typeface="+mj-lt"/>
            </a:rPr>
            <a:t>Performing regular backups of data is a critical control that assists with maintaining the integrity of the system and user data</a:t>
          </a:r>
          <a:endParaRPr lang="en-US" sz="1050" kern="1200" dirty="0">
            <a:solidFill>
              <a:schemeClr val="tx1"/>
            </a:solidFill>
            <a:latin typeface="+mj-lt"/>
          </a:endParaRPr>
        </a:p>
      </dsp:txBody>
      <dsp:txXfrm>
        <a:off x="26155" y="241101"/>
        <a:ext cx="804036" cy="1681537"/>
      </dsp:txXfrm>
    </dsp:sp>
    <dsp:sp modelId="{A796F937-10D4-E042-98D3-899C95D4C895}">
      <dsp:nvSpPr>
        <dsp:cNvPr id="0" name=""/>
        <dsp:cNvSpPr/>
      </dsp:nvSpPr>
      <dsp:spPr>
        <a:xfrm>
          <a:off x="40826" y="1947654"/>
          <a:ext cx="91440" cy="685174"/>
        </a:xfrm>
        <a:custGeom>
          <a:avLst/>
          <a:gdLst/>
          <a:ahLst/>
          <a:cxnLst/>
          <a:rect l="0" t="0" r="0" b="0"/>
          <a:pathLst>
            <a:path>
              <a:moveTo>
                <a:pt x="45720" y="0"/>
              </a:moveTo>
              <a:lnTo>
                <a:pt x="45720" y="685174"/>
              </a:lnTo>
              <a:lnTo>
                <a:pt x="49815" y="685174"/>
              </a:lnTo>
            </a:path>
          </a:pathLst>
        </a:custGeom>
        <a:noFill/>
        <a:ln w="6350" cap="flat" cmpd="sng" algn="ctr">
          <a:solidFill>
            <a:schemeClr val="accent1">
              <a:shade val="6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3337BCB2-3F92-AC4A-B44F-ED33FB651EDF}">
      <dsp:nvSpPr>
        <dsp:cNvPr id="0" name=""/>
        <dsp:cNvSpPr/>
      </dsp:nvSpPr>
      <dsp:spPr>
        <a:xfrm>
          <a:off x="90642" y="2239763"/>
          <a:ext cx="889665" cy="786131"/>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9050" tIns="12700" rIns="19050" bIns="12700" numCol="1" spcCol="1270" anchor="ctr" anchorCtr="0">
          <a:noAutofit/>
        </a:bodyPr>
        <a:lstStyle/>
        <a:p>
          <a:pPr lvl="0" algn="ctr" defTabSz="444500" rtl="0">
            <a:lnSpc>
              <a:spcPct val="90000"/>
            </a:lnSpc>
            <a:spcBef>
              <a:spcPct val="0"/>
            </a:spcBef>
            <a:spcAft>
              <a:spcPct val="35000"/>
            </a:spcAft>
          </a:pPr>
          <a:r>
            <a:rPr lang="en-US" sz="1000" b="1" kern="1200" dirty="0">
              <a:solidFill>
                <a:srgbClr val="000000"/>
              </a:solidFill>
              <a:latin typeface="+mj-lt"/>
            </a:rPr>
            <a:t>May be legal or operational requirements for the retention of data</a:t>
          </a:r>
          <a:endParaRPr lang="en-US" sz="1000" kern="1200" dirty="0">
            <a:solidFill>
              <a:srgbClr val="000000"/>
            </a:solidFill>
            <a:latin typeface="+mj-lt"/>
          </a:endParaRPr>
        </a:p>
      </dsp:txBody>
      <dsp:txXfrm>
        <a:off x="113667" y="2262788"/>
        <a:ext cx="843615" cy="740081"/>
      </dsp:txXfrm>
    </dsp:sp>
    <dsp:sp modelId="{68B48037-D933-D14A-8E34-43805CC67FC1}">
      <dsp:nvSpPr>
        <dsp:cNvPr id="0" name=""/>
        <dsp:cNvSpPr/>
      </dsp:nvSpPr>
      <dsp:spPr>
        <a:xfrm>
          <a:off x="1095918" y="216086"/>
          <a:ext cx="686008" cy="784618"/>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30480" tIns="20320" rIns="30480" bIns="20320" numCol="1" spcCol="1270" anchor="ctr" anchorCtr="0">
          <a:noAutofit/>
        </a:bodyPr>
        <a:lstStyle/>
        <a:p>
          <a:pPr lvl="0" algn="ctr" defTabSz="711200" rtl="0">
            <a:lnSpc>
              <a:spcPct val="90000"/>
            </a:lnSpc>
            <a:spcBef>
              <a:spcPct val="0"/>
            </a:spcBef>
            <a:spcAft>
              <a:spcPct val="35000"/>
            </a:spcAft>
          </a:pPr>
          <a:r>
            <a:rPr lang="en-US" sz="1600" b="1" kern="1200" dirty="0">
              <a:solidFill>
                <a:srgbClr val="FFFFFF"/>
              </a:solidFill>
              <a:latin typeface="+mj-lt"/>
            </a:rPr>
            <a:t>Backup</a:t>
          </a:r>
          <a:endParaRPr lang="en-US" sz="1600" kern="1200" dirty="0">
            <a:solidFill>
              <a:srgbClr val="FFFFFF"/>
            </a:solidFill>
            <a:latin typeface="+mj-lt"/>
          </a:endParaRPr>
        </a:p>
      </dsp:txBody>
      <dsp:txXfrm>
        <a:off x="1116010" y="236178"/>
        <a:ext cx="645824" cy="744434"/>
      </dsp:txXfrm>
    </dsp:sp>
    <dsp:sp modelId="{96D52052-7C1E-8746-B31A-7EE8379D8D9A}">
      <dsp:nvSpPr>
        <dsp:cNvPr id="0" name=""/>
        <dsp:cNvSpPr/>
      </dsp:nvSpPr>
      <dsp:spPr>
        <a:xfrm>
          <a:off x="1118799" y="1000705"/>
          <a:ext cx="91440" cy="793927"/>
        </a:xfrm>
        <a:custGeom>
          <a:avLst/>
          <a:gdLst/>
          <a:ahLst/>
          <a:cxnLst/>
          <a:rect l="0" t="0" r="0" b="0"/>
          <a:pathLst>
            <a:path>
              <a:moveTo>
                <a:pt x="45720" y="0"/>
              </a:moveTo>
              <a:lnTo>
                <a:pt x="45720" y="793927"/>
              </a:lnTo>
              <a:lnTo>
                <a:pt x="108514" y="793927"/>
              </a:lnTo>
            </a:path>
          </a:pathLst>
        </a:custGeom>
        <a:noFill/>
        <a:ln w="6350" cap="flat" cmpd="sng" algn="ctr">
          <a:solidFill>
            <a:schemeClr val="accent1">
              <a:shade val="6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3E0C1954-C800-8C48-9049-C6EFE974F822}">
      <dsp:nvSpPr>
        <dsp:cNvPr id="0" name=""/>
        <dsp:cNvSpPr/>
      </dsp:nvSpPr>
      <dsp:spPr>
        <a:xfrm>
          <a:off x="1227314" y="1254501"/>
          <a:ext cx="548806" cy="1080264"/>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9050" tIns="12700" rIns="19050" bIns="12700" numCol="1" spcCol="1270" anchor="ctr" anchorCtr="0">
          <a:noAutofit/>
        </a:bodyPr>
        <a:lstStyle/>
        <a:p>
          <a:pPr lvl="0" algn="ctr" defTabSz="444500" rtl="0">
            <a:lnSpc>
              <a:spcPct val="90000"/>
            </a:lnSpc>
            <a:spcBef>
              <a:spcPct val="0"/>
            </a:spcBef>
            <a:spcAft>
              <a:spcPct val="35000"/>
            </a:spcAft>
          </a:pPr>
          <a:r>
            <a:rPr lang="en-US" sz="1000" b="1" kern="1200" dirty="0">
              <a:solidFill>
                <a:srgbClr val="000000"/>
              </a:solidFill>
              <a:latin typeface="+mj-lt"/>
            </a:rPr>
            <a:t>The process of making copies of data at regular intervals</a:t>
          </a:r>
        </a:p>
      </dsp:txBody>
      <dsp:txXfrm>
        <a:off x="1243388" y="1270575"/>
        <a:ext cx="516658" cy="1048116"/>
      </dsp:txXfrm>
    </dsp:sp>
    <dsp:sp modelId="{06B5CE60-AFCD-0849-863C-86EC6506F50D}">
      <dsp:nvSpPr>
        <dsp:cNvPr id="0" name=""/>
        <dsp:cNvSpPr/>
      </dsp:nvSpPr>
      <dsp:spPr>
        <a:xfrm>
          <a:off x="1918930" y="234807"/>
          <a:ext cx="686008" cy="343004"/>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955" tIns="13970" rIns="20955" bIns="13970" numCol="1" spcCol="1270" anchor="ctr" anchorCtr="0">
          <a:noAutofit/>
        </a:bodyPr>
        <a:lstStyle/>
        <a:p>
          <a:pPr lvl="0" algn="ctr" defTabSz="488950" rtl="0">
            <a:lnSpc>
              <a:spcPct val="90000"/>
            </a:lnSpc>
            <a:spcBef>
              <a:spcPct val="0"/>
            </a:spcBef>
            <a:spcAft>
              <a:spcPct val="35000"/>
            </a:spcAft>
          </a:pPr>
          <a:r>
            <a:rPr lang="en-US" sz="1100" b="1" kern="1200" dirty="0">
              <a:solidFill>
                <a:srgbClr val="FFFFFF"/>
              </a:solidFill>
              <a:latin typeface="+mj-lt"/>
            </a:rPr>
            <a:t>Archive</a:t>
          </a:r>
          <a:endParaRPr lang="en-US" sz="700" kern="1200" dirty="0">
            <a:solidFill>
              <a:srgbClr val="FFFFFF"/>
            </a:solidFill>
            <a:latin typeface="+mj-lt"/>
          </a:endParaRPr>
        </a:p>
      </dsp:txBody>
      <dsp:txXfrm>
        <a:off x="1928976" y="244853"/>
        <a:ext cx="665916" cy="322912"/>
      </dsp:txXfrm>
    </dsp:sp>
    <dsp:sp modelId="{0DF255F0-4158-004B-92C3-BD72E2C36080}">
      <dsp:nvSpPr>
        <dsp:cNvPr id="0" name=""/>
        <dsp:cNvSpPr/>
      </dsp:nvSpPr>
      <dsp:spPr>
        <a:xfrm>
          <a:off x="1987530" y="577812"/>
          <a:ext cx="92403" cy="1126456"/>
        </a:xfrm>
        <a:custGeom>
          <a:avLst/>
          <a:gdLst/>
          <a:ahLst/>
          <a:cxnLst/>
          <a:rect l="0" t="0" r="0" b="0"/>
          <a:pathLst>
            <a:path>
              <a:moveTo>
                <a:pt x="0" y="0"/>
              </a:moveTo>
              <a:lnTo>
                <a:pt x="0" y="1126456"/>
              </a:lnTo>
              <a:lnTo>
                <a:pt x="92403" y="1126456"/>
              </a:lnTo>
            </a:path>
          </a:pathLst>
        </a:custGeom>
        <a:noFill/>
        <a:ln w="6350" cap="flat" cmpd="sng" algn="ctr">
          <a:solidFill>
            <a:schemeClr val="accent1">
              <a:shade val="6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DE47DEB4-7EEB-8A4D-A63B-75D0D5D38082}">
      <dsp:nvSpPr>
        <dsp:cNvPr id="0" name=""/>
        <dsp:cNvSpPr/>
      </dsp:nvSpPr>
      <dsp:spPr>
        <a:xfrm>
          <a:off x="2079934" y="927165"/>
          <a:ext cx="834674" cy="1554206"/>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7145" tIns="11430" rIns="17145" bIns="11430" numCol="1" spcCol="1270" anchor="ctr" anchorCtr="0">
          <a:noAutofit/>
        </a:bodyPr>
        <a:lstStyle/>
        <a:p>
          <a:pPr lvl="0" algn="ctr" defTabSz="400050" rtl="0">
            <a:lnSpc>
              <a:spcPct val="90000"/>
            </a:lnSpc>
            <a:spcBef>
              <a:spcPct val="0"/>
            </a:spcBef>
            <a:spcAft>
              <a:spcPct val="35000"/>
            </a:spcAft>
          </a:pPr>
          <a:r>
            <a:rPr lang="en-US" sz="900" b="1" kern="1200" dirty="0">
              <a:solidFill>
                <a:srgbClr val="000000"/>
              </a:solidFill>
              <a:latin typeface="+mj-lt"/>
            </a:rPr>
            <a:t>The</a:t>
          </a:r>
          <a:r>
            <a:rPr lang="en-US" sz="400" b="1" kern="1200" dirty="0">
              <a:solidFill>
                <a:srgbClr val="000000"/>
              </a:solidFill>
              <a:latin typeface="+mj-lt"/>
            </a:rPr>
            <a:t> </a:t>
          </a:r>
          <a:r>
            <a:rPr lang="en-US" sz="900" b="1" kern="1200" dirty="0">
              <a:solidFill>
                <a:srgbClr val="000000"/>
              </a:solidFill>
              <a:latin typeface="+mj-lt"/>
            </a:rPr>
            <a:t>process</a:t>
          </a:r>
          <a:r>
            <a:rPr lang="en-US" sz="400" b="1" kern="1200" dirty="0">
              <a:solidFill>
                <a:srgbClr val="000000"/>
              </a:solidFill>
              <a:latin typeface="+mj-lt"/>
            </a:rPr>
            <a:t> </a:t>
          </a:r>
          <a:r>
            <a:rPr lang="en-US" sz="900" b="1" kern="1200" dirty="0">
              <a:solidFill>
                <a:srgbClr val="000000"/>
              </a:solidFill>
              <a:latin typeface="+mj-lt"/>
            </a:rPr>
            <a:t>of</a:t>
          </a:r>
          <a:r>
            <a:rPr lang="en-US" sz="400" b="1" kern="1200" dirty="0">
              <a:solidFill>
                <a:srgbClr val="000000"/>
              </a:solidFill>
              <a:latin typeface="+mj-lt"/>
            </a:rPr>
            <a:t> </a:t>
          </a:r>
          <a:r>
            <a:rPr lang="en-US" sz="900" b="1" kern="1200" dirty="0">
              <a:solidFill>
                <a:srgbClr val="000000"/>
              </a:solidFill>
              <a:latin typeface="+mj-lt"/>
            </a:rPr>
            <a:t>retaining</a:t>
          </a:r>
          <a:r>
            <a:rPr lang="en-US" sz="400" b="1" kern="1200" dirty="0">
              <a:solidFill>
                <a:srgbClr val="000000"/>
              </a:solidFill>
              <a:latin typeface="+mj-lt"/>
            </a:rPr>
            <a:t> </a:t>
          </a:r>
          <a:r>
            <a:rPr lang="en-US" sz="900" b="1" kern="1200" dirty="0">
              <a:solidFill>
                <a:srgbClr val="000000"/>
              </a:solidFill>
              <a:latin typeface="+mj-lt"/>
            </a:rPr>
            <a:t>copies of data over extended periods of time in order to meet legal and operational requirements to access past data</a:t>
          </a:r>
        </a:p>
      </dsp:txBody>
      <dsp:txXfrm>
        <a:off x="2104381" y="951612"/>
        <a:ext cx="785780" cy="1505312"/>
      </dsp:txXfrm>
    </dsp:sp>
    <dsp:sp modelId="{7A44AF91-CE52-E140-9586-FB03A051A779}">
      <dsp:nvSpPr>
        <dsp:cNvPr id="0" name=""/>
        <dsp:cNvSpPr/>
      </dsp:nvSpPr>
      <dsp:spPr>
        <a:xfrm>
          <a:off x="3096807" y="216086"/>
          <a:ext cx="797443" cy="1627043"/>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955" tIns="13970" rIns="20955" bIns="13970" numCol="1" spcCol="1270" anchor="ctr" anchorCtr="0">
          <a:noAutofit/>
        </a:bodyPr>
        <a:lstStyle/>
        <a:p>
          <a:pPr lvl="0" algn="ctr" defTabSz="488950" rtl="0">
            <a:lnSpc>
              <a:spcPct val="90000"/>
            </a:lnSpc>
            <a:spcBef>
              <a:spcPct val="0"/>
            </a:spcBef>
            <a:spcAft>
              <a:spcPct val="35000"/>
            </a:spcAft>
          </a:pPr>
          <a:r>
            <a:rPr lang="en-US" sz="1100" b="1" kern="1200" dirty="0">
              <a:solidFill>
                <a:srgbClr val="FFFFFF"/>
              </a:solidFill>
              <a:latin typeface="+mj-lt"/>
            </a:rPr>
            <a:t>Needs and policy relating to backup and archive should be determined during the system planning stage</a:t>
          </a:r>
        </a:p>
      </dsp:txBody>
      <dsp:txXfrm>
        <a:off x="3120163" y="239442"/>
        <a:ext cx="750731" cy="1580331"/>
      </dsp:txXfrm>
    </dsp:sp>
    <dsp:sp modelId="{2E541DBA-4124-2844-957F-6AD9B4EA3EB5}">
      <dsp:nvSpPr>
        <dsp:cNvPr id="0" name=""/>
        <dsp:cNvSpPr/>
      </dsp:nvSpPr>
      <dsp:spPr>
        <a:xfrm>
          <a:off x="3176552" y="1843130"/>
          <a:ext cx="127166" cy="301999"/>
        </a:xfrm>
        <a:custGeom>
          <a:avLst/>
          <a:gdLst/>
          <a:ahLst/>
          <a:cxnLst/>
          <a:rect l="0" t="0" r="0" b="0"/>
          <a:pathLst>
            <a:path>
              <a:moveTo>
                <a:pt x="0" y="0"/>
              </a:moveTo>
              <a:lnTo>
                <a:pt x="0" y="301999"/>
              </a:lnTo>
              <a:lnTo>
                <a:pt x="127166" y="301999"/>
              </a:lnTo>
            </a:path>
          </a:pathLst>
        </a:custGeom>
        <a:noFill/>
        <a:ln w="6350" cap="flat" cmpd="sng" algn="ctr">
          <a:solidFill>
            <a:schemeClr val="accent1">
              <a:shade val="6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4BFDF3E2-294F-7C44-8A32-E68C0FEB5A0E}">
      <dsp:nvSpPr>
        <dsp:cNvPr id="0" name=""/>
        <dsp:cNvSpPr/>
      </dsp:nvSpPr>
      <dsp:spPr>
        <a:xfrm>
          <a:off x="3303719" y="1948847"/>
          <a:ext cx="548806" cy="392564"/>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7145" tIns="11430" rIns="17145" bIns="11430" numCol="1" spcCol="1270" anchor="ctr" anchorCtr="0">
          <a:noAutofit/>
        </a:bodyPr>
        <a:lstStyle/>
        <a:p>
          <a:pPr marL="57150" lvl="0" indent="0" algn="ctr" defTabSz="400050" rtl="0">
            <a:lnSpc>
              <a:spcPct val="90000"/>
            </a:lnSpc>
            <a:spcBef>
              <a:spcPct val="0"/>
            </a:spcBef>
            <a:spcAft>
              <a:spcPct val="35000"/>
            </a:spcAft>
          </a:pPr>
          <a:r>
            <a:rPr lang="en-US" sz="900" b="1" kern="1200" dirty="0">
              <a:solidFill>
                <a:srgbClr val="000000"/>
              </a:solidFill>
              <a:latin typeface="+mj-lt"/>
            </a:rPr>
            <a:t>Kept</a:t>
          </a:r>
          <a:r>
            <a:rPr lang="en-US" sz="400" b="1" kern="1200" dirty="0">
              <a:solidFill>
                <a:srgbClr val="000000"/>
              </a:solidFill>
              <a:latin typeface="+mj-lt"/>
            </a:rPr>
            <a:t> </a:t>
          </a:r>
          <a:r>
            <a:rPr lang="en-US" sz="1050" b="1" kern="1200" dirty="0">
              <a:solidFill>
                <a:srgbClr val="000000"/>
              </a:solidFill>
              <a:latin typeface="+mj-lt"/>
            </a:rPr>
            <a:t>online</a:t>
          </a:r>
          <a:r>
            <a:rPr lang="en-US" sz="600" b="1" kern="1200" dirty="0">
              <a:solidFill>
                <a:srgbClr val="000000"/>
              </a:solidFill>
              <a:latin typeface="+mj-lt"/>
            </a:rPr>
            <a:t> </a:t>
          </a:r>
          <a:r>
            <a:rPr lang="en-US" sz="900" b="1" kern="1200" dirty="0">
              <a:solidFill>
                <a:srgbClr val="000000"/>
              </a:solidFill>
              <a:latin typeface="+mj-lt"/>
            </a:rPr>
            <a:t>or</a:t>
          </a:r>
          <a:r>
            <a:rPr lang="en-US" sz="600" b="1" kern="1200" dirty="0">
              <a:solidFill>
                <a:srgbClr val="000000"/>
              </a:solidFill>
              <a:latin typeface="+mj-lt"/>
            </a:rPr>
            <a:t> </a:t>
          </a:r>
          <a:r>
            <a:rPr lang="en-US" sz="900" b="1" kern="1200" dirty="0">
              <a:solidFill>
                <a:srgbClr val="000000"/>
              </a:solidFill>
              <a:latin typeface="+mj-lt"/>
            </a:rPr>
            <a:t>offline</a:t>
          </a:r>
        </a:p>
      </dsp:txBody>
      <dsp:txXfrm>
        <a:off x="3315217" y="1960345"/>
        <a:ext cx="525810" cy="369568"/>
      </dsp:txXfrm>
    </dsp:sp>
    <dsp:sp modelId="{8DCD2B7D-005D-9C4B-8F2F-24086422E482}">
      <dsp:nvSpPr>
        <dsp:cNvPr id="0" name=""/>
        <dsp:cNvSpPr/>
      </dsp:nvSpPr>
      <dsp:spPr>
        <a:xfrm>
          <a:off x="3130832" y="1843130"/>
          <a:ext cx="91440" cy="1124694"/>
        </a:xfrm>
        <a:custGeom>
          <a:avLst/>
          <a:gdLst/>
          <a:ahLst/>
          <a:cxnLst/>
          <a:rect l="0" t="0" r="0" b="0"/>
          <a:pathLst>
            <a:path>
              <a:moveTo>
                <a:pt x="45720" y="0"/>
              </a:moveTo>
              <a:lnTo>
                <a:pt x="45720" y="1124694"/>
              </a:lnTo>
              <a:lnTo>
                <a:pt x="126604" y="1124694"/>
              </a:lnTo>
            </a:path>
          </a:pathLst>
        </a:custGeom>
        <a:noFill/>
        <a:ln w="6350" cap="flat" cmpd="sng" algn="ctr">
          <a:solidFill>
            <a:schemeClr val="accent1">
              <a:shade val="6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FF0CF26D-5831-0749-8775-947DE62707B1}">
      <dsp:nvSpPr>
        <dsp:cNvPr id="0" name=""/>
        <dsp:cNvSpPr/>
      </dsp:nvSpPr>
      <dsp:spPr>
        <a:xfrm>
          <a:off x="3257436" y="2623284"/>
          <a:ext cx="762435" cy="689081"/>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7145" tIns="11430" rIns="17145" bIns="11430" numCol="1" spcCol="1270" anchor="ctr" anchorCtr="0">
          <a:noAutofit/>
        </a:bodyPr>
        <a:lstStyle/>
        <a:p>
          <a:pPr marL="57150" lvl="0" indent="0" algn="ctr" defTabSz="400050" rtl="0">
            <a:lnSpc>
              <a:spcPct val="90000"/>
            </a:lnSpc>
            <a:spcBef>
              <a:spcPct val="0"/>
            </a:spcBef>
            <a:spcAft>
              <a:spcPct val="35000"/>
            </a:spcAft>
          </a:pPr>
          <a:r>
            <a:rPr lang="en-US" sz="900" b="1" kern="1200" dirty="0">
              <a:solidFill>
                <a:srgbClr val="000000"/>
              </a:solidFill>
              <a:latin typeface="+mj-lt"/>
            </a:rPr>
            <a:t>Stored</a:t>
          </a:r>
          <a:r>
            <a:rPr lang="en-US" sz="500" b="1" kern="1200" dirty="0">
              <a:solidFill>
                <a:srgbClr val="000000"/>
              </a:solidFill>
              <a:latin typeface="+mj-lt"/>
            </a:rPr>
            <a:t> </a:t>
          </a:r>
          <a:r>
            <a:rPr lang="en-US" sz="900" b="1" kern="1200" dirty="0">
              <a:solidFill>
                <a:srgbClr val="000000"/>
              </a:solidFill>
              <a:latin typeface="+mj-lt"/>
            </a:rPr>
            <a:t>locally</a:t>
          </a:r>
          <a:r>
            <a:rPr lang="en-US" sz="500" b="1" kern="1200" dirty="0">
              <a:solidFill>
                <a:srgbClr val="000000"/>
              </a:solidFill>
              <a:latin typeface="+mj-lt"/>
            </a:rPr>
            <a:t> </a:t>
          </a:r>
          <a:r>
            <a:rPr lang="en-US" sz="900" b="1" kern="1200" dirty="0">
              <a:solidFill>
                <a:srgbClr val="000000"/>
              </a:solidFill>
              <a:latin typeface="+mj-lt"/>
            </a:rPr>
            <a:t>or</a:t>
          </a:r>
          <a:r>
            <a:rPr lang="en-US" sz="500" b="1" kern="1200" dirty="0">
              <a:solidFill>
                <a:srgbClr val="000000"/>
              </a:solidFill>
              <a:latin typeface="+mj-lt"/>
            </a:rPr>
            <a:t> </a:t>
          </a:r>
          <a:r>
            <a:rPr lang="en-US" sz="900" b="1" kern="1200" dirty="0">
              <a:solidFill>
                <a:srgbClr val="000000"/>
              </a:solidFill>
              <a:latin typeface="+mj-lt"/>
            </a:rPr>
            <a:t>transported to a remote </a:t>
          </a:r>
          <a:r>
            <a:rPr lang="en-US" sz="900" b="1" kern="1200" dirty="0" smtClean="0">
              <a:solidFill>
                <a:srgbClr val="000000"/>
              </a:solidFill>
              <a:latin typeface="+mj-lt"/>
            </a:rPr>
            <a:t>site</a:t>
          </a:r>
          <a:endParaRPr lang="en-US" sz="900" b="1" kern="1200" dirty="0">
            <a:solidFill>
              <a:srgbClr val="000000"/>
            </a:solidFill>
            <a:latin typeface="+mj-lt"/>
          </a:endParaRPr>
        </a:p>
      </dsp:txBody>
      <dsp:txXfrm>
        <a:off x="3277618" y="2643466"/>
        <a:ext cx="722071" cy="64871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DACA18-19EC-724F-B9C3-BF4FF1F3C066}">
      <dsp:nvSpPr>
        <dsp:cNvPr id="0" name=""/>
        <dsp:cNvSpPr/>
      </dsp:nvSpPr>
      <dsp:spPr>
        <a:xfrm>
          <a:off x="0" y="0"/>
          <a:ext cx="6583680" cy="966347"/>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rtl="0">
            <a:lnSpc>
              <a:spcPct val="90000"/>
            </a:lnSpc>
            <a:spcBef>
              <a:spcPct val="0"/>
            </a:spcBef>
            <a:spcAft>
              <a:spcPct val="35000"/>
            </a:spcAft>
          </a:pPr>
          <a:r>
            <a:rPr lang="en-US" sz="1600" kern="1200" dirty="0">
              <a:latin typeface="+mj-lt"/>
            </a:rPr>
            <a:t>The traditional Linux security model can be summed up quite succinctly:  People or processes with “root” privileges can do anything; other accounts can do  much less  </a:t>
          </a:r>
        </a:p>
      </dsp:txBody>
      <dsp:txXfrm>
        <a:off x="28303" y="28303"/>
        <a:ext cx="5459260" cy="909741"/>
      </dsp:txXfrm>
    </dsp:sp>
    <dsp:sp modelId="{6CC8406D-D629-924B-8EDB-BD25E7F8563E}">
      <dsp:nvSpPr>
        <dsp:cNvPr id="0" name=""/>
        <dsp:cNvSpPr/>
      </dsp:nvSpPr>
      <dsp:spPr>
        <a:xfrm>
          <a:off x="133582" y="1142046"/>
          <a:ext cx="7419280" cy="966347"/>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rtl="0">
            <a:lnSpc>
              <a:spcPct val="90000"/>
            </a:lnSpc>
            <a:spcBef>
              <a:spcPct val="0"/>
            </a:spcBef>
            <a:spcAft>
              <a:spcPct val="35000"/>
            </a:spcAft>
          </a:pPr>
          <a:r>
            <a:rPr lang="en-US" sz="1600" kern="1200" dirty="0">
              <a:latin typeface="+mj-lt"/>
            </a:rPr>
            <a:t>From the attacker’s perspective the challenge in cracking a Linux system is gaining root privileges</a:t>
          </a:r>
        </a:p>
      </dsp:txBody>
      <dsp:txXfrm>
        <a:off x="161885" y="1170349"/>
        <a:ext cx="6033462" cy="909741"/>
      </dsp:txXfrm>
    </dsp:sp>
    <dsp:sp modelId="{E9088660-B818-4C41-A55C-6DD8E7E23DC0}">
      <dsp:nvSpPr>
        <dsp:cNvPr id="0" name=""/>
        <dsp:cNvSpPr/>
      </dsp:nvSpPr>
      <dsp:spPr>
        <a:xfrm>
          <a:off x="737569" y="2284093"/>
          <a:ext cx="7297614" cy="966347"/>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rtl="0">
            <a:lnSpc>
              <a:spcPct val="90000"/>
            </a:lnSpc>
            <a:spcBef>
              <a:spcPct val="0"/>
            </a:spcBef>
            <a:spcAft>
              <a:spcPct val="35000"/>
            </a:spcAft>
          </a:pPr>
          <a:r>
            <a:rPr lang="en-US" sz="1600" kern="1200" dirty="0">
              <a:latin typeface="+mj-lt"/>
            </a:rPr>
            <a:t>Once an attacker gains root privileges they can:</a:t>
          </a:r>
        </a:p>
        <a:p>
          <a:pPr marL="114300" lvl="1" indent="-114300" algn="l" defTabSz="533400" rtl="0">
            <a:lnSpc>
              <a:spcPct val="90000"/>
            </a:lnSpc>
            <a:spcBef>
              <a:spcPct val="0"/>
            </a:spcBef>
            <a:spcAft>
              <a:spcPct val="15000"/>
            </a:spcAft>
            <a:buChar char="••"/>
          </a:pPr>
          <a:r>
            <a:rPr lang="en-US" sz="1200" kern="1200" dirty="0">
              <a:latin typeface="+mj-lt"/>
            </a:rPr>
            <a:t>Erase or edit logs &amp; hide their processes, files, and directories</a:t>
          </a:r>
        </a:p>
        <a:p>
          <a:pPr marL="114300" lvl="1" indent="-114300" algn="l" defTabSz="533400" rtl="0">
            <a:lnSpc>
              <a:spcPct val="90000"/>
            </a:lnSpc>
            <a:spcBef>
              <a:spcPct val="0"/>
            </a:spcBef>
            <a:spcAft>
              <a:spcPct val="15000"/>
            </a:spcAft>
            <a:buChar char="••"/>
          </a:pPr>
          <a:r>
            <a:rPr lang="en-US" sz="1200" kern="1200" dirty="0">
              <a:latin typeface="+mj-lt"/>
            </a:rPr>
            <a:t>Basically, redefine the reality of the system as experienced by its administrators and users</a:t>
          </a:r>
        </a:p>
      </dsp:txBody>
      <dsp:txXfrm>
        <a:off x="765872" y="2312396"/>
        <a:ext cx="5942715" cy="909741"/>
      </dsp:txXfrm>
    </dsp:sp>
    <dsp:sp modelId="{13FF3953-F57D-9148-893C-4A28085E1E5B}">
      <dsp:nvSpPr>
        <dsp:cNvPr id="0" name=""/>
        <dsp:cNvSpPr/>
      </dsp:nvSpPr>
      <dsp:spPr>
        <a:xfrm>
          <a:off x="1645920" y="3513846"/>
          <a:ext cx="6583680" cy="790935"/>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rtl="0">
            <a:lnSpc>
              <a:spcPct val="90000"/>
            </a:lnSpc>
            <a:spcBef>
              <a:spcPct val="0"/>
            </a:spcBef>
            <a:spcAft>
              <a:spcPct val="35000"/>
            </a:spcAft>
          </a:pPr>
          <a:r>
            <a:rPr lang="en-US" sz="1600" kern="1200" dirty="0">
              <a:latin typeface="+mj-lt"/>
            </a:rPr>
            <a:t>Thus, Linux security (and UNIX security in general) is a game of “</a:t>
          </a:r>
          <a:r>
            <a:rPr lang="en-US" sz="1600" kern="1200" dirty="0" smtClean="0">
              <a:latin typeface="+mj-lt"/>
            </a:rPr>
            <a:t>root takes </a:t>
          </a:r>
          <a:r>
            <a:rPr lang="en-US" sz="1600" kern="1200" dirty="0">
              <a:latin typeface="+mj-lt"/>
            </a:rPr>
            <a:t>all”</a:t>
          </a:r>
        </a:p>
      </dsp:txBody>
      <dsp:txXfrm>
        <a:off x="1669086" y="3537012"/>
        <a:ext cx="5357839" cy="744603"/>
      </dsp:txXfrm>
    </dsp:sp>
    <dsp:sp modelId="{20E651B7-D4BD-A44F-BC8F-FD66F9362E6C}">
      <dsp:nvSpPr>
        <dsp:cNvPr id="0" name=""/>
        <dsp:cNvSpPr/>
      </dsp:nvSpPr>
      <dsp:spPr>
        <a:xfrm>
          <a:off x="5955554" y="740134"/>
          <a:ext cx="628125" cy="628125"/>
        </a:xfrm>
        <a:prstGeom prst="downArrow">
          <a:avLst>
            <a:gd name="adj1" fmla="val 55000"/>
            <a:gd name="adj2" fmla="val 45000"/>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endParaRPr lang="en-US" sz="2800" kern="1200"/>
        </a:p>
      </dsp:txBody>
      <dsp:txXfrm>
        <a:off x="6096882" y="740134"/>
        <a:ext cx="345469" cy="472664"/>
      </dsp:txXfrm>
    </dsp:sp>
    <dsp:sp modelId="{F96D086F-CB32-1B48-9965-AFBFDFACDE0F}">
      <dsp:nvSpPr>
        <dsp:cNvPr id="0" name=""/>
        <dsp:cNvSpPr/>
      </dsp:nvSpPr>
      <dsp:spPr>
        <a:xfrm>
          <a:off x="6506937" y="1882181"/>
          <a:ext cx="628125" cy="628125"/>
        </a:xfrm>
        <a:prstGeom prst="downArrow">
          <a:avLst>
            <a:gd name="adj1" fmla="val 55000"/>
            <a:gd name="adj2" fmla="val 45000"/>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endParaRPr lang="en-US" sz="2800" kern="1200"/>
        </a:p>
      </dsp:txBody>
      <dsp:txXfrm>
        <a:off x="6648265" y="1882181"/>
        <a:ext cx="345469" cy="472664"/>
      </dsp:txXfrm>
    </dsp:sp>
    <dsp:sp modelId="{05AE50EF-760D-3840-9B2B-4396EEE6D8DE}">
      <dsp:nvSpPr>
        <dsp:cNvPr id="0" name=""/>
        <dsp:cNvSpPr/>
      </dsp:nvSpPr>
      <dsp:spPr>
        <a:xfrm>
          <a:off x="7050091" y="3024227"/>
          <a:ext cx="628125" cy="628125"/>
        </a:xfrm>
        <a:prstGeom prst="downArrow">
          <a:avLst>
            <a:gd name="adj1" fmla="val 55000"/>
            <a:gd name="adj2" fmla="val 45000"/>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endParaRPr lang="en-US" sz="2800" kern="1200"/>
        </a:p>
      </dsp:txBody>
      <dsp:txXfrm>
        <a:off x="7191419" y="3024227"/>
        <a:ext cx="345469" cy="472664"/>
      </dsp:txXfrm>
    </dsp:sp>
  </dsp:spTree>
</dsp:drawing>
</file>

<file path=ppt/diagrams/layout1.xml><?xml version="1.0" encoding="utf-8"?>
<dgm:layoutDef xmlns:dgm="http://schemas.openxmlformats.org/drawingml/2006/diagram" xmlns:a="http://schemas.openxmlformats.org/drawingml/2006/main" uniqueId="urn:microsoft.com/office/officeart/2005/8/layout/bProcess2">
  <dgm:title val=""/>
  <dgm:desc val=""/>
  <dgm:catLst>
    <dgm:cat type="process" pri="24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dgm:varLst>
    <dgm:choose name="Name0">
      <dgm:if name="Name1" func="var" arg="dir" op="equ" val="norm">
        <dgm:alg type="snake">
          <dgm:param type="grDir" val="tL"/>
          <dgm:param type="flowDir" val="col"/>
          <dgm:param type="contDir" val="revDir"/>
        </dgm:alg>
      </dgm:if>
      <dgm:else name="Name2">
        <dgm:alg type="snake">
          <dgm:param type="grDir" val="tR"/>
          <dgm:param type="flowDir" val="col"/>
          <dgm:param type="contDir" val="revDir"/>
        </dgm:alg>
      </dgm:else>
    </dgm:choose>
    <dgm:shape xmlns:r="http://schemas.openxmlformats.org/officeDocument/2006/relationships" r:blip="">
      <dgm:adjLst/>
    </dgm:shape>
    <dgm:presOf/>
    <dgm:constrLst>
      <dgm:constr type="w" for="ch" forName="firstNode" refType="w"/>
      <dgm:constr type="w" for="ch" forName="lastNode" refType="w" refFor="ch" refForName="firstNode" op="equ"/>
      <dgm:constr type="w" for="ch" forName="middleNode" refType="w" refFor="ch" refForName="firstNode" op="equ"/>
      <dgm:constr type="h" for="ch" ptType="sibTrans" refType="w" refFor="ch" refForName="middleNode" op="equ" fact="0.35"/>
      <dgm:constr type="sp" refType="w" refFor="ch" refForName="middleNode" fact="0.5"/>
      <dgm:constr type="connDist" for="des" ptType="sibTrans" op="equ"/>
      <dgm:constr type="primFontSz" for="ch" forName="firstNode" val="65"/>
      <dgm:constr type="primFontSz" for="ch" forName="lastNode" refType="primFontSz" refFor="ch" refForName="firstNode" op="equ"/>
      <dgm:constr type="primFontSz" for="des" forName="shape" val="65"/>
      <dgm:constr type="primFontSz" for="des" forName="shape" refType="primFontSz" refFor="ch" refForName="firstNode" op="lte"/>
      <dgm:constr type="primFontSz" for="des" forName="shape" refType="primFontSz" refFor="ch" refForName="lastNode" op="lte"/>
    </dgm:constrLst>
    <dgm:ruleLst/>
    <dgm:forEach name="Name3" axis="ch" ptType="node">
      <dgm:choose name="Name4">
        <dgm:if name="Name5" axis="self" ptType="node" func="pos" op="equ" val="1">
          <dgm:layoutNode name="fir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if name="Name6" axis="self" ptType="node" func="revPos" op="equ" val="1">
          <dgm:layoutNode name="la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7">
          <dgm:layoutNode name="middleNode">
            <dgm:alg type="composite"/>
            <dgm:shape xmlns:r="http://schemas.openxmlformats.org/officeDocument/2006/relationships" r:blip="">
              <dgm:adjLst/>
            </dgm:shape>
            <dgm:presOf/>
            <dgm:constrLst>
              <dgm:constr type="h" refType="w"/>
              <dgm:constr type="w" for="ch" forName="padding" refType="w"/>
              <dgm:constr type="h" for="ch" forName="padding" refType="h"/>
              <dgm:constr type="w" for="ch" forName="shape" refType="w" fact="0.667"/>
              <dgm:constr type="h" for="ch" forName="shape" refType="h" fact="0.667"/>
              <dgm:constr type="ctrX" for="ch" forName="shape" refType="w" fact="0.5"/>
              <dgm:constr type="ctrY" for="ch" forName="shape" refType="h" fact="0.5"/>
            </dgm:constrLst>
            <dgm:ruleLst/>
            <dgm:layoutNode name="padding">
              <dgm:alg type="sp"/>
              <dgm:shape xmlns:r="http://schemas.openxmlformats.org/officeDocument/2006/relationships" type="ellipse" r:blip="" hideGeom="1">
                <dgm:adjLst/>
              </dgm:shape>
              <dgm:presOf/>
              <dgm:constrLst/>
              <dgm:ruleLst/>
            </dgm:layoutNode>
            <dgm:layoutNode name="shap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else>
      </dgm:choose>
      <dgm:forEach name="Name8" axis="followSib" ptType="sibTrans" cnt="1">
        <dgm:layoutNode name="sibTrans">
          <dgm:choose name="Name9">
            <dgm:if name="Name10" func="var" arg="dir" op="equ" val="norm">
              <dgm:choose name="Name11">
                <dgm:if name="Name12" axis="self" ptType="sibTrans" func="pos" op="equ" val="1">
                  <dgm:alg type="conn">
                    <dgm:param type="begPts" val="auto"/>
                    <dgm:param type="endPts" val="auto"/>
                    <dgm:param type="srcNode" val="firstNode"/>
                    <dgm:param type="dstNode" val="shape"/>
                  </dgm:alg>
                </dgm:if>
                <dgm:if name="Name13" axis="self" ptType="sibTrans" func="revPos" op="equ" val="1">
                  <dgm:alg type="conn">
                    <dgm:param type="begPts" val="auto"/>
                    <dgm:param type="endPts" val="auto"/>
                    <dgm:param type="srcNode" val="shape"/>
                    <dgm:param type="dstNode" val="lastNode"/>
                  </dgm:alg>
                </dgm:if>
                <dgm:else name="Name14">
                  <dgm:alg type="conn">
                    <dgm:param type="begPts" val="auto"/>
                    <dgm:param type="endPts" val="auto"/>
                    <dgm:param type="srcNode" val="shape"/>
                    <dgm:param type="dstNode" val="shape"/>
                  </dgm:alg>
                </dgm:else>
              </dgm:choose>
            </dgm:if>
            <dgm:else name="Name15">
              <dgm:choose name="Name16">
                <dgm:if name="Name17" axis="self" ptType="sibTrans" func="pos" op="equ" val="1">
                  <dgm:alg type="conn">
                    <dgm:param type="begPts" val="auto"/>
                    <dgm:param type="endPts" val="auto"/>
                    <dgm:param type="srcNode" val="firstNode"/>
                    <dgm:param type="dstNode" val="shape"/>
                  </dgm:alg>
                </dgm:if>
                <dgm:if name="Name18" axis="self" ptType="sibTrans" func="revPos" op="equ" val="1">
                  <dgm:alg type="conn">
                    <dgm:param type="begPts" val="auto"/>
                    <dgm:param type="endPts" val="auto"/>
                    <dgm:param type="srcNode" val="shape"/>
                    <dgm:param type="dstNode" val="lastNode"/>
                  </dgm:alg>
                </dgm:if>
                <dgm:else name="Name19">
                  <dgm:alg type="conn">
                    <dgm:param type="begPts" val="auto"/>
                    <dgm:param type="endPts" val="auto"/>
                    <dgm:param type="srcNode" val="shape"/>
                    <dgm:param type="dstNode" val="shape"/>
                  </dgm:alg>
                </dgm:else>
              </dgm:choose>
            </dgm:else>
          </dgm:choose>
          <dgm:shape xmlns:r="http://schemas.openxmlformats.org/officeDocument/2006/relationships" rot="90" type="triangle" r:blip="">
            <dgm:adjLst/>
          </dgm:shape>
          <dgm:presOf axis="self"/>
          <dgm:constrLst>
            <dgm:constr type="w" refType="h"/>
            <dgm:constr type="connDist"/>
            <dgm:constr type="begPad" refType="connDist" fact="0.25"/>
            <dgm:constr type="endPad" refType="connDist" fact="0.22"/>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1">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970338" y="0"/>
            <a:ext cx="3038475" cy="466725"/>
          </a:xfrm>
          <a:prstGeom prst="rect">
            <a:avLst/>
          </a:prstGeom>
        </p:spPr>
        <p:txBody>
          <a:bodyPr vert="horz" lIns="91440" tIns="45720" rIns="91440" bIns="45720" rtlCol="0"/>
          <a:lstStyle>
            <a:lvl1pPr algn="r">
              <a:defRPr sz="1200"/>
            </a:lvl1pPr>
          </a:lstStyle>
          <a:p>
            <a:fld id="{5A3CC546-8880-4D7D-AA68-FDBA5A659E43}" type="datetimeFigureOut">
              <a:rPr lang="en-US" smtClean="0"/>
              <a:t>2/1/2023</a:t>
            </a:fld>
            <a:endParaRPr lang="en-US"/>
          </a:p>
        </p:txBody>
      </p:sp>
      <p:sp>
        <p:nvSpPr>
          <p:cNvPr id="4" name="Footer Placeholder 3"/>
          <p:cNvSpPr>
            <a:spLocks noGrp="1"/>
          </p:cNvSpPr>
          <p:nvPr>
            <p:ph type="ftr" sz="quarter" idx="2"/>
          </p:nvPr>
        </p:nvSpPr>
        <p:spPr>
          <a:xfrm>
            <a:off x="0" y="8829675"/>
            <a:ext cx="3038475" cy="466725"/>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970338" y="8829675"/>
            <a:ext cx="3038475" cy="466725"/>
          </a:xfrm>
          <a:prstGeom prst="rect">
            <a:avLst/>
          </a:prstGeom>
        </p:spPr>
        <p:txBody>
          <a:bodyPr vert="horz" lIns="91440" tIns="45720" rIns="91440" bIns="45720" rtlCol="0" anchor="b"/>
          <a:lstStyle>
            <a:lvl1pPr algn="r">
              <a:defRPr sz="1200"/>
            </a:lvl1pPr>
          </a:lstStyle>
          <a:p>
            <a:fld id="{CA733016-9FD7-4878-823E-054868A2C56F}" type="slidenum">
              <a:rPr lang="en-US" smtClean="0"/>
              <a:t>‹#›</a:t>
            </a:fld>
            <a:endParaRPr lang="en-US"/>
          </a:p>
        </p:txBody>
      </p:sp>
    </p:spTree>
    <p:extLst>
      <p:ext uri="{BB962C8B-B14F-4D97-AF65-F5344CB8AC3E}">
        <p14:creationId xmlns:p14="http://schemas.microsoft.com/office/powerpoint/2010/main" val="315448042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1BC04987-339B-4EAD-9616-C18CAE59C799}" type="datetimeFigureOut">
              <a:rPr lang="en-US" smtClean="0"/>
              <a:t>2/1/2023</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14C50C16-9E45-4E19-BF6B-FF7F79D116F3}" type="slidenum">
              <a:rPr lang="en-US" smtClean="0"/>
              <a:t>‹#›</a:t>
            </a:fld>
            <a:endParaRPr lang="en-US"/>
          </a:p>
        </p:txBody>
      </p:sp>
    </p:spTree>
    <p:extLst>
      <p:ext uri="{BB962C8B-B14F-4D97-AF65-F5344CB8AC3E}">
        <p14:creationId xmlns:p14="http://schemas.microsoft.com/office/powerpoint/2010/main" val="42787723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4C50C16-9E45-4E19-BF6B-FF7F79D116F3}" type="slidenum">
              <a:rPr lang="en-US" smtClean="0"/>
              <a:t>1</a:t>
            </a:fld>
            <a:endParaRPr lang="en-US"/>
          </a:p>
        </p:txBody>
      </p:sp>
    </p:spTree>
    <p:extLst>
      <p:ext uri="{BB962C8B-B14F-4D97-AF65-F5344CB8AC3E}">
        <p14:creationId xmlns:p14="http://schemas.microsoft.com/office/powerpoint/2010/main" val="31208132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TextEdit="1"/>
          </p:cNvSpPr>
          <p:nvPr>
            <p:ph type="sldImg"/>
          </p:nvPr>
        </p:nvSpPr>
        <p:spPr bwMode="auto">
          <a:xfrm>
            <a:off x="431800" y="708025"/>
            <a:ext cx="6302375" cy="3544888"/>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p>
        </p:txBody>
      </p:sp>
      <p:sp>
        <p:nvSpPr>
          <p:cNvPr id="81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71450" indent="-296711">
              <a:defRPr>
                <a:solidFill>
                  <a:schemeClr val="tx1"/>
                </a:solidFill>
                <a:latin typeface="Arial" panose="020B0604020202020204" pitchFamily="34" charset="0"/>
                <a:cs typeface="Arial" panose="020B0604020202020204" pitchFamily="34" charset="0"/>
              </a:defRPr>
            </a:lvl2pPr>
            <a:lvl3pPr marL="1186847" indent="-237369">
              <a:defRPr>
                <a:solidFill>
                  <a:schemeClr val="tx1"/>
                </a:solidFill>
                <a:latin typeface="Arial" panose="020B0604020202020204" pitchFamily="34" charset="0"/>
                <a:cs typeface="Arial" panose="020B0604020202020204" pitchFamily="34" charset="0"/>
              </a:defRPr>
            </a:lvl3pPr>
            <a:lvl4pPr marL="1661585" indent="-237369">
              <a:defRPr>
                <a:solidFill>
                  <a:schemeClr val="tx1"/>
                </a:solidFill>
                <a:latin typeface="Arial" panose="020B0604020202020204" pitchFamily="34" charset="0"/>
                <a:cs typeface="Arial" panose="020B0604020202020204" pitchFamily="34" charset="0"/>
              </a:defRPr>
            </a:lvl4pPr>
            <a:lvl5pPr marL="2136324" indent="-237369">
              <a:defRPr>
                <a:solidFill>
                  <a:schemeClr val="tx1"/>
                </a:solidFill>
                <a:latin typeface="Arial" panose="020B0604020202020204" pitchFamily="34" charset="0"/>
                <a:cs typeface="Arial" panose="020B0604020202020204" pitchFamily="34" charset="0"/>
              </a:defRPr>
            </a:lvl5pPr>
            <a:lvl6pPr marL="2611062" indent="-237369"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85801" indent="-237369"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60540" indent="-237369"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4035279" indent="-237369"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F36CEA6-4DEC-453E-97E3-4696949721A7}" type="slidenum">
              <a:rPr lang="en-US" smtClean="0">
                <a:solidFill>
                  <a:prstClr val="black"/>
                </a:solidFill>
                <a:latin typeface="Calibri" panose="020F0502020204030204" pitchFamily="34" charset="0"/>
              </a:rPr>
              <a:pPr/>
              <a:t>2</a:t>
            </a:fld>
            <a:endParaRPr lang="en-US">
              <a:solidFill>
                <a:prstClr val="black"/>
              </a:solidFill>
              <a:latin typeface="Calibri" panose="020F0502020204030204" pitchFamily="34" charset="0"/>
            </a:endParaRPr>
          </a:p>
        </p:txBody>
      </p:sp>
    </p:spTree>
    <p:extLst>
      <p:ext uri="{BB962C8B-B14F-4D97-AF65-F5344CB8AC3E}">
        <p14:creationId xmlns:p14="http://schemas.microsoft.com/office/powerpoint/2010/main" val="21435791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4C50C16-9E45-4E19-BF6B-FF7F79D116F3}" type="slidenum">
              <a:rPr lang="en-US" smtClean="0"/>
              <a:t>15</a:t>
            </a:fld>
            <a:endParaRPr lang="en-US"/>
          </a:p>
        </p:txBody>
      </p:sp>
    </p:spTree>
    <p:extLst>
      <p:ext uri="{BB962C8B-B14F-4D97-AF65-F5344CB8AC3E}">
        <p14:creationId xmlns:p14="http://schemas.microsoft.com/office/powerpoint/2010/main" val="16491213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4C50C16-9E45-4E19-BF6B-FF7F79D116F3}" type="slidenum">
              <a:rPr lang="en-US" smtClean="0"/>
              <a:t>25</a:t>
            </a:fld>
            <a:endParaRPr lang="en-US"/>
          </a:p>
        </p:txBody>
      </p:sp>
    </p:spTree>
    <p:extLst>
      <p:ext uri="{BB962C8B-B14F-4D97-AF65-F5344CB8AC3E}">
        <p14:creationId xmlns:p14="http://schemas.microsoft.com/office/powerpoint/2010/main" val="36220182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latin typeface="Arial" pitchFamily="-107" charset="0"/>
              </a:rPr>
              <a:t>A good security foundation needs a properly installed, patched, and configured operating system. Unfortunately, the default configuration for many operating systems often maximizes ease of use and functionality, rather than security. Further, since every organization has its own security needs, the appropriate security profile, and hence configuration, will also differ. </a:t>
            </a:r>
            <a:endParaRPr lang="en-US" dirty="0" smtClean="0">
              <a:latin typeface="Times New Roman" pitchFamily="-107" charset="0"/>
            </a:endParaRPr>
          </a:p>
          <a:p>
            <a:endParaRPr lang="en-US" dirty="0"/>
          </a:p>
        </p:txBody>
      </p:sp>
      <p:sp>
        <p:nvSpPr>
          <p:cNvPr id="4" name="Slide Number Placeholder 3"/>
          <p:cNvSpPr>
            <a:spLocks noGrp="1"/>
          </p:cNvSpPr>
          <p:nvPr>
            <p:ph type="sldNum" sz="quarter" idx="10"/>
          </p:nvPr>
        </p:nvSpPr>
        <p:spPr/>
        <p:txBody>
          <a:bodyPr/>
          <a:lstStyle/>
          <a:p>
            <a:fld id="{14C50C16-9E45-4E19-BF6B-FF7F79D116F3}" type="slidenum">
              <a:rPr lang="en-US" smtClean="0"/>
              <a:t>29</a:t>
            </a:fld>
            <a:endParaRPr lang="en-US"/>
          </a:p>
        </p:txBody>
      </p:sp>
    </p:spTree>
    <p:extLst>
      <p:ext uri="{BB962C8B-B14F-4D97-AF65-F5344CB8AC3E}">
        <p14:creationId xmlns:p14="http://schemas.microsoft.com/office/powerpoint/2010/main" val="22206501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4C50C16-9E45-4E19-BF6B-FF7F79D116F3}" type="slidenum">
              <a:rPr lang="en-US" smtClean="0"/>
              <a:t>30</a:t>
            </a:fld>
            <a:endParaRPr lang="en-US"/>
          </a:p>
        </p:txBody>
      </p:sp>
    </p:spTree>
    <p:extLst>
      <p:ext uri="{BB962C8B-B14F-4D97-AF65-F5344CB8AC3E}">
        <p14:creationId xmlns:p14="http://schemas.microsoft.com/office/powerpoint/2010/main" val="40249735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4C50C16-9E45-4E19-BF6B-FF7F79D116F3}" type="slidenum">
              <a:rPr lang="en-US" smtClean="0"/>
              <a:t>31</a:t>
            </a:fld>
            <a:endParaRPr lang="en-US"/>
          </a:p>
        </p:txBody>
      </p:sp>
    </p:spTree>
    <p:extLst>
      <p:ext uri="{BB962C8B-B14F-4D97-AF65-F5344CB8AC3E}">
        <p14:creationId xmlns:p14="http://schemas.microsoft.com/office/powerpoint/2010/main" val="1047878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4C50C16-9E45-4E19-BF6B-FF7F79D116F3}" type="slidenum">
              <a:rPr lang="en-US" smtClean="0"/>
              <a:t>32</a:t>
            </a:fld>
            <a:endParaRPr lang="en-US"/>
          </a:p>
        </p:txBody>
      </p:sp>
    </p:spTree>
    <p:extLst>
      <p:ext uri="{BB962C8B-B14F-4D97-AF65-F5344CB8AC3E}">
        <p14:creationId xmlns:p14="http://schemas.microsoft.com/office/powerpoint/2010/main" val="31377527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4C50C16-9E45-4E19-BF6B-FF7F79D116F3}" type="slidenum">
              <a:rPr lang="en-US" smtClean="0"/>
              <a:t>33</a:t>
            </a:fld>
            <a:endParaRPr lang="en-US"/>
          </a:p>
        </p:txBody>
      </p:sp>
    </p:spTree>
    <p:extLst>
      <p:ext uri="{BB962C8B-B14F-4D97-AF65-F5344CB8AC3E}">
        <p14:creationId xmlns:p14="http://schemas.microsoft.com/office/powerpoint/2010/main" val="40494942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Arial" pitchFamily="-110" charset="0"/>
                <a:ea typeface="ＭＳ Ｐゴシック" pitchFamily="-110" charset="-128"/>
                <a:cs typeface="ＭＳ Ｐゴシック" pitchFamily="-110" charset="-128"/>
              </a:rPr>
              <a:t>Since Linus Torvalds created Linux in 1991, more or less on a whim, Linux has evolved into one of the world’s most popular and versatile operating systems. Linux is free, open-sourced, and available in a wide variety of “distributions” targeted at almost every usage scenario imaginable. These distributions range from conservative, commercially supported versions such as Red Hat Enterprise Linux; to cutting-edge, completely free versions such as Ubuntu; to stripped-down but </a:t>
            </a:r>
            <a:r>
              <a:rPr lang="en-US" dirty="0" err="1">
                <a:latin typeface="Arial" pitchFamily="-110" charset="0"/>
                <a:ea typeface="ＭＳ Ｐゴシック" pitchFamily="-110" charset="-128"/>
                <a:cs typeface="ＭＳ Ｐゴシック" pitchFamily="-110" charset="-128"/>
              </a:rPr>
              <a:t>hyperstable</a:t>
            </a:r>
            <a:r>
              <a:rPr lang="en-US" dirty="0">
                <a:latin typeface="Arial" pitchFamily="-110" charset="0"/>
                <a:ea typeface="ＭＳ Ｐゴシック" pitchFamily="-110" charset="-128"/>
                <a:cs typeface="ＭＳ Ｐゴシック" pitchFamily="-110" charset="-128"/>
              </a:rPr>
              <a:t> “embedded” versions (designed for use in appliances and consumer products) such as </a:t>
            </a:r>
            <a:r>
              <a:rPr lang="en-US" dirty="0" err="1">
                <a:latin typeface="Arial" pitchFamily="-110" charset="0"/>
                <a:ea typeface="ＭＳ Ｐゴシック" pitchFamily="-110" charset="-128"/>
                <a:cs typeface="ＭＳ Ｐゴシック" pitchFamily="-110" charset="-128"/>
              </a:rPr>
              <a:t>uClinux</a:t>
            </a:r>
            <a:r>
              <a:rPr lang="en-US" dirty="0">
                <a:latin typeface="Arial" pitchFamily="-110" charset="0"/>
                <a:ea typeface="ＭＳ Ｐゴシック" pitchFamily="-110" charset="-128"/>
                <a:cs typeface="ＭＳ Ｐゴシック" pitchFamily="-110" charset="-128"/>
              </a:rPr>
              <a:t>.</a:t>
            </a:r>
          </a:p>
          <a:p>
            <a:endParaRPr lang="en-US" dirty="0">
              <a:latin typeface="Arial" pitchFamily="-110" charset="0"/>
              <a:ea typeface="ＭＳ Ｐゴシック" pitchFamily="-110" charset="-128"/>
              <a:cs typeface="ＭＳ Ｐゴシック" pitchFamily="-110" charset="-128"/>
            </a:endParaRPr>
          </a:p>
          <a:p>
            <a:r>
              <a:rPr lang="en-US" dirty="0">
                <a:latin typeface="Arial" pitchFamily="-110" charset="0"/>
                <a:ea typeface="ＭＳ Ｐゴシック" pitchFamily="-110" charset="-128"/>
                <a:cs typeface="ＭＳ Ｐゴシック" pitchFamily="-110" charset="-128"/>
              </a:rPr>
              <a:t>The study and practice of Linux security therefore has wide-ranging uses and ramifications. New exploits against popular Linux applications affect many thousands of users around the world. New Linux security tools and techniques have just as profound of an impact, albeit a much more constructive one.</a:t>
            </a:r>
          </a:p>
          <a:p>
            <a:endParaRPr lang="en-US" dirty="0">
              <a:latin typeface="Arial" pitchFamily="-110" charset="0"/>
              <a:ea typeface="ＭＳ Ｐゴシック" pitchFamily="-110" charset="-128"/>
              <a:cs typeface="ＭＳ Ｐゴシック" pitchFamily="-110" charset="-128"/>
            </a:endParaRPr>
          </a:p>
          <a:p>
            <a:r>
              <a:rPr lang="en-US" dirty="0">
                <a:latin typeface="Arial" pitchFamily="-110" charset="0"/>
                <a:ea typeface="ＭＳ Ｐゴシック" pitchFamily="-110" charset="-128"/>
                <a:cs typeface="ＭＳ Ｐゴシック" pitchFamily="-110" charset="-128"/>
              </a:rPr>
              <a:t>We look at the Discretionary Access Control based security model and architecture common to all Linux distributions and to most other UNIX-derived and UNIX-like operating systems (and also, to a surprising degree, to Microsoft Windows). We’ll discuss the strengths and weaknesses of this ubiquitous model; typical vulnerabilities and exploits in Linux; best practices for mitigating those threats; and improvements to the Linux security model that are only slowly gaining popularity but that hold the promise to correct decades-old shortcomings in this platform.</a:t>
            </a:r>
            <a:endParaRPr lang="en-US" dirty="0" smtClean="0"/>
          </a:p>
          <a:p>
            <a:endParaRPr lang="en-US" dirty="0"/>
          </a:p>
        </p:txBody>
      </p:sp>
      <p:sp>
        <p:nvSpPr>
          <p:cNvPr id="4" name="Slide Number Placeholder 3"/>
          <p:cNvSpPr>
            <a:spLocks noGrp="1"/>
          </p:cNvSpPr>
          <p:nvPr>
            <p:ph type="sldNum" sz="quarter" idx="10"/>
          </p:nvPr>
        </p:nvSpPr>
        <p:spPr/>
        <p:txBody>
          <a:bodyPr/>
          <a:lstStyle/>
          <a:p>
            <a:fld id="{14C50C16-9E45-4E19-BF6B-FF7F79D116F3}" type="slidenum">
              <a:rPr lang="en-US" smtClean="0"/>
              <a:t>36</a:t>
            </a:fld>
            <a:endParaRPr lang="en-US"/>
          </a:p>
        </p:txBody>
      </p:sp>
    </p:spTree>
    <p:extLst>
      <p:ext uri="{BB962C8B-B14F-4D97-AF65-F5344CB8AC3E}">
        <p14:creationId xmlns:p14="http://schemas.microsoft.com/office/powerpoint/2010/main" val="4715747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Arial" pitchFamily="-110" charset="0"/>
                <a:ea typeface="ＭＳ Ｐゴシック" pitchFamily="-110" charset="-128"/>
                <a:cs typeface="ＭＳ Ｐゴシック" pitchFamily="-110" charset="-128"/>
              </a:rPr>
              <a:t>Since Linus Torvalds created Linux in 1991, more or less on a whim, Linux has evolved into one of the world’s most popular and versatile operating systems. Linux is free, open-sourced, and available in a wide variety of “distributions” targeted at almost every usage scenario imaginable. These distributions range from conservative, commercially supported versions such as Red Hat Enterprise Linux; to cutting-edge, completely free versions such as Ubuntu; to stripped-down but </a:t>
            </a:r>
            <a:r>
              <a:rPr lang="en-US" dirty="0" err="1">
                <a:latin typeface="Arial" pitchFamily="-110" charset="0"/>
                <a:ea typeface="ＭＳ Ｐゴシック" pitchFamily="-110" charset="-128"/>
                <a:cs typeface="ＭＳ Ｐゴシック" pitchFamily="-110" charset="-128"/>
              </a:rPr>
              <a:t>hyperstable</a:t>
            </a:r>
            <a:r>
              <a:rPr lang="en-US" dirty="0">
                <a:latin typeface="Arial" pitchFamily="-110" charset="0"/>
                <a:ea typeface="ＭＳ Ｐゴシック" pitchFamily="-110" charset="-128"/>
                <a:cs typeface="ＭＳ Ｐゴシック" pitchFamily="-110" charset="-128"/>
              </a:rPr>
              <a:t> “embedded” versions (designed for use in appliances and consumer products) such as </a:t>
            </a:r>
            <a:r>
              <a:rPr lang="en-US" dirty="0" err="1">
                <a:latin typeface="Arial" pitchFamily="-110" charset="0"/>
                <a:ea typeface="ＭＳ Ｐゴシック" pitchFamily="-110" charset="-128"/>
                <a:cs typeface="ＭＳ Ｐゴシック" pitchFamily="-110" charset="-128"/>
              </a:rPr>
              <a:t>uClinux</a:t>
            </a:r>
            <a:r>
              <a:rPr lang="en-US" dirty="0">
                <a:latin typeface="Arial" pitchFamily="-110" charset="0"/>
                <a:ea typeface="ＭＳ Ｐゴシック" pitchFamily="-110" charset="-128"/>
                <a:cs typeface="ＭＳ Ｐゴシック" pitchFamily="-110" charset="-128"/>
              </a:rPr>
              <a:t>.</a:t>
            </a:r>
          </a:p>
          <a:p>
            <a:endParaRPr lang="en-US" dirty="0">
              <a:latin typeface="Arial" pitchFamily="-110" charset="0"/>
              <a:ea typeface="ＭＳ Ｐゴシック" pitchFamily="-110" charset="-128"/>
              <a:cs typeface="ＭＳ Ｐゴシック" pitchFamily="-110" charset="-128"/>
            </a:endParaRPr>
          </a:p>
          <a:p>
            <a:r>
              <a:rPr lang="en-US" dirty="0">
                <a:latin typeface="Arial" pitchFamily="-110" charset="0"/>
                <a:ea typeface="ＭＳ Ｐゴシック" pitchFamily="-110" charset="-128"/>
                <a:cs typeface="ＭＳ Ｐゴシック" pitchFamily="-110" charset="-128"/>
              </a:rPr>
              <a:t>The study and practice of Linux security therefore has wide-ranging uses and ramifications. New exploits against popular Linux applications affect many thousands of users around the world. New Linux security tools and techniques have just as profound of an impact, albeit a much more constructive one.</a:t>
            </a:r>
          </a:p>
          <a:p>
            <a:endParaRPr lang="en-US" dirty="0">
              <a:latin typeface="Arial" pitchFamily="-110" charset="0"/>
              <a:ea typeface="ＭＳ Ｐゴシック" pitchFamily="-110" charset="-128"/>
              <a:cs typeface="ＭＳ Ｐゴシック" pitchFamily="-110" charset="-128"/>
            </a:endParaRPr>
          </a:p>
          <a:p>
            <a:r>
              <a:rPr lang="en-US" dirty="0">
                <a:latin typeface="Arial" pitchFamily="-110" charset="0"/>
                <a:ea typeface="ＭＳ Ｐゴシック" pitchFamily="-110" charset="-128"/>
                <a:cs typeface="ＭＳ Ｐゴシック" pitchFamily="-110" charset="-128"/>
              </a:rPr>
              <a:t>We look at the Discretionary Access Control based security model and architecture common to all Linux distributions and to most other UNIX-derived and UNIX-like operating systems (and also, to a surprising degree, to Microsoft Windows). We’ll discuss the strengths and weaknesses of this ubiquitous model; typical vulnerabilities and exploits in Linux; best practices for mitigating those threats; and improvements to the Linux security model that are only slowly gaining popularity but that hold the promise to correct decades-old shortcomings in this platform.</a:t>
            </a:r>
            <a:endParaRPr lang="en-US" dirty="0" smtClean="0"/>
          </a:p>
          <a:p>
            <a:endParaRPr lang="en-US" dirty="0"/>
          </a:p>
        </p:txBody>
      </p:sp>
      <p:sp>
        <p:nvSpPr>
          <p:cNvPr id="4" name="Slide Number Placeholder 3"/>
          <p:cNvSpPr>
            <a:spLocks noGrp="1"/>
          </p:cNvSpPr>
          <p:nvPr>
            <p:ph type="sldNum" sz="quarter" idx="10"/>
          </p:nvPr>
        </p:nvSpPr>
        <p:spPr/>
        <p:txBody>
          <a:bodyPr/>
          <a:lstStyle/>
          <a:p>
            <a:fld id="{14C50C16-9E45-4E19-BF6B-FF7F79D116F3}" type="slidenum">
              <a:rPr lang="en-US" smtClean="0"/>
              <a:t>37</a:t>
            </a:fld>
            <a:endParaRPr lang="en-US"/>
          </a:p>
        </p:txBody>
      </p:sp>
    </p:spTree>
    <p:extLst>
      <p:ext uri="{BB962C8B-B14F-4D97-AF65-F5344CB8AC3E}">
        <p14:creationId xmlns:p14="http://schemas.microsoft.com/office/powerpoint/2010/main" val="9253749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4C50C16-9E45-4E19-BF6B-FF7F79D116F3}" type="slidenum">
              <a:rPr lang="en-US" smtClean="0"/>
              <a:t>46</a:t>
            </a:fld>
            <a:endParaRPr lang="en-US"/>
          </a:p>
        </p:txBody>
      </p:sp>
    </p:spTree>
    <p:extLst>
      <p:ext uri="{BB962C8B-B14F-4D97-AF65-F5344CB8AC3E}">
        <p14:creationId xmlns:p14="http://schemas.microsoft.com/office/powerpoint/2010/main" val="6975144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4C50C16-9E45-4E19-BF6B-FF7F79D116F3}" type="slidenum">
              <a:rPr lang="en-US" smtClean="0"/>
              <a:t>50</a:t>
            </a:fld>
            <a:endParaRPr lang="en-US"/>
          </a:p>
        </p:txBody>
      </p:sp>
    </p:spTree>
    <p:extLst>
      <p:ext uri="{BB962C8B-B14F-4D97-AF65-F5344CB8AC3E}">
        <p14:creationId xmlns:p14="http://schemas.microsoft.com/office/powerpoint/2010/main" val="19291973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4C50C16-9E45-4E19-BF6B-FF7F79D116F3}" type="slidenum">
              <a:rPr lang="en-US" smtClean="0"/>
              <a:t>54</a:t>
            </a:fld>
            <a:endParaRPr lang="en-US"/>
          </a:p>
        </p:txBody>
      </p:sp>
    </p:spTree>
    <p:extLst>
      <p:ext uri="{BB962C8B-B14F-4D97-AF65-F5344CB8AC3E}">
        <p14:creationId xmlns:p14="http://schemas.microsoft.com/office/powerpoint/2010/main" val="545780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4C50C16-9E45-4E19-BF6B-FF7F79D116F3}" type="slidenum">
              <a:rPr lang="en-US" smtClean="0"/>
              <a:t>55</a:t>
            </a:fld>
            <a:endParaRPr lang="en-US"/>
          </a:p>
        </p:txBody>
      </p:sp>
    </p:spTree>
    <p:extLst>
      <p:ext uri="{BB962C8B-B14F-4D97-AF65-F5344CB8AC3E}">
        <p14:creationId xmlns:p14="http://schemas.microsoft.com/office/powerpoint/2010/main" val="16769968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Master" Target="../slideMasters/slideMaster2.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Master" Target="../slideMasters/slideMaster3.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Master" Target="../slideMasters/slideMaster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9699CAC-99C7-4639-9D7C-C2E014A3346C}" type="datetime1">
              <a:rPr lang="en-US" smtClean="0"/>
              <a:t>2/1/2023</a:t>
            </a:fld>
            <a:endParaRPr lang="en-US"/>
          </a:p>
        </p:txBody>
      </p:sp>
      <p:sp>
        <p:nvSpPr>
          <p:cNvPr id="5" name="Footer Placeholder 4"/>
          <p:cNvSpPr>
            <a:spLocks noGrp="1"/>
          </p:cNvSpPr>
          <p:nvPr>
            <p:ph type="ftr" sz="quarter" idx="11"/>
          </p:nvPr>
        </p:nvSpPr>
        <p:spPr/>
        <p:txBody>
          <a:bodyPr/>
          <a:lstStyle/>
          <a:p>
            <a:r>
              <a:rPr lang="en-US" smtClean="0"/>
              <a:t>Secure Operating systems                          Dr. Hesham Salman</a:t>
            </a:r>
            <a:endParaRPr lang="en-US"/>
          </a:p>
        </p:txBody>
      </p:sp>
      <p:sp>
        <p:nvSpPr>
          <p:cNvPr id="6" name="Slide Number Placeholder 5"/>
          <p:cNvSpPr>
            <a:spLocks noGrp="1"/>
          </p:cNvSpPr>
          <p:nvPr>
            <p:ph type="sldNum" sz="quarter" idx="12"/>
          </p:nvPr>
        </p:nvSpPr>
        <p:spPr/>
        <p:txBody>
          <a:bodyPr/>
          <a:lstStyle/>
          <a:p>
            <a:fld id="{20F8B174-B042-4CE3-8666-0123AA244BDB}" type="slidenum">
              <a:rPr lang="en-US" smtClean="0"/>
              <a:t>‹#›</a:t>
            </a:fld>
            <a:endParaRPr lang="en-US"/>
          </a:p>
        </p:txBody>
      </p:sp>
    </p:spTree>
    <p:extLst>
      <p:ext uri="{BB962C8B-B14F-4D97-AF65-F5344CB8AC3E}">
        <p14:creationId xmlns:p14="http://schemas.microsoft.com/office/powerpoint/2010/main" val="7408938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B1C50B1-F6F1-4584-994A-8EB067C7469F}" type="datetime1">
              <a:rPr lang="en-US" smtClean="0"/>
              <a:t>2/1/2023</a:t>
            </a:fld>
            <a:endParaRPr lang="en-US"/>
          </a:p>
        </p:txBody>
      </p:sp>
      <p:sp>
        <p:nvSpPr>
          <p:cNvPr id="5" name="Footer Placeholder 4"/>
          <p:cNvSpPr>
            <a:spLocks noGrp="1"/>
          </p:cNvSpPr>
          <p:nvPr>
            <p:ph type="ftr" sz="quarter" idx="11"/>
          </p:nvPr>
        </p:nvSpPr>
        <p:spPr/>
        <p:txBody>
          <a:bodyPr/>
          <a:lstStyle/>
          <a:p>
            <a:r>
              <a:rPr lang="en-US" smtClean="0"/>
              <a:t>Secure Operating systems                          Dr. Hesham Salman</a:t>
            </a:r>
            <a:endParaRPr lang="en-US"/>
          </a:p>
        </p:txBody>
      </p:sp>
      <p:sp>
        <p:nvSpPr>
          <p:cNvPr id="6" name="Slide Number Placeholder 5"/>
          <p:cNvSpPr>
            <a:spLocks noGrp="1"/>
          </p:cNvSpPr>
          <p:nvPr>
            <p:ph type="sldNum" sz="quarter" idx="12"/>
          </p:nvPr>
        </p:nvSpPr>
        <p:spPr/>
        <p:txBody>
          <a:bodyPr/>
          <a:lstStyle/>
          <a:p>
            <a:fld id="{20F8B174-B042-4CE3-8666-0123AA244BDB}" type="slidenum">
              <a:rPr lang="en-US" smtClean="0"/>
              <a:t>‹#›</a:t>
            </a:fld>
            <a:endParaRPr lang="en-US"/>
          </a:p>
        </p:txBody>
      </p:sp>
    </p:spTree>
    <p:extLst>
      <p:ext uri="{BB962C8B-B14F-4D97-AF65-F5344CB8AC3E}">
        <p14:creationId xmlns:p14="http://schemas.microsoft.com/office/powerpoint/2010/main" val="30480209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647FD1B-89EC-49BE-9D1D-26AE591F1E0B}" type="datetime1">
              <a:rPr lang="en-US" smtClean="0"/>
              <a:t>2/1/2023</a:t>
            </a:fld>
            <a:endParaRPr lang="en-US"/>
          </a:p>
        </p:txBody>
      </p:sp>
      <p:sp>
        <p:nvSpPr>
          <p:cNvPr id="5" name="Footer Placeholder 4"/>
          <p:cNvSpPr>
            <a:spLocks noGrp="1"/>
          </p:cNvSpPr>
          <p:nvPr>
            <p:ph type="ftr" sz="quarter" idx="11"/>
          </p:nvPr>
        </p:nvSpPr>
        <p:spPr/>
        <p:txBody>
          <a:bodyPr/>
          <a:lstStyle/>
          <a:p>
            <a:r>
              <a:rPr lang="en-US" smtClean="0"/>
              <a:t>Secure Operating systems                          Dr. Hesham Salman</a:t>
            </a:r>
            <a:endParaRPr lang="en-US"/>
          </a:p>
        </p:txBody>
      </p:sp>
      <p:sp>
        <p:nvSpPr>
          <p:cNvPr id="6" name="Slide Number Placeholder 5"/>
          <p:cNvSpPr>
            <a:spLocks noGrp="1"/>
          </p:cNvSpPr>
          <p:nvPr>
            <p:ph type="sldNum" sz="quarter" idx="12"/>
          </p:nvPr>
        </p:nvSpPr>
        <p:spPr/>
        <p:txBody>
          <a:bodyPr/>
          <a:lstStyle/>
          <a:p>
            <a:fld id="{20F8B174-B042-4CE3-8666-0123AA244BDB}" type="slidenum">
              <a:rPr lang="en-US" smtClean="0"/>
              <a:t>‹#›</a:t>
            </a:fld>
            <a:endParaRPr lang="en-US"/>
          </a:p>
        </p:txBody>
      </p:sp>
    </p:spTree>
    <p:extLst>
      <p:ext uri="{BB962C8B-B14F-4D97-AF65-F5344CB8AC3E}">
        <p14:creationId xmlns:p14="http://schemas.microsoft.com/office/powerpoint/2010/main" val="39164711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E7B13AB-EB49-463E-B12A-9DEABAF5BAB4}" type="datetime1">
              <a:rPr lang="en-US" smtClean="0"/>
              <a:t>2/1/2023</a:t>
            </a:fld>
            <a:endParaRPr lang="en-US"/>
          </a:p>
        </p:txBody>
      </p:sp>
      <p:sp>
        <p:nvSpPr>
          <p:cNvPr id="6" name="Footer Placeholder 5"/>
          <p:cNvSpPr>
            <a:spLocks noGrp="1"/>
          </p:cNvSpPr>
          <p:nvPr>
            <p:ph type="ftr" sz="quarter" idx="11"/>
          </p:nvPr>
        </p:nvSpPr>
        <p:spPr/>
        <p:txBody>
          <a:bodyPr/>
          <a:lstStyle/>
          <a:p>
            <a:r>
              <a:rPr lang="en-US" smtClean="0"/>
              <a:t>Secure Operating systems                          Dr. Hesham Salman</a:t>
            </a:r>
            <a:endParaRPr lang="en-US"/>
          </a:p>
        </p:txBody>
      </p:sp>
      <p:sp>
        <p:nvSpPr>
          <p:cNvPr id="7" name="Slide Number Placeholder 6"/>
          <p:cNvSpPr>
            <a:spLocks noGrp="1"/>
          </p:cNvSpPr>
          <p:nvPr>
            <p:ph type="sldNum" sz="quarter" idx="12"/>
          </p:nvPr>
        </p:nvSpPr>
        <p:spPr/>
        <p:txBody>
          <a:bodyPr/>
          <a:lstStyle/>
          <a:p>
            <a:fld id="{20F8B174-B042-4CE3-8666-0123AA244BDB}" type="slidenum">
              <a:rPr lang="en-US" smtClean="0"/>
              <a:t>‹#›</a:t>
            </a:fld>
            <a:endParaRPr lang="en-US"/>
          </a:p>
        </p:txBody>
      </p:sp>
    </p:spTree>
    <p:extLst>
      <p:ext uri="{BB962C8B-B14F-4D97-AF65-F5344CB8AC3E}">
        <p14:creationId xmlns:p14="http://schemas.microsoft.com/office/powerpoint/2010/main" val="2125673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F7A2382-7638-452A-B800-2716E5E94C8A}" type="datetime1">
              <a:rPr lang="en-US" smtClean="0"/>
              <a:t>2/1/2023</a:t>
            </a:fld>
            <a:endParaRPr lang="en-US"/>
          </a:p>
        </p:txBody>
      </p:sp>
      <p:sp>
        <p:nvSpPr>
          <p:cNvPr id="8" name="Footer Placeholder 7"/>
          <p:cNvSpPr>
            <a:spLocks noGrp="1"/>
          </p:cNvSpPr>
          <p:nvPr>
            <p:ph type="ftr" sz="quarter" idx="11"/>
          </p:nvPr>
        </p:nvSpPr>
        <p:spPr/>
        <p:txBody>
          <a:bodyPr/>
          <a:lstStyle/>
          <a:p>
            <a:r>
              <a:rPr lang="en-US" smtClean="0"/>
              <a:t>Secure Operating systems                          Dr. Hesham Salman</a:t>
            </a:r>
            <a:endParaRPr lang="en-US"/>
          </a:p>
        </p:txBody>
      </p:sp>
      <p:sp>
        <p:nvSpPr>
          <p:cNvPr id="9" name="Slide Number Placeholder 8"/>
          <p:cNvSpPr>
            <a:spLocks noGrp="1"/>
          </p:cNvSpPr>
          <p:nvPr>
            <p:ph type="sldNum" sz="quarter" idx="12"/>
          </p:nvPr>
        </p:nvSpPr>
        <p:spPr/>
        <p:txBody>
          <a:bodyPr/>
          <a:lstStyle/>
          <a:p>
            <a:fld id="{20F8B174-B042-4CE3-8666-0123AA244BDB}" type="slidenum">
              <a:rPr lang="en-US" smtClean="0"/>
              <a:t>‹#›</a:t>
            </a:fld>
            <a:endParaRPr lang="en-US"/>
          </a:p>
        </p:txBody>
      </p:sp>
    </p:spTree>
    <p:extLst>
      <p:ext uri="{BB962C8B-B14F-4D97-AF65-F5344CB8AC3E}">
        <p14:creationId xmlns:p14="http://schemas.microsoft.com/office/powerpoint/2010/main" val="2408070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CE93DE2-C8DC-4993-8F26-D84A823B9040}" type="datetime1">
              <a:rPr lang="en-US" smtClean="0"/>
              <a:t>2/1/2023</a:t>
            </a:fld>
            <a:endParaRPr lang="en-US"/>
          </a:p>
        </p:txBody>
      </p:sp>
      <p:sp>
        <p:nvSpPr>
          <p:cNvPr id="4" name="Footer Placeholder 3"/>
          <p:cNvSpPr>
            <a:spLocks noGrp="1"/>
          </p:cNvSpPr>
          <p:nvPr>
            <p:ph type="ftr" sz="quarter" idx="11"/>
          </p:nvPr>
        </p:nvSpPr>
        <p:spPr/>
        <p:txBody>
          <a:bodyPr/>
          <a:lstStyle/>
          <a:p>
            <a:r>
              <a:rPr lang="en-US" smtClean="0"/>
              <a:t>Secure Operating systems                          Dr. Hesham Salman</a:t>
            </a:r>
            <a:endParaRPr lang="en-US"/>
          </a:p>
        </p:txBody>
      </p:sp>
      <p:sp>
        <p:nvSpPr>
          <p:cNvPr id="5" name="Slide Number Placeholder 4"/>
          <p:cNvSpPr>
            <a:spLocks noGrp="1"/>
          </p:cNvSpPr>
          <p:nvPr>
            <p:ph type="sldNum" sz="quarter" idx="12"/>
          </p:nvPr>
        </p:nvSpPr>
        <p:spPr/>
        <p:txBody>
          <a:bodyPr/>
          <a:lstStyle/>
          <a:p>
            <a:fld id="{20F8B174-B042-4CE3-8666-0123AA244BDB}" type="slidenum">
              <a:rPr lang="en-US" smtClean="0"/>
              <a:t>‹#›</a:t>
            </a:fld>
            <a:endParaRPr lang="en-US"/>
          </a:p>
        </p:txBody>
      </p:sp>
    </p:spTree>
    <p:extLst>
      <p:ext uri="{BB962C8B-B14F-4D97-AF65-F5344CB8AC3E}">
        <p14:creationId xmlns:p14="http://schemas.microsoft.com/office/powerpoint/2010/main" val="25082822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72D487-76B4-4517-88F8-F243D56D7FF2}" type="datetime1">
              <a:rPr lang="en-US" smtClean="0"/>
              <a:t>2/1/2023</a:t>
            </a:fld>
            <a:endParaRPr lang="en-US"/>
          </a:p>
        </p:txBody>
      </p:sp>
      <p:sp>
        <p:nvSpPr>
          <p:cNvPr id="3" name="Footer Placeholder 2"/>
          <p:cNvSpPr>
            <a:spLocks noGrp="1"/>
          </p:cNvSpPr>
          <p:nvPr>
            <p:ph type="ftr" sz="quarter" idx="11"/>
          </p:nvPr>
        </p:nvSpPr>
        <p:spPr/>
        <p:txBody>
          <a:bodyPr/>
          <a:lstStyle/>
          <a:p>
            <a:r>
              <a:rPr lang="en-US" smtClean="0"/>
              <a:t>Secure Operating systems                          Dr. Hesham Salman</a:t>
            </a:r>
            <a:endParaRPr lang="en-US"/>
          </a:p>
        </p:txBody>
      </p:sp>
      <p:sp>
        <p:nvSpPr>
          <p:cNvPr id="4" name="Slide Number Placeholder 3"/>
          <p:cNvSpPr>
            <a:spLocks noGrp="1"/>
          </p:cNvSpPr>
          <p:nvPr>
            <p:ph type="sldNum" sz="quarter" idx="12"/>
          </p:nvPr>
        </p:nvSpPr>
        <p:spPr/>
        <p:txBody>
          <a:bodyPr/>
          <a:lstStyle/>
          <a:p>
            <a:fld id="{20F8B174-B042-4CE3-8666-0123AA244BDB}" type="slidenum">
              <a:rPr lang="en-US" smtClean="0"/>
              <a:t>‹#›</a:t>
            </a:fld>
            <a:endParaRPr lang="en-US"/>
          </a:p>
        </p:txBody>
      </p:sp>
    </p:spTree>
    <p:extLst>
      <p:ext uri="{BB962C8B-B14F-4D97-AF65-F5344CB8AC3E}">
        <p14:creationId xmlns:p14="http://schemas.microsoft.com/office/powerpoint/2010/main" val="34568679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646AA14-89A4-498A-A977-F86319B35D9E}" type="datetime1">
              <a:rPr lang="en-US" smtClean="0"/>
              <a:t>2/1/2023</a:t>
            </a:fld>
            <a:endParaRPr lang="en-US"/>
          </a:p>
        </p:txBody>
      </p:sp>
      <p:sp>
        <p:nvSpPr>
          <p:cNvPr id="6" name="Footer Placeholder 5"/>
          <p:cNvSpPr>
            <a:spLocks noGrp="1"/>
          </p:cNvSpPr>
          <p:nvPr>
            <p:ph type="ftr" sz="quarter" idx="11"/>
          </p:nvPr>
        </p:nvSpPr>
        <p:spPr/>
        <p:txBody>
          <a:bodyPr/>
          <a:lstStyle/>
          <a:p>
            <a:r>
              <a:rPr lang="en-US" smtClean="0"/>
              <a:t>Secure Operating systems                          Dr. Hesham Salman</a:t>
            </a:r>
            <a:endParaRPr lang="en-US"/>
          </a:p>
        </p:txBody>
      </p:sp>
      <p:sp>
        <p:nvSpPr>
          <p:cNvPr id="7" name="Slide Number Placeholder 6"/>
          <p:cNvSpPr>
            <a:spLocks noGrp="1"/>
          </p:cNvSpPr>
          <p:nvPr>
            <p:ph type="sldNum" sz="quarter" idx="12"/>
          </p:nvPr>
        </p:nvSpPr>
        <p:spPr/>
        <p:txBody>
          <a:bodyPr/>
          <a:lstStyle/>
          <a:p>
            <a:fld id="{20F8B174-B042-4CE3-8666-0123AA244BDB}" type="slidenum">
              <a:rPr lang="en-US" smtClean="0"/>
              <a:t>‹#›</a:t>
            </a:fld>
            <a:endParaRPr lang="en-US"/>
          </a:p>
        </p:txBody>
      </p:sp>
    </p:spTree>
    <p:extLst>
      <p:ext uri="{BB962C8B-B14F-4D97-AF65-F5344CB8AC3E}">
        <p14:creationId xmlns:p14="http://schemas.microsoft.com/office/powerpoint/2010/main" val="11631629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F4ECF11-3EB2-4BAC-A77B-363845A475BE}" type="datetime1">
              <a:rPr lang="en-US" smtClean="0"/>
              <a:t>2/1/2023</a:t>
            </a:fld>
            <a:endParaRPr lang="en-US"/>
          </a:p>
        </p:txBody>
      </p:sp>
      <p:sp>
        <p:nvSpPr>
          <p:cNvPr id="6" name="Footer Placeholder 5"/>
          <p:cNvSpPr>
            <a:spLocks noGrp="1"/>
          </p:cNvSpPr>
          <p:nvPr>
            <p:ph type="ftr" sz="quarter" idx="11"/>
          </p:nvPr>
        </p:nvSpPr>
        <p:spPr/>
        <p:txBody>
          <a:bodyPr/>
          <a:lstStyle/>
          <a:p>
            <a:r>
              <a:rPr lang="en-US" smtClean="0"/>
              <a:t>Secure Operating systems                          Dr. Hesham Salman</a:t>
            </a:r>
            <a:endParaRPr lang="en-US"/>
          </a:p>
        </p:txBody>
      </p:sp>
      <p:sp>
        <p:nvSpPr>
          <p:cNvPr id="7" name="Slide Number Placeholder 6"/>
          <p:cNvSpPr>
            <a:spLocks noGrp="1"/>
          </p:cNvSpPr>
          <p:nvPr>
            <p:ph type="sldNum" sz="quarter" idx="12"/>
          </p:nvPr>
        </p:nvSpPr>
        <p:spPr/>
        <p:txBody>
          <a:bodyPr/>
          <a:lstStyle/>
          <a:p>
            <a:fld id="{20F8B174-B042-4CE3-8666-0123AA244BDB}" type="slidenum">
              <a:rPr lang="en-US" smtClean="0"/>
              <a:t>‹#›</a:t>
            </a:fld>
            <a:endParaRPr lang="en-US"/>
          </a:p>
        </p:txBody>
      </p:sp>
    </p:spTree>
    <p:extLst>
      <p:ext uri="{BB962C8B-B14F-4D97-AF65-F5344CB8AC3E}">
        <p14:creationId xmlns:p14="http://schemas.microsoft.com/office/powerpoint/2010/main" val="23878545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B13BD64-12FC-4102-90B3-9D57135D7304}" type="datetime1">
              <a:rPr lang="en-US" smtClean="0"/>
              <a:t>2/1/2023</a:t>
            </a:fld>
            <a:endParaRPr lang="en-US"/>
          </a:p>
        </p:txBody>
      </p:sp>
      <p:sp>
        <p:nvSpPr>
          <p:cNvPr id="5" name="Footer Placeholder 4"/>
          <p:cNvSpPr>
            <a:spLocks noGrp="1"/>
          </p:cNvSpPr>
          <p:nvPr>
            <p:ph type="ftr" sz="quarter" idx="11"/>
          </p:nvPr>
        </p:nvSpPr>
        <p:spPr/>
        <p:txBody>
          <a:bodyPr/>
          <a:lstStyle/>
          <a:p>
            <a:r>
              <a:rPr lang="en-US" smtClean="0"/>
              <a:t>Secure Operating systems                          Dr. Hesham Salman</a:t>
            </a:r>
            <a:endParaRPr lang="en-US"/>
          </a:p>
        </p:txBody>
      </p:sp>
      <p:sp>
        <p:nvSpPr>
          <p:cNvPr id="6" name="Slide Number Placeholder 5"/>
          <p:cNvSpPr>
            <a:spLocks noGrp="1"/>
          </p:cNvSpPr>
          <p:nvPr>
            <p:ph type="sldNum" sz="quarter" idx="12"/>
          </p:nvPr>
        </p:nvSpPr>
        <p:spPr/>
        <p:txBody>
          <a:bodyPr/>
          <a:lstStyle/>
          <a:p>
            <a:fld id="{20F8B174-B042-4CE3-8666-0123AA244BDB}" type="slidenum">
              <a:rPr lang="en-US" smtClean="0"/>
              <a:t>‹#›</a:t>
            </a:fld>
            <a:endParaRPr lang="en-US"/>
          </a:p>
        </p:txBody>
      </p:sp>
    </p:spTree>
    <p:extLst>
      <p:ext uri="{BB962C8B-B14F-4D97-AF65-F5344CB8AC3E}">
        <p14:creationId xmlns:p14="http://schemas.microsoft.com/office/powerpoint/2010/main" val="39624196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E1D88FD-7C24-4F59-81B5-8EE248FC7839}" type="datetime1">
              <a:rPr lang="en-US" smtClean="0"/>
              <a:t>2/1/2023</a:t>
            </a:fld>
            <a:endParaRPr lang="en-US"/>
          </a:p>
        </p:txBody>
      </p:sp>
      <p:sp>
        <p:nvSpPr>
          <p:cNvPr id="5" name="Footer Placeholder 4"/>
          <p:cNvSpPr>
            <a:spLocks noGrp="1"/>
          </p:cNvSpPr>
          <p:nvPr>
            <p:ph type="ftr" sz="quarter" idx="11"/>
          </p:nvPr>
        </p:nvSpPr>
        <p:spPr/>
        <p:txBody>
          <a:bodyPr/>
          <a:lstStyle/>
          <a:p>
            <a:r>
              <a:rPr lang="en-US" smtClean="0"/>
              <a:t>Secure Operating systems                          Dr. Hesham Salman</a:t>
            </a:r>
            <a:endParaRPr lang="en-US"/>
          </a:p>
        </p:txBody>
      </p:sp>
      <p:sp>
        <p:nvSpPr>
          <p:cNvPr id="6" name="Slide Number Placeholder 5"/>
          <p:cNvSpPr>
            <a:spLocks noGrp="1"/>
          </p:cNvSpPr>
          <p:nvPr>
            <p:ph type="sldNum" sz="quarter" idx="12"/>
          </p:nvPr>
        </p:nvSpPr>
        <p:spPr/>
        <p:txBody>
          <a:bodyPr/>
          <a:lstStyle/>
          <a:p>
            <a:fld id="{20F8B174-B042-4CE3-8666-0123AA244BDB}" type="slidenum">
              <a:rPr lang="en-US" smtClean="0"/>
              <a:t>‹#›</a:t>
            </a:fld>
            <a:endParaRPr lang="en-US"/>
          </a:p>
        </p:txBody>
      </p:sp>
    </p:spTree>
    <p:extLst>
      <p:ext uri="{BB962C8B-B14F-4D97-AF65-F5344CB8AC3E}">
        <p14:creationId xmlns:p14="http://schemas.microsoft.com/office/powerpoint/2010/main" val="15790937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22023290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fld id="{F3883A7D-76CE-4210-883E-66F276EB2617}" type="datetime1">
              <a:rPr lang="en-US" smtClean="0">
                <a:solidFill>
                  <a:prstClr val="black">
                    <a:tint val="75000"/>
                  </a:prstClr>
                </a:solidFill>
              </a:rPr>
              <a:pPr>
                <a:defRPr/>
              </a:pPr>
              <a:t>2/1/2023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BC7E4EF3-2510-4CA4-AC11-B867A8637131}"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34071173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24760744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F4847E15-78FF-4697-9B15-5FA28E969B36}" type="datetime1">
              <a:rPr lang="en-US" smtClean="0">
                <a:solidFill>
                  <a:prstClr val="black">
                    <a:tint val="75000"/>
                  </a:prstClr>
                </a:solidFill>
              </a:rPr>
              <a:pPr>
                <a:defRPr/>
              </a:pPr>
              <a:t>2/1/2023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A831CBB-B184-4CEE-A904-A90280CB53B4}"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3922469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fld id="{EBE14AD3-4469-4D09-94D6-12AC9A9B59FF}" type="datetime1">
              <a:rPr lang="en-US" smtClean="0">
                <a:solidFill>
                  <a:prstClr val="black">
                    <a:tint val="75000"/>
                  </a:prstClr>
                </a:solidFill>
              </a:rPr>
              <a:pPr>
                <a:defRPr/>
              </a:pPr>
              <a:t>2/1/2023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3712B6BE-D494-49E6-A5E5-2B4EDE9C3F67}"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16305065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fld id="{BD0AED2E-87F3-4293-824E-461DAAEFD4D5}" type="datetime1">
              <a:rPr lang="en-US" smtClean="0">
                <a:solidFill>
                  <a:prstClr val="black">
                    <a:tint val="75000"/>
                  </a:prstClr>
                </a:solidFill>
              </a:rPr>
              <a:pPr>
                <a:defRPr/>
              </a:pPr>
              <a:t>2/1/2023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2C953389-D827-46B3-AA9C-A956CB533B55}"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221604843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70CAD8EC-696D-44A3-9D54-AD4FAA8F70B2}" type="datetime1">
              <a:rPr lang="en-US" smtClean="0">
                <a:solidFill>
                  <a:prstClr val="black">
                    <a:tint val="75000"/>
                  </a:prstClr>
                </a:solidFill>
              </a:rPr>
              <a:pPr>
                <a:defRPr/>
              </a:pPr>
              <a:t>2/1/2023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EF39D963-7E45-43CD-BD7B-F60E9EF7FF00}"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368884235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Slide Number Placeholder 5">
            <a:extLst>
              <a:ext uri="{FF2B5EF4-FFF2-40B4-BE49-F238E27FC236}">
                <a16:creationId xmlns:a16="http://schemas.microsoft.com/office/drawing/2014/main" xmlns="" id="{6CBA0818-320E-EFA5-E508-277F76ADAFB3}"/>
              </a:ext>
            </a:extLst>
          </p:cNvPr>
          <p:cNvSpPr>
            <a:spLocks noGrp="1"/>
          </p:cNvSpPr>
          <p:nvPr>
            <p:ph type="sldNum" sz="quarter" idx="12"/>
          </p:nvPr>
        </p:nvSpPr>
        <p:spPr>
          <a:xfrm>
            <a:off x="8590663" y="6041362"/>
            <a:ext cx="683339" cy="365125"/>
          </a:xfrm>
        </p:spPr>
        <p:txBody>
          <a:bodyPr/>
          <a:lstStyle/>
          <a:p>
            <a:pPr>
              <a:defRPr/>
            </a:pPr>
            <a:fld id="{B1E69E91-E87B-45DD-B099-93F3FF06128A}" type="slidenum">
              <a:rPr lang="en-US" smtClean="0">
                <a:solidFill>
                  <a:srgbClr val="A5300F"/>
                </a:solidFill>
              </a:rPr>
              <a:pPr>
                <a:defRPr/>
              </a:pPr>
              <a:t>‹#›</a:t>
            </a:fld>
            <a:endParaRPr lang="en-US">
              <a:solidFill>
                <a:srgbClr val="A5300F"/>
              </a:solidFill>
            </a:endParaRPr>
          </a:p>
        </p:txBody>
      </p:sp>
      <p:pic>
        <p:nvPicPr>
          <p:cNvPr id="6" name="Picture 5">
            <a:extLst>
              <a:ext uri="{FF2B5EF4-FFF2-40B4-BE49-F238E27FC236}">
                <a16:creationId xmlns:a16="http://schemas.microsoft.com/office/drawing/2014/main" xmlns="" id="{F96F0EE8-1ABC-5647-DB4F-B8E0C3D3405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7" name="Picture 6">
            <a:extLst>
              <a:ext uri="{FF2B5EF4-FFF2-40B4-BE49-F238E27FC236}">
                <a16:creationId xmlns:a16="http://schemas.microsoft.com/office/drawing/2014/main" xmlns="" id="{E20A1812-51D6-1788-90C9-EEC7D5F1A8C0}"/>
              </a:ext>
            </a:extLst>
          </p:cNvPr>
          <p:cNvPicPr>
            <a:picLocks noChangeAspect="1"/>
          </p:cNvPicPr>
          <p:nvPr userDrawn="1"/>
        </p:nvPicPr>
        <p:blipFill>
          <a:blip r:embed="rId3"/>
          <a:stretch>
            <a:fillRect/>
          </a:stretch>
        </p:blipFill>
        <p:spPr>
          <a:xfrm>
            <a:off x="-14111" y="-4618"/>
            <a:ext cx="7870175" cy="1610200"/>
          </a:xfrm>
          <a:prstGeom prst="rect">
            <a:avLst/>
          </a:prstGeom>
        </p:spPr>
      </p:pic>
      <p:pic>
        <p:nvPicPr>
          <p:cNvPr id="8" name="Picture 7">
            <a:extLst>
              <a:ext uri="{FF2B5EF4-FFF2-40B4-BE49-F238E27FC236}">
                <a16:creationId xmlns:a16="http://schemas.microsoft.com/office/drawing/2014/main" xmlns="" id="{E20E7787-970B-CCC3-25B7-BCA0669DA665}"/>
              </a:ext>
            </a:extLst>
          </p:cNvPr>
          <p:cNvPicPr>
            <a:picLocks noChangeAspect="1"/>
          </p:cNvPicPr>
          <p:nvPr userDrawn="1"/>
        </p:nvPicPr>
        <p:blipFill>
          <a:blip r:embed="rId4"/>
          <a:stretch>
            <a:fillRect/>
          </a:stretch>
        </p:blipFill>
        <p:spPr>
          <a:xfrm>
            <a:off x="36171" y="85996"/>
            <a:ext cx="2204544" cy="182151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9" name="Picture 8">
            <a:extLst>
              <a:ext uri="{FF2B5EF4-FFF2-40B4-BE49-F238E27FC236}">
                <a16:creationId xmlns:a16="http://schemas.microsoft.com/office/drawing/2014/main" xmlns="" id="{39565F45-E236-1E8E-841D-B1F236C05AE9}"/>
              </a:ext>
            </a:extLst>
          </p:cNvPr>
          <p:cNvPicPr>
            <a:picLocks noChangeAspect="1"/>
          </p:cNvPicPr>
          <p:nvPr userDrawn="1"/>
        </p:nvPicPr>
        <p:blipFill>
          <a:blip r:embed="rId5"/>
          <a:stretch>
            <a:fillRect/>
          </a:stretch>
        </p:blipFill>
        <p:spPr>
          <a:xfrm>
            <a:off x="2343252" y="6229660"/>
            <a:ext cx="9902229" cy="204838"/>
          </a:xfrm>
          <a:prstGeom prst="rect">
            <a:avLst/>
          </a:prstGeom>
        </p:spPr>
      </p:pic>
      <p:pic>
        <p:nvPicPr>
          <p:cNvPr id="10" name="Picture 9">
            <a:extLst>
              <a:ext uri="{FF2B5EF4-FFF2-40B4-BE49-F238E27FC236}">
                <a16:creationId xmlns:a16="http://schemas.microsoft.com/office/drawing/2014/main" xmlns="" id="{91EC4A90-FE9C-A70E-0166-0777C612F18E}"/>
              </a:ext>
            </a:extLst>
          </p:cNvPr>
          <p:cNvPicPr>
            <a:picLocks noChangeAspect="1"/>
          </p:cNvPicPr>
          <p:nvPr userDrawn="1"/>
        </p:nvPicPr>
        <p:blipFill>
          <a:blip r:embed="rId6"/>
          <a:stretch>
            <a:fillRect/>
          </a:stretch>
        </p:blipFill>
        <p:spPr>
          <a:xfrm>
            <a:off x="-108036" y="2204822"/>
            <a:ext cx="238650" cy="2709534"/>
          </a:xfrm>
          <a:prstGeom prst="rect">
            <a:avLst/>
          </a:prstGeom>
        </p:spPr>
      </p:pic>
      <p:pic>
        <p:nvPicPr>
          <p:cNvPr id="11" name="Picture 10">
            <a:extLst>
              <a:ext uri="{FF2B5EF4-FFF2-40B4-BE49-F238E27FC236}">
                <a16:creationId xmlns:a16="http://schemas.microsoft.com/office/drawing/2014/main" xmlns="" id="{60EC8DD0-BE20-20CA-C231-7AD8EDF65704}"/>
              </a:ext>
            </a:extLst>
          </p:cNvPr>
          <p:cNvPicPr>
            <a:picLocks noChangeAspect="1"/>
          </p:cNvPicPr>
          <p:nvPr userDrawn="1"/>
        </p:nvPicPr>
        <p:blipFill>
          <a:blip r:embed="rId6"/>
          <a:stretch>
            <a:fillRect/>
          </a:stretch>
        </p:blipFill>
        <p:spPr>
          <a:xfrm>
            <a:off x="12072675" y="2204822"/>
            <a:ext cx="238650" cy="2709534"/>
          </a:xfrm>
          <a:prstGeom prst="rect">
            <a:avLst/>
          </a:prstGeom>
        </p:spPr>
      </p:pic>
      <p:sp>
        <p:nvSpPr>
          <p:cNvPr id="12" name="TextBox 11">
            <a:extLst>
              <a:ext uri="{FF2B5EF4-FFF2-40B4-BE49-F238E27FC236}">
                <a16:creationId xmlns:a16="http://schemas.microsoft.com/office/drawing/2014/main" xmlns="" id="{A882E171-9441-EF83-168B-0F72961CBC5D}"/>
              </a:ext>
            </a:extLst>
          </p:cNvPr>
          <p:cNvSpPr txBox="1"/>
          <p:nvPr userDrawn="1"/>
        </p:nvSpPr>
        <p:spPr>
          <a:xfrm>
            <a:off x="2590800" y="609600"/>
            <a:ext cx="5181600" cy="584775"/>
          </a:xfrm>
          <a:prstGeom prst="rect">
            <a:avLst/>
          </a:prstGeom>
          <a:noFill/>
        </p:spPr>
        <p:txBody>
          <a:bodyPr wrap="square" rtlCol="0">
            <a:spAutoFit/>
          </a:bodyPr>
          <a:lstStyle/>
          <a:p>
            <a:pPr eaLnBrk="0" fontAlgn="base" hangingPunct="0">
              <a:spcBef>
                <a:spcPct val="0"/>
              </a:spcBef>
              <a:spcAft>
                <a:spcPct val="0"/>
              </a:spcAft>
            </a:pPr>
            <a:r>
              <a:rPr lang="en-US" sz="3200" dirty="0">
                <a:solidFill>
                  <a:prstClr val="black"/>
                </a:solidFill>
                <a:latin typeface="Times New Roman" panose="02020603050405020304" pitchFamily="18" charset="0"/>
                <a:cs typeface="Times New Roman" panose="02020603050405020304" pitchFamily="18" charset="0"/>
              </a:rPr>
              <a:t> </a:t>
            </a:r>
            <a:endParaRPr lang="en-US" sz="3200" dirty="0">
              <a:solidFill>
                <a:srgbClr val="F14124"/>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310835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6C97ED00-EC28-4166-9570-BC28CCD16495}" type="datetime1">
              <a:rPr lang="en-US" smtClean="0">
                <a:solidFill>
                  <a:prstClr val="black">
                    <a:tint val="75000"/>
                  </a:prstClr>
                </a:solidFill>
              </a:rPr>
              <a:pPr>
                <a:defRPr/>
              </a:pPr>
              <a:t>2/1/2023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7FCABA0-58EF-47D2-BCD9-ABA7B4732CA0}"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201090660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lvl1pPr>
              <a:defRPr sz="1200" b="1">
                <a:solidFill>
                  <a:schemeClr val="tx1"/>
                </a:solidFill>
              </a:defRPr>
            </a:lvl1pPr>
          </a:lstStyle>
          <a:p>
            <a:pPr>
              <a:defRPr/>
            </a:pPr>
            <a:r>
              <a:rPr lang="en-GB" dirty="0">
                <a:solidFill>
                  <a:prstClr val="black"/>
                </a:solidFill>
              </a:rPr>
              <a:t>Operating Systems, Prof. </a:t>
            </a:r>
            <a:r>
              <a:rPr lang="en-GB" dirty="0" err="1">
                <a:solidFill>
                  <a:prstClr val="black"/>
                </a:solidFill>
              </a:rPr>
              <a:t>Lamiaa</a:t>
            </a:r>
            <a:r>
              <a:rPr lang="en-GB" dirty="0">
                <a:solidFill>
                  <a:prstClr val="black"/>
                </a:solidFill>
              </a:rPr>
              <a:t> Fattouh Ibrahim, Summer 2022</a:t>
            </a:r>
            <a:endParaRPr lang="en-US" dirty="0">
              <a:solidFill>
                <a:prstClr val="black"/>
              </a:solidFill>
            </a:endParaRPr>
          </a:p>
        </p:txBody>
      </p:sp>
      <p:sp>
        <p:nvSpPr>
          <p:cNvPr id="7" name="Slide Number Placeholder 6"/>
          <p:cNvSpPr>
            <a:spLocks noGrp="1"/>
          </p:cNvSpPr>
          <p:nvPr>
            <p:ph type="sldNum" sz="quarter" idx="12"/>
          </p:nvPr>
        </p:nvSpPr>
        <p:spPr/>
        <p:txBody>
          <a:bodyPr/>
          <a:lstStyle/>
          <a:p>
            <a:pPr>
              <a:defRPr/>
            </a:pPr>
            <a:fld id="{5A389063-28AC-4D41-9AA1-8BDAB87C7FD5}" type="slidenum">
              <a:rPr lang="en-US" smtClean="0">
                <a:solidFill>
                  <a:srgbClr val="A5300F"/>
                </a:solidFill>
              </a:rPr>
              <a:pPr>
                <a:defRPr/>
              </a:pPr>
              <a:t>‹#›</a:t>
            </a:fld>
            <a:endParaRPr lang="en-US">
              <a:solidFill>
                <a:srgbClr val="A5300F"/>
              </a:solidFill>
            </a:endParaRPr>
          </a:p>
        </p:txBody>
      </p:sp>
      <p:sp>
        <p:nvSpPr>
          <p:cNvPr id="5" name="Date Placeholder 4"/>
          <p:cNvSpPr>
            <a:spLocks noGrp="1"/>
          </p:cNvSpPr>
          <p:nvPr>
            <p:ph type="dt" sz="half" idx="10"/>
          </p:nvPr>
        </p:nvSpPr>
        <p:spPr/>
        <p:txBody>
          <a:bodyPr/>
          <a:lstStyle/>
          <a:p>
            <a:pPr>
              <a:defRPr/>
            </a:pPr>
            <a:fld id="{4E21B384-09A3-4E34-979F-CAB45FB7AA27}" type="datetime1">
              <a:rPr lang="en-US" smtClean="0">
                <a:solidFill>
                  <a:prstClr val="black">
                    <a:tint val="75000"/>
                  </a:prstClr>
                </a:solidFill>
              </a:rPr>
              <a:pPr>
                <a:defRPr/>
              </a:pPr>
              <a:t>2/1/2023</a:t>
            </a:fld>
            <a:endParaRPr lang="en-US">
              <a:solidFill>
                <a:prstClr val="black">
                  <a:tint val="75000"/>
                </a:prstClr>
              </a:solidFill>
            </a:endParaRPr>
          </a:p>
        </p:txBody>
      </p:sp>
    </p:spTree>
    <p:extLst>
      <p:ext uri="{BB962C8B-B14F-4D97-AF65-F5344CB8AC3E}">
        <p14:creationId xmlns:p14="http://schemas.microsoft.com/office/powerpoint/2010/main" val="339735408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9C5545FA-03D4-4FAA-99D5-DE004A03B81F}" type="datetime1">
              <a:rPr lang="en-US" smtClean="0">
                <a:solidFill>
                  <a:prstClr val="black">
                    <a:tint val="75000"/>
                  </a:prstClr>
                </a:solidFill>
              </a:rPr>
              <a:pPr>
                <a:defRPr/>
              </a:pPr>
              <a:t>2/1/2023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3CE93DD-7EE5-4721-9DB4-AA21296D1CFA}"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214078616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41CF44EA-5150-462D-93F6-1C354FBC1A96}" type="datetime1">
              <a:rPr lang="en-US" smtClean="0">
                <a:solidFill>
                  <a:prstClr val="black">
                    <a:tint val="75000"/>
                  </a:prstClr>
                </a:solidFill>
              </a:rPr>
              <a:pPr>
                <a:defRPr/>
              </a:pPr>
              <a:t>2/1/2023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3CE93DD-7EE5-4721-9DB4-AA21296D1CFA}" type="slidenum">
              <a:rPr lang="en-US" smtClean="0">
                <a:solidFill>
                  <a:srgbClr val="A5300F"/>
                </a:solidFill>
              </a:rPr>
              <a:pPr>
                <a:defRPr/>
              </a:pPr>
              <a:t>‹#›</a:t>
            </a:fld>
            <a:endParaRPr lang="en-US">
              <a:solidFill>
                <a:srgbClr val="A5300F"/>
              </a:solidFill>
            </a:endParaRP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eaLnBrk="0" fontAlgn="base" hangingPunct="0">
              <a:spcBef>
                <a:spcPct val="0"/>
              </a:spcBef>
              <a:spcAft>
                <a:spcPct val="0"/>
              </a:spcAft>
            </a:pPr>
            <a:r>
              <a:rPr lang="en-US" sz="8000" dirty="0">
                <a:ln w="3175" cmpd="sng">
                  <a:noFill/>
                </a:ln>
                <a:solidFill>
                  <a:srgbClr val="A5300F">
                    <a:lumMod val="60000"/>
                    <a:lumOff val="40000"/>
                  </a:srgbClr>
                </a:solidFill>
                <a:latin typeface="Arial"/>
                <a:cs typeface="Arial" panose="020B0604020202020204" pitchFamily="34" charset="0"/>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eaLnBrk="0" fontAlgn="base" hangingPunct="0">
              <a:spcBef>
                <a:spcPct val="0"/>
              </a:spcBef>
              <a:spcAft>
                <a:spcPct val="0"/>
              </a:spcAft>
            </a:pPr>
            <a:r>
              <a:rPr lang="en-US" sz="8000" dirty="0">
                <a:ln w="3175" cmpd="sng">
                  <a:noFill/>
                </a:ln>
                <a:solidFill>
                  <a:srgbClr val="A5300F">
                    <a:lumMod val="60000"/>
                    <a:lumOff val="40000"/>
                  </a:srgbClr>
                </a:solidFill>
                <a:latin typeface="Arial"/>
                <a:cs typeface="Arial" panose="020B0604020202020204" pitchFamily="34" charset="0"/>
              </a:rPr>
              <a:t>”</a:t>
            </a:r>
          </a:p>
        </p:txBody>
      </p:sp>
    </p:spTree>
    <p:extLst>
      <p:ext uri="{BB962C8B-B14F-4D97-AF65-F5344CB8AC3E}">
        <p14:creationId xmlns:p14="http://schemas.microsoft.com/office/powerpoint/2010/main" val="317697365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5694E721-B861-4684-9C6D-C7AF7FCA9B78}" type="datetime1">
              <a:rPr lang="en-US" smtClean="0">
                <a:solidFill>
                  <a:prstClr val="black">
                    <a:tint val="75000"/>
                  </a:prstClr>
                </a:solidFill>
              </a:rPr>
              <a:pPr>
                <a:defRPr/>
              </a:pPr>
              <a:t>2/1/2023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3CE93DD-7EE5-4721-9DB4-AA21296D1CFA}"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274498927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34D3C690-7435-4A3E-A3BD-EED817ED663F}" type="datetime1">
              <a:rPr lang="en-US" smtClean="0">
                <a:solidFill>
                  <a:prstClr val="black">
                    <a:tint val="75000"/>
                  </a:prstClr>
                </a:solidFill>
              </a:rPr>
              <a:pPr>
                <a:defRPr/>
              </a:pPr>
              <a:t>2/1/2023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3CE93DD-7EE5-4721-9DB4-AA21296D1CFA}" type="slidenum">
              <a:rPr lang="en-US" smtClean="0">
                <a:solidFill>
                  <a:srgbClr val="A5300F"/>
                </a:solidFill>
              </a:rPr>
              <a:pPr>
                <a:defRPr/>
              </a:pPr>
              <a:t>‹#›</a:t>
            </a:fld>
            <a:endParaRPr lang="en-US">
              <a:solidFill>
                <a:srgbClr val="A5300F"/>
              </a:solidFill>
            </a:endParaRP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eaLnBrk="0" fontAlgn="base" hangingPunct="0">
              <a:spcBef>
                <a:spcPct val="0"/>
              </a:spcBef>
              <a:spcAft>
                <a:spcPct val="0"/>
              </a:spcAft>
            </a:pPr>
            <a:r>
              <a:rPr lang="en-US" sz="8000" dirty="0">
                <a:ln w="3175" cmpd="sng">
                  <a:noFill/>
                </a:ln>
                <a:solidFill>
                  <a:srgbClr val="A5300F">
                    <a:lumMod val="60000"/>
                    <a:lumOff val="40000"/>
                  </a:srgbClr>
                </a:solidFill>
                <a:latin typeface="Arial"/>
                <a:cs typeface="Arial" panose="020B0604020202020204" pitchFamily="34" charset="0"/>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eaLnBrk="0" fontAlgn="base" hangingPunct="0">
              <a:spcBef>
                <a:spcPct val="0"/>
              </a:spcBef>
              <a:spcAft>
                <a:spcPct val="0"/>
              </a:spcAft>
            </a:pPr>
            <a:r>
              <a:rPr lang="en-US" sz="8000" dirty="0">
                <a:ln w="3175" cmpd="sng">
                  <a:noFill/>
                </a:ln>
                <a:solidFill>
                  <a:srgbClr val="A5300F">
                    <a:lumMod val="60000"/>
                    <a:lumOff val="40000"/>
                  </a:srgbClr>
                </a:solidFill>
                <a:latin typeface="Arial"/>
                <a:cs typeface="Arial" panose="020B0604020202020204" pitchFamily="34" charset="0"/>
              </a:rPr>
              <a:t>”</a:t>
            </a:r>
          </a:p>
        </p:txBody>
      </p:sp>
    </p:spTree>
    <p:extLst>
      <p:ext uri="{BB962C8B-B14F-4D97-AF65-F5344CB8AC3E}">
        <p14:creationId xmlns:p14="http://schemas.microsoft.com/office/powerpoint/2010/main" val="344084486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A9E42A43-8B8A-4571-89E1-639D39222701}" type="datetime1">
              <a:rPr lang="en-US" smtClean="0">
                <a:solidFill>
                  <a:prstClr val="black">
                    <a:tint val="75000"/>
                  </a:prstClr>
                </a:solidFill>
              </a:rPr>
              <a:pPr>
                <a:defRPr/>
              </a:pPr>
              <a:t>2/1/2023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3CE93DD-7EE5-4721-9DB4-AA21296D1CFA}"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281969149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87A7DBCC-B46C-4154-ACC1-6749A2EEE41E}" type="datetime1">
              <a:rPr lang="en-US" smtClean="0">
                <a:solidFill>
                  <a:prstClr val="black">
                    <a:tint val="75000"/>
                  </a:prstClr>
                </a:solidFill>
              </a:rPr>
              <a:pPr>
                <a:defRPr/>
              </a:pPr>
              <a:t>2/1/2023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1A8BD21F-160C-4AE3-9057-B29D6E510D0B}"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340629077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2F0AD21F-ED52-4DE5-A87C-8AB2AD3AE9F3}" type="datetime1">
              <a:rPr lang="en-US" smtClean="0">
                <a:solidFill>
                  <a:prstClr val="black">
                    <a:tint val="75000"/>
                  </a:prstClr>
                </a:solidFill>
              </a:rPr>
              <a:pPr>
                <a:defRPr/>
              </a:pPr>
              <a:t>2/1/2023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E86382C3-FD8A-4893-B827-E3EC5FB4D3DD}"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142529084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fld id="{F3883A7D-76CE-4210-883E-66F276EB2617}" type="datetime1">
              <a:rPr lang="en-US" smtClean="0">
                <a:solidFill>
                  <a:prstClr val="black">
                    <a:tint val="75000"/>
                  </a:prstClr>
                </a:solidFill>
              </a:rPr>
              <a:pPr>
                <a:defRPr/>
              </a:pPr>
              <a:t>2/1/2023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BC7E4EF3-2510-4CA4-AC11-B867A8637131}"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423858269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2784507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F4847E15-78FF-4697-9B15-5FA28E969B36}" type="datetime1">
              <a:rPr lang="en-US" smtClean="0">
                <a:solidFill>
                  <a:prstClr val="black">
                    <a:tint val="75000"/>
                  </a:prstClr>
                </a:solidFill>
              </a:rPr>
              <a:pPr>
                <a:defRPr/>
              </a:pPr>
              <a:t>2/1/2023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A831CBB-B184-4CEE-A904-A90280CB53B4}"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135232414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fld id="{EBE14AD3-4469-4D09-94D6-12AC9A9B59FF}" type="datetime1">
              <a:rPr lang="en-US" smtClean="0">
                <a:solidFill>
                  <a:prstClr val="black">
                    <a:tint val="75000"/>
                  </a:prstClr>
                </a:solidFill>
              </a:rPr>
              <a:pPr>
                <a:defRPr/>
              </a:pPr>
              <a:t>2/1/2023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3712B6BE-D494-49E6-A5E5-2B4EDE9C3F67}"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240858456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fld id="{BD0AED2E-87F3-4293-824E-461DAAEFD4D5}" type="datetime1">
              <a:rPr lang="en-US" smtClean="0">
                <a:solidFill>
                  <a:prstClr val="black">
                    <a:tint val="75000"/>
                  </a:prstClr>
                </a:solidFill>
              </a:rPr>
              <a:pPr>
                <a:defRPr/>
              </a:pPr>
              <a:t>2/1/2023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2C953389-D827-46B3-AA9C-A956CB533B55}"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376626964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70CAD8EC-696D-44A3-9D54-AD4FAA8F70B2}" type="datetime1">
              <a:rPr lang="en-US" smtClean="0">
                <a:solidFill>
                  <a:prstClr val="black">
                    <a:tint val="75000"/>
                  </a:prstClr>
                </a:solidFill>
              </a:rPr>
              <a:pPr>
                <a:defRPr/>
              </a:pPr>
              <a:t>2/1/2023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EF39D963-7E45-43CD-BD7B-F60E9EF7FF00}"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329242421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Slide Number Placeholder 5">
            <a:extLst>
              <a:ext uri="{FF2B5EF4-FFF2-40B4-BE49-F238E27FC236}">
                <a16:creationId xmlns:a16="http://schemas.microsoft.com/office/drawing/2014/main" xmlns="" id="{6CBA0818-320E-EFA5-E508-277F76ADAFB3}"/>
              </a:ext>
            </a:extLst>
          </p:cNvPr>
          <p:cNvSpPr>
            <a:spLocks noGrp="1"/>
          </p:cNvSpPr>
          <p:nvPr>
            <p:ph type="sldNum" sz="quarter" idx="12"/>
          </p:nvPr>
        </p:nvSpPr>
        <p:spPr>
          <a:xfrm>
            <a:off x="8590663" y="6041362"/>
            <a:ext cx="683339" cy="365125"/>
          </a:xfrm>
        </p:spPr>
        <p:txBody>
          <a:bodyPr/>
          <a:lstStyle/>
          <a:p>
            <a:pPr>
              <a:defRPr/>
            </a:pPr>
            <a:fld id="{B1E69E91-E87B-45DD-B099-93F3FF06128A}" type="slidenum">
              <a:rPr lang="en-US" smtClean="0">
                <a:solidFill>
                  <a:srgbClr val="A5300F"/>
                </a:solidFill>
              </a:rPr>
              <a:pPr>
                <a:defRPr/>
              </a:pPr>
              <a:t>‹#›</a:t>
            </a:fld>
            <a:endParaRPr lang="en-US">
              <a:solidFill>
                <a:srgbClr val="A5300F"/>
              </a:solidFill>
            </a:endParaRPr>
          </a:p>
        </p:txBody>
      </p:sp>
      <p:pic>
        <p:nvPicPr>
          <p:cNvPr id="6" name="Picture 5">
            <a:extLst>
              <a:ext uri="{FF2B5EF4-FFF2-40B4-BE49-F238E27FC236}">
                <a16:creationId xmlns:a16="http://schemas.microsoft.com/office/drawing/2014/main" xmlns="" id="{F96F0EE8-1ABC-5647-DB4F-B8E0C3D3405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7" name="Picture 6">
            <a:extLst>
              <a:ext uri="{FF2B5EF4-FFF2-40B4-BE49-F238E27FC236}">
                <a16:creationId xmlns:a16="http://schemas.microsoft.com/office/drawing/2014/main" xmlns="" id="{E20A1812-51D6-1788-90C9-EEC7D5F1A8C0}"/>
              </a:ext>
            </a:extLst>
          </p:cNvPr>
          <p:cNvPicPr>
            <a:picLocks noChangeAspect="1"/>
          </p:cNvPicPr>
          <p:nvPr userDrawn="1"/>
        </p:nvPicPr>
        <p:blipFill>
          <a:blip r:embed="rId3"/>
          <a:stretch>
            <a:fillRect/>
          </a:stretch>
        </p:blipFill>
        <p:spPr>
          <a:xfrm>
            <a:off x="-14111" y="-4618"/>
            <a:ext cx="7870175" cy="1610200"/>
          </a:xfrm>
          <a:prstGeom prst="rect">
            <a:avLst/>
          </a:prstGeom>
        </p:spPr>
      </p:pic>
      <p:pic>
        <p:nvPicPr>
          <p:cNvPr id="8" name="Picture 7">
            <a:extLst>
              <a:ext uri="{FF2B5EF4-FFF2-40B4-BE49-F238E27FC236}">
                <a16:creationId xmlns:a16="http://schemas.microsoft.com/office/drawing/2014/main" xmlns="" id="{E20E7787-970B-CCC3-25B7-BCA0669DA665}"/>
              </a:ext>
            </a:extLst>
          </p:cNvPr>
          <p:cNvPicPr>
            <a:picLocks noChangeAspect="1"/>
          </p:cNvPicPr>
          <p:nvPr userDrawn="1"/>
        </p:nvPicPr>
        <p:blipFill>
          <a:blip r:embed="rId4"/>
          <a:stretch>
            <a:fillRect/>
          </a:stretch>
        </p:blipFill>
        <p:spPr>
          <a:xfrm>
            <a:off x="36171" y="85996"/>
            <a:ext cx="2204544" cy="182151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9" name="Picture 8">
            <a:extLst>
              <a:ext uri="{FF2B5EF4-FFF2-40B4-BE49-F238E27FC236}">
                <a16:creationId xmlns:a16="http://schemas.microsoft.com/office/drawing/2014/main" xmlns="" id="{39565F45-E236-1E8E-841D-B1F236C05AE9}"/>
              </a:ext>
            </a:extLst>
          </p:cNvPr>
          <p:cNvPicPr>
            <a:picLocks noChangeAspect="1"/>
          </p:cNvPicPr>
          <p:nvPr userDrawn="1"/>
        </p:nvPicPr>
        <p:blipFill>
          <a:blip r:embed="rId5"/>
          <a:stretch>
            <a:fillRect/>
          </a:stretch>
        </p:blipFill>
        <p:spPr>
          <a:xfrm>
            <a:off x="2343252" y="6229660"/>
            <a:ext cx="9902229" cy="204838"/>
          </a:xfrm>
          <a:prstGeom prst="rect">
            <a:avLst/>
          </a:prstGeom>
        </p:spPr>
      </p:pic>
      <p:pic>
        <p:nvPicPr>
          <p:cNvPr id="10" name="Picture 9">
            <a:extLst>
              <a:ext uri="{FF2B5EF4-FFF2-40B4-BE49-F238E27FC236}">
                <a16:creationId xmlns:a16="http://schemas.microsoft.com/office/drawing/2014/main" xmlns="" id="{91EC4A90-FE9C-A70E-0166-0777C612F18E}"/>
              </a:ext>
            </a:extLst>
          </p:cNvPr>
          <p:cNvPicPr>
            <a:picLocks noChangeAspect="1"/>
          </p:cNvPicPr>
          <p:nvPr userDrawn="1"/>
        </p:nvPicPr>
        <p:blipFill>
          <a:blip r:embed="rId6"/>
          <a:stretch>
            <a:fillRect/>
          </a:stretch>
        </p:blipFill>
        <p:spPr>
          <a:xfrm>
            <a:off x="-108036" y="2204822"/>
            <a:ext cx="238650" cy="2709534"/>
          </a:xfrm>
          <a:prstGeom prst="rect">
            <a:avLst/>
          </a:prstGeom>
        </p:spPr>
      </p:pic>
      <p:pic>
        <p:nvPicPr>
          <p:cNvPr id="11" name="Picture 10">
            <a:extLst>
              <a:ext uri="{FF2B5EF4-FFF2-40B4-BE49-F238E27FC236}">
                <a16:creationId xmlns:a16="http://schemas.microsoft.com/office/drawing/2014/main" xmlns="" id="{60EC8DD0-BE20-20CA-C231-7AD8EDF65704}"/>
              </a:ext>
            </a:extLst>
          </p:cNvPr>
          <p:cNvPicPr>
            <a:picLocks noChangeAspect="1"/>
          </p:cNvPicPr>
          <p:nvPr userDrawn="1"/>
        </p:nvPicPr>
        <p:blipFill>
          <a:blip r:embed="rId6"/>
          <a:stretch>
            <a:fillRect/>
          </a:stretch>
        </p:blipFill>
        <p:spPr>
          <a:xfrm>
            <a:off x="12072675" y="2204822"/>
            <a:ext cx="238650" cy="2709534"/>
          </a:xfrm>
          <a:prstGeom prst="rect">
            <a:avLst/>
          </a:prstGeom>
        </p:spPr>
      </p:pic>
      <p:sp>
        <p:nvSpPr>
          <p:cNvPr id="12" name="TextBox 11">
            <a:extLst>
              <a:ext uri="{FF2B5EF4-FFF2-40B4-BE49-F238E27FC236}">
                <a16:creationId xmlns:a16="http://schemas.microsoft.com/office/drawing/2014/main" xmlns="" id="{A882E171-9441-EF83-168B-0F72961CBC5D}"/>
              </a:ext>
            </a:extLst>
          </p:cNvPr>
          <p:cNvSpPr txBox="1"/>
          <p:nvPr userDrawn="1"/>
        </p:nvSpPr>
        <p:spPr>
          <a:xfrm>
            <a:off x="2590800" y="609600"/>
            <a:ext cx="5181600" cy="584775"/>
          </a:xfrm>
          <a:prstGeom prst="rect">
            <a:avLst/>
          </a:prstGeom>
          <a:noFill/>
        </p:spPr>
        <p:txBody>
          <a:bodyPr wrap="square" rtlCol="0">
            <a:spAutoFit/>
          </a:bodyPr>
          <a:lstStyle/>
          <a:p>
            <a:pPr eaLnBrk="0" fontAlgn="base" hangingPunct="0">
              <a:spcBef>
                <a:spcPct val="0"/>
              </a:spcBef>
              <a:spcAft>
                <a:spcPct val="0"/>
              </a:spcAft>
            </a:pPr>
            <a:r>
              <a:rPr lang="en-US" sz="3200" dirty="0">
                <a:solidFill>
                  <a:prstClr val="black"/>
                </a:solidFill>
                <a:latin typeface="Times New Roman" panose="02020603050405020304" pitchFamily="18" charset="0"/>
                <a:cs typeface="Times New Roman" panose="02020603050405020304" pitchFamily="18" charset="0"/>
              </a:rPr>
              <a:t> </a:t>
            </a:r>
            <a:endParaRPr lang="en-US" sz="3200" dirty="0">
              <a:solidFill>
                <a:srgbClr val="F14124"/>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2383846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6C97ED00-EC28-4166-9570-BC28CCD16495}" type="datetime1">
              <a:rPr lang="en-US" smtClean="0">
                <a:solidFill>
                  <a:prstClr val="black">
                    <a:tint val="75000"/>
                  </a:prstClr>
                </a:solidFill>
              </a:rPr>
              <a:pPr>
                <a:defRPr/>
              </a:pPr>
              <a:t>2/1/2023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7FCABA0-58EF-47D2-BCD9-ABA7B4732CA0}"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198421699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lvl1pPr>
              <a:defRPr sz="1200" b="1">
                <a:solidFill>
                  <a:schemeClr val="tx1"/>
                </a:solidFill>
              </a:defRPr>
            </a:lvl1pPr>
          </a:lstStyle>
          <a:p>
            <a:pPr>
              <a:defRPr/>
            </a:pPr>
            <a:r>
              <a:rPr lang="en-GB" dirty="0">
                <a:solidFill>
                  <a:prstClr val="black"/>
                </a:solidFill>
              </a:rPr>
              <a:t>Operating Systems, Prof. </a:t>
            </a:r>
            <a:r>
              <a:rPr lang="en-GB" dirty="0" err="1">
                <a:solidFill>
                  <a:prstClr val="black"/>
                </a:solidFill>
              </a:rPr>
              <a:t>Lamiaa</a:t>
            </a:r>
            <a:r>
              <a:rPr lang="en-GB" dirty="0">
                <a:solidFill>
                  <a:prstClr val="black"/>
                </a:solidFill>
              </a:rPr>
              <a:t> Fattouh Ibrahim, Summer 2022</a:t>
            </a:r>
            <a:endParaRPr lang="en-US" dirty="0">
              <a:solidFill>
                <a:prstClr val="black"/>
              </a:solidFill>
            </a:endParaRPr>
          </a:p>
        </p:txBody>
      </p:sp>
      <p:sp>
        <p:nvSpPr>
          <p:cNvPr id="7" name="Slide Number Placeholder 6"/>
          <p:cNvSpPr>
            <a:spLocks noGrp="1"/>
          </p:cNvSpPr>
          <p:nvPr>
            <p:ph type="sldNum" sz="quarter" idx="12"/>
          </p:nvPr>
        </p:nvSpPr>
        <p:spPr/>
        <p:txBody>
          <a:bodyPr/>
          <a:lstStyle/>
          <a:p>
            <a:pPr>
              <a:defRPr/>
            </a:pPr>
            <a:fld id="{5A389063-28AC-4D41-9AA1-8BDAB87C7FD5}" type="slidenum">
              <a:rPr lang="en-US" smtClean="0">
                <a:solidFill>
                  <a:srgbClr val="A5300F"/>
                </a:solidFill>
              </a:rPr>
              <a:pPr>
                <a:defRPr/>
              </a:pPr>
              <a:t>‹#›</a:t>
            </a:fld>
            <a:endParaRPr lang="en-US">
              <a:solidFill>
                <a:srgbClr val="A5300F"/>
              </a:solidFill>
            </a:endParaRPr>
          </a:p>
        </p:txBody>
      </p:sp>
      <p:sp>
        <p:nvSpPr>
          <p:cNvPr id="5" name="Date Placeholder 4"/>
          <p:cNvSpPr>
            <a:spLocks noGrp="1"/>
          </p:cNvSpPr>
          <p:nvPr>
            <p:ph type="dt" sz="half" idx="10"/>
          </p:nvPr>
        </p:nvSpPr>
        <p:spPr/>
        <p:txBody>
          <a:bodyPr/>
          <a:lstStyle/>
          <a:p>
            <a:pPr>
              <a:defRPr/>
            </a:pPr>
            <a:fld id="{4E21B384-09A3-4E34-979F-CAB45FB7AA27}" type="datetime1">
              <a:rPr lang="en-US" smtClean="0">
                <a:solidFill>
                  <a:prstClr val="black">
                    <a:tint val="75000"/>
                  </a:prstClr>
                </a:solidFill>
              </a:rPr>
              <a:pPr>
                <a:defRPr/>
              </a:pPr>
              <a:t>2/1/2023</a:t>
            </a:fld>
            <a:endParaRPr lang="en-US">
              <a:solidFill>
                <a:prstClr val="black">
                  <a:tint val="75000"/>
                </a:prstClr>
              </a:solidFill>
            </a:endParaRPr>
          </a:p>
        </p:txBody>
      </p:sp>
    </p:spTree>
    <p:extLst>
      <p:ext uri="{BB962C8B-B14F-4D97-AF65-F5344CB8AC3E}">
        <p14:creationId xmlns:p14="http://schemas.microsoft.com/office/powerpoint/2010/main" val="237744909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9C5545FA-03D4-4FAA-99D5-DE004A03B81F}" type="datetime1">
              <a:rPr lang="en-US" smtClean="0">
                <a:solidFill>
                  <a:prstClr val="black">
                    <a:tint val="75000"/>
                  </a:prstClr>
                </a:solidFill>
              </a:rPr>
              <a:pPr>
                <a:defRPr/>
              </a:pPr>
              <a:t>2/1/2023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3CE93DD-7EE5-4721-9DB4-AA21296D1CFA}"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264113916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41CF44EA-5150-462D-93F6-1C354FBC1A96}" type="datetime1">
              <a:rPr lang="en-US" smtClean="0">
                <a:solidFill>
                  <a:prstClr val="black">
                    <a:tint val="75000"/>
                  </a:prstClr>
                </a:solidFill>
              </a:rPr>
              <a:pPr>
                <a:defRPr/>
              </a:pPr>
              <a:t>2/1/2023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3CE93DD-7EE5-4721-9DB4-AA21296D1CFA}" type="slidenum">
              <a:rPr lang="en-US" smtClean="0">
                <a:solidFill>
                  <a:srgbClr val="A5300F"/>
                </a:solidFill>
              </a:rPr>
              <a:pPr>
                <a:defRPr/>
              </a:pPr>
              <a:t>‹#›</a:t>
            </a:fld>
            <a:endParaRPr lang="en-US">
              <a:solidFill>
                <a:srgbClr val="A5300F"/>
              </a:solidFill>
            </a:endParaRP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eaLnBrk="0" fontAlgn="base" hangingPunct="0">
              <a:spcBef>
                <a:spcPct val="0"/>
              </a:spcBef>
              <a:spcAft>
                <a:spcPct val="0"/>
              </a:spcAft>
            </a:pPr>
            <a:r>
              <a:rPr lang="en-US" sz="8000" dirty="0">
                <a:ln w="3175" cmpd="sng">
                  <a:noFill/>
                </a:ln>
                <a:solidFill>
                  <a:srgbClr val="A5300F">
                    <a:lumMod val="60000"/>
                    <a:lumOff val="40000"/>
                  </a:srgbClr>
                </a:solidFill>
                <a:latin typeface="Arial"/>
                <a:cs typeface="Arial" panose="020B0604020202020204" pitchFamily="34" charset="0"/>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eaLnBrk="0" fontAlgn="base" hangingPunct="0">
              <a:spcBef>
                <a:spcPct val="0"/>
              </a:spcBef>
              <a:spcAft>
                <a:spcPct val="0"/>
              </a:spcAft>
            </a:pPr>
            <a:r>
              <a:rPr lang="en-US" sz="8000" dirty="0">
                <a:ln w="3175" cmpd="sng">
                  <a:noFill/>
                </a:ln>
                <a:solidFill>
                  <a:srgbClr val="A5300F">
                    <a:lumMod val="60000"/>
                    <a:lumOff val="40000"/>
                  </a:srgbClr>
                </a:solidFill>
                <a:latin typeface="Arial"/>
                <a:cs typeface="Arial" panose="020B0604020202020204" pitchFamily="34" charset="0"/>
              </a:rPr>
              <a:t>”</a:t>
            </a:r>
          </a:p>
        </p:txBody>
      </p:sp>
    </p:spTree>
    <p:extLst>
      <p:ext uri="{BB962C8B-B14F-4D97-AF65-F5344CB8AC3E}">
        <p14:creationId xmlns:p14="http://schemas.microsoft.com/office/powerpoint/2010/main" val="51038638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5694E721-B861-4684-9C6D-C7AF7FCA9B78}" type="datetime1">
              <a:rPr lang="en-US" smtClean="0">
                <a:solidFill>
                  <a:prstClr val="black">
                    <a:tint val="75000"/>
                  </a:prstClr>
                </a:solidFill>
              </a:rPr>
              <a:pPr>
                <a:defRPr/>
              </a:pPr>
              <a:t>2/1/2023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3CE93DD-7EE5-4721-9DB4-AA21296D1CFA}"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64125090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34D3C690-7435-4A3E-A3BD-EED817ED663F}" type="datetime1">
              <a:rPr lang="en-US" smtClean="0">
                <a:solidFill>
                  <a:prstClr val="black">
                    <a:tint val="75000"/>
                  </a:prstClr>
                </a:solidFill>
              </a:rPr>
              <a:pPr>
                <a:defRPr/>
              </a:pPr>
              <a:t>2/1/2023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3CE93DD-7EE5-4721-9DB4-AA21296D1CFA}" type="slidenum">
              <a:rPr lang="en-US" smtClean="0">
                <a:solidFill>
                  <a:srgbClr val="A5300F"/>
                </a:solidFill>
              </a:rPr>
              <a:pPr>
                <a:defRPr/>
              </a:pPr>
              <a:t>‹#›</a:t>
            </a:fld>
            <a:endParaRPr lang="en-US">
              <a:solidFill>
                <a:srgbClr val="A5300F"/>
              </a:solidFill>
            </a:endParaRP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eaLnBrk="0" fontAlgn="base" hangingPunct="0">
              <a:spcBef>
                <a:spcPct val="0"/>
              </a:spcBef>
              <a:spcAft>
                <a:spcPct val="0"/>
              </a:spcAft>
            </a:pPr>
            <a:r>
              <a:rPr lang="en-US" sz="8000" dirty="0">
                <a:ln w="3175" cmpd="sng">
                  <a:noFill/>
                </a:ln>
                <a:solidFill>
                  <a:srgbClr val="A5300F">
                    <a:lumMod val="60000"/>
                    <a:lumOff val="40000"/>
                  </a:srgbClr>
                </a:solidFill>
                <a:latin typeface="Arial"/>
                <a:cs typeface="Arial" panose="020B0604020202020204" pitchFamily="34" charset="0"/>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eaLnBrk="0" fontAlgn="base" hangingPunct="0">
              <a:spcBef>
                <a:spcPct val="0"/>
              </a:spcBef>
              <a:spcAft>
                <a:spcPct val="0"/>
              </a:spcAft>
            </a:pPr>
            <a:r>
              <a:rPr lang="en-US" sz="8000" dirty="0">
                <a:ln w="3175" cmpd="sng">
                  <a:noFill/>
                </a:ln>
                <a:solidFill>
                  <a:srgbClr val="A5300F">
                    <a:lumMod val="60000"/>
                    <a:lumOff val="40000"/>
                  </a:srgbClr>
                </a:solidFill>
                <a:latin typeface="Arial"/>
                <a:cs typeface="Arial" panose="020B0604020202020204" pitchFamily="34" charset="0"/>
              </a:rPr>
              <a:t>”</a:t>
            </a:r>
          </a:p>
        </p:txBody>
      </p:sp>
    </p:spTree>
    <p:extLst>
      <p:ext uri="{BB962C8B-B14F-4D97-AF65-F5344CB8AC3E}">
        <p14:creationId xmlns:p14="http://schemas.microsoft.com/office/powerpoint/2010/main" val="295068584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A9E42A43-8B8A-4571-89E1-639D39222701}" type="datetime1">
              <a:rPr lang="en-US" smtClean="0">
                <a:solidFill>
                  <a:prstClr val="black">
                    <a:tint val="75000"/>
                  </a:prstClr>
                </a:solidFill>
              </a:rPr>
              <a:pPr>
                <a:defRPr/>
              </a:pPr>
              <a:t>2/1/2023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3CE93DD-7EE5-4721-9DB4-AA21296D1CFA}"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321485383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87A7DBCC-B46C-4154-ACC1-6749A2EEE41E}" type="datetime1">
              <a:rPr lang="en-US" smtClean="0">
                <a:solidFill>
                  <a:prstClr val="black">
                    <a:tint val="75000"/>
                  </a:prstClr>
                </a:solidFill>
              </a:rPr>
              <a:pPr>
                <a:defRPr/>
              </a:pPr>
              <a:t>2/1/2023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1A8BD21F-160C-4AE3-9057-B29D6E510D0B}"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24205268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2F0AD21F-ED52-4DE5-A87C-8AB2AD3AE9F3}" type="datetime1">
              <a:rPr lang="en-US" smtClean="0">
                <a:solidFill>
                  <a:prstClr val="black">
                    <a:tint val="75000"/>
                  </a:prstClr>
                </a:solidFill>
              </a:rPr>
              <a:pPr>
                <a:defRPr/>
              </a:pPr>
              <a:t>2/1/2023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E86382C3-FD8A-4893-B827-E3EC5FB4D3DD}"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132999504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fld id="{F3883A7D-76CE-4210-883E-66F276EB2617}" type="datetime1">
              <a:rPr lang="en-US" smtClean="0">
                <a:solidFill>
                  <a:prstClr val="black">
                    <a:tint val="75000"/>
                  </a:prstClr>
                </a:solidFill>
              </a:rPr>
              <a:pPr>
                <a:defRPr/>
              </a:pPr>
              <a:t>2/1/2023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BC7E4EF3-2510-4CA4-AC11-B867A8637131}"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110156269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309214943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F4847E15-78FF-4697-9B15-5FA28E969B36}" type="datetime1">
              <a:rPr lang="en-US" smtClean="0">
                <a:solidFill>
                  <a:prstClr val="black">
                    <a:tint val="75000"/>
                  </a:prstClr>
                </a:solidFill>
              </a:rPr>
              <a:pPr>
                <a:defRPr/>
              </a:pPr>
              <a:t>2/1/2023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A831CBB-B184-4CEE-A904-A90280CB53B4}"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257334757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fld id="{EBE14AD3-4469-4D09-94D6-12AC9A9B59FF}" type="datetime1">
              <a:rPr lang="en-US" smtClean="0">
                <a:solidFill>
                  <a:prstClr val="black">
                    <a:tint val="75000"/>
                  </a:prstClr>
                </a:solidFill>
              </a:rPr>
              <a:pPr>
                <a:defRPr/>
              </a:pPr>
              <a:t>2/1/2023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3712B6BE-D494-49E6-A5E5-2B4EDE9C3F67}"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310401082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fld id="{BD0AED2E-87F3-4293-824E-461DAAEFD4D5}" type="datetime1">
              <a:rPr lang="en-US" smtClean="0">
                <a:solidFill>
                  <a:prstClr val="black">
                    <a:tint val="75000"/>
                  </a:prstClr>
                </a:solidFill>
              </a:rPr>
              <a:pPr>
                <a:defRPr/>
              </a:pPr>
              <a:t>2/1/2023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2C953389-D827-46B3-AA9C-A956CB533B55}"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347141247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70CAD8EC-696D-44A3-9D54-AD4FAA8F70B2}" type="datetime1">
              <a:rPr lang="en-US" smtClean="0">
                <a:solidFill>
                  <a:prstClr val="black">
                    <a:tint val="75000"/>
                  </a:prstClr>
                </a:solidFill>
              </a:rPr>
              <a:pPr>
                <a:defRPr/>
              </a:pPr>
              <a:t>2/1/2023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EF39D963-7E45-43CD-BD7B-F60E9EF7FF00}"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150139245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Slide Number Placeholder 5">
            <a:extLst>
              <a:ext uri="{FF2B5EF4-FFF2-40B4-BE49-F238E27FC236}">
                <a16:creationId xmlns:a16="http://schemas.microsoft.com/office/drawing/2014/main" xmlns="" id="{6CBA0818-320E-EFA5-E508-277F76ADAFB3}"/>
              </a:ext>
            </a:extLst>
          </p:cNvPr>
          <p:cNvSpPr>
            <a:spLocks noGrp="1"/>
          </p:cNvSpPr>
          <p:nvPr>
            <p:ph type="sldNum" sz="quarter" idx="12"/>
          </p:nvPr>
        </p:nvSpPr>
        <p:spPr>
          <a:xfrm>
            <a:off x="8590663" y="6041362"/>
            <a:ext cx="683339" cy="365125"/>
          </a:xfrm>
        </p:spPr>
        <p:txBody>
          <a:bodyPr/>
          <a:lstStyle/>
          <a:p>
            <a:pPr>
              <a:defRPr/>
            </a:pPr>
            <a:fld id="{B1E69E91-E87B-45DD-B099-93F3FF06128A}" type="slidenum">
              <a:rPr lang="en-US" smtClean="0">
                <a:solidFill>
                  <a:srgbClr val="A5300F"/>
                </a:solidFill>
              </a:rPr>
              <a:pPr>
                <a:defRPr/>
              </a:pPr>
              <a:t>‹#›</a:t>
            </a:fld>
            <a:endParaRPr lang="en-US">
              <a:solidFill>
                <a:srgbClr val="A5300F"/>
              </a:solidFill>
            </a:endParaRPr>
          </a:p>
        </p:txBody>
      </p:sp>
      <p:pic>
        <p:nvPicPr>
          <p:cNvPr id="6" name="Picture 5">
            <a:extLst>
              <a:ext uri="{FF2B5EF4-FFF2-40B4-BE49-F238E27FC236}">
                <a16:creationId xmlns:a16="http://schemas.microsoft.com/office/drawing/2014/main" xmlns="" id="{F96F0EE8-1ABC-5647-DB4F-B8E0C3D3405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7" name="Picture 6">
            <a:extLst>
              <a:ext uri="{FF2B5EF4-FFF2-40B4-BE49-F238E27FC236}">
                <a16:creationId xmlns:a16="http://schemas.microsoft.com/office/drawing/2014/main" xmlns="" id="{E20A1812-51D6-1788-90C9-EEC7D5F1A8C0}"/>
              </a:ext>
            </a:extLst>
          </p:cNvPr>
          <p:cNvPicPr>
            <a:picLocks noChangeAspect="1"/>
          </p:cNvPicPr>
          <p:nvPr userDrawn="1"/>
        </p:nvPicPr>
        <p:blipFill>
          <a:blip r:embed="rId3"/>
          <a:stretch>
            <a:fillRect/>
          </a:stretch>
        </p:blipFill>
        <p:spPr>
          <a:xfrm>
            <a:off x="-14111" y="-4618"/>
            <a:ext cx="7870175" cy="1610200"/>
          </a:xfrm>
          <a:prstGeom prst="rect">
            <a:avLst/>
          </a:prstGeom>
        </p:spPr>
      </p:pic>
      <p:pic>
        <p:nvPicPr>
          <p:cNvPr id="8" name="Picture 7">
            <a:extLst>
              <a:ext uri="{FF2B5EF4-FFF2-40B4-BE49-F238E27FC236}">
                <a16:creationId xmlns:a16="http://schemas.microsoft.com/office/drawing/2014/main" xmlns="" id="{E20E7787-970B-CCC3-25B7-BCA0669DA665}"/>
              </a:ext>
            </a:extLst>
          </p:cNvPr>
          <p:cNvPicPr>
            <a:picLocks noChangeAspect="1"/>
          </p:cNvPicPr>
          <p:nvPr userDrawn="1"/>
        </p:nvPicPr>
        <p:blipFill>
          <a:blip r:embed="rId4"/>
          <a:stretch>
            <a:fillRect/>
          </a:stretch>
        </p:blipFill>
        <p:spPr>
          <a:xfrm>
            <a:off x="36171" y="85996"/>
            <a:ext cx="2204544" cy="182151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9" name="Picture 8">
            <a:extLst>
              <a:ext uri="{FF2B5EF4-FFF2-40B4-BE49-F238E27FC236}">
                <a16:creationId xmlns:a16="http://schemas.microsoft.com/office/drawing/2014/main" xmlns="" id="{39565F45-E236-1E8E-841D-B1F236C05AE9}"/>
              </a:ext>
            </a:extLst>
          </p:cNvPr>
          <p:cNvPicPr>
            <a:picLocks noChangeAspect="1"/>
          </p:cNvPicPr>
          <p:nvPr userDrawn="1"/>
        </p:nvPicPr>
        <p:blipFill>
          <a:blip r:embed="rId5"/>
          <a:stretch>
            <a:fillRect/>
          </a:stretch>
        </p:blipFill>
        <p:spPr>
          <a:xfrm>
            <a:off x="2343252" y="6229660"/>
            <a:ext cx="9902229" cy="204838"/>
          </a:xfrm>
          <a:prstGeom prst="rect">
            <a:avLst/>
          </a:prstGeom>
        </p:spPr>
      </p:pic>
      <p:pic>
        <p:nvPicPr>
          <p:cNvPr id="10" name="Picture 9">
            <a:extLst>
              <a:ext uri="{FF2B5EF4-FFF2-40B4-BE49-F238E27FC236}">
                <a16:creationId xmlns:a16="http://schemas.microsoft.com/office/drawing/2014/main" xmlns="" id="{91EC4A90-FE9C-A70E-0166-0777C612F18E}"/>
              </a:ext>
            </a:extLst>
          </p:cNvPr>
          <p:cNvPicPr>
            <a:picLocks noChangeAspect="1"/>
          </p:cNvPicPr>
          <p:nvPr userDrawn="1"/>
        </p:nvPicPr>
        <p:blipFill>
          <a:blip r:embed="rId6"/>
          <a:stretch>
            <a:fillRect/>
          </a:stretch>
        </p:blipFill>
        <p:spPr>
          <a:xfrm>
            <a:off x="-108036" y="2204822"/>
            <a:ext cx="238650" cy="2709534"/>
          </a:xfrm>
          <a:prstGeom prst="rect">
            <a:avLst/>
          </a:prstGeom>
        </p:spPr>
      </p:pic>
      <p:pic>
        <p:nvPicPr>
          <p:cNvPr id="11" name="Picture 10">
            <a:extLst>
              <a:ext uri="{FF2B5EF4-FFF2-40B4-BE49-F238E27FC236}">
                <a16:creationId xmlns:a16="http://schemas.microsoft.com/office/drawing/2014/main" xmlns="" id="{60EC8DD0-BE20-20CA-C231-7AD8EDF65704}"/>
              </a:ext>
            </a:extLst>
          </p:cNvPr>
          <p:cNvPicPr>
            <a:picLocks noChangeAspect="1"/>
          </p:cNvPicPr>
          <p:nvPr userDrawn="1"/>
        </p:nvPicPr>
        <p:blipFill>
          <a:blip r:embed="rId6"/>
          <a:stretch>
            <a:fillRect/>
          </a:stretch>
        </p:blipFill>
        <p:spPr>
          <a:xfrm>
            <a:off x="12072675" y="2204822"/>
            <a:ext cx="238650" cy="2709534"/>
          </a:xfrm>
          <a:prstGeom prst="rect">
            <a:avLst/>
          </a:prstGeom>
        </p:spPr>
      </p:pic>
      <p:sp>
        <p:nvSpPr>
          <p:cNvPr id="12" name="TextBox 11">
            <a:extLst>
              <a:ext uri="{FF2B5EF4-FFF2-40B4-BE49-F238E27FC236}">
                <a16:creationId xmlns:a16="http://schemas.microsoft.com/office/drawing/2014/main" xmlns="" id="{A882E171-9441-EF83-168B-0F72961CBC5D}"/>
              </a:ext>
            </a:extLst>
          </p:cNvPr>
          <p:cNvSpPr txBox="1"/>
          <p:nvPr userDrawn="1"/>
        </p:nvSpPr>
        <p:spPr>
          <a:xfrm>
            <a:off x="2590800" y="609600"/>
            <a:ext cx="5181600" cy="584775"/>
          </a:xfrm>
          <a:prstGeom prst="rect">
            <a:avLst/>
          </a:prstGeom>
          <a:noFill/>
        </p:spPr>
        <p:txBody>
          <a:bodyPr wrap="square" rtlCol="0">
            <a:spAutoFit/>
          </a:bodyPr>
          <a:lstStyle/>
          <a:p>
            <a:pPr eaLnBrk="0" fontAlgn="base" hangingPunct="0">
              <a:spcBef>
                <a:spcPct val="0"/>
              </a:spcBef>
              <a:spcAft>
                <a:spcPct val="0"/>
              </a:spcAft>
            </a:pPr>
            <a:r>
              <a:rPr lang="en-US" sz="3200" dirty="0">
                <a:solidFill>
                  <a:prstClr val="black"/>
                </a:solidFill>
                <a:latin typeface="Times New Roman" panose="02020603050405020304" pitchFamily="18" charset="0"/>
                <a:cs typeface="Times New Roman" panose="02020603050405020304" pitchFamily="18" charset="0"/>
              </a:rPr>
              <a:t> </a:t>
            </a:r>
            <a:endParaRPr lang="en-US" sz="3200" dirty="0">
              <a:solidFill>
                <a:srgbClr val="F14124"/>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5504517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6C97ED00-EC28-4166-9570-BC28CCD16495}" type="datetime1">
              <a:rPr lang="en-US" smtClean="0">
                <a:solidFill>
                  <a:prstClr val="black">
                    <a:tint val="75000"/>
                  </a:prstClr>
                </a:solidFill>
              </a:rPr>
              <a:pPr>
                <a:defRPr/>
              </a:pPr>
              <a:t>2/1/2023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7FCABA0-58EF-47D2-BCD9-ABA7B4732CA0}"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169750599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lvl1pPr>
              <a:defRPr sz="1200" b="1">
                <a:solidFill>
                  <a:schemeClr val="tx1"/>
                </a:solidFill>
              </a:defRPr>
            </a:lvl1pPr>
          </a:lstStyle>
          <a:p>
            <a:pPr>
              <a:defRPr/>
            </a:pPr>
            <a:r>
              <a:rPr lang="en-GB" dirty="0">
                <a:solidFill>
                  <a:prstClr val="black"/>
                </a:solidFill>
              </a:rPr>
              <a:t>Operating Systems, Prof. </a:t>
            </a:r>
            <a:r>
              <a:rPr lang="en-GB" dirty="0" err="1">
                <a:solidFill>
                  <a:prstClr val="black"/>
                </a:solidFill>
              </a:rPr>
              <a:t>Lamiaa</a:t>
            </a:r>
            <a:r>
              <a:rPr lang="en-GB" dirty="0">
                <a:solidFill>
                  <a:prstClr val="black"/>
                </a:solidFill>
              </a:rPr>
              <a:t> Fattouh Ibrahim, Summer 2022</a:t>
            </a:r>
            <a:endParaRPr lang="en-US" dirty="0">
              <a:solidFill>
                <a:prstClr val="black"/>
              </a:solidFill>
            </a:endParaRPr>
          </a:p>
        </p:txBody>
      </p:sp>
      <p:sp>
        <p:nvSpPr>
          <p:cNvPr id="7" name="Slide Number Placeholder 6"/>
          <p:cNvSpPr>
            <a:spLocks noGrp="1"/>
          </p:cNvSpPr>
          <p:nvPr>
            <p:ph type="sldNum" sz="quarter" idx="12"/>
          </p:nvPr>
        </p:nvSpPr>
        <p:spPr/>
        <p:txBody>
          <a:bodyPr/>
          <a:lstStyle/>
          <a:p>
            <a:pPr>
              <a:defRPr/>
            </a:pPr>
            <a:fld id="{5A389063-28AC-4D41-9AA1-8BDAB87C7FD5}" type="slidenum">
              <a:rPr lang="en-US" smtClean="0">
                <a:solidFill>
                  <a:srgbClr val="A5300F"/>
                </a:solidFill>
              </a:rPr>
              <a:pPr>
                <a:defRPr/>
              </a:pPr>
              <a:t>‹#›</a:t>
            </a:fld>
            <a:endParaRPr lang="en-US">
              <a:solidFill>
                <a:srgbClr val="A5300F"/>
              </a:solidFill>
            </a:endParaRPr>
          </a:p>
        </p:txBody>
      </p:sp>
      <p:sp>
        <p:nvSpPr>
          <p:cNvPr id="5" name="Date Placeholder 4"/>
          <p:cNvSpPr>
            <a:spLocks noGrp="1"/>
          </p:cNvSpPr>
          <p:nvPr>
            <p:ph type="dt" sz="half" idx="10"/>
          </p:nvPr>
        </p:nvSpPr>
        <p:spPr/>
        <p:txBody>
          <a:bodyPr/>
          <a:lstStyle/>
          <a:p>
            <a:pPr>
              <a:defRPr/>
            </a:pPr>
            <a:fld id="{4E21B384-09A3-4E34-979F-CAB45FB7AA27}" type="datetime1">
              <a:rPr lang="en-US" smtClean="0">
                <a:solidFill>
                  <a:prstClr val="black">
                    <a:tint val="75000"/>
                  </a:prstClr>
                </a:solidFill>
              </a:rPr>
              <a:pPr>
                <a:defRPr/>
              </a:pPr>
              <a:t>2/1/2023</a:t>
            </a:fld>
            <a:endParaRPr lang="en-US">
              <a:solidFill>
                <a:prstClr val="black">
                  <a:tint val="75000"/>
                </a:prstClr>
              </a:solidFill>
            </a:endParaRPr>
          </a:p>
        </p:txBody>
      </p:sp>
    </p:spTree>
    <p:extLst>
      <p:ext uri="{BB962C8B-B14F-4D97-AF65-F5344CB8AC3E}">
        <p14:creationId xmlns:p14="http://schemas.microsoft.com/office/powerpoint/2010/main" val="374955612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9C5545FA-03D4-4FAA-99D5-DE004A03B81F}" type="datetime1">
              <a:rPr lang="en-US" smtClean="0">
                <a:solidFill>
                  <a:prstClr val="black">
                    <a:tint val="75000"/>
                  </a:prstClr>
                </a:solidFill>
              </a:rPr>
              <a:pPr>
                <a:defRPr/>
              </a:pPr>
              <a:t>2/1/2023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3CE93DD-7EE5-4721-9DB4-AA21296D1CFA}"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151342968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41CF44EA-5150-462D-93F6-1C354FBC1A96}" type="datetime1">
              <a:rPr lang="en-US" smtClean="0">
                <a:solidFill>
                  <a:prstClr val="black">
                    <a:tint val="75000"/>
                  </a:prstClr>
                </a:solidFill>
              </a:rPr>
              <a:pPr>
                <a:defRPr/>
              </a:pPr>
              <a:t>2/1/2023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3CE93DD-7EE5-4721-9DB4-AA21296D1CFA}" type="slidenum">
              <a:rPr lang="en-US" smtClean="0">
                <a:solidFill>
                  <a:srgbClr val="A5300F"/>
                </a:solidFill>
              </a:rPr>
              <a:pPr>
                <a:defRPr/>
              </a:pPr>
              <a:t>‹#›</a:t>
            </a:fld>
            <a:endParaRPr lang="en-US">
              <a:solidFill>
                <a:srgbClr val="A5300F"/>
              </a:solidFill>
            </a:endParaRP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eaLnBrk="0" fontAlgn="base" hangingPunct="0">
              <a:spcBef>
                <a:spcPct val="0"/>
              </a:spcBef>
              <a:spcAft>
                <a:spcPct val="0"/>
              </a:spcAft>
            </a:pPr>
            <a:r>
              <a:rPr lang="en-US" sz="8000" dirty="0">
                <a:ln w="3175" cmpd="sng">
                  <a:noFill/>
                </a:ln>
                <a:solidFill>
                  <a:srgbClr val="A5300F">
                    <a:lumMod val="60000"/>
                    <a:lumOff val="40000"/>
                  </a:srgbClr>
                </a:solidFill>
                <a:latin typeface="Arial"/>
                <a:cs typeface="Arial" panose="020B0604020202020204" pitchFamily="34" charset="0"/>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eaLnBrk="0" fontAlgn="base" hangingPunct="0">
              <a:spcBef>
                <a:spcPct val="0"/>
              </a:spcBef>
              <a:spcAft>
                <a:spcPct val="0"/>
              </a:spcAft>
            </a:pPr>
            <a:r>
              <a:rPr lang="en-US" sz="8000" dirty="0">
                <a:ln w="3175" cmpd="sng">
                  <a:noFill/>
                </a:ln>
                <a:solidFill>
                  <a:srgbClr val="A5300F">
                    <a:lumMod val="60000"/>
                    <a:lumOff val="40000"/>
                  </a:srgbClr>
                </a:solidFill>
                <a:latin typeface="Arial"/>
                <a:cs typeface="Arial" panose="020B0604020202020204" pitchFamily="34" charset="0"/>
              </a:rPr>
              <a:t>”</a:t>
            </a:r>
          </a:p>
        </p:txBody>
      </p:sp>
    </p:spTree>
    <p:extLst>
      <p:ext uri="{BB962C8B-B14F-4D97-AF65-F5344CB8AC3E}">
        <p14:creationId xmlns:p14="http://schemas.microsoft.com/office/powerpoint/2010/main" val="78500772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5694E721-B861-4684-9C6D-C7AF7FCA9B78}" type="datetime1">
              <a:rPr lang="en-US" smtClean="0">
                <a:solidFill>
                  <a:prstClr val="black">
                    <a:tint val="75000"/>
                  </a:prstClr>
                </a:solidFill>
              </a:rPr>
              <a:pPr>
                <a:defRPr/>
              </a:pPr>
              <a:t>2/1/2023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3CE93DD-7EE5-4721-9DB4-AA21296D1CFA}"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384242640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34D3C690-7435-4A3E-A3BD-EED817ED663F}" type="datetime1">
              <a:rPr lang="en-US" smtClean="0">
                <a:solidFill>
                  <a:prstClr val="black">
                    <a:tint val="75000"/>
                  </a:prstClr>
                </a:solidFill>
              </a:rPr>
              <a:pPr>
                <a:defRPr/>
              </a:pPr>
              <a:t>2/1/2023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3CE93DD-7EE5-4721-9DB4-AA21296D1CFA}" type="slidenum">
              <a:rPr lang="en-US" smtClean="0">
                <a:solidFill>
                  <a:srgbClr val="A5300F"/>
                </a:solidFill>
              </a:rPr>
              <a:pPr>
                <a:defRPr/>
              </a:pPr>
              <a:t>‹#›</a:t>
            </a:fld>
            <a:endParaRPr lang="en-US">
              <a:solidFill>
                <a:srgbClr val="A5300F"/>
              </a:solidFill>
            </a:endParaRP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eaLnBrk="0" fontAlgn="base" hangingPunct="0">
              <a:spcBef>
                <a:spcPct val="0"/>
              </a:spcBef>
              <a:spcAft>
                <a:spcPct val="0"/>
              </a:spcAft>
            </a:pPr>
            <a:r>
              <a:rPr lang="en-US" sz="8000" dirty="0">
                <a:ln w="3175" cmpd="sng">
                  <a:noFill/>
                </a:ln>
                <a:solidFill>
                  <a:srgbClr val="A5300F">
                    <a:lumMod val="60000"/>
                    <a:lumOff val="40000"/>
                  </a:srgbClr>
                </a:solidFill>
                <a:latin typeface="Arial"/>
                <a:cs typeface="Arial" panose="020B0604020202020204" pitchFamily="34" charset="0"/>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eaLnBrk="0" fontAlgn="base" hangingPunct="0">
              <a:spcBef>
                <a:spcPct val="0"/>
              </a:spcBef>
              <a:spcAft>
                <a:spcPct val="0"/>
              </a:spcAft>
            </a:pPr>
            <a:r>
              <a:rPr lang="en-US" sz="8000" dirty="0">
                <a:ln w="3175" cmpd="sng">
                  <a:noFill/>
                </a:ln>
                <a:solidFill>
                  <a:srgbClr val="A5300F">
                    <a:lumMod val="60000"/>
                    <a:lumOff val="40000"/>
                  </a:srgbClr>
                </a:solidFill>
                <a:latin typeface="Arial"/>
                <a:cs typeface="Arial" panose="020B0604020202020204" pitchFamily="34" charset="0"/>
              </a:rPr>
              <a:t>”</a:t>
            </a:r>
          </a:p>
        </p:txBody>
      </p:sp>
    </p:spTree>
    <p:extLst>
      <p:ext uri="{BB962C8B-B14F-4D97-AF65-F5344CB8AC3E}">
        <p14:creationId xmlns:p14="http://schemas.microsoft.com/office/powerpoint/2010/main" val="131449702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A9E42A43-8B8A-4571-89E1-639D39222701}" type="datetime1">
              <a:rPr lang="en-US" smtClean="0">
                <a:solidFill>
                  <a:prstClr val="black">
                    <a:tint val="75000"/>
                  </a:prstClr>
                </a:solidFill>
              </a:rPr>
              <a:pPr>
                <a:defRPr/>
              </a:pPr>
              <a:t>2/1/2023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3CE93DD-7EE5-4721-9DB4-AA21296D1CFA}"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3934638167"/>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87A7DBCC-B46C-4154-ACC1-6749A2EEE41E}" type="datetime1">
              <a:rPr lang="en-US" smtClean="0">
                <a:solidFill>
                  <a:prstClr val="black">
                    <a:tint val="75000"/>
                  </a:prstClr>
                </a:solidFill>
              </a:rPr>
              <a:pPr>
                <a:defRPr/>
              </a:pPr>
              <a:t>2/1/2023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1A8BD21F-160C-4AE3-9057-B29D6E510D0B}"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82418650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2F0AD21F-ED52-4DE5-A87C-8AB2AD3AE9F3}" type="datetime1">
              <a:rPr lang="en-US" smtClean="0">
                <a:solidFill>
                  <a:prstClr val="black">
                    <a:tint val="75000"/>
                  </a:prstClr>
                </a:solidFill>
              </a:rPr>
              <a:pPr>
                <a:defRPr/>
              </a:pPr>
              <a:t>2/1/2023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E86382C3-FD8A-4893-B827-E3EC5FB4D3DD}"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39844117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theme" Target="../theme/theme2.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17" Type="http://schemas.openxmlformats.org/officeDocument/2006/relationships/theme" Target="../theme/theme3.xml"/><Relationship Id="rId2" Type="http://schemas.openxmlformats.org/officeDocument/2006/relationships/slideLayout" Target="../slideLayouts/slideLayout30.xml"/><Relationship Id="rId16" Type="http://schemas.openxmlformats.org/officeDocument/2006/relationships/slideLayout" Target="../slideLayouts/slideLayout44.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5" Type="http://schemas.openxmlformats.org/officeDocument/2006/relationships/slideLayout" Target="../slideLayouts/slideLayout4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slideLayout" Target="../slideLayouts/slideLayout4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slideLayout" Target="../slideLayouts/slideLayout57.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slideLayout" Target="../slideLayouts/slideLayout56.xml"/><Relationship Id="rId17" Type="http://schemas.openxmlformats.org/officeDocument/2006/relationships/theme" Target="../theme/theme4.xml"/><Relationship Id="rId2" Type="http://schemas.openxmlformats.org/officeDocument/2006/relationships/slideLayout" Target="../slideLayouts/slideLayout46.xml"/><Relationship Id="rId16" Type="http://schemas.openxmlformats.org/officeDocument/2006/relationships/slideLayout" Target="../slideLayouts/slideLayout60.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5" Type="http://schemas.openxmlformats.org/officeDocument/2006/relationships/slideLayout" Target="../slideLayouts/slideLayout5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 Id="rId14" Type="http://schemas.openxmlformats.org/officeDocument/2006/relationships/slideLayout" Target="../slideLayouts/slideLayout5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328AC-4986-4DEB-A5C3-96C3ED1CD253}" type="datetime1">
              <a:rPr lang="en-US" smtClean="0"/>
              <a:t>2/1/2023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Secure Operating systems                          Dr. Hesham Salman</a:t>
            </a:r>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F8B174-B042-4CE3-8666-0123AA244BDB}" type="slidenum">
              <a:rPr lang="en-US" smtClean="0"/>
              <a:t>‹#›</a:t>
            </a:fld>
            <a:endParaRPr lang="en-US"/>
          </a:p>
        </p:txBody>
      </p:sp>
    </p:spTree>
    <p:extLst>
      <p:ext uri="{BB962C8B-B14F-4D97-AF65-F5344CB8AC3E}">
        <p14:creationId xmlns:p14="http://schemas.microsoft.com/office/powerpoint/2010/main" val="31116977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eaLnBrk="0" fontAlgn="base" hangingPunct="0">
              <a:spcBef>
                <a:spcPct val="0"/>
              </a:spcBef>
              <a:spcAft>
                <a:spcPct val="0"/>
              </a:spcAft>
              <a:defRPr/>
            </a:pPr>
            <a:fld id="{67E79D3D-5D65-4A28-BF5C-0B13D4D736CB}" type="datetime1">
              <a:rPr lang="en-US" smtClean="0">
                <a:solidFill>
                  <a:prstClr val="black">
                    <a:tint val="75000"/>
                  </a:prstClr>
                </a:solidFill>
                <a:latin typeface="Arial" panose="020B0604020202020204" pitchFamily="34" charset="0"/>
                <a:cs typeface="Arial" panose="020B0604020202020204" pitchFamily="34" charset="0"/>
              </a:rPr>
              <a:pPr eaLnBrk="0" fontAlgn="base" hangingPunct="0">
                <a:spcBef>
                  <a:spcPct val="0"/>
                </a:spcBef>
                <a:spcAft>
                  <a:spcPct val="0"/>
                </a:spcAft>
                <a:defRPr/>
              </a:pPr>
              <a:t>2/1/2023</a:t>
            </a:fld>
            <a:endParaRPr lang="en-US">
              <a:solidFill>
                <a:prstClr val="black">
                  <a:tint val="75000"/>
                </a:prstClr>
              </a:solidFill>
              <a:latin typeface="Arial" panose="020B0604020202020204" pitchFamily="34" charset="0"/>
              <a:cs typeface="Arial" panose="020B0604020202020204" pitchFamily="34" charset="0"/>
            </a:endParaRPr>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eaLnBrk="0" fontAlgn="base" hangingPunct="0">
              <a:spcBef>
                <a:spcPct val="0"/>
              </a:spcBef>
              <a:spcAft>
                <a:spcPct val="0"/>
              </a:spcAft>
              <a:defRPr/>
            </a:pPr>
            <a:r>
              <a:rPr lang="en-GB">
                <a:solidFill>
                  <a:prstClr val="black">
                    <a:tint val="75000"/>
                  </a:prstClr>
                </a:solidFill>
                <a:latin typeface="Arial" panose="020B0604020202020204" pitchFamily="34" charset="0"/>
                <a:cs typeface="Arial" panose="020B0604020202020204" pitchFamily="34" charset="0"/>
              </a:rPr>
              <a:t>Operating Systems, Prof. Lamiaa Fattouh Ibrahim, Summer 2022</a:t>
            </a:r>
            <a:endParaRPr lang="en-US">
              <a:solidFill>
                <a:prstClr val="black">
                  <a:tint val="75000"/>
                </a:prstClr>
              </a:solidFill>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pPr eaLnBrk="0" fontAlgn="base" hangingPunct="0">
              <a:spcBef>
                <a:spcPct val="0"/>
              </a:spcBef>
              <a:spcAft>
                <a:spcPct val="0"/>
              </a:spcAft>
              <a:defRPr/>
            </a:pPr>
            <a:fld id="{93CE93DD-7EE5-4721-9DB4-AA21296D1CFA}" type="slidenum">
              <a:rPr lang="en-US" smtClean="0">
                <a:solidFill>
                  <a:srgbClr val="A5300F"/>
                </a:solidFill>
                <a:latin typeface="Arial" panose="020B0604020202020204" pitchFamily="34" charset="0"/>
                <a:cs typeface="Arial" panose="020B0604020202020204" pitchFamily="34" charset="0"/>
              </a:rPr>
              <a:pPr eaLnBrk="0" fontAlgn="base" hangingPunct="0">
                <a:spcBef>
                  <a:spcPct val="0"/>
                </a:spcBef>
                <a:spcAft>
                  <a:spcPct val="0"/>
                </a:spcAft>
                <a:defRPr/>
              </a:pPr>
              <a:t>‹#›</a:t>
            </a:fld>
            <a:endParaRPr lang="en-US">
              <a:solidFill>
                <a:srgbClr val="A5300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45641163"/>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Lst>
  <p:hf hd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eaLnBrk="0" fontAlgn="base" hangingPunct="0">
              <a:spcBef>
                <a:spcPct val="0"/>
              </a:spcBef>
              <a:spcAft>
                <a:spcPct val="0"/>
              </a:spcAft>
              <a:defRPr/>
            </a:pPr>
            <a:fld id="{67E79D3D-5D65-4A28-BF5C-0B13D4D736CB}" type="datetime1">
              <a:rPr lang="en-US" smtClean="0">
                <a:solidFill>
                  <a:prstClr val="black">
                    <a:tint val="75000"/>
                  </a:prstClr>
                </a:solidFill>
                <a:latin typeface="Arial" panose="020B0604020202020204" pitchFamily="34" charset="0"/>
                <a:cs typeface="Arial" panose="020B0604020202020204" pitchFamily="34" charset="0"/>
              </a:rPr>
              <a:pPr eaLnBrk="0" fontAlgn="base" hangingPunct="0">
                <a:spcBef>
                  <a:spcPct val="0"/>
                </a:spcBef>
                <a:spcAft>
                  <a:spcPct val="0"/>
                </a:spcAft>
                <a:defRPr/>
              </a:pPr>
              <a:t>2/1/2023</a:t>
            </a:fld>
            <a:endParaRPr lang="en-US">
              <a:solidFill>
                <a:prstClr val="black">
                  <a:tint val="75000"/>
                </a:prstClr>
              </a:solidFill>
              <a:latin typeface="Arial" panose="020B0604020202020204" pitchFamily="34" charset="0"/>
              <a:cs typeface="Arial" panose="020B0604020202020204" pitchFamily="34" charset="0"/>
            </a:endParaRPr>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eaLnBrk="0" fontAlgn="base" hangingPunct="0">
              <a:spcBef>
                <a:spcPct val="0"/>
              </a:spcBef>
              <a:spcAft>
                <a:spcPct val="0"/>
              </a:spcAft>
              <a:defRPr/>
            </a:pPr>
            <a:r>
              <a:rPr lang="en-GB">
                <a:solidFill>
                  <a:prstClr val="black">
                    <a:tint val="75000"/>
                  </a:prstClr>
                </a:solidFill>
                <a:latin typeface="Arial" panose="020B0604020202020204" pitchFamily="34" charset="0"/>
                <a:cs typeface="Arial" panose="020B0604020202020204" pitchFamily="34" charset="0"/>
              </a:rPr>
              <a:t>Operating Systems, Prof. Lamiaa Fattouh Ibrahim, Summer 2022</a:t>
            </a:r>
            <a:endParaRPr lang="en-US">
              <a:solidFill>
                <a:prstClr val="black">
                  <a:tint val="75000"/>
                </a:prstClr>
              </a:solidFill>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pPr eaLnBrk="0" fontAlgn="base" hangingPunct="0">
              <a:spcBef>
                <a:spcPct val="0"/>
              </a:spcBef>
              <a:spcAft>
                <a:spcPct val="0"/>
              </a:spcAft>
              <a:defRPr/>
            </a:pPr>
            <a:fld id="{93CE93DD-7EE5-4721-9DB4-AA21296D1CFA}" type="slidenum">
              <a:rPr lang="en-US" smtClean="0">
                <a:solidFill>
                  <a:srgbClr val="A5300F"/>
                </a:solidFill>
                <a:latin typeface="Arial" panose="020B0604020202020204" pitchFamily="34" charset="0"/>
                <a:cs typeface="Arial" panose="020B0604020202020204" pitchFamily="34" charset="0"/>
              </a:rPr>
              <a:pPr eaLnBrk="0" fontAlgn="base" hangingPunct="0">
                <a:spcBef>
                  <a:spcPct val="0"/>
                </a:spcBef>
                <a:spcAft>
                  <a:spcPct val="0"/>
                </a:spcAft>
                <a:defRPr/>
              </a:pPr>
              <a:t>‹#›</a:t>
            </a:fld>
            <a:endParaRPr lang="en-US">
              <a:solidFill>
                <a:srgbClr val="A5300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83591350"/>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Lst>
  <p:hf hd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eaLnBrk="0" fontAlgn="base" hangingPunct="0">
              <a:spcBef>
                <a:spcPct val="0"/>
              </a:spcBef>
              <a:spcAft>
                <a:spcPct val="0"/>
              </a:spcAft>
              <a:defRPr/>
            </a:pPr>
            <a:fld id="{67E79D3D-5D65-4A28-BF5C-0B13D4D736CB}" type="datetime1">
              <a:rPr lang="en-US" smtClean="0">
                <a:solidFill>
                  <a:prstClr val="black">
                    <a:tint val="75000"/>
                  </a:prstClr>
                </a:solidFill>
                <a:latin typeface="Arial" panose="020B0604020202020204" pitchFamily="34" charset="0"/>
                <a:cs typeface="Arial" panose="020B0604020202020204" pitchFamily="34" charset="0"/>
              </a:rPr>
              <a:pPr eaLnBrk="0" fontAlgn="base" hangingPunct="0">
                <a:spcBef>
                  <a:spcPct val="0"/>
                </a:spcBef>
                <a:spcAft>
                  <a:spcPct val="0"/>
                </a:spcAft>
                <a:defRPr/>
              </a:pPr>
              <a:t>2/1/2023</a:t>
            </a:fld>
            <a:endParaRPr lang="en-US">
              <a:solidFill>
                <a:prstClr val="black">
                  <a:tint val="75000"/>
                </a:prstClr>
              </a:solidFill>
              <a:latin typeface="Arial" panose="020B0604020202020204" pitchFamily="34" charset="0"/>
              <a:cs typeface="Arial" panose="020B0604020202020204" pitchFamily="34" charset="0"/>
            </a:endParaRPr>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eaLnBrk="0" fontAlgn="base" hangingPunct="0">
              <a:spcBef>
                <a:spcPct val="0"/>
              </a:spcBef>
              <a:spcAft>
                <a:spcPct val="0"/>
              </a:spcAft>
              <a:defRPr/>
            </a:pPr>
            <a:r>
              <a:rPr lang="en-GB">
                <a:solidFill>
                  <a:prstClr val="black">
                    <a:tint val="75000"/>
                  </a:prstClr>
                </a:solidFill>
                <a:latin typeface="Arial" panose="020B0604020202020204" pitchFamily="34" charset="0"/>
                <a:cs typeface="Arial" panose="020B0604020202020204" pitchFamily="34" charset="0"/>
              </a:rPr>
              <a:t>Operating Systems, Prof. Lamiaa Fattouh Ibrahim, Summer 2022</a:t>
            </a:r>
            <a:endParaRPr lang="en-US">
              <a:solidFill>
                <a:prstClr val="black">
                  <a:tint val="75000"/>
                </a:prstClr>
              </a:solidFill>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pPr eaLnBrk="0" fontAlgn="base" hangingPunct="0">
              <a:spcBef>
                <a:spcPct val="0"/>
              </a:spcBef>
              <a:spcAft>
                <a:spcPct val="0"/>
              </a:spcAft>
              <a:defRPr/>
            </a:pPr>
            <a:fld id="{93CE93DD-7EE5-4721-9DB4-AA21296D1CFA}" type="slidenum">
              <a:rPr lang="en-US" smtClean="0">
                <a:solidFill>
                  <a:srgbClr val="A5300F"/>
                </a:solidFill>
                <a:latin typeface="Arial" panose="020B0604020202020204" pitchFamily="34" charset="0"/>
                <a:cs typeface="Arial" panose="020B0604020202020204" pitchFamily="34" charset="0"/>
              </a:rPr>
              <a:pPr eaLnBrk="0" fontAlgn="base" hangingPunct="0">
                <a:spcBef>
                  <a:spcPct val="0"/>
                </a:spcBef>
                <a:spcAft>
                  <a:spcPct val="0"/>
                </a:spcAft>
                <a:defRPr/>
              </a:pPr>
              <a:t>‹#›</a:t>
            </a:fld>
            <a:endParaRPr lang="en-US">
              <a:solidFill>
                <a:srgbClr val="A5300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00934219"/>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 id="2147483708" r:id="rId13"/>
    <p:sldLayoutId id="2147483709" r:id="rId14"/>
    <p:sldLayoutId id="2147483710" r:id="rId15"/>
    <p:sldLayoutId id="2147483711" r:id="rId16"/>
  </p:sldLayoutIdLst>
  <p:hf hd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image" Target="../media/image6.emf"/><Relationship Id="rId7"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2.emf"/></Relationships>
</file>

<file path=ppt/slides/_rels/slide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2.emf"/></Relationships>
</file>

<file path=ppt/slides/_rels/slide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1.png"/><Relationship Id="rId1" Type="http://schemas.openxmlformats.org/officeDocument/2006/relationships/slideLayout" Target="../slideLayouts/slideLayout35.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1.png"/><Relationship Id="rId1" Type="http://schemas.openxmlformats.org/officeDocument/2006/relationships/slideLayout" Target="../slideLayouts/slideLayout35.xml"/></Relationships>
</file>

<file path=ppt/slides/_rels/slide7.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1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emf"/><Relationship Id="rId4" Type="http://schemas.openxmlformats.org/officeDocument/2006/relationships/image" Target="../media/image5.emf"/></Relationships>
</file>

<file path=ppt/slides/_rels/slide1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emf"/><Relationship Id="rId4" Type="http://schemas.openxmlformats.org/officeDocument/2006/relationships/image" Target="../media/image5.emf"/></Relationships>
</file>

<file path=ppt/slides/_rels/slide13.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emf"/><Relationship Id="rId4" Type="http://schemas.openxmlformats.org/officeDocument/2006/relationships/image" Target="../media/image5.emf"/></Relationships>
</file>

<file path=ppt/slides/_rels/slide14.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emf"/><Relationship Id="rId4" Type="http://schemas.openxmlformats.org/officeDocument/2006/relationships/image" Target="../media/image5.emf"/></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3.emf"/><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2.emf"/><Relationship Id="rId5" Type="http://schemas.openxmlformats.org/officeDocument/2006/relationships/image" Target="../media/image5.emf"/><Relationship Id="rId4" Type="http://schemas.openxmlformats.org/officeDocument/2006/relationships/image" Target="../media/image4.emf"/></Relationships>
</file>

<file path=ppt/slides/_rels/slide16.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emf"/><Relationship Id="rId4" Type="http://schemas.openxmlformats.org/officeDocument/2006/relationships/image" Target="../media/image5.emf"/></Relationships>
</file>

<file path=ppt/slides/_rels/slide17.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emf"/><Relationship Id="rId4" Type="http://schemas.openxmlformats.org/officeDocument/2006/relationships/image" Target="../media/image5.emf"/></Relationships>
</file>

<file path=ppt/slides/_rels/slide18.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emf"/><Relationship Id="rId4" Type="http://schemas.openxmlformats.org/officeDocument/2006/relationships/image" Target="../media/image5.emf"/></Relationships>
</file>

<file path=ppt/slides/_rels/slide19.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emf"/><Relationship Id="rId4" Type="http://schemas.openxmlformats.org/officeDocument/2006/relationships/image" Target="../media/image5.emf"/></Relationships>
</file>

<file path=ppt/slides/_rels/slide20.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emf"/><Relationship Id="rId4" Type="http://schemas.openxmlformats.org/officeDocument/2006/relationships/image" Target="../media/image5.emf"/></Relationships>
</file>

<file path=ppt/slides/_rels/slide2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emf"/><Relationship Id="rId4" Type="http://schemas.openxmlformats.org/officeDocument/2006/relationships/image" Target="../media/image5.emf"/></Relationships>
</file>

<file path=ppt/slides/_rels/slide2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emf"/><Relationship Id="rId4" Type="http://schemas.openxmlformats.org/officeDocument/2006/relationships/image" Target="../media/image5.emf"/></Relationships>
</file>

<file path=ppt/slides/_rels/slide23.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emf"/><Relationship Id="rId4" Type="http://schemas.openxmlformats.org/officeDocument/2006/relationships/image" Target="../media/image5.emf"/></Relationships>
</file>

<file path=ppt/slides/_rels/slide24.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2.emf"/><Relationship Id="rId4" Type="http://schemas.openxmlformats.org/officeDocument/2006/relationships/image" Target="../media/image5.emf"/></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5.emf"/><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2.emf"/><Relationship Id="rId5" Type="http://schemas.openxmlformats.org/officeDocument/2006/relationships/image" Target="../media/image5.emf"/><Relationship Id="rId4" Type="http://schemas.openxmlformats.org/officeDocument/2006/relationships/image" Target="../media/image4.emf"/></Relationships>
</file>

<file path=ppt/slides/_rels/slide26.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6.emf"/><Relationship Id="rId5" Type="http://schemas.openxmlformats.org/officeDocument/2006/relationships/image" Target="../media/image2.emf"/><Relationship Id="rId4" Type="http://schemas.openxmlformats.org/officeDocument/2006/relationships/image" Target="../media/image5.emf"/></Relationships>
</file>

<file path=ppt/slides/_rels/slide27.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emf"/><Relationship Id="rId4" Type="http://schemas.openxmlformats.org/officeDocument/2006/relationships/image" Target="../media/image5.emf"/></Relationships>
</file>

<file path=ppt/slides/_rels/slide28.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emf"/><Relationship Id="rId4" Type="http://schemas.openxmlformats.org/officeDocument/2006/relationships/image" Target="../media/image5.emf"/></Relationships>
</file>

<file path=ppt/slides/_rels/slide29.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image" Target="../media/image1.png"/><Relationship Id="rId7" Type="http://schemas.openxmlformats.org/officeDocument/2006/relationships/diagramData" Target="../diagrams/data1.xml"/><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2.emf"/><Relationship Id="rId11" Type="http://schemas.microsoft.com/office/2007/relationships/diagramDrawing" Target="../diagrams/drawing1.xml"/><Relationship Id="rId5" Type="http://schemas.openxmlformats.org/officeDocument/2006/relationships/image" Target="../media/image5.emf"/><Relationship Id="rId10" Type="http://schemas.openxmlformats.org/officeDocument/2006/relationships/diagramColors" Target="../diagrams/colors1.xml"/><Relationship Id="rId4" Type="http://schemas.openxmlformats.org/officeDocument/2006/relationships/image" Target="../media/image4.emf"/><Relationship Id="rId9" Type="http://schemas.openxmlformats.org/officeDocument/2006/relationships/diagramQuickStyle" Target="../diagrams/quickStyle1.xml"/></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2.emf"/><Relationship Id="rId5" Type="http://schemas.openxmlformats.org/officeDocument/2006/relationships/image" Target="../media/image5.emf"/><Relationship Id="rId4" Type="http://schemas.openxmlformats.org/officeDocument/2006/relationships/image" Target="../media/image4.emf"/></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2.emf"/><Relationship Id="rId5" Type="http://schemas.openxmlformats.org/officeDocument/2006/relationships/image" Target="../media/image5.emf"/><Relationship Id="rId4" Type="http://schemas.openxmlformats.org/officeDocument/2006/relationships/image" Target="../media/image4.emf"/></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2.emf"/><Relationship Id="rId5" Type="http://schemas.openxmlformats.org/officeDocument/2006/relationships/image" Target="../media/image5.emf"/><Relationship Id="rId4" Type="http://schemas.openxmlformats.org/officeDocument/2006/relationships/image" Target="../media/image4.emf"/></Relationships>
</file>

<file path=ppt/slides/_rels/slide33.xml.rels><?xml version="1.0" encoding="UTF-8" standalone="yes"?>
<Relationships xmlns="http://schemas.openxmlformats.org/package/2006/relationships"><Relationship Id="rId8" Type="http://schemas.openxmlformats.org/officeDocument/2006/relationships/diagramLayout" Target="../diagrams/layout2.xml"/><Relationship Id="rId13" Type="http://schemas.openxmlformats.org/officeDocument/2006/relationships/diagramLayout" Target="../diagrams/layout3.xml"/><Relationship Id="rId3" Type="http://schemas.openxmlformats.org/officeDocument/2006/relationships/image" Target="../media/image1.png"/><Relationship Id="rId7" Type="http://schemas.openxmlformats.org/officeDocument/2006/relationships/diagramData" Target="../diagrams/data2.xml"/><Relationship Id="rId12" Type="http://schemas.openxmlformats.org/officeDocument/2006/relationships/diagramData" Target="../diagrams/data3.xml"/><Relationship Id="rId2" Type="http://schemas.openxmlformats.org/officeDocument/2006/relationships/notesSlide" Target="../notesSlides/notesSlide9.xml"/><Relationship Id="rId16" Type="http://schemas.microsoft.com/office/2007/relationships/diagramDrawing" Target="../diagrams/drawing3.xml"/><Relationship Id="rId1" Type="http://schemas.openxmlformats.org/officeDocument/2006/relationships/slideLayout" Target="../slideLayouts/slideLayout7.xml"/><Relationship Id="rId6" Type="http://schemas.openxmlformats.org/officeDocument/2006/relationships/image" Target="../media/image2.emf"/><Relationship Id="rId11" Type="http://schemas.microsoft.com/office/2007/relationships/diagramDrawing" Target="../diagrams/drawing2.xml"/><Relationship Id="rId5" Type="http://schemas.openxmlformats.org/officeDocument/2006/relationships/image" Target="../media/image5.emf"/><Relationship Id="rId15" Type="http://schemas.openxmlformats.org/officeDocument/2006/relationships/diagramColors" Target="../diagrams/colors3.xml"/><Relationship Id="rId10" Type="http://schemas.openxmlformats.org/officeDocument/2006/relationships/diagramColors" Target="../diagrams/colors2.xml"/><Relationship Id="rId4" Type="http://schemas.openxmlformats.org/officeDocument/2006/relationships/image" Target="../media/image4.emf"/><Relationship Id="rId9" Type="http://schemas.openxmlformats.org/officeDocument/2006/relationships/diagramQuickStyle" Target="../diagrams/quickStyle2.xml"/><Relationship Id="rId14" Type="http://schemas.openxmlformats.org/officeDocument/2006/relationships/diagramQuickStyle" Target="../diagrams/quickStyle3.xml"/></Relationships>
</file>

<file path=ppt/slides/_rels/slide34.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emf"/><Relationship Id="rId4" Type="http://schemas.openxmlformats.org/officeDocument/2006/relationships/image" Target="../media/image5.emf"/></Relationships>
</file>

<file path=ppt/slides/_rels/slide35.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emf"/><Relationship Id="rId4" Type="http://schemas.openxmlformats.org/officeDocument/2006/relationships/image" Target="../media/image5.emf"/></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2.emf"/><Relationship Id="rId5" Type="http://schemas.openxmlformats.org/officeDocument/2006/relationships/image" Target="../media/image5.emf"/><Relationship Id="rId4" Type="http://schemas.openxmlformats.org/officeDocument/2006/relationships/image" Target="../media/image4.emf"/></Relationships>
</file>

<file path=ppt/slides/_rels/slide37.xml.rels><?xml version="1.0" encoding="UTF-8" standalone="yes"?>
<Relationships xmlns="http://schemas.openxmlformats.org/package/2006/relationships"><Relationship Id="rId8" Type="http://schemas.openxmlformats.org/officeDocument/2006/relationships/diagramLayout" Target="../diagrams/layout4.xml"/><Relationship Id="rId3" Type="http://schemas.openxmlformats.org/officeDocument/2006/relationships/image" Target="../media/image1.png"/><Relationship Id="rId7" Type="http://schemas.openxmlformats.org/officeDocument/2006/relationships/diagramData" Target="../diagrams/data4.xml"/><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2.emf"/><Relationship Id="rId11" Type="http://schemas.microsoft.com/office/2007/relationships/diagramDrawing" Target="../diagrams/drawing4.xml"/><Relationship Id="rId5" Type="http://schemas.openxmlformats.org/officeDocument/2006/relationships/image" Target="../media/image5.emf"/><Relationship Id="rId10" Type="http://schemas.openxmlformats.org/officeDocument/2006/relationships/diagramColors" Target="../diagrams/colors4.xml"/><Relationship Id="rId4" Type="http://schemas.openxmlformats.org/officeDocument/2006/relationships/image" Target="../media/image4.emf"/><Relationship Id="rId9" Type="http://schemas.openxmlformats.org/officeDocument/2006/relationships/diagramQuickStyle" Target="../diagrams/quickStyle4.xml"/></Relationships>
</file>

<file path=ppt/slides/_rels/slide38.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emf"/><Relationship Id="rId4" Type="http://schemas.openxmlformats.org/officeDocument/2006/relationships/image" Target="../media/image5.emf"/></Relationships>
</file>

<file path=ppt/slides/_rels/slide39.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emf"/><Relationship Id="rId4" Type="http://schemas.openxmlformats.org/officeDocument/2006/relationships/image" Target="../media/image5.emf"/></Relationships>
</file>

<file path=ppt/slides/_rels/slide40.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emf"/><Relationship Id="rId4" Type="http://schemas.openxmlformats.org/officeDocument/2006/relationships/image" Target="../media/image5.emf"/></Relationships>
</file>

<file path=ppt/slides/_rels/slide4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emf"/><Relationship Id="rId4" Type="http://schemas.openxmlformats.org/officeDocument/2006/relationships/image" Target="../media/image5.emf"/></Relationships>
</file>

<file path=ppt/slides/_rels/slide4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emf"/><Relationship Id="rId4" Type="http://schemas.openxmlformats.org/officeDocument/2006/relationships/image" Target="../media/image5.emf"/></Relationships>
</file>

<file path=ppt/slides/_rels/slide43.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7.jpg"/><Relationship Id="rId5" Type="http://schemas.openxmlformats.org/officeDocument/2006/relationships/image" Target="../media/image2.emf"/><Relationship Id="rId4" Type="http://schemas.openxmlformats.org/officeDocument/2006/relationships/image" Target="../media/image5.emf"/></Relationships>
</file>

<file path=ppt/slides/_rels/slide44.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emf"/><Relationship Id="rId4" Type="http://schemas.openxmlformats.org/officeDocument/2006/relationships/image" Target="../media/image5.emf"/></Relationships>
</file>

<file path=ppt/slides/_rels/slide45.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emf"/><Relationship Id="rId4" Type="http://schemas.openxmlformats.org/officeDocument/2006/relationships/image" Target="../media/image5.emf"/></Relationships>
</file>

<file path=ppt/slides/_rels/slide4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2.emf"/><Relationship Id="rId5" Type="http://schemas.openxmlformats.org/officeDocument/2006/relationships/image" Target="../media/image5.emf"/><Relationship Id="rId4" Type="http://schemas.openxmlformats.org/officeDocument/2006/relationships/image" Target="../media/image4.emf"/></Relationships>
</file>

<file path=ppt/slides/_rels/slide47.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emf"/><Relationship Id="rId4" Type="http://schemas.openxmlformats.org/officeDocument/2006/relationships/image" Target="../media/image5.emf"/></Relationships>
</file>

<file path=ppt/slides/_rels/slide48.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emf"/><Relationship Id="rId4" Type="http://schemas.openxmlformats.org/officeDocument/2006/relationships/image" Target="../media/image5.emf"/></Relationships>
</file>

<file path=ppt/slides/_rels/slide49.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emf"/><Relationship Id="rId4" Type="http://schemas.openxmlformats.org/officeDocument/2006/relationships/image" Target="../media/image5.emf"/></Relationships>
</file>

<file path=ppt/slides/_rels/slide5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2.emf"/><Relationship Id="rId5" Type="http://schemas.openxmlformats.org/officeDocument/2006/relationships/image" Target="../media/image5.emf"/><Relationship Id="rId4" Type="http://schemas.openxmlformats.org/officeDocument/2006/relationships/image" Target="../media/image4.emf"/></Relationships>
</file>

<file path=ppt/slides/_rels/slide5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emf"/><Relationship Id="rId4" Type="http://schemas.openxmlformats.org/officeDocument/2006/relationships/image" Target="../media/image5.emf"/></Relationships>
</file>

<file path=ppt/slides/_rels/slide5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emf"/><Relationship Id="rId4" Type="http://schemas.openxmlformats.org/officeDocument/2006/relationships/image" Target="../media/image5.emf"/></Relationships>
</file>

<file path=ppt/slides/_rels/slide53.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emf"/><Relationship Id="rId4" Type="http://schemas.openxmlformats.org/officeDocument/2006/relationships/image" Target="../media/image5.emf"/></Relationships>
</file>

<file path=ppt/slides/_rels/slide5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2.emf"/><Relationship Id="rId5" Type="http://schemas.openxmlformats.org/officeDocument/2006/relationships/image" Target="../media/image5.emf"/><Relationship Id="rId4" Type="http://schemas.openxmlformats.org/officeDocument/2006/relationships/image" Target="../media/image4.emf"/></Relationships>
</file>

<file path=ppt/slides/_rels/slide5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2.emf"/><Relationship Id="rId5" Type="http://schemas.openxmlformats.org/officeDocument/2006/relationships/image" Target="../media/image5.emf"/><Relationship Id="rId4" Type="http://schemas.openxmlformats.org/officeDocument/2006/relationships/image" Target="../media/image4.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4872252" y="-394410"/>
            <a:ext cx="5721151" cy="6563668"/>
          </a:xfrm>
          <a:prstGeom prst="rect">
            <a:avLst/>
          </a:prstGeom>
        </p:spPr>
      </p:pic>
      <p:pic>
        <p:nvPicPr>
          <p:cNvPr id="12" name="Picture 11"/>
          <p:cNvPicPr>
            <a:picLocks noChangeAspect="1"/>
          </p:cNvPicPr>
          <p:nvPr/>
        </p:nvPicPr>
        <p:blipFill>
          <a:blip r:embed="rId5"/>
          <a:stretch>
            <a:fillRect/>
          </a:stretch>
        </p:blipFill>
        <p:spPr>
          <a:xfrm>
            <a:off x="2092102" y="261049"/>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2827402" y="770162"/>
            <a:ext cx="6146947" cy="954107"/>
          </a:xfrm>
          <a:prstGeom prst="rect">
            <a:avLst/>
          </a:prstGeom>
          <a:noFill/>
        </p:spPr>
        <p:txBody>
          <a:bodyPr wrap="square" rtlCol="0">
            <a:spAutoFit/>
          </a:bodyPr>
          <a:lstStyle/>
          <a:p>
            <a:r>
              <a:rPr lang="en-US" sz="2800" b="1" dirty="0">
                <a:solidFill>
                  <a:schemeClr val="bg1"/>
                </a:solidFill>
              </a:rPr>
              <a:t>Secure Operating systems  </a:t>
            </a:r>
            <a:endParaRPr lang="en-US" sz="2800" dirty="0">
              <a:solidFill>
                <a:schemeClr val="bg1"/>
              </a:solidFill>
            </a:endParaRPr>
          </a:p>
          <a:p>
            <a:r>
              <a:rPr lang="en-US" sz="2800" dirty="0">
                <a:solidFill>
                  <a:schemeClr val="bg1"/>
                </a:solidFill>
                <a:latin typeface="Tajawal Medium" panose="00000600000000000000" pitchFamily="2" charset="-78"/>
                <a:cs typeface="Tajawal Medium" panose="00000600000000000000" pitchFamily="2" charset="-78"/>
              </a:rPr>
              <a:t>by Dr. Hesham </a:t>
            </a:r>
            <a:r>
              <a:rPr lang="en-US" sz="2800" dirty="0" err="1" smtClean="0">
                <a:solidFill>
                  <a:schemeClr val="bg1"/>
                </a:solidFill>
                <a:latin typeface="Tajawal Medium" panose="00000600000000000000" pitchFamily="2" charset="-78"/>
                <a:cs typeface="Tajawal Medium" panose="00000600000000000000" pitchFamily="2" charset="-78"/>
              </a:rPr>
              <a:t>Abou</a:t>
            </a:r>
            <a:r>
              <a:rPr lang="en-US" sz="2800" dirty="0" smtClean="0">
                <a:solidFill>
                  <a:schemeClr val="bg1"/>
                </a:solidFill>
                <a:latin typeface="Tajawal Medium" panose="00000600000000000000" pitchFamily="2" charset="-78"/>
                <a:cs typeface="Tajawal Medium" panose="00000600000000000000" pitchFamily="2" charset="-78"/>
              </a:rPr>
              <a:t> </a:t>
            </a:r>
            <a:r>
              <a:rPr lang="en-US" sz="2800" dirty="0" err="1" smtClean="0">
                <a:solidFill>
                  <a:schemeClr val="bg1"/>
                </a:solidFill>
                <a:latin typeface="Tajawal Medium" panose="00000600000000000000" pitchFamily="2" charset="-78"/>
                <a:cs typeface="Tajawal Medium" panose="00000600000000000000" pitchFamily="2" charset="-78"/>
              </a:rPr>
              <a:t>Elfetouh</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4213509" y="5202019"/>
            <a:ext cx="4220509" cy="988315"/>
          </a:xfrm>
          <a:prstGeom prst="rect">
            <a:avLst/>
          </a:prstGeom>
        </p:spPr>
      </p:pic>
      <p:sp>
        <p:nvSpPr>
          <p:cNvPr id="4" name="TextBox 3"/>
          <p:cNvSpPr txBox="1"/>
          <p:nvPr/>
        </p:nvSpPr>
        <p:spPr>
          <a:xfrm>
            <a:off x="4910906" y="5403789"/>
            <a:ext cx="3278336" cy="584775"/>
          </a:xfrm>
          <a:prstGeom prst="rect">
            <a:avLst/>
          </a:prstGeom>
          <a:noFill/>
        </p:spPr>
        <p:txBody>
          <a:bodyPr wrap="squar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1</a:t>
            </a:r>
          </a:p>
        </p:txBody>
      </p:sp>
    </p:spTree>
    <p:extLst>
      <p:ext uri="{BB962C8B-B14F-4D97-AF65-F5344CB8AC3E}">
        <p14:creationId xmlns:p14="http://schemas.microsoft.com/office/powerpoint/2010/main" val="2920374672"/>
      </p:ext>
    </p:extLst>
  </p:cSld>
  <p:clrMapOvr>
    <a:masterClrMapping/>
  </p:clrMapOvr>
  <mc:AlternateContent xmlns:mc="http://schemas.openxmlformats.org/markup-compatibility/2006" xmlns:p14="http://schemas.microsoft.com/office/powerpoint/2010/main">
    <mc:Choice Requires="p14">
      <p:transition spd="slow" p14:dur="2000" advTm="13280"/>
    </mc:Choice>
    <mc:Fallback xmlns="">
      <p:transition spd="slow" advTm="1328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Slide Number Placeholder 2"/>
          <p:cNvSpPr>
            <a:spLocks noGrp="1"/>
          </p:cNvSpPr>
          <p:nvPr>
            <p:ph type="sldNum" sz="quarter" idx="4294967295"/>
          </p:nvPr>
        </p:nvSpPr>
        <p:spPr bwMode="auto">
          <a:xfrm>
            <a:off x="11507788" y="6042025"/>
            <a:ext cx="684212"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729AD7A-7DE9-4247-A582-BC235EEC0C3A}" type="slidenum">
              <a:rPr lang="en-US" smtClean="0">
                <a:solidFill>
                  <a:srgbClr val="D1EAEE"/>
                </a:solidFill>
                <a:latin typeface="Constantia" panose="02030602050306030303" pitchFamily="18" charset="0"/>
              </a:rPr>
              <a:pPr/>
              <a:t>2</a:t>
            </a:fld>
            <a:endParaRPr lang="en-US">
              <a:solidFill>
                <a:srgbClr val="D1EAEE"/>
              </a:solidFill>
              <a:latin typeface="Constantia" panose="02030602050306030303" pitchFamily="18" charset="0"/>
            </a:endParaRPr>
          </a:p>
        </p:txBody>
      </p:sp>
      <p:pic>
        <p:nvPicPr>
          <p:cNvPr id="12" name="Picture 11">
            <a:extLst>
              <a:ext uri="{FF2B5EF4-FFF2-40B4-BE49-F238E27FC236}">
                <a16:creationId xmlns:a16="http://schemas.microsoft.com/office/drawing/2014/main" xmlns="" id="{1C997642-20B1-E2D1-94E1-F4F61F2A0A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10" name="Picture 9">
            <a:extLst>
              <a:ext uri="{FF2B5EF4-FFF2-40B4-BE49-F238E27FC236}">
                <a16:creationId xmlns:a16="http://schemas.microsoft.com/office/drawing/2014/main" xmlns="" id="{65B32714-CCAC-C142-5CD7-94B4AB6BE128}"/>
              </a:ext>
            </a:extLst>
          </p:cNvPr>
          <p:cNvPicPr>
            <a:picLocks noChangeAspect="1"/>
          </p:cNvPicPr>
          <p:nvPr/>
        </p:nvPicPr>
        <p:blipFill>
          <a:blip r:embed="rId4"/>
          <a:stretch>
            <a:fillRect/>
          </a:stretch>
        </p:blipFill>
        <p:spPr>
          <a:xfrm>
            <a:off x="36171" y="85996"/>
            <a:ext cx="2204544" cy="182151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3" name="Picture 12">
            <a:extLst>
              <a:ext uri="{FF2B5EF4-FFF2-40B4-BE49-F238E27FC236}">
                <a16:creationId xmlns:a16="http://schemas.microsoft.com/office/drawing/2014/main" xmlns="" id="{3C1E4C78-BC65-6E09-D255-3C65FEFCA8AA}"/>
              </a:ext>
            </a:extLst>
          </p:cNvPr>
          <p:cNvPicPr>
            <a:picLocks noChangeAspect="1"/>
          </p:cNvPicPr>
          <p:nvPr/>
        </p:nvPicPr>
        <p:blipFill>
          <a:blip r:embed="rId5"/>
          <a:stretch>
            <a:fillRect/>
          </a:stretch>
        </p:blipFill>
        <p:spPr>
          <a:xfrm>
            <a:off x="1947665" y="6094633"/>
            <a:ext cx="9902229" cy="204838"/>
          </a:xfrm>
          <a:prstGeom prst="rect">
            <a:avLst/>
          </a:prstGeom>
        </p:spPr>
      </p:pic>
      <p:pic>
        <p:nvPicPr>
          <p:cNvPr id="14" name="Picture 13">
            <a:extLst>
              <a:ext uri="{FF2B5EF4-FFF2-40B4-BE49-F238E27FC236}">
                <a16:creationId xmlns:a16="http://schemas.microsoft.com/office/drawing/2014/main" xmlns="" id="{45796A39-3015-0425-152F-93BA9570C787}"/>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15" name="Picture 14">
            <a:extLst>
              <a:ext uri="{FF2B5EF4-FFF2-40B4-BE49-F238E27FC236}">
                <a16:creationId xmlns:a16="http://schemas.microsoft.com/office/drawing/2014/main" xmlns="" id="{185032E6-C60B-C97D-5F9B-A13C9E6D3964}"/>
              </a:ext>
            </a:extLst>
          </p:cNvPr>
          <p:cNvPicPr>
            <a:picLocks noChangeAspect="1"/>
          </p:cNvPicPr>
          <p:nvPr/>
        </p:nvPicPr>
        <p:blipFill>
          <a:blip r:embed="rId6"/>
          <a:stretch>
            <a:fillRect/>
          </a:stretch>
        </p:blipFill>
        <p:spPr>
          <a:xfrm>
            <a:off x="12072675" y="2204822"/>
            <a:ext cx="238650" cy="2709534"/>
          </a:xfrm>
          <a:prstGeom prst="rect">
            <a:avLst/>
          </a:prstGeom>
        </p:spPr>
      </p:pic>
      <p:sp>
        <p:nvSpPr>
          <p:cNvPr id="3" name="TextBox 2"/>
          <p:cNvSpPr txBox="1"/>
          <p:nvPr/>
        </p:nvSpPr>
        <p:spPr>
          <a:xfrm>
            <a:off x="2343252" y="457200"/>
            <a:ext cx="7181748" cy="4446730"/>
          </a:xfrm>
          <a:prstGeom prst="rect">
            <a:avLst/>
          </a:prstGeom>
          <a:noFill/>
        </p:spPr>
        <p:txBody>
          <a:bodyPr wrap="square" rtlCol="0">
            <a:spAutoFit/>
          </a:bodyPr>
          <a:lstStyle/>
          <a:p>
            <a:pPr marL="0" marR="0" algn="ctr" rtl="1">
              <a:lnSpc>
                <a:spcPct val="107000"/>
              </a:lnSpc>
              <a:spcBef>
                <a:spcPts val="0"/>
              </a:spcBef>
              <a:spcAft>
                <a:spcPts val="800"/>
              </a:spcAft>
            </a:pPr>
            <a:r>
              <a:rPr lang="ar-EG" sz="2800" b="1" dirty="0">
                <a:ln w="10160" cap="flat" cmpd="sng" algn="ctr">
                  <a:solidFill>
                    <a:srgbClr val="5B9BD5"/>
                  </a:solidFill>
                  <a:prstDash val="solid"/>
                  <a:round/>
                </a:ln>
                <a:solidFill>
                  <a:srgbClr val="C00000"/>
                </a:solidFill>
                <a:latin typeface="Calibri" panose="020F0502020204030204" pitchFamily="34" charset="0"/>
              </a:rPr>
              <a:t>بسم الله الرحمن الرحيم</a:t>
            </a:r>
            <a:endParaRPr lang="en-US" sz="2800" b="1" dirty="0">
              <a:ln w="10160" cap="flat" cmpd="sng" algn="ctr">
                <a:solidFill>
                  <a:srgbClr val="5B9BD5"/>
                </a:solidFill>
                <a:prstDash val="solid"/>
                <a:round/>
              </a:ln>
              <a:solidFill>
                <a:srgbClr val="C00000"/>
              </a:solidFill>
              <a:latin typeface="Calibri" panose="020F0502020204030204" pitchFamily="34" charset="0"/>
            </a:endParaRPr>
          </a:p>
          <a:p>
            <a:pPr marL="0" marR="0" algn="ctr" rtl="1">
              <a:lnSpc>
                <a:spcPct val="107000"/>
              </a:lnSpc>
              <a:spcBef>
                <a:spcPts val="0"/>
              </a:spcBef>
              <a:spcAft>
                <a:spcPts val="800"/>
              </a:spcAft>
            </a:pPr>
            <a:r>
              <a:rPr lang="ar-EG" sz="2800" b="1" dirty="0">
                <a:ln w="10160" cap="flat" cmpd="sng" algn="ctr">
                  <a:solidFill>
                    <a:srgbClr val="5B9BD5"/>
                  </a:solidFill>
                  <a:prstDash val="solid"/>
                  <a:round/>
                </a:ln>
                <a:solidFill>
                  <a:srgbClr val="FF0000"/>
                </a:solidFill>
                <a:latin typeface="Calibri" panose="020F0502020204030204" pitchFamily="34" charset="0"/>
              </a:rPr>
              <a:t>اللهم صلي و سلم و بارك على اشرف المرسلين سيدنا محمد و على آله وأصحابه أفضل التسليم</a:t>
            </a:r>
            <a:endParaRPr lang="en-US" sz="2800" b="1" dirty="0">
              <a:ln w="10160" cap="flat" cmpd="sng" algn="ctr">
                <a:solidFill>
                  <a:srgbClr val="5B9BD5"/>
                </a:solidFill>
                <a:prstDash val="solid"/>
                <a:round/>
              </a:ln>
              <a:solidFill>
                <a:srgbClr val="FF0000"/>
              </a:solidFill>
              <a:latin typeface="Calibri" panose="020F0502020204030204" pitchFamily="34" charset="0"/>
            </a:endParaRPr>
          </a:p>
          <a:p>
            <a:pPr algn="just" rtl="1">
              <a:lnSpc>
                <a:spcPct val="107000"/>
              </a:lnSpc>
              <a:spcAft>
                <a:spcPts val="800"/>
              </a:spcAft>
            </a:pPr>
            <a:r>
              <a:rPr lang="ar-EG" sz="2800" b="1" dirty="0">
                <a:ln w="10160" cap="flat" cmpd="sng" algn="ctr">
                  <a:solidFill>
                    <a:srgbClr val="5B9BD5"/>
                  </a:solidFill>
                  <a:prstDash val="solid"/>
                  <a:round/>
                </a:ln>
                <a:solidFill>
                  <a:schemeClr val="tx2">
                    <a:lumMod val="60000"/>
                    <a:lumOff val="40000"/>
                  </a:schemeClr>
                </a:solidFill>
                <a:latin typeface="Calibri" panose="020F0502020204030204" pitchFamily="34" charset="0"/>
              </a:rPr>
              <a:t>يسعدني أن أرحب بكم </a:t>
            </a:r>
            <a:r>
              <a:rPr lang="ar-EG" sz="2800" b="1" dirty="0" smtClean="0">
                <a:ln w="10160" cap="flat" cmpd="sng" algn="ctr">
                  <a:solidFill>
                    <a:srgbClr val="5B9BD5"/>
                  </a:solidFill>
                  <a:prstDash val="solid"/>
                  <a:round/>
                </a:ln>
                <a:solidFill>
                  <a:schemeClr val="tx2">
                    <a:lumMod val="60000"/>
                    <a:lumOff val="40000"/>
                  </a:schemeClr>
                </a:solidFill>
                <a:latin typeface="Calibri" panose="020F0502020204030204" pitchFamily="34" charset="0"/>
              </a:rPr>
              <a:t>في أول</a:t>
            </a:r>
            <a:r>
              <a:rPr lang="en-US" sz="2800" b="1" dirty="0" smtClean="0">
                <a:ln w="10160" cap="flat" cmpd="sng" algn="ctr">
                  <a:solidFill>
                    <a:srgbClr val="5B9BD5"/>
                  </a:solidFill>
                  <a:prstDash val="solid"/>
                  <a:round/>
                </a:ln>
                <a:solidFill>
                  <a:schemeClr val="tx2">
                    <a:lumMod val="60000"/>
                    <a:lumOff val="40000"/>
                  </a:schemeClr>
                </a:solidFill>
                <a:latin typeface="Calibri" panose="020F0502020204030204" pitchFamily="34" charset="0"/>
              </a:rPr>
              <a:t> </a:t>
            </a:r>
            <a:r>
              <a:rPr lang="ar-EG" sz="2800" b="1" dirty="0" smtClean="0">
                <a:ln w="10160" cap="flat" cmpd="sng" algn="ctr">
                  <a:solidFill>
                    <a:srgbClr val="5B9BD5"/>
                  </a:solidFill>
                  <a:prstDash val="solid"/>
                  <a:round/>
                </a:ln>
                <a:solidFill>
                  <a:schemeClr val="tx2">
                    <a:lumMod val="60000"/>
                    <a:lumOff val="40000"/>
                  </a:schemeClr>
                </a:solidFill>
                <a:latin typeface="Calibri" panose="020F0502020204030204" pitchFamily="34" charset="0"/>
              </a:rPr>
              <a:t>محاضرة من محاضرات مادتنا </a:t>
            </a:r>
            <a:r>
              <a:rPr lang="en-US" sz="2800" dirty="0"/>
              <a:t>Secure Operating </a:t>
            </a:r>
            <a:r>
              <a:rPr lang="en-US" sz="2800" dirty="0" smtClean="0"/>
              <a:t>System</a:t>
            </a:r>
            <a:r>
              <a:rPr lang="ar-EG" sz="2800" dirty="0" smtClean="0"/>
              <a:t> </a:t>
            </a:r>
            <a:r>
              <a:rPr lang="ar-EG" sz="2800" b="1" dirty="0" smtClean="0">
                <a:ln w="10160" cap="flat" cmpd="sng" algn="ctr">
                  <a:solidFill>
                    <a:srgbClr val="5B9BD5"/>
                  </a:solidFill>
                  <a:prstDash val="solid"/>
                  <a:round/>
                </a:ln>
                <a:solidFill>
                  <a:schemeClr val="tx2">
                    <a:lumMod val="60000"/>
                    <a:lumOff val="40000"/>
                  </a:schemeClr>
                </a:solidFill>
                <a:latin typeface="Calibri" panose="020F0502020204030204" pitchFamily="34" charset="0"/>
              </a:rPr>
              <a:t>، </a:t>
            </a:r>
            <a:r>
              <a:rPr lang="ar-EG" sz="2800" b="1" dirty="0">
                <a:ln w="10160" cap="flat" cmpd="sng" algn="ctr">
                  <a:solidFill>
                    <a:srgbClr val="5B9BD5"/>
                  </a:solidFill>
                  <a:prstDash val="solid"/>
                  <a:round/>
                </a:ln>
                <a:solidFill>
                  <a:schemeClr val="tx2">
                    <a:lumMod val="60000"/>
                    <a:lumOff val="40000"/>
                  </a:schemeClr>
                </a:solidFill>
                <a:latin typeface="Calibri" panose="020F0502020204030204" pitchFamily="34" charset="0"/>
              </a:rPr>
              <a:t>الذي </a:t>
            </a:r>
            <a:r>
              <a:rPr lang="ar-EG" sz="2800" b="1" dirty="0" smtClean="0">
                <a:ln w="10160" cap="flat" cmpd="sng" algn="ctr">
                  <a:solidFill>
                    <a:srgbClr val="5B9BD5"/>
                  </a:solidFill>
                  <a:prstDash val="solid"/>
                  <a:round/>
                </a:ln>
                <a:solidFill>
                  <a:schemeClr val="tx2">
                    <a:lumMod val="60000"/>
                    <a:lumOff val="40000"/>
                  </a:schemeClr>
                </a:solidFill>
                <a:latin typeface="Calibri" panose="020F0502020204030204" pitchFamily="34" charset="0"/>
              </a:rPr>
              <a:t>أتطلع </a:t>
            </a:r>
            <a:r>
              <a:rPr lang="ar-EG" sz="2800" b="1" dirty="0">
                <a:ln w="10160" cap="flat" cmpd="sng" algn="ctr">
                  <a:solidFill>
                    <a:srgbClr val="5B9BD5"/>
                  </a:solidFill>
                  <a:prstDash val="solid"/>
                  <a:round/>
                </a:ln>
                <a:solidFill>
                  <a:schemeClr val="tx2">
                    <a:lumMod val="60000"/>
                    <a:lumOff val="40000"/>
                  </a:schemeClr>
                </a:solidFill>
                <a:latin typeface="Calibri" panose="020F0502020204030204" pitchFamily="34" charset="0"/>
              </a:rPr>
              <a:t>فيه إلى المزيد من العمل المثمر والجاد من أجل بلوغ الأهداف </a:t>
            </a:r>
            <a:r>
              <a:rPr lang="ar-EG" sz="2800" b="1" dirty="0" smtClean="0">
                <a:ln w="10160" cap="flat" cmpd="sng" algn="ctr">
                  <a:solidFill>
                    <a:srgbClr val="5B9BD5"/>
                  </a:solidFill>
                  <a:prstDash val="solid"/>
                  <a:round/>
                </a:ln>
                <a:solidFill>
                  <a:schemeClr val="tx2">
                    <a:lumMod val="60000"/>
                    <a:lumOff val="40000"/>
                  </a:schemeClr>
                </a:solidFill>
                <a:latin typeface="Calibri" panose="020F0502020204030204" pitchFamily="34" charset="0"/>
              </a:rPr>
              <a:t>التي إجتمعنا </a:t>
            </a:r>
            <a:r>
              <a:rPr lang="ar-EG" sz="2800" b="1" dirty="0">
                <a:ln w="10160" cap="flat" cmpd="sng" algn="ctr">
                  <a:solidFill>
                    <a:srgbClr val="5B9BD5"/>
                  </a:solidFill>
                  <a:prstDash val="solid"/>
                  <a:round/>
                </a:ln>
                <a:solidFill>
                  <a:schemeClr val="tx2">
                    <a:lumMod val="60000"/>
                    <a:lumOff val="40000"/>
                  </a:schemeClr>
                </a:solidFill>
                <a:latin typeface="Calibri" panose="020F0502020204030204" pitchFamily="34" charset="0"/>
              </a:rPr>
              <a:t>من </a:t>
            </a:r>
            <a:r>
              <a:rPr lang="ar-EG" sz="2800" b="1" dirty="0" smtClean="0">
                <a:ln w="10160" cap="flat" cmpd="sng" algn="ctr">
                  <a:solidFill>
                    <a:srgbClr val="5B9BD5"/>
                  </a:solidFill>
                  <a:prstDash val="solid"/>
                  <a:round/>
                </a:ln>
                <a:solidFill>
                  <a:schemeClr val="tx2">
                    <a:lumMod val="60000"/>
                    <a:lumOff val="40000"/>
                  </a:schemeClr>
                </a:solidFill>
                <a:latin typeface="Calibri" panose="020F0502020204030204" pitchFamily="34" charset="0"/>
              </a:rPr>
              <a:t>أجلها، </a:t>
            </a:r>
            <a:r>
              <a:rPr lang="ar-EG" sz="2800" b="1" dirty="0">
                <a:ln w="10160" cap="flat" cmpd="sng" algn="ctr">
                  <a:solidFill>
                    <a:srgbClr val="5B9BD5"/>
                  </a:solidFill>
                  <a:prstDash val="solid"/>
                  <a:round/>
                </a:ln>
                <a:solidFill>
                  <a:schemeClr val="tx2">
                    <a:lumMod val="60000"/>
                    <a:lumOff val="40000"/>
                  </a:schemeClr>
                </a:solidFill>
                <a:latin typeface="Calibri" panose="020F0502020204030204" pitchFamily="34" charset="0"/>
              </a:rPr>
              <a:t>راجيا من الله العلي القدير أن يوفقنا  جميعا </a:t>
            </a:r>
            <a:r>
              <a:rPr lang="ar-EG" sz="2800" b="1" dirty="0" smtClean="0">
                <a:ln w="10160" cap="flat" cmpd="sng" algn="ctr">
                  <a:solidFill>
                    <a:srgbClr val="5B9BD5"/>
                  </a:solidFill>
                  <a:prstDash val="solid"/>
                  <a:round/>
                </a:ln>
                <a:solidFill>
                  <a:schemeClr val="tx2">
                    <a:lumMod val="60000"/>
                    <a:lumOff val="40000"/>
                  </a:schemeClr>
                </a:solidFill>
                <a:latin typeface="Calibri" panose="020F0502020204030204" pitchFamily="34" charset="0"/>
              </a:rPr>
              <a:t>وأن يعلمنا ماينفعنا وأن ينفعنا بما تعلمنا على </a:t>
            </a:r>
            <a:r>
              <a:rPr lang="ar-EG" sz="2800" b="1" dirty="0">
                <a:ln w="10160" cap="flat" cmpd="sng" algn="ctr">
                  <a:solidFill>
                    <a:srgbClr val="5B9BD5"/>
                  </a:solidFill>
                  <a:prstDash val="solid"/>
                  <a:round/>
                </a:ln>
                <a:solidFill>
                  <a:schemeClr val="tx2">
                    <a:lumMod val="60000"/>
                    <a:lumOff val="40000"/>
                  </a:schemeClr>
                </a:solidFill>
                <a:latin typeface="Calibri" panose="020F0502020204030204" pitchFamily="34" charset="0"/>
              </a:rPr>
              <a:t>الوجه الذي يحبه و يرضاه.</a:t>
            </a:r>
            <a:endParaRPr lang="en-US" sz="2800" b="1" dirty="0">
              <a:ln w="10160" cap="flat" cmpd="sng" algn="ctr">
                <a:solidFill>
                  <a:srgbClr val="5B9BD5"/>
                </a:solidFill>
                <a:prstDash val="solid"/>
                <a:round/>
              </a:ln>
              <a:solidFill>
                <a:schemeClr val="tx2">
                  <a:lumMod val="60000"/>
                  <a:lumOff val="40000"/>
                </a:schemeClr>
              </a:solidFill>
              <a:latin typeface="Calibri" panose="020F0502020204030204" pitchFamily="34" charset="0"/>
            </a:endParaRPr>
          </a:p>
        </p:txBody>
      </p:sp>
      <p:sp>
        <p:nvSpPr>
          <p:cNvPr id="5" name="TextBox 4"/>
          <p:cNvSpPr txBox="1"/>
          <p:nvPr/>
        </p:nvSpPr>
        <p:spPr>
          <a:xfrm>
            <a:off x="2971800" y="5181600"/>
            <a:ext cx="6477000" cy="1064715"/>
          </a:xfrm>
          <a:prstGeom prst="rect">
            <a:avLst/>
          </a:prstGeom>
          <a:noFill/>
        </p:spPr>
        <p:txBody>
          <a:bodyPr wrap="square" rtlCol="0">
            <a:spAutoFit/>
          </a:bodyPr>
          <a:lstStyle/>
          <a:p>
            <a:pPr algn="ctr">
              <a:lnSpc>
                <a:spcPct val="107000"/>
              </a:lnSpc>
              <a:spcBef>
                <a:spcPts val="0"/>
              </a:spcBef>
              <a:spcAft>
                <a:spcPts val="800"/>
              </a:spcAft>
            </a:pPr>
            <a:r>
              <a:rPr lang="ar-EG" sz="3600" b="1" dirty="0">
                <a:ln w="10160" cap="flat" cmpd="sng" algn="ctr">
                  <a:solidFill>
                    <a:srgbClr val="5B9BD5"/>
                  </a:solidFill>
                  <a:prstDash val="solid"/>
                  <a:round/>
                </a:ln>
                <a:solidFill>
                  <a:schemeClr val="tx2">
                    <a:lumMod val="60000"/>
                    <a:lumOff val="40000"/>
                  </a:schemeClr>
                </a:solidFill>
                <a:latin typeface="Calibri" panose="020F0502020204030204" pitchFamily="34" charset="0"/>
                <a:ea typeface="Calibri" panose="020F0502020204030204" pitchFamily="34" charset="0"/>
              </a:rPr>
              <a:t>كل عام </a:t>
            </a:r>
            <a:r>
              <a:rPr lang="ar-EG" sz="3600" b="1" dirty="0" smtClean="0">
                <a:ln w="10160" cap="flat" cmpd="sng" algn="ctr">
                  <a:solidFill>
                    <a:srgbClr val="5B9BD5"/>
                  </a:solidFill>
                  <a:prstDash val="solid"/>
                  <a:round/>
                </a:ln>
                <a:solidFill>
                  <a:schemeClr val="tx2">
                    <a:lumMod val="60000"/>
                    <a:lumOff val="40000"/>
                  </a:schemeClr>
                </a:solidFill>
                <a:latin typeface="Calibri" panose="020F0502020204030204" pitchFamily="34" charset="0"/>
                <a:ea typeface="Calibri" panose="020F0502020204030204" pitchFamily="34" charset="0"/>
              </a:rPr>
              <a:t>وأنتم </a:t>
            </a:r>
            <a:r>
              <a:rPr lang="ar-EG" sz="3600" b="1" dirty="0">
                <a:ln w="10160" cap="flat" cmpd="sng" algn="ctr">
                  <a:solidFill>
                    <a:srgbClr val="5B9BD5"/>
                  </a:solidFill>
                  <a:prstDash val="solid"/>
                  <a:round/>
                </a:ln>
                <a:solidFill>
                  <a:schemeClr val="tx2">
                    <a:lumMod val="60000"/>
                    <a:lumOff val="40000"/>
                  </a:schemeClr>
                </a:solidFill>
                <a:latin typeface="Calibri" panose="020F0502020204030204" pitchFamily="34" charset="0"/>
                <a:ea typeface="Calibri" panose="020F0502020204030204" pitchFamily="34" charset="0"/>
              </a:rPr>
              <a:t>بخير</a:t>
            </a:r>
            <a:endParaRPr lang="en-US" sz="3600" b="1" dirty="0">
              <a:ln w="10160" cap="flat" cmpd="sng" algn="ctr">
                <a:solidFill>
                  <a:srgbClr val="5B9BD5"/>
                </a:solidFill>
                <a:prstDash val="solid"/>
                <a:round/>
              </a:ln>
              <a:solidFill>
                <a:schemeClr val="tx2">
                  <a:lumMod val="60000"/>
                  <a:lumOff val="40000"/>
                </a:schemeClr>
              </a:solidFill>
              <a:latin typeface="Calibri" panose="020F0502020204030204" pitchFamily="34" charset="0"/>
              <a:ea typeface="Calibri" panose="020F0502020204030204" pitchFamily="34" charset="0"/>
            </a:endParaRPr>
          </a:p>
          <a:p>
            <a:pPr algn="ctr" rtl="1"/>
            <a:endParaRPr lang="en-US" dirty="0"/>
          </a:p>
        </p:txBody>
      </p:sp>
    </p:spTree>
    <p:extLst>
      <p:ext uri="{BB962C8B-B14F-4D97-AF65-F5344CB8AC3E}">
        <p14:creationId xmlns:p14="http://schemas.microsoft.com/office/powerpoint/2010/main" val="2322323799"/>
      </p:ext>
    </p:extLst>
  </p:cSld>
  <p:clrMapOvr>
    <a:masterClrMapping/>
  </p:clrMapOvr>
  <p:transition spd="slow" advTm="38929">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9" name="TextBox 8"/>
          <p:cNvSpPr txBox="1"/>
          <p:nvPr/>
        </p:nvSpPr>
        <p:spPr>
          <a:xfrm>
            <a:off x="1284288" y="1355088"/>
            <a:ext cx="9666288" cy="5324535"/>
          </a:xfrm>
          <a:prstGeom prst="rect">
            <a:avLst/>
          </a:prstGeom>
          <a:noFill/>
        </p:spPr>
        <p:txBody>
          <a:bodyPr wrap="square" rtlCol="0">
            <a:spAutoFit/>
          </a:bodyPr>
          <a:lstStyle/>
          <a:p>
            <a:endParaRPr lang="en-US" sz="3200" b="1" dirty="0" smtClean="0"/>
          </a:p>
          <a:p>
            <a:r>
              <a:rPr lang="en-US" sz="3200" b="1" dirty="0" smtClean="0"/>
              <a:t>In Previous</a:t>
            </a:r>
            <a:r>
              <a:rPr lang="ar-EG" sz="3200" b="1" dirty="0" smtClean="0"/>
              <a:t> </a:t>
            </a:r>
            <a:r>
              <a:rPr lang="en-US" sz="3200" b="1" dirty="0" smtClean="0"/>
              <a:t>Course</a:t>
            </a:r>
            <a:r>
              <a:rPr lang="en-US" sz="3200" b="1" dirty="0"/>
              <a:t>s</a:t>
            </a:r>
            <a:r>
              <a:rPr lang="en-US" sz="3200" b="1" dirty="0" smtClean="0"/>
              <a:t> you learned:</a:t>
            </a:r>
            <a:endParaRPr lang="en-US" sz="3200" b="1" dirty="0"/>
          </a:p>
          <a:p>
            <a:pPr lvl="0"/>
            <a:endParaRPr lang="en-US" dirty="0" smtClean="0"/>
          </a:p>
          <a:p>
            <a:pPr marL="285750" lvl="0" indent="-285750">
              <a:buFont typeface="Arial" panose="020B0604020202020204" pitchFamily="34" charset="0"/>
              <a:buChar char="•"/>
            </a:pPr>
            <a:r>
              <a:rPr lang="en-US" sz="2400" b="1" dirty="0" smtClean="0"/>
              <a:t>The concepts </a:t>
            </a:r>
            <a:r>
              <a:rPr lang="en-US" sz="2400" b="1" dirty="0"/>
              <a:t>of computer security, cryptography, digital money, secure protocols, detection, and other security techniques.</a:t>
            </a:r>
          </a:p>
          <a:p>
            <a:pPr marL="285750" lvl="0" indent="-285750">
              <a:buFont typeface="Arial" panose="020B0604020202020204" pitchFamily="34" charset="0"/>
              <a:buChar char="•"/>
            </a:pPr>
            <a:r>
              <a:rPr lang="en-US" sz="2400" b="1" dirty="0" smtClean="0"/>
              <a:t>The essential </a:t>
            </a:r>
            <a:r>
              <a:rPr lang="en-US" sz="2400" b="1" dirty="0"/>
              <a:t>techniques in protecting information systems, IT  infrastructure,  analyzing  and  monitoring  potential threats  and  attacks,  devising  security architecture,  and  implementing  security  solutions. </a:t>
            </a:r>
            <a:endParaRPr lang="en-US" sz="2400" b="1" dirty="0" smtClean="0"/>
          </a:p>
          <a:p>
            <a:pPr marL="285750" indent="-285750">
              <a:buFont typeface="Arial" panose="020B0604020202020204" pitchFamily="34" charset="0"/>
              <a:buChar char="•"/>
            </a:pPr>
            <a:r>
              <a:rPr lang="en-US" sz="2400" b="1" dirty="0"/>
              <a:t>Various network technologies and cyber-attacks and their </a:t>
            </a:r>
            <a:r>
              <a:rPr lang="en-US" sz="2400" b="1" dirty="0" smtClean="0"/>
              <a:t>   	issues</a:t>
            </a:r>
            <a:r>
              <a:rPr lang="en-US" sz="2400" b="1" dirty="0"/>
              <a:t>. </a:t>
            </a:r>
          </a:p>
          <a:p>
            <a:pPr marL="285750" lvl="0" indent="-285750">
              <a:buFont typeface="Arial" panose="020B0604020202020204" pitchFamily="34" charset="0"/>
              <a:buChar char="•"/>
            </a:pPr>
            <a:endParaRPr lang="en-US" sz="2400" b="1" dirty="0"/>
          </a:p>
          <a:p>
            <a:pPr marL="285750" lvl="0" indent="-285750">
              <a:buFont typeface="Arial" panose="020B0604020202020204" pitchFamily="34" charset="0"/>
              <a:buChar char="•"/>
            </a:pPr>
            <a:endParaRPr lang="en-US" dirty="0"/>
          </a:p>
        </p:txBody>
      </p:sp>
      <p:sp>
        <p:nvSpPr>
          <p:cNvPr id="7" name="Footer Placeholder 6"/>
          <p:cNvSpPr>
            <a:spLocks noGrp="1"/>
          </p:cNvSpPr>
          <p:nvPr>
            <p:ph type="ftr" sz="quarter" idx="4294967295"/>
          </p:nvPr>
        </p:nvSpPr>
        <p:spPr>
          <a:xfrm>
            <a:off x="3375939" y="6402409"/>
            <a:ext cx="5539461" cy="365125"/>
          </a:xfrm>
          <a:prstGeom prst="rect">
            <a:avLst/>
          </a:prstGeom>
        </p:spPr>
        <p:txBody>
          <a:bodyPr/>
          <a:lstStyle/>
          <a:p>
            <a:pPr>
              <a:defRPr/>
            </a:pPr>
            <a:r>
              <a:rPr lang="en-GB" sz="1200" b="1" dirty="0"/>
              <a:t>Secure Operating System, </a:t>
            </a:r>
            <a:r>
              <a:rPr lang="en-GB" sz="1200" b="1" dirty="0" err="1"/>
              <a:t>Dr.</a:t>
            </a:r>
            <a:r>
              <a:rPr lang="en-GB" sz="1200" b="1" dirty="0"/>
              <a:t> Hesham </a:t>
            </a:r>
            <a:r>
              <a:rPr lang="en-GB" sz="1200" b="1" dirty="0" err="1"/>
              <a:t>Abou</a:t>
            </a:r>
            <a:r>
              <a:rPr lang="en-GB" sz="1200" b="1" dirty="0"/>
              <a:t> </a:t>
            </a:r>
            <a:r>
              <a:rPr lang="en-GB" sz="1200" b="1" dirty="0" err="1"/>
              <a:t>Elfetouh</a:t>
            </a:r>
            <a:r>
              <a:rPr lang="en-GB" sz="1200" b="1" dirty="0"/>
              <a:t>,  Spring 2023</a:t>
            </a:r>
            <a:endParaRPr lang="en-US" sz="1200" b="1" dirty="0"/>
          </a:p>
        </p:txBody>
      </p:sp>
      <p:sp>
        <p:nvSpPr>
          <p:cNvPr id="8" name="Slide Number Placeholder 7"/>
          <p:cNvSpPr>
            <a:spLocks noGrp="1"/>
          </p:cNvSpPr>
          <p:nvPr>
            <p:ph type="sldNum" sz="quarter" idx="12"/>
          </p:nvPr>
        </p:nvSpPr>
        <p:spPr/>
        <p:txBody>
          <a:bodyPr/>
          <a:lstStyle/>
          <a:p>
            <a:fld id="{20F8B174-B042-4CE3-8666-0123AA244BDB}" type="slidenum">
              <a:rPr lang="en-US" smtClean="0"/>
              <a:t>3</a:t>
            </a:fld>
            <a:endParaRPr lang="en-US"/>
          </a:p>
        </p:txBody>
      </p:sp>
      <p:sp>
        <p:nvSpPr>
          <p:cNvPr id="10" name="TextBox 9"/>
          <p:cNvSpPr txBox="1"/>
          <p:nvPr/>
        </p:nvSpPr>
        <p:spPr>
          <a:xfrm>
            <a:off x="2535382" y="620434"/>
            <a:ext cx="2556164" cy="584775"/>
          </a:xfrm>
          <a:prstGeom prst="rect">
            <a:avLst/>
          </a:prstGeom>
          <a:noFill/>
        </p:spPr>
        <p:txBody>
          <a:bodyPr wrap="square" rtlCol="0">
            <a:spAutoFit/>
          </a:bodyPr>
          <a:lstStyle/>
          <a:p>
            <a:pPr lvl="0"/>
            <a:r>
              <a:rPr lang="en-US" sz="3200" b="1" dirty="0" smtClean="0">
                <a:solidFill>
                  <a:srgbClr val="FF0000"/>
                </a:solidFill>
              </a:rPr>
              <a:t>Introduction</a:t>
            </a:r>
            <a:endParaRPr lang="en-US" sz="3200" b="1" dirty="0">
              <a:solidFill>
                <a:srgbClr val="FF0000"/>
              </a:solidFill>
            </a:endParaRPr>
          </a:p>
        </p:txBody>
      </p:sp>
    </p:spTree>
    <p:extLst>
      <p:ext uri="{BB962C8B-B14F-4D97-AF65-F5344CB8AC3E}">
        <p14:creationId xmlns:p14="http://schemas.microsoft.com/office/powerpoint/2010/main" val="3524395240"/>
      </p:ext>
    </p:extLst>
  </p:cSld>
  <p:clrMapOvr>
    <a:masterClrMapping/>
  </p:clrMapOvr>
  <mc:AlternateContent xmlns:mc="http://schemas.openxmlformats.org/markup-compatibility/2006" xmlns:p14="http://schemas.microsoft.com/office/powerpoint/2010/main">
    <mc:Choice Requires="p14">
      <p:transition spd="slow" p14:dur="2000" advTm="114281"/>
    </mc:Choice>
    <mc:Fallback xmlns="">
      <p:transition spd="slow" advTm="114281"/>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9" name="TextBox 8"/>
          <p:cNvSpPr txBox="1"/>
          <p:nvPr/>
        </p:nvSpPr>
        <p:spPr>
          <a:xfrm>
            <a:off x="1664422" y="1492798"/>
            <a:ext cx="9666288" cy="4062651"/>
          </a:xfrm>
          <a:prstGeom prst="rect">
            <a:avLst/>
          </a:prstGeom>
          <a:noFill/>
        </p:spPr>
        <p:txBody>
          <a:bodyPr wrap="square" rtlCol="0">
            <a:spAutoFit/>
          </a:bodyPr>
          <a:lstStyle/>
          <a:p>
            <a:pPr lvl="0"/>
            <a:endParaRPr lang="en-US" dirty="0" smtClean="0"/>
          </a:p>
          <a:p>
            <a:pPr marL="342900" lvl="0" indent="-342900">
              <a:buFont typeface="Arial" panose="020B0604020202020204" pitchFamily="34" charset="0"/>
              <a:buChar char="•"/>
            </a:pPr>
            <a:r>
              <a:rPr lang="en-US" sz="2400" b="1" dirty="0" smtClean="0"/>
              <a:t>The origin of Malware, and its security. </a:t>
            </a:r>
          </a:p>
          <a:p>
            <a:pPr marL="342900" lvl="0" indent="-342900">
              <a:buFont typeface="Arial" panose="020B0604020202020204" pitchFamily="34" charset="0"/>
              <a:buChar char="•"/>
            </a:pPr>
            <a:r>
              <a:rPr lang="en-US" sz="2400" b="1" dirty="0" smtClean="0"/>
              <a:t>How to Identify </a:t>
            </a:r>
            <a:r>
              <a:rPr lang="en-US" sz="2400" b="1" dirty="0"/>
              <a:t>&amp; Evaluate vulnerabilities in information </a:t>
            </a:r>
            <a:r>
              <a:rPr lang="en-US" sz="2400" b="1" dirty="0" smtClean="0"/>
              <a:t>systems </a:t>
            </a:r>
            <a:r>
              <a:rPr lang="en-US" sz="2400" b="1" dirty="0"/>
              <a:t>and apply security measures to </a:t>
            </a:r>
            <a:r>
              <a:rPr lang="en-US" sz="2400" b="1" dirty="0" smtClean="0"/>
              <a:t>real-time </a:t>
            </a:r>
            <a:r>
              <a:rPr lang="en-US" sz="2400" b="1" dirty="0"/>
              <a:t>scenarios. </a:t>
            </a:r>
          </a:p>
          <a:p>
            <a:pPr marL="342900" lvl="0" indent="-342900">
              <a:buFont typeface="Arial" panose="020B0604020202020204" pitchFamily="34" charset="0"/>
              <a:buChar char="•"/>
            </a:pPr>
            <a:r>
              <a:rPr lang="en-US" sz="2400" b="1" dirty="0" smtClean="0"/>
              <a:t>Security </a:t>
            </a:r>
            <a:r>
              <a:rPr lang="en-US" sz="2400" b="1" dirty="0"/>
              <a:t>Protocols for </a:t>
            </a:r>
            <a:r>
              <a:rPr lang="en-US" sz="2400" b="1" dirty="0" smtClean="0"/>
              <a:t>avoiding the </a:t>
            </a:r>
            <a:r>
              <a:rPr lang="en-US" sz="2400" b="1" dirty="0"/>
              <a:t>basic level threat. </a:t>
            </a:r>
          </a:p>
          <a:p>
            <a:pPr marL="342900" lvl="0" indent="-342900">
              <a:buFont typeface="Arial" panose="020B0604020202020204" pitchFamily="34" charset="0"/>
              <a:buChar char="•"/>
            </a:pPr>
            <a:r>
              <a:rPr lang="en-US" sz="2400" b="1" dirty="0" smtClean="0"/>
              <a:t>The </a:t>
            </a:r>
            <a:r>
              <a:rPr lang="en-US" sz="2400" b="1" dirty="0"/>
              <a:t>use of standards to enhance information security in the development process and infrastructure protection. </a:t>
            </a:r>
          </a:p>
          <a:p>
            <a:pPr marL="342900" lvl="0" indent="-342900">
              <a:buFont typeface="Arial" panose="020B0604020202020204" pitchFamily="34" charset="0"/>
              <a:buChar char="•"/>
            </a:pPr>
            <a:r>
              <a:rPr lang="en-US" sz="2400" b="1" dirty="0"/>
              <a:t>Recognize the appropriate steps for information security risk, response, and recovery. </a:t>
            </a:r>
          </a:p>
          <a:p>
            <a:pPr marL="342900" indent="-342900">
              <a:buFont typeface="Arial" panose="020B0604020202020204" pitchFamily="34" charset="0"/>
              <a:buChar char="•"/>
            </a:pPr>
            <a:r>
              <a:rPr lang="en-US" sz="2400" b="1" dirty="0"/>
              <a:t>Demonstrate the ability to assess and implement access </a:t>
            </a:r>
            <a:r>
              <a:rPr lang="en-US" sz="2400" b="1" dirty="0" smtClean="0"/>
              <a:t>controls.</a:t>
            </a:r>
            <a:endParaRPr lang="en-US" sz="2400" b="1" dirty="0"/>
          </a:p>
        </p:txBody>
      </p:sp>
      <p:sp>
        <p:nvSpPr>
          <p:cNvPr id="8" name="Slide Number Placeholder 7"/>
          <p:cNvSpPr>
            <a:spLocks noGrp="1"/>
          </p:cNvSpPr>
          <p:nvPr>
            <p:ph type="sldNum" sz="quarter" idx="12"/>
          </p:nvPr>
        </p:nvSpPr>
        <p:spPr/>
        <p:txBody>
          <a:bodyPr/>
          <a:lstStyle/>
          <a:p>
            <a:fld id="{20F8B174-B042-4CE3-8666-0123AA244BDB}" type="slidenum">
              <a:rPr lang="en-US" smtClean="0"/>
              <a:t>4</a:t>
            </a:fld>
            <a:endParaRPr lang="en-US"/>
          </a:p>
        </p:txBody>
      </p:sp>
      <p:sp>
        <p:nvSpPr>
          <p:cNvPr id="7" name="Footer Placeholder 6"/>
          <p:cNvSpPr>
            <a:spLocks noGrp="1"/>
          </p:cNvSpPr>
          <p:nvPr>
            <p:ph type="ftr" sz="quarter" idx="4294967295"/>
          </p:nvPr>
        </p:nvSpPr>
        <p:spPr>
          <a:xfrm>
            <a:off x="3810000" y="6459827"/>
            <a:ext cx="5059324" cy="365125"/>
          </a:xfrm>
          <a:prstGeom prst="rect">
            <a:avLst/>
          </a:prstGeom>
        </p:spPr>
        <p:txBody>
          <a:bodyPr/>
          <a:lstStyle/>
          <a:p>
            <a:r>
              <a:rPr lang="en-US" sz="1200" b="1" dirty="0">
                <a:solidFill>
                  <a:schemeClr val="tx1"/>
                </a:solidFill>
              </a:rPr>
              <a:t>Secure Operating systems                          Dr. Hesham Salman</a:t>
            </a:r>
          </a:p>
        </p:txBody>
      </p:sp>
    </p:spTree>
    <p:extLst>
      <p:ext uri="{BB962C8B-B14F-4D97-AF65-F5344CB8AC3E}">
        <p14:creationId xmlns:p14="http://schemas.microsoft.com/office/powerpoint/2010/main" val="3489383378"/>
      </p:ext>
    </p:extLst>
  </p:cSld>
  <p:clrMapOvr>
    <a:masterClrMapping/>
  </p:clrMapOvr>
  <mc:AlternateContent xmlns:mc="http://schemas.openxmlformats.org/markup-compatibility/2006" xmlns:p14="http://schemas.microsoft.com/office/powerpoint/2010/main">
    <mc:Choice Requires="p14">
      <p:transition spd="slow" p14:dur="2000" advTm="163198"/>
    </mc:Choice>
    <mc:Fallback xmlns="">
      <p:transition spd="slow" advTm="163198"/>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3506088" cy="523220"/>
          </a:xfrm>
          <a:prstGeom prst="rect">
            <a:avLst/>
          </a:prstGeom>
          <a:noFill/>
        </p:spPr>
        <p:txBody>
          <a:bodyPr wrap="none" rtlCol="0">
            <a:spAutoFit/>
          </a:bodyPr>
          <a:lstStyle/>
          <a:p>
            <a:pPr eaLnBrk="0" fontAlgn="base" hangingPunct="0">
              <a:spcBef>
                <a:spcPct val="0"/>
              </a:spcBef>
              <a:spcAft>
                <a:spcPct val="0"/>
              </a:spcAft>
            </a:pPr>
            <a:r>
              <a:rPr lang="en-US" sz="2800" dirty="0">
                <a:solidFill>
                  <a:prstClr val="white"/>
                </a:solidFill>
                <a:latin typeface="Arial" panose="020B0604020202020204" pitchFamily="34" charset="0"/>
                <a:cs typeface="Arial" panose="020B0604020202020204" pitchFamily="34" charset="0"/>
              </a:rPr>
              <a:t>Learning Resources:</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482577" y="2033779"/>
            <a:ext cx="7463055" cy="3908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lvl="1" indent="-457200">
              <a:buFont typeface="Wingdings" pitchFamily="2" charset="2"/>
              <a:buChar char="Ø"/>
              <a:defRPr/>
            </a:pPr>
            <a:r>
              <a:rPr lang="en-US" sz="3200" b="1" dirty="0"/>
              <a:t>In our course “</a:t>
            </a:r>
            <a:r>
              <a:rPr lang="en-US" sz="3200" b="1" dirty="0">
                <a:solidFill>
                  <a:srgbClr val="FF0000"/>
                </a:solidFill>
              </a:rPr>
              <a:t>Secure Operating systems </a:t>
            </a:r>
            <a:r>
              <a:rPr lang="en-US" sz="3200" b="1" dirty="0" smtClean="0"/>
              <a:t>“</a:t>
            </a:r>
            <a:r>
              <a:rPr lang="ar-EG" sz="2800" dirty="0" smtClean="0"/>
              <a:t>.</a:t>
            </a:r>
            <a:endParaRPr lang="ar-EG" sz="3200" b="1" i="1" dirty="0" smtClean="0">
              <a:solidFill>
                <a:srgbClr val="F14124"/>
              </a:solidFill>
              <a:latin typeface="Times New Roman" panose="02020603050405020304" pitchFamily="18" charset="0"/>
              <a:cs typeface="Times New Roman" panose="02020603050405020304" pitchFamily="18" charset="0"/>
            </a:endParaRPr>
          </a:p>
          <a:p>
            <a:pPr lvl="1" indent="-457200">
              <a:buFont typeface="Wingdings" pitchFamily="2" charset="2"/>
              <a:buChar char="Ø"/>
              <a:defRPr/>
            </a:pPr>
            <a:r>
              <a:rPr lang="en-US" sz="3200" b="1" i="1" dirty="0" smtClean="0">
                <a:solidFill>
                  <a:srgbClr val="F14124"/>
                </a:solidFill>
                <a:latin typeface="Times New Roman" panose="02020603050405020304" pitchFamily="18" charset="0"/>
                <a:cs typeface="Times New Roman" panose="02020603050405020304" pitchFamily="18" charset="0"/>
              </a:rPr>
              <a:t>Required </a:t>
            </a:r>
            <a:r>
              <a:rPr lang="en-US" sz="3200" b="1" i="1" dirty="0">
                <a:solidFill>
                  <a:srgbClr val="F14124"/>
                </a:solidFill>
                <a:latin typeface="Times New Roman" panose="02020603050405020304" pitchFamily="18" charset="0"/>
                <a:cs typeface="Times New Roman" panose="02020603050405020304" pitchFamily="18" charset="0"/>
              </a:rPr>
              <a:t>Textbook</a:t>
            </a:r>
            <a:r>
              <a:rPr lang="en-US" sz="3200" b="1" i="1" dirty="0">
                <a:solidFill>
                  <a:srgbClr val="FF0000"/>
                </a:solidFill>
                <a:latin typeface="Times New Roman" panose="02020603050405020304" pitchFamily="18" charset="0"/>
                <a:cs typeface="Times New Roman" panose="02020603050405020304" pitchFamily="18" charset="0"/>
              </a:rPr>
              <a:t>: </a:t>
            </a:r>
            <a:endParaRPr lang="ar-YE" sz="3200" b="1" i="1" dirty="0">
              <a:solidFill>
                <a:srgbClr val="FF0000"/>
              </a:solidFill>
              <a:latin typeface="Times New Roman" panose="02020603050405020304" pitchFamily="18" charset="0"/>
              <a:cs typeface="Times New Roman" panose="02020603050405020304" pitchFamily="18" charset="0"/>
            </a:endParaRPr>
          </a:p>
          <a:p>
            <a:pPr>
              <a:spcBef>
                <a:spcPts val="0"/>
              </a:spcBef>
              <a:spcAft>
                <a:spcPts val="0"/>
              </a:spcAft>
            </a:pPr>
            <a:r>
              <a:rPr lang="en-US" sz="3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Jang M. and Messier R., </a:t>
            </a:r>
            <a:r>
              <a:rPr lang="en-US" sz="3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“Security </a:t>
            </a:r>
            <a:r>
              <a:rPr lang="en-US" sz="3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Strategies in Linux Platforms and </a:t>
            </a:r>
            <a:r>
              <a:rPr lang="en-US" sz="3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Applications”, </a:t>
            </a:r>
            <a:r>
              <a:rPr lang="en-US" sz="3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2024, Jones and Bartlett Learning,  </a:t>
            </a:r>
            <a:r>
              <a:rPr lang="en-US" sz="3200" dirty="0">
                <a:solidFill>
                  <a:prstClr val="black"/>
                </a:solidFill>
                <a:latin typeface="Times New Roman" panose="02020603050405020304" pitchFamily="18" charset="0"/>
                <a:cs typeface="Times New Roman" panose="02020603050405020304" pitchFamily="18" charset="0"/>
              </a:rPr>
              <a:t>ISBN 9781284255850</a:t>
            </a:r>
          </a:p>
          <a:p>
            <a:pPr marL="0" lvl="1">
              <a:defRPr/>
            </a:pPr>
            <a:endParaRPr lang="en-US" sz="2400" b="1" i="1" dirty="0">
              <a:solidFill>
                <a:srgbClr val="FF0000"/>
              </a:solidFill>
            </a:endParaRPr>
          </a:p>
        </p:txBody>
      </p:sp>
      <p:sp>
        <p:nvSpPr>
          <p:cNvPr id="11" name="Slide Number Placeholder 10"/>
          <p:cNvSpPr>
            <a:spLocks noGrp="1"/>
          </p:cNvSpPr>
          <p:nvPr>
            <p:ph type="sldNum" sz="quarter" idx="12"/>
          </p:nvPr>
        </p:nvSpPr>
        <p:spPr>
          <a:xfrm>
            <a:off x="8590663" y="6041362"/>
            <a:ext cx="683339" cy="365125"/>
          </a:xfrm>
        </p:spPr>
        <p:txBody>
          <a:bodyPr/>
          <a:lstStyle/>
          <a:p>
            <a:fld id="{FDED41F8-FC0F-4085-8150-313B6CF05213}" type="slidenum">
              <a:rPr lang="en-US" smtClean="0">
                <a:solidFill>
                  <a:srgbClr val="4E67C8"/>
                </a:solidFill>
              </a:rPr>
              <a:pPr/>
              <a:t>5</a:t>
            </a:fld>
            <a:endParaRPr lang="en-US">
              <a:solidFill>
                <a:srgbClr val="4E67C8"/>
              </a:solidFill>
            </a:endParaRPr>
          </a:p>
        </p:txBody>
      </p:sp>
      <p:sp>
        <p:nvSpPr>
          <p:cNvPr id="9" name="Footer Placeholder 2">
            <a:extLst>
              <a:ext uri="{FF2B5EF4-FFF2-40B4-BE49-F238E27FC236}">
                <a16:creationId xmlns:a16="http://schemas.microsoft.com/office/drawing/2014/main" xmlns="" id="{33E8E103-6FB7-DE70-99B6-F0D33D4F0327}"/>
              </a:ext>
            </a:extLst>
          </p:cNvPr>
          <p:cNvSpPr>
            <a:spLocks noGrp="1"/>
          </p:cNvSpPr>
          <p:nvPr>
            <p:ph type="ftr" sz="quarter" idx="4294967295"/>
          </p:nvPr>
        </p:nvSpPr>
        <p:spPr>
          <a:xfrm>
            <a:off x="2634720" y="6507973"/>
            <a:ext cx="6297612" cy="365125"/>
          </a:xfrm>
        </p:spPr>
        <p:txBody>
          <a:bodyPr/>
          <a:lstStyle/>
          <a:p>
            <a:pPr>
              <a:defRPr/>
            </a:pPr>
            <a:r>
              <a:rPr lang="en-GB" sz="1200" b="1" dirty="0">
                <a:solidFill>
                  <a:prstClr val="black"/>
                </a:solidFill>
              </a:rPr>
              <a:t>Secure Operating System, </a:t>
            </a:r>
            <a:r>
              <a:rPr lang="en-GB" sz="1200" b="1" dirty="0" err="1">
                <a:solidFill>
                  <a:prstClr val="black"/>
                </a:solidFill>
              </a:rPr>
              <a:t>Dr.</a:t>
            </a:r>
            <a:r>
              <a:rPr lang="en-GB" sz="1200" b="1" dirty="0">
                <a:solidFill>
                  <a:prstClr val="black"/>
                </a:solidFill>
              </a:rPr>
              <a:t> Hesham Abou </a:t>
            </a:r>
            <a:r>
              <a:rPr lang="en-GB" sz="1200" b="1" dirty="0" err="1">
                <a:solidFill>
                  <a:prstClr val="black"/>
                </a:solidFill>
              </a:rPr>
              <a:t>Elfetouh</a:t>
            </a:r>
            <a:r>
              <a:rPr lang="en-GB" sz="1200" b="1" dirty="0">
                <a:solidFill>
                  <a:prstClr val="black"/>
                </a:solidFill>
              </a:rPr>
              <a:t>,  Spring 2023</a:t>
            </a:r>
            <a:endParaRPr lang="en-US" sz="1200" b="1" dirty="0">
              <a:solidFill>
                <a:prstClr val="black"/>
              </a:solidFill>
            </a:endParaRPr>
          </a:p>
        </p:txBody>
      </p:sp>
      <p:pic>
        <p:nvPicPr>
          <p:cNvPr id="12" name="Picture 11">
            <a:extLst>
              <a:ext uri="{FF2B5EF4-FFF2-40B4-BE49-F238E27FC236}">
                <a16:creationId xmlns:a16="http://schemas.microsoft.com/office/drawing/2014/main" xmlns="" id="{FC0855B2-0C44-0644-5DD4-B4039CF5F78A}"/>
              </a:ext>
            </a:extLst>
          </p:cNvPr>
          <p:cNvPicPr>
            <a:picLocks noChangeAspect="1"/>
          </p:cNvPicPr>
          <p:nvPr/>
        </p:nvPicPr>
        <p:blipFill>
          <a:blip r:embed="rId4"/>
          <a:stretch>
            <a:fillRect/>
          </a:stretch>
        </p:blipFill>
        <p:spPr>
          <a:xfrm>
            <a:off x="8348396" y="1361867"/>
            <a:ext cx="3870794" cy="4395446"/>
          </a:xfrm>
          <a:prstGeom prst="rect">
            <a:avLst/>
          </a:prstGeom>
        </p:spPr>
      </p:pic>
    </p:spTree>
    <p:extLst>
      <p:ext uri="{BB962C8B-B14F-4D97-AF65-F5344CB8AC3E}">
        <p14:creationId xmlns:p14="http://schemas.microsoft.com/office/powerpoint/2010/main" val="2331031442"/>
      </p:ext>
    </p:extLst>
  </p:cSld>
  <p:clrMapOvr>
    <a:masterClrMapping/>
  </p:clrMapOvr>
  <mc:AlternateContent xmlns:mc="http://schemas.openxmlformats.org/markup-compatibility/2006" xmlns:p14="http://schemas.microsoft.com/office/powerpoint/2010/main">
    <mc:Choice Requires="p14">
      <p:transition spd="slow" p14:dur="2000" advTm="26333"/>
    </mc:Choice>
    <mc:Fallback xmlns="">
      <p:transition spd="slow" advTm="26333"/>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470285" y="457200"/>
            <a:ext cx="4378122" cy="646331"/>
          </a:xfrm>
          <a:prstGeom prst="rect">
            <a:avLst/>
          </a:prstGeom>
          <a:noFill/>
        </p:spPr>
        <p:txBody>
          <a:bodyPr wrap="none" rtlCol="0">
            <a:spAutoFit/>
          </a:bodyPr>
          <a:lstStyle/>
          <a:p>
            <a:pPr eaLnBrk="0" fontAlgn="base" hangingPunct="0">
              <a:spcBef>
                <a:spcPct val="0"/>
              </a:spcBef>
              <a:spcAft>
                <a:spcPct val="0"/>
              </a:spcAft>
            </a:pPr>
            <a:r>
              <a:rPr lang="en-US" sz="3600" b="1" dirty="0" smtClean="0">
                <a:solidFill>
                  <a:prstClr val="white"/>
                </a:solidFill>
                <a:latin typeface="Times New Roman" panose="02020603050405020304" pitchFamily="18" charset="0"/>
                <a:ea typeface="Times New Roman" panose="02020603050405020304" pitchFamily="18" charset="0"/>
                <a:cs typeface="Arial" panose="020B0604020202020204" pitchFamily="34" charset="0"/>
              </a:rPr>
              <a:t> Course </a:t>
            </a:r>
            <a:r>
              <a:rPr lang="en-US" sz="3600" b="1" dirty="0">
                <a:solidFill>
                  <a:prstClr val="white"/>
                </a:solidFill>
                <a:latin typeface="Times New Roman" panose="02020603050405020304" pitchFamily="18" charset="0"/>
                <a:ea typeface="Times New Roman" panose="02020603050405020304" pitchFamily="18" charset="0"/>
                <a:cs typeface="Arial" panose="020B0604020202020204" pitchFamily="34" charset="0"/>
              </a:rPr>
              <a:t>Description </a:t>
            </a:r>
            <a:r>
              <a:rPr lang="en-US" sz="3600" b="1" dirty="0" smtClean="0">
                <a:solidFill>
                  <a:prstClr val="white"/>
                </a:solidFill>
                <a:latin typeface="Times New Roman" panose="02020603050405020304" pitchFamily="18" charset="0"/>
                <a:ea typeface="Times New Roman" panose="02020603050405020304" pitchFamily="18" charset="0"/>
                <a:cs typeface="Arial" panose="020B0604020202020204" pitchFamily="34" charset="0"/>
              </a:rPr>
              <a:t>:</a:t>
            </a:r>
            <a:endParaRPr lang="en-US" sz="3600" b="1" dirty="0">
              <a:solidFill>
                <a:prstClr val="white"/>
              </a:solidFill>
              <a:latin typeface="Tajawal Medium" panose="00000600000000000000" pitchFamily="2" charset="-78"/>
              <a:cs typeface="Tajawal Medium" panose="00000600000000000000" pitchFamily="2" charset="-78"/>
            </a:endParaRPr>
          </a:p>
        </p:txBody>
      </p:sp>
      <p:sp>
        <p:nvSpPr>
          <p:cNvPr id="10" name="Rectangle 9"/>
          <p:cNvSpPr/>
          <p:nvPr/>
        </p:nvSpPr>
        <p:spPr>
          <a:xfrm>
            <a:off x="1402080" y="1688820"/>
            <a:ext cx="8022985" cy="2424510"/>
          </a:xfrm>
          <a:prstGeom prst="rect">
            <a:avLst/>
          </a:prstGeom>
        </p:spPr>
        <p:txBody>
          <a:bodyPr wrap="square">
            <a:spAutoFit/>
          </a:bodyPr>
          <a:lstStyle/>
          <a:p>
            <a:pPr algn="just" eaLnBrk="0" fontAlgn="base" hangingPunct="0"/>
            <a:r>
              <a:rPr lang="en-US" sz="3200" dirty="0">
                <a:solidFill>
                  <a:prstClr val="black"/>
                </a:solidFill>
                <a:latin typeface="Times New Roman" panose="02020603050405020304" pitchFamily="18" charset="0"/>
                <a:ea typeface="Times New Roman" panose="02020603050405020304" pitchFamily="18" charset="0"/>
                <a:cs typeface="Arial" panose="020B0604020202020204" pitchFamily="34" charset="0"/>
              </a:rPr>
              <a:t> </a:t>
            </a:r>
            <a:r>
              <a:rPr lang="en-US" sz="4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In this course, </a:t>
            </a:r>
            <a:r>
              <a:rPr lang="en-US" sz="4000" dirty="0" smtClean="0">
                <a:solidFill>
                  <a:prstClr val="black"/>
                </a:solidFill>
                <a:latin typeface="Times New Roman" panose="02020603050405020304" pitchFamily="18" charset="0"/>
                <a:cs typeface="Times New Roman" panose="02020603050405020304" pitchFamily="18" charset="0"/>
              </a:rPr>
              <a:t>you </a:t>
            </a:r>
            <a:r>
              <a:rPr lang="en-US" sz="4000" dirty="0">
                <a:solidFill>
                  <a:prstClr val="black"/>
                </a:solidFill>
                <a:latin typeface="Times New Roman" panose="02020603050405020304" pitchFamily="18" charset="0"/>
                <a:cs typeface="Times New Roman" panose="02020603050405020304" pitchFamily="18" charset="0"/>
              </a:rPr>
              <a:t>understand </a:t>
            </a:r>
            <a:r>
              <a:rPr lang="en-US" sz="4000" dirty="0" smtClean="0">
                <a:solidFill>
                  <a:prstClr val="black"/>
                </a:solidFill>
                <a:latin typeface="Times New Roman" panose="02020603050405020304" pitchFamily="18" charset="0"/>
                <a:cs typeface="Times New Roman" panose="02020603050405020304" pitchFamily="18" charset="0"/>
              </a:rPr>
              <a:t>how </a:t>
            </a:r>
            <a:r>
              <a:rPr lang="en-US" sz="4000" dirty="0">
                <a:solidFill>
                  <a:prstClr val="black"/>
                </a:solidFill>
                <a:latin typeface="Times New Roman" panose="02020603050405020304" pitchFamily="18" charset="0"/>
                <a:cs typeface="Times New Roman" panose="02020603050405020304" pitchFamily="18" charset="0"/>
              </a:rPr>
              <a:t>hardware and software constructs protect modern operating systems.</a:t>
            </a:r>
            <a:endParaRPr lang="en-US" sz="40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a:p>
            <a:pPr lvl="1" eaLnBrk="0" fontAlgn="base" hangingPunct="0">
              <a:lnSpc>
                <a:spcPct val="150000"/>
              </a:lnSpc>
              <a:spcBef>
                <a:spcPct val="0"/>
              </a:spcBef>
              <a:spcAft>
                <a:spcPct val="0"/>
              </a:spcAft>
              <a:defRPr/>
            </a:pPr>
            <a:endParaRPr lang="en-US" sz="2400" dirty="0">
              <a:solidFill>
                <a:srgbClr val="0070C0"/>
              </a:solidFill>
              <a:latin typeface="Arial" panose="020B0604020202020204" pitchFamily="34" charset="0"/>
              <a:cs typeface="Arial" panose="020B0604020202020204" pitchFamily="34" charset="0"/>
            </a:endParaRPr>
          </a:p>
        </p:txBody>
      </p:sp>
      <p:sp>
        <p:nvSpPr>
          <p:cNvPr id="11" name="Slide Number Placeholder 10"/>
          <p:cNvSpPr>
            <a:spLocks noGrp="1"/>
          </p:cNvSpPr>
          <p:nvPr>
            <p:ph type="sldNum" sz="quarter" idx="12"/>
          </p:nvPr>
        </p:nvSpPr>
        <p:spPr>
          <a:xfrm>
            <a:off x="8590663" y="6041362"/>
            <a:ext cx="683339" cy="365125"/>
          </a:xfrm>
        </p:spPr>
        <p:txBody>
          <a:bodyPr/>
          <a:lstStyle/>
          <a:p>
            <a:fld id="{FDED41F8-FC0F-4085-8150-313B6CF05213}" type="slidenum">
              <a:rPr lang="en-US" smtClean="0">
                <a:solidFill>
                  <a:srgbClr val="4E67C8"/>
                </a:solidFill>
              </a:rPr>
              <a:pPr/>
              <a:t>6</a:t>
            </a:fld>
            <a:endParaRPr lang="en-US">
              <a:solidFill>
                <a:srgbClr val="4E67C8"/>
              </a:solidFill>
            </a:endParaRPr>
          </a:p>
        </p:txBody>
      </p:sp>
      <p:sp>
        <p:nvSpPr>
          <p:cNvPr id="9" name="Footer Placeholder 2">
            <a:extLst>
              <a:ext uri="{FF2B5EF4-FFF2-40B4-BE49-F238E27FC236}">
                <a16:creationId xmlns:a16="http://schemas.microsoft.com/office/drawing/2014/main" xmlns="" id="{A5C5EC8F-129A-07DA-A18D-852F0AC2BD0A}"/>
              </a:ext>
            </a:extLst>
          </p:cNvPr>
          <p:cNvSpPr>
            <a:spLocks noGrp="1"/>
          </p:cNvSpPr>
          <p:nvPr>
            <p:ph type="ftr" sz="quarter" idx="4294967295"/>
          </p:nvPr>
        </p:nvSpPr>
        <p:spPr>
          <a:xfrm>
            <a:off x="2743200" y="6492666"/>
            <a:ext cx="6297612" cy="365125"/>
          </a:xfrm>
        </p:spPr>
        <p:txBody>
          <a:bodyPr/>
          <a:lstStyle/>
          <a:p>
            <a:pPr>
              <a:defRPr/>
            </a:pPr>
            <a:r>
              <a:rPr lang="en-GB" sz="1200" b="1" dirty="0">
                <a:solidFill>
                  <a:prstClr val="black"/>
                </a:solidFill>
              </a:rPr>
              <a:t>Secure Operating System, </a:t>
            </a:r>
            <a:r>
              <a:rPr lang="ar-EG" sz="1200" b="1" dirty="0" smtClean="0">
                <a:solidFill>
                  <a:prstClr val="black"/>
                </a:solidFill>
              </a:rPr>
              <a:t>     </a:t>
            </a:r>
            <a:r>
              <a:rPr lang="en-GB" sz="1200" b="1" dirty="0" err="1" smtClean="0">
                <a:solidFill>
                  <a:prstClr val="black"/>
                </a:solidFill>
              </a:rPr>
              <a:t>Dr</a:t>
            </a:r>
            <a:r>
              <a:rPr lang="en-GB" sz="1200" b="1" dirty="0" err="1">
                <a:solidFill>
                  <a:prstClr val="black"/>
                </a:solidFill>
              </a:rPr>
              <a:t>.</a:t>
            </a:r>
            <a:r>
              <a:rPr lang="en-GB" sz="1200" b="1" dirty="0">
                <a:solidFill>
                  <a:prstClr val="black"/>
                </a:solidFill>
              </a:rPr>
              <a:t> Hesham Abou </a:t>
            </a:r>
            <a:r>
              <a:rPr lang="en-GB" sz="1200" b="1" dirty="0" err="1">
                <a:solidFill>
                  <a:prstClr val="black"/>
                </a:solidFill>
              </a:rPr>
              <a:t>Elfetouh</a:t>
            </a:r>
            <a:r>
              <a:rPr lang="en-GB" sz="1200" b="1" dirty="0">
                <a:solidFill>
                  <a:prstClr val="black"/>
                </a:solidFill>
              </a:rPr>
              <a:t>,  </a:t>
            </a:r>
            <a:r>
              <a:rPr lang="ar-EG" sz="1200" b="1" dirty="0" smtClean="0">
                <a:solidFill>
                  <a:prstClr val="black"/>
                </a:solidFill>
              </a:rPr>
              <a:t>           </a:t>
            </a:r>
            <a:r>
              <a:rPr lang="en-GB" sz="1200" b="1" dirty="0" smtClean="0">
                <a:solidFill>
                  <a:prstClr val="black"/>
                </a:solidFill>
              </a:rPr>
              <a:t>Spring </a:t>
            </a:r>
            <a:r>
              <a:rPr lang="en-GB" sz="1200" b="1" dirty="0">
                <a:solidFill>
                  <a:prstClr val="black"/>
                </a:solidFill>
              </a:rPr>
              <a:t>2023</a:t>
            </a:r>
            <a:endParaRPr lang="en-US" sz="1200" b="1" dirty="0">
              <a:solidFill>
                <a:prstClr val="black"/>
              </a:solidFill>
            </a:endParaRPr>
          </a:p>
        </p:txBody>
      </p:sp>
    </p:spTree>
    <p:extLst>
      <p:ext uri="{BB962C8B-B14F-4D97-AF65-F5344CB8AC3E}">
        <p14:creationId xmlns:p14="http://schemas.microsoft.com/office/powerpoint/2010/main" val="754370829"/>
      </p:ext>
    </p:extLst>
  </p:cSld>
  <p:clrMapOvr>
    <a:masterClrMapping/>
  </p:clrMapOvr>
  <mc:AlternateContent xmlns:mc="http://schemas.openxmlformats.org/markup-compatibility/2006" xmlns:p14="http://schemas.microsoft.com/office/powerpoint/2010/main">
    <mc:Choice Requires="p14">
      <p:transition spd="slow" p14:dur="2000" advTm="19884"/>
    </mc:Choice>
    <mc:Fallback xmlns="">
      <p:transition spd="slow" advTm="19884"/>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1979835" y="2204822"/>
            <a:ext cx="238650" cy="2709534"/>
          </a:xfrm>
          <a:prstGeom prst="rect">
            <a:avLst/>
          </a:prstGeom>
        </p:spPr>
      </p:pic>
      <p:sp>
        <p:nvSpPr>
          <p:cNvPr id="7" name="TextBox 6"/>
          <p:cNvSpPr txBox="1"/>
          <p:nvPr/>
        </p:nvSpPr>
        <p:spPr>
          <a:xfrm>
            <a:off x="2650377" y="543490"/>
            <a:ext cx="1347035" cy="523220"/>
          </a:xfrm>
          <a:prstGeom prst="rect">
            <a:avLst/>
          </a:prstGeom>
          <a:noFill/>
        </p:spPr>
        <p:txBody>
          <a:bodyPr wrap="none" rtlCol="0">
            <a:spAutoFit/>
          </a:bodyPr>
          <a:lstStyle/>
          <a:p>
            <a:r>
              <a:rPr lang="en-US" sz="2800" b="1" dirty="0">
                <a:solidFill>
                  <a:srgbClr val="FFFF00"/>
                </a:solidFill>
              </a:rPr>
              <a:t>Topics:</a:t>
            </a:r>
            <a:endParaRPr lang="en-US" sz="2800" dirty="0">
              <a:solidFill>
                <a:srgbClr val="FFFF00"/>
              </a:solidFill>
            </a:endParaRPr>
          </a:p>
        </p:txBody>
      </p:sp>
      <p:sp>
        <p:nvSpPr>
          <p:cNvPr id="13" name="Slide Number Placeholder 12"/>
          <p:cNvSpPr>
            <a:spLocks noGrp="1"/>
          </p:cNvSpPr>
          <p:nvPr>
            <p:ph type="sldNum" sz="quarter" idx="12"/>
          </p:nvPr>
        </p:nvSpPr>
        <p:spPr>
          <a:xfrm>
            <a:off x="8291605" y="6492875"/>
            <a:ext cx="683339" cy="365125"/>
          </a:xfrm>
        </p:spPr>
        <p:txBody>
          <a:bodyPr/>
          <a:lstStyle/>
          <a:p>
            <a:fld id="{FDED41F8-FC0F-4085-8150-313B6CF05213}" type="slidenum">
              <a:rPr lang="en-US" smtClean="0">
                <a:solidFill>
                  <a:srgbClr val="4E67C8"/>
                </a:solidFill>
              </a:rPr>
              <a:pPr/>
              <a:t>7</a:t>
            </a:fld>
            <a:endParaRPr lang="en-US" dirty="0">
              <a:solidFill>
                <a:srgbClr val="4E67C8"/>
              </a:solidFill>
            </a:endParaRPr>
          </a:p>
        </p:txBody>
      </p:sp>
      <p:sp>
        <p:nvSpPr>
          <p:cNvPr id="9" name="Footer Placeholder 2">
            <a:extLst>
              <a:ext uri="{FF2B5EF4-FFF2-40B4-BE49-F238E27FC236}">
                <a16:creationId xmlns:a16="http://schemas.microsoft.com/office/drawing/2014/main" xmlns="" id="{58970A8C-F583-D448-C3EA-DB85DDADA2DD}"/>
              </a:ext>
            </a:extLst>
          </p:cNvPr>
          <p:cNvSpPr>
            <a:spLocks noGrp="1"/>
          </p:cNvSpPr>
          <p:nvPr>
            <p:ph type="ftr" sz="quarter" idx="4294967295"/>
          </p:nvPr>
        </p:nvSpPr>
        <p:spPr>
          <a:xfrm>
            <a:off x="2743200" y="6492666"/>
            <a:ext cx="6297612" cy="365125"/>
          </a:xfrm>
        </p:spPr>
        <p:txBody>
          <a:bodyPr/>
          <a:lstStyle/>
          <a:p>
            <a:pPr>
              <a:defRPr/>
            </a:pPr>
            <a:r>
              <a:rPr lang="en-GB" sz="1200" b="1" dirty="0">
                <a:solidFill>
                  <a:prstClr val="black"/>
                </a:solidFill>
              </a:rPr>
              <a:t>Secure Operating System, </a:t>
            </a:r>
            <a:r>
              <a:rPr lang="ar-EG" sz="1200" b="1" dirty="0" smtClean="0">
                <a:solidFill>
                  <a:prstClr val="black"/>
                </a:solidFill>
              </a:rPr>
              <a:t>           </a:t>
            </a:r>
            <a:r>
              <a:rPr lang="en-GB" sz="1200" b="1" dirty="0" err="1" smtClean="0">
                <a:solidFill>
                  <a:prstClr val="black"/>
                </a:solidFill>
              </a:rPr>
              <a:t>Dr</a:t>
            </a:r>
            <a:r>
              <a:rPr lang="en-GB" sz="1200" b="1" dirty="0" err="1">
                <a:solidFill>
                  <a:prstClr val="black"/>
                </a:solidFill>
              </a:rPr>
              <a:t>.</a:t>
            </a:r>
            <a:r>
              <a:rPr lang="en-GB" sz="1200" b="1" dirty="0">
                <a:solidFill>
                  <a:prstClr val="black"/>
                </a:solidFill>
              </a:rPr>
              <a:t> Hesham Abou </a:t>
            </a:r>
            <a:r>
              <a:rPr lang="en-GB" sz="1200" b="1" dirty="0" err="1">
                <a:solidFill>
                  <a:prstClr val="black"/>
                </a:solidFill>
              </a:rPr>
              <a:t>Elfetouh</a:t>
            </a:r>
            <a:r>
              <a:rPr lang="en-GB" sz="1200" b="1" dirty="0">
                <a:solidFill>
                  <a:prstClr val="black"/>
                </a:solidFill>
              </a:rPr>
              <a:t>,  </a:t>
            </a:r>
            <a:r>
              <a:rPr lang="ar-EG" sz="1200" b="1" dirty="0" smtClean="0">
                <a:solidFill>
                  <a:prstClr val="black"/>
                </a:solidFill>
              </a:rPr>
              <a:t>              </a:t>
            </a:r>
            <a:r>
              <a:rPr lang="en-GB" sz="1200" b="1" dirty="0" smtClean="0">
                <a:solidFill>
                  <a:prstClr val="black"/>
                </a:solidFill>
              </a:rPr>
              <a:t>Spring </a:t>
            </a:r>
            <a:r>
              <a:rPr lang="en-GB" sz="1200" b="1" dirty="0">
                <a:solidFill>
                  <a:prstClr val="black"/>
                </a:solidFill>
              </a:rPr>
              <a:t>2023</a:t>
            </a:r>
            <a:endParaRPr lang="en-US" sz="1200" b="1" dirty="0">
              <a:solidFill>
                <a:prstClr val="black"/>
              </a:solidFill>
            </a:endParaRPr>
          </a:p>
        </p:txBody>
      </p:sp>
      <p:sp>
        <p:nvSpPr>
          <p:cNvPr id="8" name="TextBox 7">
            <a:extLst>
              <a:ext uri="{FF2B5EF4-FFF2-40B4-BE49-F238E27FC236}">
                <a16:creationId xmlns:a16="http://schemas.microsoft.com/office/drawing/2014/main" xmlns="" id="{757AB5C0-8982-6132-AEA6-D6651AF37319}"/>
              </a:ext>
            </a:extLst>
          </p:cNvPr>
          <p:cNvSpPr txBox="1"/>
          <p:nvPr/>
        </p:nvSpPr>
        <p:spPr>
          <a:xfrm>
            <a:off x="2209010" y="1437588"/>
            <a:ext cx="7692429" cy="4577407"/>
          </a:xfrm>
          <a:prstGeom prst="rect">
            <a:avLst/>
          </a:prstGeom>
          <a:noFill/>
        </p:spPr>
        <p:txBody>
          <a:bodyPr wrap="square" rtlCol="0">
            <a:spAutoFit/>
          </a:bodyPr>
          <a:lstStyle/>
          <a:p>
            <a:pPr marL="342900" indent="-342900" eaLnBrk="0" fontAlgn="base" hangingPunct="0">
              <a:lnSpc>
                <a:spcPct val="115000"/>
              </a:lnSpc>
              <a:buFont typeface="Symbol" panose="05050102010706020507" pitchFamily="18" charset="2"/>
              <a:buChar char=""/>
            </a:pPr>
            <a:r>
              <a:rPr lang="en-US" sz="3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Module  1:  Introduction,  and  an  overview  about  OS  Security  Threats  and  basic components of OS Security. </a:t>
            </a:r>
            <a:endParaRPr lang="en-US" sz="3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a:p>
            <a:pPr marL="342900" indent="-342900" eaLnBrk="0" fontAlgn="base" hangingPunct="0">
              <a:lnSpc>
                <a:spcPct val="115000"/>
              </a:lnSpc>
              <a:buFont typeface="Symbol" panose="05050102010706020507" pitchFamily="18" charset="2"/>
              <a:buChar char=""/>
            </a:pPr>
            <a:r>
              <a:rPr lang="en-US" sz="3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Module 2: User privileges, Permissions and Files systems and encryption. </a:t>
            </a:r>
            <a:endParaRPr lang="en-US" sz="3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a:p>
            <a:pPr marL="342900" indent="-342900" eaLnBrk="0" fontAlgn="base" hangingPunct="0">
              <a:lnSpc>
                <a:spcPct val="115000"/>
              </a:lnSpc>
              <a:buFont typeface="Symbol" panose="05050102010706020507" pitchFamily="18" charset="2"/>
              <a:buChar char=""/>
            </a:pPr>
            <a:r>
              <a:rPr lang="en-US" sz="3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Module 3: Securing services. </a:t>
            </a:r>
            <a:endParaRPr lang="en-US" sz="3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a:p>
            <a:pPr marL="342900" indent="-342900" eaLnBrk="0" fontAlgn="base" hangingPunct="0">
              <a:lnSpc>
                <a:spcPct val="115000"/>
              </a:lnSpc>
              <a:buFont typeface="Symbol" panose="05050102010706020507" pitchFamily="18" charset="2"/>
              <a:buChar char=""/>
            </a:pPr>
            <a:r>
              <a:rPr lang="en-US" sz="3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Module 4: Firewalls, Remote Access, Secure NAS. </a:t>
            </a:r>
            <a:endParaRPr lang="en-US" sz="3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20080682"/>
      </p:ext>
    </p:extLst>
  </p:cSld>
  <p:clrMapOvr>
    <a:masterClrMapping/>
  </p:clrMapOvr>
  <mc:AlternateContent xmlns:mc="http://schemas.openxmlformats.org/markup-compatibility/2006" xmlns:p14="http://schemas.microsoft.com/office/powerpoint/2010/main">
    <mc:Choice Requires="p14">
      <p:transition spd="slow" p14:dur="2000" advTm="94572"/>
    </mc:Choice>
    <mc:Fallback xmlns="">
      <p:transition spd="slow" advTm="94572"/>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43A86B60-C4FA-69F4-2CBA-C1293205BE96}"/>
              </a:ext>
            </a:extLst>
          </p:cNvPr>
          <p:cNvSpPr>
            <a:spLocks noGrp="1"/>
          </p:cNvSpPr>
          <p:nvPr>
            <p:ph idx="4294967295"/>
          </p:nvPr>
        </p:nvSpPr>
        <p:spPr>
          <a:xfrm>
            <a:off x="1752600" y="2057400"/>
            <a:ext cx="8596313" cy="3881437"/>
          </a:xfrm>
        </p:spPr>
        <p:txBody>
          <a:bodyPr/>
          <a:lstStyle/>
          <a:p>
            <a:pPr marL="342900" marR="0" lvl="0" indent="-342900">
              <a:lnSpc>
                <a:spcPct val="115000"/>
              </a:lnSpc>
              <a:spcBef>
                <a:spcPts val="0"/>
              </a:spcBef>
              <a:spcAft>
                <a:spcPts val="0"/>
              </a:spcAft>
              <a:buFont typeface="Symbol" panose="05050102010706020507" pitchFamily="18" charset="2"/>
              <a:buChar char=""/>
            </a:pPr>
            <a:r>
              <a:rPr lang="en-US" sz="3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Module 5: Network application security. </a:t>
            </a:r>
            <a:endParaRPr lang="en-US" sz="3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Symbol" panose="05050102010706020507" pitchFamily="18" charset="2"/>
              <a:buChar char=""/>
            </a:pPr>
            <a:r>
              <a:rPr lang="en-US" sz="3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Module 6: Managing security alerts and updates. </a:t>
            </a:r>
            <a:endParaRPr lang="en-US" sz="3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Symbol" panose="05050102010706020507" pitchFamily="18" charset="2"/>
              <a:buChar char=""/>
            </a:pPr>
            <a:r>
              <a:rPr lang="en-US" sz="3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Module 7: Detecting and responding to security breaches.</a:t>
            </a:r>
            <a:endParaRPr lang="en-US" sz="32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
        <p:nvSpPr>
          <p:cNvPr id="4" name="Footer Placeholder 3">
            <a:extLst>
              <a:ext uri="{FF2B5EF4-FFF2-40B4-BE49-F238E27FC236}">
                <a16:creationId xmlns:a16="http://schemas.microsoft.com/office/drawing/2014/main" xmlns="" id="{816B66C8-B060-8DFA-9535-B68C05DFF21E}"/>
              </a:ext>
            </a:extLst>
          </p:cNvPr>
          <p:cNvSpPr>
            <a:spLocks noGrp="1"/>
          </p:cNvSpPr>
          <p:nvPr>
            <p:ph type="ftr" sz="quarter" idx="4294967295"/>
          </p:nvPr>
        </p:nvSpPr>
        <p:spPr>
          <a:xfrm>
            <a:off x="3428999" y="6477146"/>
            <a:ext cx="6289431" cy="424363"/>
          </a:xfrm>
        </p:spPr>
        <p:txBody>
          <a:bodyPr/>
          <a:lstStyle/>
          <a:p>
            <a:pPr>
              <a:defRPr/>
            </a:pPr>
            <a:r>
              <a:rPr lang="en-GB" sz="1200" b="1" dirty="0">
                <a:solidFill>
                  <a:prstClr val="black"/>
                </a:solidFill>
              </a:rPr>
              <a:t>Secure Operating System</a:t>
            </a:r>
            <a:r>
              <a:rPr lang="en-GB" sz="1200" b="1" dirty="0" smtClean="0">
                <a:solidFill>
                  <a:prstClr val="black"/>
                </a:solidFill>
              </a:rPr>
              <a:t>,</a:t>
            </a:r>
            <a:r>
              <a:rPr lang="ar-EG" sz="1200" b="1" dirty="0" smtClean="0">
                <a:solidFill>
                  <a:prstClr val="black"/>
                </a:solidFill>
              </a:rPr>
              <a:t>           </a:t>
            </a:r>
            <a:r>
              <a:rPr lang="en-GB" sz="1200" b="1" dirty="0" smtClean="0">
                <a:solidFill>
                  <a:prstClr val="black"/>
                </a:solidFill>
              </a:rPr>
              <a:t> </a:t>
            </a:r>
            <a:r>
              <a:rPr lang="en-GB" sz="1200" b="1" dirty="0" err="1">
                <a:solidFill>
                  <a:prstClr val="black"/>
                </a:solidFill>
              </a:rPr>
              <a:t>Dr.</a:t>
            </a:r>
            <a:r>
              <a:rPr lang="en-GB" sz="1200" b="1" dirty="0">
                <a:solidFill>
                  <a:prstClr val="black"/>
                </a:solidFill>
              </a:rPr>
              <a:t> Hesham </a:t>
            </a:r>
            <a:r>
              <a:rPr lang="en-GB" sz="1200" b="1" dirty="0" err="1">
                <a:solidFill>
                  <a:prstClr val="black"/>
                </a:solidFill>
              </a:rPr>
              <a:t>Abou</a:t>
            </a:r>
            <a:r>
              <a:rPr lang="en-GB" sz="1200" b="1" dirty="0">
                <a:solidFill>
                  <a:prstClr val="black"/>
                </a:solidFill>
              </a:rPr>
              <a:t> </a:t>
            </a:r>
            <a:r>
              <a:rPr lang="en-GB" sz="1200" b="1" dirty="0" err="1">
                <a:solidFill>
                  <a:prstClr val="black"/>
                </a:solidFill>
              </a:rPr>
              <a:t>Elfetouh</a:t>
            </a:r>
            <a:r>
              <a:rPr lang="en-GB" sz="1200" b="1" dirty="0">
                <a:solidFill>
                  <a:prstClr val="black"/>
                </a:solidFill>
              </a:rPr>
              <a:t>, </a:t>
            </a:r>
            <a:r>
              <a:rPr lang="ar-EG" sz="1200" b="1" dirty="0" smtClean="0">
                <a:solidFill>
                  <a:prstClr val="black"/>
                </a:solidFill>
              </a:rPr>
              <a:t>            </a:t>
            </a:r>
            <a:r>
              <a:rPr lang="en-GB" sz="1200" b="1" dirty="0" smtClean="0">
                <a:solidFill>
                  <a:prstClr val="black"/>
                </a:solidFill>
              </a:rPr>
              <a:t> Spring</a:t>
            </a:r>
            <a:r>
              <a:rPr lang="ar-EG" sz="1200" b="1" dirty="0" smtClean="0">
                <a:solidFill>
                  <a:prstClr val="black"/>
                </a:solidFill>
              </a:rPr>
              <a:t> </a:t>
            </a:r>
            <a:r>
              <a:rPr lang="en-GB" sz="1200" b="1" dirty="0" smtClean="0">
                <a:solidFill>
                  <a:prstClr val="black"/>
                </a:solidFill>
              </a:rPr>
              <a:t> </a:t>
            </a:r>
            <a:r>
              <a:rPr lang="en-GB" sz="1200" b="1" dirty="0">
                <a:solidFill>
                  <a:prstClr val="black"/>
                </a:solidFill>
              </a:rPr>
              <a:t>2023</a:t>
            </a:r>
            <a:endParaRPr lang="en-US" sz="1200" b="1" dirty="0">
              <a:solidFill>
                <a:prstClr val="black"/>
              </a:solidFill>
            </a:endParaRPr>
          </a:p>
        </p:txBody>
      </p:sp>
      <p:sp>
        <p:nvSpPr>
          <p:cNvPr id="6" name="Title 5">
            <a:extLst>
              <a:ext uri="{FF2B5EF4-FFF2-40B4-BE49-F238E27FC236}">
                <a16:creationId xmlns:a16="http://schemas.microsoft.com/office/drawing/2014/main" xmlns="" id="{013E23B6-95B7-40A5-86E8-B7139A50D6B0}"/>
              </a:ext>
            </a:extLst>
          </p:cNvPr>
          <p:cNvSpPr txBox="1">
            <a:spLocks noGrp="1"/>
          </p:cNvSpPr>
          <p:nvPr>
            <p:ph type="title" idx="4294967295"/>
          </p:nvPr>
        </p:nvSpPr>
        <p:spPr>
          <a:xfrm>
            <a:off x="2362200" y="533400"/>
            <a:ext cx="1513556" cy="584775"/>
          </a:xfrm>
          <a:prstGeom prst="rect">
            <a:avLst/>
          </a:prstGeom>
          <a:noFill/>
        </p:spPr>
        <p:txBody>
          <a:bodyPr wrap="none" rtlCol="0">
            <a:spAutoFit/>
          </a:bodyPr>
          <a:lstStyle/>
          <a:p>
            <a:r>
              <a:rPr lang="en-US" sz="3200" b="1" dirty="0">
                <a:solidFill>
                  <a:srgbClr val="FFFF00"/>
                </a:solidFill>
              </a:rPr>
              <a:t>Topics:</a:t>
            </a:r>
            <a:endParaRPr lang="en-US" sz="3200" dirty="0">
              <a:solidFill>
                <a:srgbClr val="FFFF00"/>
              </a:solidFill>
            </a:endParaRPr>
          </a:p>
        </p:txBody>
      </p:sp>
    </p:spTree>
    <p:extLst>
      <p:ext uri="{BB962C8B-B14F-4D97-AF65-F5344CB8AC3E}">
        <p14:creationId xmlns:p14="http://schemas.microsoft.com/office/powerpoint/2010/main" val="2252007486"/>
      </p:ext>
    </p:extLst>
  </p:cSld>
  <p:clrMapOvr>
    <a:masterClrMapping/>
  </p:clrMapOvr>
  <mc:AlternateContent xmlns:mc="http://schemas.openxmlformats.org/markup-compatibility/2006" xmlns:p14="http://schemas.microsoft.com/office/powerpoint/2010/main">
    <mc:Choice Requires="p14">
      <p:transition spd="slow" p14:dur="2000" advTm="53454"/>
    </mc:Choice>
    <mc:Fallback xmlns="">
      <p:transition spd="slow" advTm="53454"/>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xmlns="" id="{642704FF-0659-9C41-B5BD-C8B590ED5DAC}"/>
              </a:ext>
            </a:extLst>
          </p:cNvPr>
          <p:cNvSpPr>
            <a:spLocks noGrp="1"/>
          </p:cNvSpPr>
          <p:nvPr>
            <p:ph idx="4294967295"/>
          </p:nvPr>
        </p:nvSpPr>
        <p:spPr>
          <a:xfrm>
            <a:off x="2133600" y="1463104"/>
            <a:ext cx="8596313" cy="4441825"/>
          </a:xfrm>
        </p:spPr>
        <p:txBody>
          <a:bodyPr>
            <a:normAutofit fontScale="85000" lnSpcReduction="10000"/>
          </a:bodyPr>
          <a:lstStyle/>
          <a:p>
            <a:pPr marL="0" marR="0" indent="0">
              <a:lnSpc>
                <a:spcPct val="150000"/>
              </a:lnSpc>
              <a:spcBef>
                <a:spcPts val="0"/>
              </a:spcBef>
              <a:spcAft>
                <a:spcPts val="0"/>
              </a:spcAft>
              <a:buNone/>
            </a:pPr>
            <a:r>
              <a:rPr lang="en-US" sz="3200" b="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Upon successful completion of this course, </a:t>
            </a:r>
            <a:r>
              <a:rPr lang="en-US" sz="3200" b="1" dirty="0" smtClean="0">
                <a:solidFill>
                  <a:srgbClr val="000000"/>
                </a:solidFill>
                <a:effectLst/>
                <a:latin typeface="Calibri" panose="020F0502020204030204" pitchFamily="34" charset="0"/>
                <a:ea typeface="Calibri" panose="020F0502020204030204" pitchFamily="34" charset="0"/>
                <a:cs typeface="Calibri" panose="020F0502020204030204" pitchFamily="34" charset="0"/>
              </a:rPr>
              <a:t>you should </a:t>
            </a:r>
            <a:r>
              <a:rPr lang="en-US" sz="3200" b="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be able to:</a:t>
            </a:r>
            <a:endParaRPr lang="en-US" sz="3200" b="1" dirty="0">
              <a:effectLst/>
              <a:latin typeface="Calibri" panose="020F0502020204030204" pitchFamily="34" charset="0"/>
              <a:ea typeface="Calibri" panose="020F0502020204030204" pitchFamily="34" charset="0"/>
            </a:endParaRPr>
          </a:p>
          <a:p>
            <a:pPr marL="342900" marR="0" lvl="0" indent="-342900" algn="just">
              <a:lnSpc>
                <a:spcPct val="115000"/>
              </a:lnSpc>
              <a:spcBef>
                <a:spcPts val="0"/>
              </a:spcBef>
              <a:spcAft>
                <a:spcPts val="0"/>
              </a:spcAft>
              <a:buFont typeface="Symbol" panose="05050102010706020507" pitchFamily="18" charset="2"/>
              <a:buChar char=""/>
            </a:pPr>
            <a:r>
              <a:rPr lang="en-US" sz="3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Explain what operating system and network security means. </a:t>
            </a:r>
            <a:endParaRPr lang="en-US" sz="3200" dirty="0">
              <a:solidFill>
                <a:srgbClr val="000000"/>
              </a:solidFill>
              <a:effectLst/>
              <a:latin typeface="Calibri" panose="020F0502020204030204" pitchFamily="34" charset="0"/>
              <a:ea typeface="Calibri" panose="020F0502020204030204" pitchFamily="34" charset="0"/>
            </a:endParaRPr>
          </a:p>
          <a:p>
            <a:pPr marL="342900" marR="0" lvl="0" indent="-342900" algn="just">
              <a:lnSpc>
                <a:spcPct val="115000"/>
              </a:lnSpc>
              <a:spcBef>
                <a:spcPts val="0"/>
              </a:spcBef>
              <a:spcAft>
                <a:spcPts val="0"/>
              </a:spcAft>
              <a:buFont typeface="Symbol" panose="05050102010706020507" pitchFamily="18" charset="2"/>
              <a:buChar char=""/>
            </a:pPr>
            <a:r>
              <a:rPr lang="en-US" sz="3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Explain how viruses, worms, and trojan horses spread. </a:t>
            </a:r>
            <a:endParaRPr lang="en-US" sz="3200" dirty="0">
              <a:solidFill>
                <a:srgbClr val="000000"/>
              </a:solidFill>
              <a:effectLst/>
              <a:latin typeface="Calibri" panose="020F0502020204030204" pitchFamily="34" charset="0"/>
              <a:ea typeface="Calibri" panose="020F0502020204030204" pitchFamily="34" charset="0"/>
            </a:endParaRPr>
          </a:p>
          <a:p>
            <a:pPr marL="342900" marR="0" lvl="0" indent="-342900" algn="just">
              <a:lnSpc>
                <a:spcPct val="115000"/>
              </a:lnSpc>
              <a:spcBef>
                <a:spcPts val="0"/>
              </a:spcBef>
              <a:spcAft>
                <a:spcPts val="0"/>
              </a:spcAft>
              <a:buFont typeface="Symbol" panose="05050102010706020507" pitchFamily="18" charset="2"/>
              <a:buChar char=""/>
            </a:pPr>
            <a:r>
              <a:rPr lang="en-US" sz="3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Explain encryption and authentication methods and how they are used. </a:t>
            </a:r>
            <a:endParaRPr lang="en-US" sz="3200" dirty="0">
              <a:solidFill>
                <a:srgbClr val="000000"/>
              </a:solidFill>
              <a:effectLst/>
              <a:latin typeface="Calibri" panose="020F0502020204030204" pitchFamily="34" charset="0"/>
              <a:ea typeface="Calibri" panose="020F0502020204030204" pitchFamily="34" charset="0"/>
            </a:endParaRPr>
          </a:p>
          <a:p>
            <a:pPr marL="342900" marR="0" lvl="0" indent="-342900" algn="just">
              <a:lnSpc>
                <a:spcPct val="115000"/>
              </a:lnSpc>
              <a:spcBef>
                <a:spcPts val="0"/>
              </a:spcBef>
              <a:spcAft>
                <a:spcPts val="0"/>
              </a:spcAft>
              <a:buFont typeface="Symbol" panose="05050102010706020507" pitchFamily="18" charset="2"/>
              <a:buChar char=""/>
            </a:pPr>
            <a:r>
              <a:rPr lang="en-US" sz="3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Create account naming and security strategies. </a:t>
            </a:r>
            <a:endParaRPr lang="en-US" sz="3200" dirty="0">
              <a:solidFill>
                <a:srgbClr val="000000"/>
              </a:solidFill>
              <a:effectLst/>
              <a:latin typeface="Calibri" panose="020F0502020204030204" pitchFamily="34" charset="0"/>
              <a:ea typeface="Calibri" panose="020F0502020204030204" pitchFamily="34" charset="0"/>
            </a:endParaRPr>
          </a:p>
          <a:p>
            <a:pPr marL="342900" marR="0" lvl="0" indent="-342900" algn="just">
              <a:lnSpc>
                <a:spcPct val="115000"/>
              </a:lnSpc>
              <a:spcBef>
                <a:spcPts val="0"/>
              </a:spcBef>
              <a:spcAft>
                <a:spcPts val="0"/>
              </a:spcAft>
              <a:buFont typeface="Symbol" panose="05050102010706020507" pitchFamily="18" charset="2"/>
              <a:buChar char=""/>
            </a:pPr>
            <a:r>
              <a:rPr lang="en-US" sz="3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Implement directory, folder, and file security. </a:t>
            </a:r>
            <a:endParaRPr lang="en-US" sz="3200" dirty="0">
              <a:solidFill>
                <a:srgbClr val="000000"/>
              </a:solidFill>
              <a:effectLst/>
              <a:latin typeface="Calibri" panose="020F0502020204030204" pitchFamily="34" charset="0"/>
              <a:ea typeface="Calibri" panose="020F0502020204030204" pitchFamily="34" charset="0"/>
            </a:endParaRPr>
          </a:p>
          <a:p>
            <a:endParaRPr lang="en-US" dirty="0"/>
          </a:p>
        </p:txBody>
      </p:sp>
      <p:sp>
        <p:nvSpPr>
          <p:cNvPr id="7" name="Footer Placeholder 2">
            <a:extLst>
              <a:ext uri="{FF2B5EF4-FFF2-40B4-BE49-F238E27FC236}">
                <a16:creationId xmlns:a16="http://schemas.microsoft.com/office/drawing/2014/main" xmlns="" id="{E1BCF0BB-5EDC-DB00-90E0-AED07C02A8D4}"/>
              </a:ext>
            </a:extLst>
          </p:cNvPr>
          <p:cNvSpPr>
            <a:spLocks noGrp="1"/>
          </p:cNvSpPr>
          <p:nvPr>
            <p:ph type="ftr" sz="quarter" idx="4294967295"/>
          </p:nvPr>
        </p:nvSpPr>
        <p:spPr>
          <a:xfrm>
            <a:off x="3740327" y="6492875"/>
            <a:ext cx="6297613" cy="365125"/>
          </a:xfrm>
        </p:spPr>
        <p:txBody>
          <a:bodyPr/>
          <a:lstStyle/>
          <a:p>
            <a:pPr>
              <a:defRPr/>
            </a:pPr>
            <a:r>
              <a:rPr lang="en-GB" sz="1200" b="1" dirty="0">
                <a:solidFill>
                  <a:prstClr val="black"/>
                </a:solidFill>
              </a:rPr>
              <a:t>Secure Operating System, </a:t>
            </a:r>
            <a:r>
              <a:rPr lang="ar-EG" sz="1200" b="1" dirty="0" smtClean="0">
                <a:solidFill>
                  <a:prstClr val="black"/>
                </a:solidFill>
              </a:rPr>
              <a:t>                   </a:t>
            </a:r>
            <a:r>
              <a:rPr lang="en-GB" sz="1200" b="1" dirty="0" err="1" smtClean="0">
                <a:solidFill>
                  <a:prstClr val="black"/>
                </a:solidFill>
              </a:rPr>
              <a:t>Dr</a:t>
            </a:r>
            <a:r>
              <a:rPr lang="en-GB" sz="1200" b="1" dirty="0" err="1">
                <a:solidFill>
                  <a:prstClr val="black"/>
                </a:solidFill>
              </a:rPr>
              <a:t>.</a:t>
            </a:r>
            <a:r>
              <a:rPr lang="en-GB" sz="1200" b="1" dirty="0">
                <a:solidFill>
                  <a:prstClr val="black"/>
                </a:solidFill>
              </a:rPr>
              <a:t> Hesham Abou </a:t>
            </a:r>
            <a:r>
              <a:rPr lang="en-GB" sz="1200" b="1" dirty="0" err="1">
                <a:solidFill>
                  <a:prstClr val="black"/>
                </a:solidFill>
              </a:rPr>
              <a:t>Elfetouh</a:t>
            </a:r>
            <a:r>
              <a:rPr lang="en-GB" sz="1200" b="1" dirty="0">
                <a:solidFill>
                  <a:prstClr val="black"/>
                </a:solidFill>
              </a:rPr>
              <a:t>, </a:t>
            </a:r>
            <a:r>
              <a:rPr lang="ar-EG" sz="1200" b="1" dirty="0" smtClean="0">
                <a:solidFill>
                  <a:prstClr val="black"/>
                </a:solidFill>
              </a:rPr>
              <a:t>          </a:t>
            </a:r>
            <a:r>
              <a:rPr lang="en-GB" sz="1200" b="1" dirty="0" smtClean="0">
                <a:solidFill>
                  <a:prstClr val="black"/>
                </a:solidFill>
              </a:rPr>
              <a:t> </a:t>
            </a:r>
            <a:r>
              <a:rPr lang="en-GB" sz="1200" b="1" dirty="0">
                <a:solidFill>
                  <a:prstClr val="black"/>
                </a:solidFill>
              </a:rPr>
              <a:t>Spring 2023</a:t>
            </a:r>
            <a:endParaRPr lang="en-US" sz="1200" b="1" dirty="0">
              <a:solidFill>
                <a:prstClr val="black"/>
              </a:solidFill>
            </a:endParaRPr>
          </a:p>
        </p:txBody>
      </p:sp>
      <p:sp>
        <p:nvSpPr>
          <p:cNvPr id="3" name="Title 1">
            <a:extLst>
              <a:ext uri="{FF2B5EF4-FFF2-40B4-BE49-F238E27FC236}">
                <a16:creationId xmlns:a16="http://schemas.microsoft.com/office/drawing/2014/main" xmlns="" id="{D49019D6-866B-A854-CB36-76352C19C0E1}"/>
              </a:ext>
            </a:extLst>
          </p:cNvPr>
          <p:cNvSpPr txBox="1">
            <a:spLocks/>
          </p:cNvSpPr>
          <p:nvPr/>
        </p:nvSpPr>
        <p:spPr>
          <a:xfrm>
            <a:off x="2590800" y="473738"/>
            <a:ext cx="8596668" cy="7620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4000" b="1" dirty="0">
                <a:solidFill>
                  <a:prstClr val="white"/>
                </a:solidFill>
                <a:latin typeface="Times New Roman" panose="02020603050405020304" pitchFamily="18" charset="0"/>
                <a:ea typeface="Calibri" panose="020F0502020204030204" pitchFamily="34" charset="0"/>
                <a:cs typeface="Times New Roman" panose="02020603050405020304" pitchFamily="18" charset="0"/>
              </a:rPr>
              <a:t>Learning Outcomes</a:t>
            </a:r>
            <a:endParaRPr lang="en-US" sz="4000" dirty="0">
              <a:solidFill>
                <a:prstClr val="white"/>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23968522"/>
      </p:ext>
    </p:extLst>
  </p:cSld>
  <p:clrMapOvr>
    <a:masterClrMapping/>
  </p:clrMapOvr>
  <mc:AlternateContent xmlns:mc="http://schemas.openxmlformats.org/markup-compatibility/2006" xmlns:p14="http://schemas.microsoft.com/office/powerpoint/2010/main">
    <mc:Choice Requires="p14">
      <p:transition spd="slow" p14:dur="2000" advTm="88601"/>
    </mc:Choice>
    <mc:Fallback xmlns="">
      <p:transition spd="slow" advTm="88601"/>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xmlns="" id="{13704237-7FA6-61B3-BD1E-4F3481E5ADB7}"/>
              </a:ext>
            </a:extLst>
          </p:cNvPr>
          <p:cNvSpPr>
            <a:spLocks noGrp="1"/>
          </p:cNvSpPr>
          <p:nvPr>
            <p:ph idx="4294967295"/>
          </p:nvPr>
        </p:nvSpPr>
        <p:spPr>
          <a:xfrm>
            <a:off x="1806930" y="1643394"/>
            <a:ext cx="9380538" cy="4441825"/>
          </a:xfrm>
        </p:spPr>
        <p:txBody>
          <a:bodyPr>
            <a:noAutofit/>
          </a:bodyPr>
          <a:lstStyle/>
          <a:p>
            <a:pPr marL="342900" marR="0" lvl="0" indent="-342900" algn="just">
              <a:lnSpc>
                <a:spcPct val="115000"/>
              </a:lnSpc>
              <a:spcBef>
                <a:spcPts val="0"/>
              </a:spcBef>
              <a:spcAft>
                <a:spcPts val="0"/>
              </a:spcAft>
              <a:buFont typeface="Symbol" panose="05050102010706020507" pitchFamily="18" charset="2"/>
              <a:buChar char=""/>
            </a:pPr>
            <a:r>
              <a:rPr lang="en-US" sz="2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Configure the firewall capabilities in operating systems. </a:t>
            </a:r>
          </a:p>
          <a:p>
            <a:pPr marL="342900" marR="0" lvl="0" indent="-342900" algn="just">
              <a:lnSpc>
                <a:spcPct val="115000"/>
              </a:lnSpc>
              <a:spcBef>
                <a:spcPts val="0"/>
              </a:spcBef>
              <a:spcAft>
                <a:spcPts val="0"/>
              </a:spcAft>
              <a:buFont typeface="Symbol" panose="05050102010706020507" pitchFamily="18" charset="2"/>
              <a:buChar char=""/>
            </a:pPr>
            <a:r>
              <a:rPr lang="en-US" sz="2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Explain physical security methods for workstations, servers, and network devices. </a:t>
            </a:r>
          </a:p>
          <a:p>
            <a:pPr marL="342900" marR="0" lvl="0" indent="-342900" algn="just">
              <a:lnSpc>
                <a:spcPct val="115000"/>
              </a:lnSpc>
              <a:spcBef>
                <a:spcPts val="0"/>
              </a:spcBef>
              <a:spcAft>
                <a:spcPts val="0"/>
              </a:spcAft>
              <a:buFont typeface="Symbol" panose="05050102010706020507" pitchFamily="18" charset="2"/>
              <a:buChar char=""/>
            </a:pPr>
            <a:r>
              <a:rPr lang="en-US" sz="2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Configure security for wireless interfaces in workstation operating systems. </a:t>
            </a:r>
          </a:p>
          <a:p>
            <a:pPr marL="342900" marR="0" lvl="0" indent="-342900" algn="just">
              <a:lnSpc>
                <a:spcPct val="115000"/>
              </a:lnSpc>
              <a:spcBef>
                <a:spcPts val="0"/>
              </a:spcBef>
              <a:spcAft>
                <a:spcPts val="0"/>
              </a:spcAft>
              <a:buFont typeface="Symbol" panose="05050102010706020507" pitchFamily="18" charset="2"/>
              <a:buChar char=""/>
            </a:pPr>
            <a:r>
              <a:rPr lang="en-US" sz="2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Explain how e-mail can be secured through certificates and encryption. </a:t>
            </a:r>
          </a:p>
          <a:p>
            <a:pPr marL="342900" marR="0" lvl="0" indent="-342900" algn="just">
              <a:lnSpc>
                <a:spcPct val="115000"/>
              </a:lnSpc>
              <a:spcBef>
                <a:spcPts val="0"/>
              </a:spcBef>
              <a:spcAft>
                <a:spcPts val="0"/>
              </a:spcAft>
              <a:buFont typeface="Symbol" panose="05050102010706020507" pitchFamily="18" charset="2"/>
              <a:buChar char=""/>
            </a:pPr>
            <a:r>
              <a:rPr lang="en-US" sz="2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Explain how to use disaster recovery techniques to secure operating systems, prevent data loss, and reduce downtime.</a:t>
            </a:r>
          </a:p>
        </p:txBody>
      </p:sp>
      <p:sp>
        <p:nvSpPr>
          <p:cNvPr id="8" name="Footer Placeholder 2">
            <a:extLst>
              <a:ext uri="{FF2B5EF4-FFF2-40B4-BE49-F238E27FC236}">
                <a16:creationId xmlns:a16="http://schemas.microsoft.com/office/drawing/2014/main" xmlns="" id="{DDEEF1A2-72CB-85B6-EF9E-9A4C42E0198C}"/>
              </a:ext>
            </a:extLst>
          </p:cNvPr>
          <p:cNvSpPr>
            <a:spLocks noGrp="1"/>
          </p:cNvSpPr>
          <p:nvPr>
            <p:ph type="ftr" sz="quarter" idx="4294967295"/>
          </p:nvPr>
        </p:nvSpPr>
        <p:spPr>
          <a:xfrm>
            <a:off x="3348392" y="6400800"/>
            <a:ext cx="6297613" cy="365125"/>
          </a:xfrm>
        </p:spPr>
        <p:txBody>
          <a:bodyPr/>
          <a:lstStyle/>
          <a:p>
            <a:pPr>
              <a:defRPr/>
            </a:pPr>
            <a:r>
              <a:rPr lang="en-GB" sz="1200" b="1" dirty="0">
                <a:solidFill>
                  <a:prstClr val="black"/>
                </a:solidFill>
              </a:rPr>
              <a:t>Secure Operating System, </a:t>
            </a:r>
            <a:r>
              <a:rPr lang="ar-EG" sz="1200" b="1" dirty="0" smtClean="0">
                <a:solidFill>
                  <a:prstClr val="black"/>
                </a:solidFill>
              </a:rPr>
              <a:t>             </a:t>
            </a:r>
            <a:r>
              <a:rPr lang="en-GB" sz="1200" b="1" dirty="0" err="1" smtClean="0">
                <a:solidFill>
                  <a:prstClr val="black"/>
                </a:solidFill>
              </a:rPr>
              <a:t>Dr</a:t>
            </a:r>
            <a:r>
              <a:rPr lang="en-GB" sz="1200" b="1" dirty="0" err="1">
                <a:solidFill>
                  <a:prstClr val="black"/>
                </a:solidFill>
              </a:rPr>
              <a:t>.</a:t>
            </a:r>
            <a:r>
              <a:rPr lang="en-GB" sz="1200" b="1" dirty="0">
                <a:solidFill>
                  <a:prstClr val="black"/>
                </a:solidFill>
              </a:rPr>
              <a:t> Hesham Abou </a:t>
            </a:r>
            <a:r>
              <a:rPr lang="en-GB" sz="1200" b="1" dirty="0" err="1">
                <a:solidFill>
                  <a:prstClr val="black"/>
                </a:solidFill>
              </a:rPr>
              <a:t>Elfetouh</a:t>
            </a:r>
            <a:r>
              <a:rPr lang="en-GB" sz="1200" b="1" dirty="0">
                <a:solidFill>
                  <a:prstClr val="black"/>
                </a:solidFill>
              </a:rPr>
              <a:t>,  </a:t>
            </a:r>
            <a:r>
              <a:rPr lang="ar-EG" sz="1200" b="1" dirty="0" smtClean="0">
                <a:solidFill>
                  <a:prstClr val="black"/>
                </a:solidFill>
              </a:rPr>
              <a:t>            </a:t>
            </a:r>
            <a:r>
              <a:rPr lang="en-GB" sz="1200" b="1" dirty="0" smtClean="0">
                <a:solidFill>
                  <a:prstClr val="black"/>
                </a:solidFill>
              </a:rPr>
              <a:t>Spring </a:t>
            </a:r>
            <a:r>
              <a:rPr lang="en-GB" sz="1200" b="1" dirty="0">
                <a:solidFill>
                  <a:prstClr val="black"/>
                </a:solidFill>
              </a:rPr>
              <a:t>2023</a:t>
            </a:r>
            <a:endParaRPr lang="en-US" sz="1200" b="1" dirty="0">
              <a:solidFill>
                <a:prstClr val="black"/>
              </a:solidFill>
            </a:endParaRPr>
          </a:p>
        </p:txBody>
      </p:sp>
      <p:sp>
        <p:nvSpPr>
          <p:cNvPr id="3" name="Title 1">
            <a:extLst>
              <a:ext uri="{FF2B5EF4-FFF2-40B4-BE49-F238E27FC236}">
                <a16:creationId xmlns:a16="http://schemas.microsoft.com/office/drawing/2014/main" xmlns="" id="{8C397A35-A196-37A2-5056-8AAC06F09D57}"/>
              </a:ext>
            </a:extLst>
          </p:cNvPr>
          <p:cNvSpPr txBox="1">
            <a:spLocks/>
          </p:cNvSpPr>
          <p:nvPr/>
        </p:nvSpPr>
        <p:spPr>
          <a:xfrm>
            <a:off x="2590800" y="473738"/>
            <a:ext cx="8596668" cy="7620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4000" b="1" dirty="0">
                <a:solidFill>
                  <a:prstClr val="white"/>
                </a:solidFill>
                <a:latin typeface="Times New Roman" panose="02020603050405020304" pitchFamily="18" charset="0"/>
                <a:ea typeface="Calibri" panose="020F0502020204030204" pitchFamily="34" charset="0"/>
                <a:cs typeface="Times New Roman" panose="02020603050405020304" pitchFamily="18" charset="0"/>
              </a:rPr>
              <a:t>Learning Outcomes</a:t>
            </a:r>
            <a:endParaRPr lang="en-US" sz="4000" dirty="0">
              <a:solidFill>
                <a:prstClr val="white"/>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81766166"/>
      </p:ext>
    </p:extLst>
  </p:cSld>
  <p:clrMapOvr>
    <a:masterClrMapping/>
  </p:clrMapOvr>
  <mc:AlternateContent xmlns:mc="http://schemas.openxmlformats.org/markup-compatibility/2006" xmlns:p14="http://schemas.microsoft.com/office/powerpoint/2010/main">
    <mc:Choice Requires="p14">
      <p:transition spd="slow" p14:dur="2000" advTm="148359"/>
    </mc:Choice>
    <mc:Fallback xmlns="">
      <p:transition spd="slow" advTm="148359"/>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1874165" y="615154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4053530" cy="954107"/>
          </a:xfrm>
          <a:prstGeom prst="rect">
            <a:avLst/>
          </a:prstGeom>
          <a:noFill/>
        </p:spPr>
        <p:txBody>
          <a:bodyPr wrap="square" rtlCol="0">
            <a:spAutoFit/>
          </a:bodyPr>
          <a:lstStyle/>
          <a:p>
            <a:r>
              <a:rPr lang="en-US" sz="2800" dirty="0" smtClean="0">
                <a:solidFill>
                  <a:schemeClr val="bg1"/>
                </a:solidFill>
              </a:rPr>
              <a:t>CHAPTER 1 TOPICS</a:t>
            </a:r>
            <a:endParaRPr lang="en-US" sz="2800" dirty="0" smtClean="0">
              <a:solidFill>
                <a:schemeClr val="bg1"/>
              </a:solidFill>
              <a:latin typeface="Tajawal Medium" panose="00000600000000000000" pitchFamily="2" charset="-78"/>
              <a:cs typeface="Tajawal Medium" panose="00000600000000000000" pitchFamily="2" charset="-78"/>
            </a:endParaRPr>
          </a:p>
          <a:p>
            <a:endParaRPr lang="en-US" sz="2800" dirty="0">
              <a:solidFill>
                <a:schemeClr val="bg1"/>
              </a:solidFill>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4165" y="1562412"/>
            <a:ext cx="8806488" cy="4524315"/>
          </a:xfrm>
          <a:prstGeom prst="rect">
            <a:avLst/>
          </a:prstGeom>
          <a:noFill/>
        </p:spPr>
        <p:txBody>
          <a:bodyPr wrap="square" rtlCol="0">
            <a:spAutoFit/>
          </a:bodyPr>
          <a:lstStyle/>
          <a:p>
            <a:pPr>
              <a:lnSpc>
                <a:spcPct val="150000"/>
              </a:lnSpc>
            </a:pPr>
            <a:r>
              <a:rPr lang="en-US" sz="2400" b="1" dirty="0" smtClean="0"/>
              <a:t>This chapter covers the following topics and concepts:</a:t>
            </a:r>
          </a:p>
          <a:p>
            <a:pPr marL="285750" indent="-285750">
              <a:lnSpc>
                <a:spcPct val="150000"/>
              </a:lnSpc>
              <a:buFont typeface="Arial" panose="020B0604020202020204" pitchFamily="34" charset="0"/>
              <a:buChar char="•"/>
            </a:pPr>
            <a:r>
              <a:rPr lang="en-US" sz="2400" b="1" dirty="0" smtClean="0"/>
              <a:t>What the origins of Linux are</a:t>
            </a:r>
          </a:p>
          <a:p>
            <a:pPr marL="285750" indent="-285750">
              <a:lnSpc>
                <a:spcPct val="150000"/>
              </a:lnSpc>
              <a:buFont typeface="Arial" panose="020B0604020202020204" pitchFamily="34" charset="0"/>
              <a:buChar char="•"/>
            </a:pPr>
            <a:r>
              <a:rPr lang="en-US" sz="2400" b="1" dirty="0" smtClean="0"/>
              <a:t>How security works in the open-source world</a:t>
            </a:r>
          </a:p>
          <a:p>
            <a:pPr marL="285750" indent="-285750">
              <a:lnSpc>
                <a:spcPct val="150000"/>
              </a:lnSpc>
              <a:buFont typeface="Arial" panose="020B0604020202020204" pitchFamily="34" charset="0"/>
              <a:buChar char="•"/>
            </a:pPr>
            <a:r>
              <a:rPr lang="en-US" sz="2400" b="1" dirty="0" smtClean="0"/>
              <a:t>What distributions of Linux exist</a:t>
            </a:r>
          </a:p>
          <a:p>
            <a:pPr marL="285750" indent="-285750">
              <a:lnSpc>
                <a:spcPct val="150000"/>
              </a:lnSpc>
              <a:buFont typeface="Arial" panose="020B0604020202020204" pitchFamily="34" charset="0"/>
              <a:buChar char="•"/>
            </a:pPr>
            <a:r>
              <a:rPr lang="en-US" sz="2400" b="1" dirty="0" smtClean="0"/>
              <a:t>What the C-I-A triad is</a:t>
            </a:r>
          </a:p>
          <a:p>
            <a:pPr marL="285750" indent="-285750">
              <a:lnSpc>
                <a:spcPct val="150000"/>
              </a:lnSpc>
              <a:buFont typeface="Arial" panose="020B0604020202020204" pitchFamily="34" charset="0"/>
              <a:buChar char="•"/>
            </a:pPr>
            <a:r>
              <a:rPr lang="en-US" sz="2400" b="1" dirty="0" smtClean="0"/>
              <a:t>How Linux operates as a security device</a:t>
            </a:r>
          </a:p>
          <a:p>
            <a:pPr marL="285750" indent="-285750">
              <a:lnSpc>
                <a:spcPct val="150000"/>
              </a:lnSpc>
              <a:buFont typeface="Arial" panose="020B0604020202020204" pitchFamily="34" charset="0"/>
              <a:buChar char="•"/>
            </a:pPr>
            <a:r>
              <a:rPr lang="en-US" sz="2400" b="1" dirty="0" smtClean="0"/>
              <a:t>What Linux’s place in the enterprise is</a:t>
            </a:r>
          </a:p>
          <a:p>
            <a:pPr marL="285750" indent="-285750">
              <a:lnSpc>
                <a:spcPct val="150000"/>
              </a:lnSpc>
              <a:buFont typeface="Arial" panose="020B0604020202020204" pitchFamily="34" charset="0"/>
              <a:buChar char="•"/>
            </a:pPr>
            <a:r>
              <a:rPr lang="en-US" sz="2400" b="1" dirty="0" smtClean="0"/>
              <a:t>What some examples of recent security issues are</a:t>
            </a:r>
            <a:endParaRPr lang="en-US" sz="2400" b="1" dirty="0"/>
          </a:p>
        </p:txBody>
      </p:sp>
      <p:sp>
        <p:nvSpPr>
          <p:cNvPr id="10" name="Footer Placeholder 9"/>
          <p:cNvSpPr>
            <a:spLocks noGrp="1"/>
          </p:cNvSpPr>
          <p:nvPr>
            <p:ph type="ftr" sz="quarter" idx="11"/>
          </p:nvPr>
        </p:nvSpPr>
        <p:spPr/>
        <p:txBody>
          <a:bodyPr/>
          <a:lstStyle/>
          <a:p>
            <a:r>
              <a:rPr lang="en-US" smtClean="0"/>
              <a:t>Secure Operating systems                          Dr. Hesham Salman</a:t>
            </a:r>
            <a:endParaRPr lang="en-US"/>
          </a:p>
        </p:txBody>
      </p:sp>
      <p:sp>
        <p:nvSpPr>
          <p:cNvPr id="11" name="Slide Number Placeholder 10"/>
          <p:cNvSpPr>
            <a:spLocks noGrp="1"/>
          </p:cNvSpPr>
          <p:nvPr>
            <p:ph type="sldNum" sz="quarter" idx="12"/>
          </p:nvPr>
        </p:nvSpPr>
        <p:spPr/>
        <p:txBody>
          <a:bodyPr/>
          <a:lstStyle/>
          <a:p>
            <a:fld id="{20F8B174-B042-4CE3-8666-0123AA244BDB}" type="slidenum">
              <a:rPr lang="en-US" smtClean="0"/>
              <a:t>11</a:t>
            </a:fld>
            <a:endParaRPr lang="en-US"/>
          </a:p>
        </p:txBody>
      </p:sp>
    </p:spTree>
    <p:extLst>
      <p:ext uri="{BB962C8B-B14F-4D97-AF65-F5344CB8AC3E}">
        <p14:creationId xmlns:p14="http://schemas.microsoft.com/office/powerpoint/2010/main" val="1682487908"/>
      </p:ext>
    </p:extLst>
  </p:cSld>
  <p:clrMapOvr>
    <a:masterClrMapping/>
  </p:clrMapOvr>
  <mc:AlternateContent xmlns:mc="http://schemas.openxmlformats.org/markup-compatibility/2006" xmlns:p14="http://schemas.microsoft.com/office/powerpoint/2010/main">
    <mc:Choice Requires="p14">
      <p:transition spd="slow" p14:dur="2000" advTm="154892"/>
    </mc:Choice>
    <mc:Fallback xmlns="">
      <p:transition spd="slow" advTm="154892"/>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1874165" y="605708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012668" cy="523220"/>
          </a:xfrm>
          <a:prstGeom prst="rect">
            <a:avLst/>
          </a:prstGeom>
          <a:noFill/>
        </p:spPr>
        <p:txBody>
          <a:bodyPr wrap="square" rtlCol="0">
            <a:spAutoFit/>
          </a:bodyPr>
          <a:lstStyle/>
          <a:p>
            <a:r>
              <a:rPr lang="en-US" sz="2800" dirty="0" smtClean="0">
                <a:solidFill>
                  <a:schemeClr val="bg1"/>
                </a:solidFill>
              </a:rPr>
              <a:t>CHAPTER 1 GOALS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1880058"/>
            <a:ext cx="9666288" cy="3359061"/>
          </a:xfrm>
          <a:prstGeom prst="rect">
            <a:avLst/>
          </a:prstGeom>
          <a:noFill/>
        </p:spPr>
        <p:txBody>
          <a:bodyPr wrap="square" rtlCol="0">
            <a:spAutoFit/>
          </a:bodyPr>
          <a:lstStyle/>
          <a:p>
            <a:pPr algn="just">
              <a:lnSpc>
                <a:spcPct val="150000"/>
              </a:lnSpc>
            </a:pPr>
            <a:r>
              <a:rPr lang="en-US" sz="2400" b="1" dirty="0"/>
              <a:t>When you complete this chapter, you will be able to:</a:t>
            </a:r>
          </a:p>
          <a:p>
            <a:pPr marL="285750" indent="-285750" algn="just">
              <a:lnSpc>
                <a:spcPct val="150000"/>
              </a:lnSpc>
              <a:buFont typeface="Arial" panose="020B0604020202020204" pitchFamily="34" charset="0"/>
              <a:buChar char="•"/>
            </a:pPr>
            <a:r>
              <a:rPr lang="en-US" sz="2400" b="1" dirty="0"/>
              <a:t>Describe the basics of security in an open-source world</a:t>
            </a:r>
          </a:p>
          <a:p>
            <a:pPr marL="285750" indent="-285750" algn="just">
              <a:lnSpc>
                <a:spcPct val="150000"/>
              </a:lnSpc>
              <a:buFont typeface="Arial" panose="020B0604020202020204" pitchFamily="34" charset="0"/>
              <a:buChar char="•"/>
            </a:pPr>
            <a:r>
              <a:rPr lang="en-US" sz="2400" b="1" dirty="0"/>
              <a:t>Explain various roles of Linux systems in the IT architecture</a:t>
            </a:r>
          </a:p>
          <a:p>
            <a:pPr marL="285750" indent="-285750" algn="just">
              <a:lnSpc>
                <a:spcPct val="150000"/>
              </a:lnSpc>
              <a:buFont typeface="Arial" panose="020B0604020202020204" pitchFamily="34" charset="0"/>
              <a:buChar char="•"/>
            </a:pPr>
            <a:r>
              <a:rPr lang="en-US" sz="2400" b="1" dirty="0"/>
              <a:t>Differentiate between Linux and the operating environment that runs on top of Linux</a:t>
            </a:r>
          </a:p>
          <a:p>
            <a:pPr marL="285750" indent="-285750" algn="just">
              <a:lnSpc>
                <a:spcPct val="150000"/>
              </a:lnSpc>
              <a:buFont typeface="Arial" panose="020B0604020202020204" pitchFamily="34" charset="0"/>
              <a:buChar char="•"/>
            </a:pPr>
            <a:r>
              <a:rPr lang="en-US" sz="2400" b="1" dirty="0"/>
              <a:t>Explain threats that can target Linux</a:t>
            </a:r>
          </a:p>
        </p:txBody>
      </p:sp>
      <p:sp>
        <p:nvSpPr>
          <p:cNvPr id="10" name="Footer Placeholder 9"/>
          <p:cNvSpPr>
            <a:spLocks noGrp="1"/>
          </p:cNvSpPr>
          <p:nvPr>
            <p:ph type="ftr" sz="quarter" idx="11"/>
          </p:nvPr>
        </p:nvSpPr>
        <p:spPr/>
        <p:txBody>
          <a:bodyPr/>
          <a:lstStyle/>
          <a:p>
            <a:r>
              <a:rPr lang="en-US" smtClean="0"/>
              <a:t>Secure Operating systems                          Dr. Hesham Salman</a:t>
            </a:r>
            <a:endParaRPr lang="en-US"/>
          </a:p>
        </p:txBody>
      </p:sp>
      <p:sp>
        <p:nvSpPr>
          <p:cNvPr id="11" name="Slide Number Placeholder 10"/>
          <p:cNvSpPr>
            <a:spLocks noGrp="1"/>
          </p:cNvSpPr>
          <p:nvPr>
            <p:ph type="sldNum" sz="quarter" idx="12"/>
          </p:nvPr>
        </p:nvSpPr>
        <p:spPr/>
        <p:txBody>
          <a:bodyPr/>
          <a:lstStyle/>
          <a:p>
            <a:fld id="{20F8B174-B042-4CE3-8666-0123AA244BDB}" type="slidenum">
              <a:rPr lang="en-US" smtClean="0"/>
              <a:t>12</a:t>
            </a:fld>
            <a:endParaRPr lang="en-US"/>
          </a:p>
        </p:txBody>
      </p:sp>
    </p:spTree>
    <p:extLst>
      <p:ext uri="{BB962C8B-B14F-4D97-AF65-F5344CB8AC3E}">
        <p14:creationId xmlns:p14="http://schemas.microsoft.com/office/powerpoint/2010/main" val="251240171"/>
      </p:ext>
    </p:extLst>
  </p:cSld>
  <p:clrMapOvr>
    <a:masterClrMapping/>
  </p:clrMapOvr>
  <mc:AlternateContent xmlns:mc="http://schemas.openxmlformats.org/markup-compatibility/2006" xmlns:p14="http://schemas.microsoft.com/office/powerpoint/2010/main">
    <mc:Choice Requires="p14">
      <p:transition spd="slow" p14:dur="2000" advTm="70975"/>
    </mc:Choice>
    <mc:Fallback xmlns="">
      <p:transition spd="slow" advTm="70975"/>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1874165"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4053530" cy="523220"/>
          </a:xfrm>
          <a:prstGeom prst="rect">
            <a:avLst/>
          </a:prstGeom>
          <a:noFill/>
        </p:spPr>
        <p:txBody>
          <a:bodyPr wrap="square" rtlCol="0">
            <a:spAutoFit/>
          </a:bodyPr>
          <a:lstStyle/>
          <a:p>
            <a:r>
              <a:rPr lang="en-US" sz="2800" dirty="0" smtClean="0">
                <a:solidFill>
                  <a:schemeClr val="bg1"/>
                </a:solidFill>
              </a:rPr>
              <a:t>Learning Key Concepts</a:t>
            </a:r>
            <a:endParaRPr lang="en-US" sz="2800" dirty="0">
              <a:solidFill>
                <a:schemeClr val="bg1"/>
              </a:solidFill>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3">
            <a:extLst>
              <a:ext uri="{FF2B5EF4-FFF2-40B4-BE49-F238E27FC236}">
                <a16:creationId xmlns="" xmlns:a16="http://schemas.microsoft.com/office/drawing/2014/main" id="{AAA3075D-D6A2-4D7C-9E89-5646A54920BA}"/>
              </a:ext>
            </a:extLst>
          </p:cNvPr>
          <p:cNvSpPr txBox="1">
            <a:spLocks/>
          </p:cNvSpPr>
          <p:nvPr/>
        </p:nvSpPr>
        <p:spPr>
          <a:xfrm>
            <a:off x="1874165" y="1911619"/>
            <a:ext cx="8671915" cy="32959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smtClean="0"/>
              <a:t>Key Concepts</a:t>
            </a:r>
          </a:p>
          <a:p>
            <a:r>
              <a:rPr lang="en-US" dirty="0" smtClean="0"/>
              <a:t>The origins of Linux</a:t>
            </a:r>
          </a:p>
          <a:p>
            <a:r>
              <a:rPr lang="en-US" dirty="0" smtClean="0"/>
              <a:t>Open-source software security considerations</a:t>
            </a:r>
          </a:p>
          <a:p>
            <a:r>
              <a:rPr lang="en-US" dirty="0" smtClean="0"/>
              <a:t>The confidentiality, integrity, and availability (C-I-A) triad</a:t>
            </a:r>
          </a:p>
          <a:p>
            <a:r>
              <a:rPr lang="en-US" dirty="0" smtClean="0"/>
              <a:t>Linux distributions </a:t>
            </a:r>
          </a:p>
          <a:p>
            <a:r>
              <a:rPr lang="en-US" dirty="0" smtClean="0"/>
              <a:t>Linux security and security threats</a:t>
            </a:r>
          </a:p>
          <a:p>
            <a:pPr marL="0" indent="0">
              <a:buFont typeface="Arial" panose="020B0604020202020204" pitchFamily="34" charset="0"/>
              <a:buNone/>
            </a:pPr>
            <a:endParaRPr lang="en-US" dirty="0"/>
          </a:p>
        </p:txBody>
      </p:sp>
      <p:sp>
        <p:nvSpPr>
          <p:cNvPr id="9" name="Footer Placeholder 8"/>
          <p:cNvSpPr>
            <a:spLocks noGrp="1"/>
          </p:cNvSpPr>
          <p:nvPr>
            <p:ph type="ftr" sz="quarter" idx="11"/>
          </p:nvPr>
        </p:nvSpPr>
        <p:spPr/>
        <p:txBody>
          <a:bodyPr/>
          <a:lstStyle/>
          <a:p>
            <a:r>
              <a:rPr lang="en-US" smtClean="0"/>
              <a:t>Secure Operating systems                          Dr. Hesham Salman</a:t>
            </a:r>
            <a:endParaRPr lang="en-US"/>
          </a:p>
        </p:txBody>
      </p:sp>
      <p:sp>
        <p:nvSpPr>
          <p:cNvPr id="11" name="Slide Number Placeholder 10"/>
          <p:cNvSpPr>
            <a:spLocks noGrp="1"/>
          </p:cNvSpPr>
          <p:nvPr>
            <p:ph type="sldNum" sz="quarter" idx="12"/>
          </p:nvPr>
        </p:nvSpPr>
        <p:spPr/>
        <p:txBody>
          <a:bodyPr/>
          <a:lstStyle/>
          <a:p>
            <a:fld id="{20F8B174-B042-4CE3-8666-0123AA244BDB}" type="slidenum">
              <a:rPr lang="en-US" smtClean="0"/>
              <a:t>13</a:t>
            </a:fld>
            <a:endParaRPr lang="en-US"/>
          </a:p>
        </p:txBody>
      </p:sp>
    </p:spTree>
    <p:extLst>
      <p:ext uri="{BB962C8B-B14F-4D97-AF65-F5344CB8AC3E}">
        <p14:creationId xmlns:p14="http://schemas.microsoft.com/office/powerpoint/2010/main" val="3686495071"/>
      </p:ext>
    </p:extLst>
  </p:cSld>
  <p:clrMapOvr>
    <a:masterClrMapping/>
  </p:clrMapOvr>
  <mc:AlternateContent xmlns:mc="http://schemas.openxmlformats.org/markup-compatibility/2006" xmlns:p14="http://schemas.microsoft.com/office/powerpoint/2010/main">
    <mc:Choice Requires="p14">
      <p:transition spd="slow" p14:dur="2000" advTm="37325"/>
    </mc:Choice>
    <mc:Fallback xmlns="">
      <p:transition spd="slow" advTm="37325"/>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1983588" y="589860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4053530" cy="584775"/>
          </a:xfrm>
          <a:prstGeom prst="rect">
            <a:avLst/>
          </a:prstGeom>
          <a:noFill/>
        </p:spPr>
        <p:txBody>
          <a:bodyPr wrap="square" rtlCol="0">
            <a:spAutoFit/>
          </a:bodyPr>
          <a:lstStyle/>
          <a:p>
            <a:r>
              <a:rPr lang="en-US" sz="3200" spc="-25" dirty="0">
                <a:solidFill>
                  <a:srgbClr val="FF0000"/>
                </a:solidFill>
                <a:latin typeface="Tahoma"/>
                <a:cs typeface="Tahoma"/>
              </a:rPr>
              <a:t>Compu</a:t>
            </a:r>
            <a:r>
              <a:rPr lang="en-US" sz="3200" spc="-20" dirty="0">
                <a:solidFill>
                  <a:srgbClr val="FF0000"/>
                </a:solidFill>
                <a:latin typeface="Tahoma"/>
                <a:cs typeface="Tahoma"/>
              </a:rPr>
              <a:t>t</a:t>
            </a:r>
            <a:r>
              <a:rPr lang="en-US" sz="3200" dirty="0">
                <a:solidFill>
                  <a:srgbClr val="FF0000"/>
                </a:solidFill>
                <a:latin typeface="Tahoma"/>
                <a:cs typeface="Tahoma"/>
              </a:rPr>
              <a:t>er</a:t>
            </a:r>
            <a:r>
              <a:rPr lang="en-US" sz="3200" spc="10" dirty="0">
                <a:solidFill>
                  <a:srgbClr val="FF0000"/>
                </a:solidFill>
                <a:latin typeface="Tahoma"/>
                <a:cs typeface="Tahoma"/>
              </a:rPr>
              <a:t> </a:t>
            </a:r>
            <a:r>
              <a:rPr lang="en-US" sz="3200" dirty="0">
                <a:solidFill>
                  <a:srgbClr val="FF0000"/>
                </a:solidFill>
                <a:latin typeface="Tahoma"/>
                <a:cs typeface="Tahoma"/>
              </a:rPr>
              <a:t>Se</a:t>
            </a:r>
            <a:r>
              <a:rPr lang="en-US" sz="3200" spc="-5" dirty="0">
                <a:solidFill>
                  <a:srgbClr val="FF0000"/>
                </a:solidFill>
                <a:latin typeface="Tahoma"/>
                <a:cs typeface="Tahoma"/>
              </a:rPr>
              <a:t>c</a:t>
            </a:r>
            <a:r>
              <a:rPr lang="en-US" sz="3200" spc="-15" dirty="0">
                <a:solidFill>
                  <a:srgbClr val="FF0000"/>
                </a:solidFill>
                <a:latin typeface="Tahoma"/>
                <a:cs typeface="Tahoma"/>
              </a:rPr>
              <a:t>uri</a:t>
            </a:r>
            <a:r>
              <a:rPr lang="en-US" sz="3200" spc="-5" dirty="0">
                <a:solidFill>
                  <a:srgbClr val="FF0000"/>
                </a:solidFill>
                <a:latin typeface="Tahoma"/>
                <a:cs typeface="Tahoma"/>
              </a:rPr>
              <a:t>t</a:t>
            </a:r>
            <a:r>
              <a:rPr lang="en-US" sz="3200" dirty="0">
                <a:solidFill>
                  <a:srgbClr val="FF0000"/>
                </a:solidFill>
                <a:latin typeface="Tahoma"/>
                <a:cs typeface="Tahoma"/>
              </a:rPr>
              <a:t>y</a:t>
            </a:r>
            <a:endParaRPr lang="en-US" sz="3200" dirty="0">
              <a:solidFill>
                <a:srgbClr val="FF0000"/>
              </a:solidFill>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3">
            <a:extLst>
              <a:ext uri="{FF2B5EF4-FFF2-40B4-BE49-F238E27FC236}">
                <a16:creationId xmlns="" xmlns:a16="http://schemas.microsoft.com/office/drawing/2014/main" id="{AAA3075D-D6A2-4D7C-9E89-5646A54920BA}"/>
              </a:ext>
            </a:extLst>
          </p:cNvPr>
          <p:cNvSpPr txBox="1">
            <a:spLocks/>
          </p:cNvSpPr>
          <p:nvPr/>
        </p:nvSpPr>
        <p:spPr>
          <a:xfrm>
            <a:off x="1874165" y="1911619"/>
            <a:ext cx="8671915" cy="359736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r>
              <a:rPr lang="en-US" b="1" spc="-20" dirty="0">
                <a:solidFill>
                  <a:srgbClr val="FF0000"/>
                </a:solidFill>
                <a:latin typeface="Tahoma"/>
                <a:cs typeface="Tahoma"/>
              </a:rPr>
              <a:t>C</a:t>
            </a:r>
            <a:r>
              <a:rPr lang="en-US" b="1" spc="-25" dirty="0">
                <a:solidFill>
                  <a:srgbClr val="FF0000"/>
                </a:solidFill>
                <a:latin typeface="Tahoma"/>
                <a:cs typeface="Tahoma"/>
              </a:rPr>
              <a:t>o</a:t>
            </a:r>
            <a:r>
              <a:rPr lang="en-US" b="1" spc="-30" dirty="0">
                <a:solidFill>
                  <a:srgbClr val="FF0000"/>
                </a:solidFill>
                <a:latin typeface="Tahoma"/>
                <a:cs typeface="Tahoma"/>
              </a:rPr>
              <a:t>m</a:t>
            </a:r>
            <a:r>
              <a:rPr lang="en-US" b="1" spc="-20" dirty="0">
                <a:solidFill>
                  <a:srgbClr val="FF0000"/>
                </a:solidFill>
                <a:latin typeface="Tahoma"/>
                <a:cs typeface="Tahoma"/>
              </a:rPr>
              <a:t>put</a:t>
            </a:r>
            <a:r>
              <a:rPr lang="en-US" b="1" spc="-10" dirty="0">
                <a:solidFill>
                  <a:srgbClr val="FF0000"/>
                </a:solidFill>
                <a:latin typeface="Tahoma"/>
                <a:cs typeface="Tahoma"/>
              </a:rPr>
              <a:t>e</a:t>
            </a:r>
            <a:r>
              <a:rPr lang="en-US" b="1" spc="-15" dirty="0">
                <a:solidFill>
                  <a:srgbClr val="FF0000"/>
                </a:solidFill>
                <a:latin typeface="Tahoma"/>
                <a:cs typeface="Tahoma"/>
              </a:rPr>
              <a:t>r</a:t>
            </a:r>
            <a:r>
              <a:rPr lang="en-US" b="1" spc="30" dirty="0">
                <a:solidFill>
                  <a:srgbClr val="FF0000"/>
                </a:solidFill>
                <a:latin typeface="Tahoma"/>
                <a:cs typeface="Tahoma"/>
              </a:rPr>
              <a:t> </a:t>
            </a:r>
            <a:r>
              <a:rPr lang="en-US" b="1" spc="-15" dirty="0">
                <a:solidFill>
                  <a:srgbClr val="FF0000"/>
                </a:solidFill>
                <a:latin typeface="Tahoma"/>
                <a:cs typeface="Tahoma"/>
              </a:rPr>
              <a:t>s</a:t>
            </a:r>
            <a:r>
              <a:rPr lang="en-US" b="1" spc="-10" dirty="0">
                <a:solidFill>
                  <a:srgbClr val="FF0000"/>
                </a:solidFill>
                <a:latin typeface="Tahoma"/>
                <a:cs typeface="Tahoma"/>
              </a:rPr>
              <a:t>e</a:t>
            </a:r>
            <a:r>
              <a:rPr lang="en-US" b="1" spc="-15" dirty="0">
                <a:solidFill>
                  <a:srgbClr val="FF0000"/>
                </a:solidFill>
                <a:latin typeface="Tahoma"/>
                <a:cs typeface="Tahoma"/>
              </a:rPr>
              <a:t>curi</a:t>
            </a:r>
            <a:r>
              <a:rPr lang="en-US" b="1" spc="-20" dirty="0">
                <a:solidFill>
                  <a:srgbClr val="FF0000"/>
                </a:solidFill>
                <a:latin typeface="Tahoma"/>
                <a:cs typeface="Tahoma"/>
              </a:rPr>
              <a:t>t</a:t>
            </a:r>
            <a:r>
              <a:rPr lang="en-US" b="1" spc="-15" dirty="0">
                <a:solidFill>
                  <a:srgbClr val="FF0000"/>
                </a:solidFill>
                <a:latin typeface="Tahoma"/>
                <a:cs typeface="Tahoma"/>
              </a:rPr>
              <a:t>y</a:t>
            </a:r>
            <a:r>
              <a:rPr lang="en-US" b="1" spc="30" dirty="0">
                <a:solidFill>
                  <a:srgbClr val="FF0000"/>
                </a:solidFill>
                <a:latin typeface="Tahoma"/>
                <a:cs typeface="Tahoma"/>
              </a:rPr>
              <a:t> </a:t>
            </a:r>
            <a:r>
              <a:rPr lang="en-US" spc="-5" dirty="0">
                <a:latin typeface="Tahoma"/>
                <a:cs typeface="Tahoma"/>
              </a:rPr>
              <a:t>i</a:t>
            </a:r>
            <a:r>
              <a:rPr lang="en-US" spc="-15" dirty="0">
                <a:latin typeface="Tahoma"/>
                <a:cs typeface="Tahoma"/>
              </a:rPr>
              <a:t>s</a:t>
            </a:r>
            <a:r>
              <a:rPr lang="en-US" spc="-5" dirty="0">
                <a:latin typeface="Tahoma"/>
                <a:cs typeface="Tahoma"/>
              </a:rPr>
              <a:t> </a:t>
            </a:r>
            <a:r>
              <a:rPr lang="en-US" spc="-15" dirty="0">
                <a:latin typeface="Tahoma"/>
                <a:cs typeface="Tahoma"/>
              </a:rPr>
              <a:t>about prov</a:t>
            </a:r>
            <a:r>
              <a:rPr lang="en-US" spc="-5" dirty="0">
                <a:latin typeface="Tahoma"/>
                <a:cs typeface="Tahoma"/>
              </a:rPr>
              <a:t>i</a:t>
            </a:r>
            <a:r>
              <a:rPr lang="en-US" spc="-15" dirty="0">
                <a:latin typeface="Tahoma"/>
                <a:cs typeface="Tahoma"/>
              </a:rPr>
              <a:t>s</a:t>
            </a:r>
            <a:r>
              <a:rPr lang="en-US" spc="-5" dirty="0">
                <a:latin typeface="Tahoma"/>
                <a:cs typeface="Tahoma"/>
              </a:rPr>
              <a:t>i</a:t>
            </a:r>
            <a:r>
              <a:rPr lang="en-US" spc="-15" dirty="0">
                <a:latin typeface="Tahoma"/>
                <a:cs typeface="Tahoma"/>
              </a:rPr>
              <a:t>ons</a:t>
            </a:r>
            <a:r>
              <a:rPr lang="en-US" spc="15" dirty="0">
                <a:latin typeface="Tahoma"/>
                <a:cs typeface="Tahoma"/>
              </a:rPr>
              <a:t> </a:t>
            </a:r>
            <a:r>
              <a:rPr lang="en-US" spc="-15" dirty="0">
                <a:latin typeface="Tahoma"/>
                <a:cs typeface="Tahoma"/>
              </a:rPr>
              <a:t>and</a:t>
            </a:r>
            <a:r>
              <a:rPr lang="en-US" spc="30" dirty="0">
                <a:latin typeface="Tahoma"/>
                <a:cs typeface="Tahoma"/>
              </a:rPr>
              <a:t> </a:t>
            </a:r>
            <a:r>
              <a:rPr lang="en-US" spc="-15" dirty="0">
                <a:latin typeface="Tahoma"/>
                <a:cs typeface="Tahoma"/>
              </a:rPr>
              <a:t>po</a:t>
            </a:r>
            <a:r>
              <a:rPr lang="en-US" spc="-5" dirty="0">
                <a:latin typeface="Tahoma"/>
                <a:cs typeface="Tahoma"/>
              </a:rPr>
              <a:t>li</a:t>
            </a:r>
            <a:r>
              <a:rPr lang="en-US" spc="-15" dirty="0">
                <a:latin typeface="Tahoma"/>
                <a:cs typeface="Tahoma"/>
              </a:rPr>
              <a:t>c</a:t>
            </a:r>
            <a:r>
              <a:rPr lang="en-US" spc="-5" dirty="0">
                <a:latin typeface="Tahoma"/>
                <a:cs typeface="Tahoma"/>
              </a:rPr>
              <a:t>i</a:t>
            </a:r>
            <a:r>
              <a:rPr lang="en-US" spc="-20" dirty="0">
                <a:latin typeface="Tahoma"/>
                <a:cs typeface="Tahoma"/>
              </a:rPr>
              <a:t>e</a:t>
            </a:r>
            <a:r>
              <a:rPr lang="en-US" spc="-15" dirty="0">
                <a:latin typeface="Tahoma"/>
                <a:cs typeface="Tahoma"/>
              </a:rPr>
              <a:t>s</a:t>
            </a:r>
            <a:r>
              <a:rPr lang="en-US" spc="5" dirty="0">
                <a:latin typeface="Tahoma"/>
                <a:cs typeface="Tahoma"/>
              </a:rPr>
              <a:t> </a:t>
            </a:r>
            <a:r>
              <a:rPr lang="en-US" spc="-15" dirty="0">
                <a:latin typeface="Tahoma"/>
                <a:cs typeface="Tahoma"/>
              </a:rPr>
              <a:t>adop</a:t>
            </a:r>
            <a:r>
              <a:rPr lang="en-US" spc="-5" dirty="0">
                <a:latin typeface="Tahoma"/>
                <a:cs typeface="Tahoma"/>
              </a:rPr>
              <a:t>t</a:t>
            </a:r>
            <a:r>
              <a:rPr lang="en-US" spc="-20" dirty="0">
                <a:latin typeface="Tahoma"/>
                <a:cs typeface="Tahoma"/>
              </a:rPr>
              <a:t>e</a:t>
            </a:r>
            <a:r>
              <a:rPr lang="en-US" spc="-15" dirty="0">
                <a:latin typeface="Tahoma"/>
                <a:cs typeface="Tahoma"/>
              </a:rPr>
              <a:t>d</a:t>
            </a:r>
            <a:r>
              <a:rPr lang="en-US" spc="40" dirty="0">
                <a:latin typeface="Tahoma"/>
                <a:cs typeface="Tahoma"/>
              </a:rPr>
              <a:t> </a:t>
            </a:r>
            <a:r>
              <a:rPr lang="en-US" spc="-5" dirty="0">
                <a:latin typeface="Tahoma"/>
                <a:cs typeface="Tahoma"/>
              </a:rPr>
              <a:t>t</a:t>
            </a:r>
            <a:r>
              <a:rPr lang="en-US" spc="-15" dirty="0">
                <a:latin typeface="Tahoma"/>
                <a:cs typeface="Tahoma"/>
              </a:rPr>
              <a:t>o pro</a:t>
            </a:r>
            <a:r>
              <a:rPr lang="en-US" spc="-5" dirty="0">
                <a:latin typeface="Tahoma"/>
                <a:cs typeface="Tahoma"/>
              </a:rPr>
              <a:t>t</a:t>
            </a:r>
            <a:r>
              <a:rPr lang="en-US" spc="-20" dirty="0">
                <a:latin typeface="Tahoma"/>
                <a:cs typeface="Tahoma"/>
              </a:rPr>
              <a:t>e</a:t>
            </a:r>
            <a:r>
              <a:rPr lang="en-US" spc="-10" dirty="0">
                <a:latin typeface="Tahoma"/>
                <a:cs typeface="Tahoma"/>
              </a:rPr>
              <a:t>ct</a:t>
            </a:r>
            <a:r>
              <a:rPr lang="en-US" spc="35" dirty="0">
                <a:latin typeface="Tahoma"/>
                <a:cs typeface="Tahoma"/>
              </a:rPr>
              <a:t> </a:t>
            </a:r>
            <a:r>
              <a:rPr lang="en-US" spc="-5" dirty="0">
                <a:solidFill>
                  <a:srgbClr val="3333CC"/>
                </a:solidFill>
                <a:latin typeface="Tahoma"/>
                <a:cs typeface="Tahoma"/>
              </a:rPr>
              <a:t>Hardware, Software</a:t>
            </a:r>
            <a:r>
              <a:rPr lang="en-US" sz="2800" dirty="0" smtClean="0"/>
              <a:t>, </a:t>
            </a:r>
            <a:r>
              <a:rPr lang="en-US" spc="-5" dirty="0" smtClean="0">
                <a:solidFill>
                  <a:srgbClr val="3333CC"/>
                </a:solidFill>
                <a:latin typeface="Tahoma"/>
                <a:cs typeface="Tahoma"/>
              </a:rPr>
              <a:t>i</a:t>
            </a:r>
            <a:r>
              <a:rPr lang="en-US" spc="-15" dirty="0" smtClean="0">
                <a:solidFill>
                  <a:srgbClr val="3333CC"/>
                </a:solidFill>
                <a:latin typeface="Tahoma"/>
                <a:cs typeface="Tahoma"/>
              </a:rPr>
              <a:t>nforma</a:t>
            </a:r>
            <a:r>
              <a:rPr lang="en-US" spc="-5" dirty="0" smtClean="0">
                <a:solidFill>
                  <a:srgbClr val="3333CC"/>
                </a:solidFill>
                <a:latin typeface="Tahoma"/>
                <a:cs typeface="Tahoma"/>
              </a:rPr>
              <a:t>ti</a:t>
            </a:r>
            <a:r>
              <a:rPr lang="en-US" spc="-15" dirty="0" smtClean="0">
                <a:solidFill>
                  <a:srgbClr val="3333CC"/>
                </a:solidFill>
                <a:latin typeface="Tahoma"/>
                <a:cs typeface="Tahoma"/>
              </a:rPr>
              <a:t>on</a:t>
            </a:r>
            <a:r>
              <a:rPr lang="en-US" spc="30" dirty="0" smtClean="0">
                <a:solidFill>
                  <a:srgbClr val="3333CC"/>
                </a:solidFill>
                <a:latin typeface="Tahoma"/>
                <a:cs typeface="Tahoma"/>
              </a:rPr>
              <a:t> </a:t>
            </a:r>
            <a:r>
              <a:rPr lang="en-US" spc="-15" dirty="0">
                <a:solidFill>
                  <a:srgbClr val="3333CC"/>
                </a:solidFill>
                <a:latin typeface="Tahoma"/>
                <a:cs typeface="Tahoma"/>
              </a:rPr>
              <a:t>and</a:t>
            </a:r>
            <a:r>
              <a:rPr lang="en-US" spc="30" dirty="0">
                <a:solidFill>
                  <a:srgbClr val="3333CC"/>
                </a:solidFill>
                <a:latin typeface="Tahoma"/>
                <a:cs typeface="Tahoma"/>
              </a:rPr>
              <a:t> </a:t>
            </a:r>
            <a:r>
              <a:rPr lang="en-US" spc="-15" dirty="0">
                <a:solidFill>
                  <a:srgbClr val="3333CC"/>
                </a:solidFill>
                <a:latin typeface="Tahoma"/>
                <a:cs typeface="Tahoma"/>
              </a:rPr>
              <a:t>prop</a:t>
            </a:r>
            <a:r>
              <a:rPr lang="en-US" spc="-20" dirty="0">
                <a:solidFill>
                  <a:srgbClr val="3333CC"/>
                </a:solidFill>
                <a:latin typeface="Tahoma"/>
                <a:cs typeface="Tahoma"/>
              </a:rPr>
              <a:t>e</a:t>
            </a:r>
            <a:r>
              <a:rPr lang="en-US" spc="-10" dirty="0">
                <a:solidFill>
                  <a:srgbClr val="3333CC"/>
                </a:solidFill>
                <a:latin typeface="Tahoma"/>
                <a:cs typeface="Tahoma"/>
              </a:rPr>
              <a:t>r</a:t>
            </a:r>
            <a:r>
              <a:rPr lang="en-US" spc="-5" dirty="0">
                <a:solidFill>
                  <a:srgbClr val="3333CC"/>
                </a:solidFill>
                <a:latin typeface="Tahoma"/>
                <a:cs typeface="Tahoma"/>
              </a:rPr>
              <a:t>t</a:t>
            </a:r>
            <a:r>
              <a:rPr lang="en-US" spc="-15" dirty="0">
                <a:solidFill>
                  <a:srgbClr val="3333CC"/>
                </a:solidFill>
                <a:latin typeface="Tahoma"/>
                <a:cs typeface="Tahoma"/>
              </a:rPr>
              <a:t>y</a:t>
            </a:r>
            <a:r>
              <a:rPr lang="en-US" spc="-10" dirty="0">
                <a:solidFill>
                  <a:srgbClr val="3333CC"/>
                </a:solidFill>
                <a:latin typeface="Tahoma"/>
                <a:cs typeface="Tahoma"/>
              </a:rPr>
              <a:t> </a:t>
            </a:r>
            <a:r>
              <a:rPr lang="en-US" spc="-15" dirty="0">
                <a:latin typeface="Tahoma"/>
                <a:cs typeface="Tahoma"/>
              </a:rPr>
              <a:t>from</a:t>
            </a:r>
            <a:r>
              <a:rPr lang="en-US" spc="20" dirty="0">
                <a:latin typeface="Tahoma"/>
                <a:cs typeface="Tahoma"/>
              </a:rPr>
              <a:t> </a:t>
            </a:r>
            <a:r>
              <a:rPr lang="en-US" spc="-5" dirty="0">
                <a:latin typeface="Tahoma"/>
                <a:cs typeface="Tahoma"/>
              </a:rPr>
              <a:t>t</a:t>
            </a:r>
            <a:r>
              <a:rPr lang="en-US" spc="-15" dirty="0">
                <a:latin typeface="Tahoma"/>
                <a:cs typeface="Tahoma"/>
              </a:rPr>
              <a:t>h</a:t>
            </a:r>
            <a:r>
              <a:rPr lang="en-US" spc="-20" dirty="0">
                <a:latin typeface="Tahoma"/>
                <a:cs typeface="Tahoma"/>
              </a:rPr>
              <a:t>e</a:t>
            </a:r>
            <a:r>
              <a:rPr lang="en-US" spc="-15" dirty="0">
                <a:latin typeface="Tahoma"/>
                <a:cs typeface="Tahoma"/>
              </a:rPr>
              <a:t>f</a:t>
            </a:r>
            <a:r>
              <a:rPr lang="en-US" spc="-5" dirty="0">
                <a:latin typeface="Tahoma"/>
                <a:cs typeface="Tahoma"/>
              </a:rPr>
              <a:t>t</a:t>
            </a:r>
            <a:r>
              <a:rPr lang="en-US" spc="-10" dirty="0">
                <a:latin typeface="Tahoma"/>
                <a:cs typeface="Tahoma"/>
              </a:rPr>
              <a:t>,</a:t>
            </a:r>
            <a:r>
              <a:rPr lang="en-US" spc="15" dirty="0">
                <a:latin typeface="Tahoma"/>
                <a:cs typeface="Tahoma"/>
              </a:rPr>
              <a:t> </a:t>
            </a:r>
            <a:r>
              <a:rPr lang="en-US" spc="-15" dirty="0">
                <a:latin typeface="Tahoma"/>
                <a:cs typeface="Tahoma"/>
              </a:rPr>
              <a:t>corrup</a:t>
            </a:r>
            <a:r>
              <a:rPr lang="en-US" spc="-5" dirty="0">
                <a:latin typeface="Tahoma"/>
                <a:cs typeface="Tahoma"/>
              </a:rPr>
              <a:t>ti</a:t>
            </a:r>
            <a:r>
              <a:rPr lang="en-US" spc="-15" dirty="0">
                <a:latin typeface="Tahoma"/>
                <a:cs typeface="Tahoma"/>
              </a:rPr>
              <a:t>on,</a:t>
            </a:r>
            <a:r>
              <a:rPr lang="en-US" spc="40" dirty="0">
                <a:latin typeface="Tahoma"/>
                <a:cs typeface="Tahoma"/>
              </a:rPr>
              <a:t> </a:t>
            </a:r>
            <a:r>
              <a:rPr lang="en-US" spc="-15" dirty="0">
                <a:latin typeface="Tahoma"/>
                <a:cs typeface="Tahoma"/>
              </a:rPr>
              <a:t>or</a:t>
            </a:r>
            <a:r>
              <a:rPr lang="en-US" spc="5" dirty="0">
                <a:latin typeface="Tahoma"/>
                <a:cs typeface="Tahoma"/>
              </a:rPr>
              <a:t> </a:t>
            </a:r>
            <a:r>
              <a:rPr lang="en-US" spc="-15" dirty="0">
                <a:latin typeface="Tahoma"/>
                <a:cs typeface="Tahoma"/>
              </a:rPr>
              <a:t>na</a:t>
            </a:r>
            <a:r>
              <a:rPr lang="en-US" spc="-5" dirty="0">
                <a:latin typeface="Tahoma"/>
                <a:cs typeface="Tahoma"/>
              </a:rPr>
              <a:t>t</a:t>
            </a:r>
            <a:r>
              <a:rPr lang="en-US" spc="-15" dirty="0">
                <a:latin typeface="Tahoma"/>
                <a:cs typeface="Tahoma"/>
              </a:rPr>
              <a:t>ural d</a:t>
            </a:r>
            <a:r>
              <a:rPr lang="en-US" spc="-5" dirty="0">
                <a:latin typeface="Tahoma"/>
                <a:cs typeface="Tahoma"/>
              </a:rPr>
              <a:t>i</a:t>
            </a:r>
            <a:r>
              <a:rPr lang="en-US" spc="-15" dirty="0">
                <a:latin typeface="Tahoma"/>
                <a:cs typeface="Tahoma"/>
              </a:rPr>
              <a:t>sas</a:t>
            </a:r>
            <a:r>
              <a:rPr lang="en-US" spc="-5" dirty="0">
                <a:latin typeface="Tahoma"/>
                <a:cs typeface="Tahoma"/>
              </a:rPr>
              <a:t>t</a:t>
            </a:r>
            <a:r>
              <a:rPr lang="en-US" spc="-20" dirty="0">
                <a:latin typeface="Tahoma"/>
                <a:cs typeface="Tahoma"/>
              </a:rPr>
              <a:t>e</a:t>
            </a:r>
            <a:r>
              <a:rPr lang="en-US" spc="-10" dirty="0">
                <a:latin typeface="Tahoma"/>
                <a:cs typeface="Tahoma"/>
              </a:rPr>
              <a:t>r</a:t>
            </a:r>
            <a:endParaRPr lang="en-US" dirty="0">
              <a:latin typeface="Tahoma"/>
              <a:cs typeface="Tahoma"/>
            </a:endParaRPr>
          </a:p>
          <a:p>
            <a:pPr>
              <a:lnSpc>
                <a:spcPts val="1300"/>
              </a:lnSpc>
              <a:spcBef>
                <a:spcPts val="0"/>
              </a:spcBef>
              <a:buFont typeface="Times New Roman"/>
              <a:buChar char="•"/>
            </a:pPr>
            <a:endParaRPr lang="en-US" sz="1400" dirty="0"/>
          </a:p>
          <a:p>
            <a:pPr marL="421005" marR="163830" indent="0" algn="just">
              <a:lnSpc>
                <a:spcPct val="93000"/>
              </a:lnSpc>
              <a:buNone/>
            </a:pPr>
            <a:r>
              <a:rPr lang="en-US" sz="2400" spc="-15" dirty="0">
                <a:latin typeface="Times New Roman"/>
                <a:cs typeface="Times New Roman"/>
              </a:rPr>
              <a:t>– </a:t>
            </a:r>
            <a:r>
              <a:rPr lang="en-US" sz="2400" spc="-195" dirty="0">
                <a:latin typeface="Times New Roman"/>
                <a:cs typeface="Times New Roman"/>
              </a:rPr>
              <a:t> </a:t>
            </a:r>
            <a:r>
              <a:rPr lang="en-US" sz="2400" spc="-10" dirty="0">
                <a:solidFill>
                  <a:srgbClr val="BF0000"/>
                </a:solidFill>
                <a:latin typeface="Tahoma"/>
                <a:cs typeface="Tahoma"/>
              </a:rPr>
              <a:t>while all</a:t>
            </a:r>
            <a:r>
              <a:rPr lang="en-US" sz="2400" spc="-20" dirty="0">
                <a:solidFill>
                  <a:srgbClr val="BF0000"/>
                </a:solidFill>
                <a:latin typeface="Tahoma"/>
                <a:cs typeface="Tahoma"/>
              </a:rPr>
              <a:t>o</a:t>
            </a:r>
            <a:r>
              <a:rPr lang="en-US" sz="2400" spc="-15" dirty="0">
                <a:solidFill>
                  <a:srgbClr val="BF0000"/>
                </a:solidFill>
                <a:latin typeface="Tahoma"/>
                <a:cs typeface="Tahoma"/>
              </a:rPr>
              <a:t>wing</a:t>
            </a:r>
            <a:r>
              <a:rPr lang="en-US" sz="2400" spc="5" dirty="0">
                <a:solidFill>
                  <a:srgbClr val="BF0000"/>
                </a:solidFill>
                <a:latin typeface="Tahoma"/>
                <a:cs typeface="Tahoma"/>
              </a:rPr>
              <a:t> </a:t>
            </a:r>
            <a:r>
              <a:rPr lang="en-US" sz="2400" spc="-15" dirty="0">
                <a:solidFill>
                  <a:srgbClr val="BF0000"/>
                </a:solidFill>
                <a:latin typeface="Tahoma"/>
                <a:cs typeface="Tahoma"/>
              </a:rPr>
              <a:t>the </a:t>
            </a:r>
            <a:r>
              <a:rPr lang="en-US" sz="2400" spc="-10" dirty="0">
                <a:solidFill>
                  <a:srgbClr val="BF0000"/>
                </a:solidFill>
                <a:latin typeface="Tahoma"/>
                <a:cs typeface="Tahoma"/>
              </a:rPr>
              <a:t>in</a:t>
            </a:r>
            <a:r>
              <a:rPr lang="en-US" sz="2400" spc="-15" dirty="0">
                <a:solidFill>
                  <a:srgbClr val="BF0000"/>
                </a:solidFill>
                <a:latin typeface="Tahoma"/>
                <a:cs typeface="Tahoma"/>
              </a:rPr>
              <a:t>f</a:t>
            </a:r>
            <a:r>
              <a:rPr lang="en-US" sz="2400" spc="-20" dirty="0">
                <a:solidFill>
                  <a:srgbClr val="BF0000"/>
                </a:solidFill>
                <a:latin typeface="Tahoma"/>
                <a:cs typeface="Tahoma"/>
              </a:rPr>
              <a:t>o</a:t>
            </a:r>
            <a:r>
              <a:rPr lang="en-US" sz="2400" spc="-15" dirty="0">
                <a:solidFill>
                  <a:srgbClr val="BF0000"/>
                </a:solidFill>
                <a:latin typeface="Tahoma"/>
                <a:cs typeface="Tahoma"/>
              </a:rPr>
              <a:t>rmat</a:t>
            </a:r>
            <a:r>
              <a:rPr lang="en-US" sz="2400" spc="-5" dirty="0">
                <a:solidFill>
                  <a:srgbClr val="BF0000"/>
                </a:solidFill>
                <a:latin typeface="Tahoma"/>
                <a:cs typeface="Tahoma"/>
              </a:rPr>
              <a:t>i</a:t>
            </a:r>
            <a:r>
              <a:rPr lang="en-US" sz="2400" spc="-20" dirty="0">
                <a:solidFill>
                  <a:srgbClr val="BF0000"/>
                </a:solidFill>
                <a:latin typeface="Tahoma"/>
                <a:cs typeface="Tahoma"/>
              </a:rPr>
              <a:t>o</a:t>
            </a:r>
            <a:r>
              <a:rPr lang="en-US" sz="2400" spc="-15" dirty="0">
                <a:solidFill>
                  <a:srgbClr val="BF0000"/>
                </a:solidFill>
                <a:latin typeface="Tahoma"/>
                <a:cs typeface="Tahoma"/>
              </a:rPr>
              <a:t>n</a:t>
            </a:r>
            <a:r>
              <a:rPr lang="en-US" sz="2400" spc="25" dirty="0">
                <a:solidFill>
                  <a:srgbClr val="BF0000"/>
                </a:solidFill>
                <a:latin typeface="Tahoma"/>
                <a:cs typeface="Tahoma"/>
              </a:rPr>
              <a:t> </a:t>
            </a:r>
            <a:r>
              <a:rPr lang="en-US" sz="2400" spc="-15" dirty="0">
                <a:solidFill>
                  <a:srgbClr val="BF0000"/>
                </a:solidFill>
                <a:latin typeface="Tahoma"/>
                <a:cs typeface="Tahoma"/>
              </a:rPr>
              <a:t>and</a:t>
            </a:r>
            <a:r>
              <a:rPr lang="en-US" sz="2400" spc="-10" dirty="0">
                <a:solidFill>
                  <a:srgbClr val="BF0000"/>
                </a:solidFill>
                <a:latin typeface="Tahoma"/>
                <a:cs typeface="Tahoma"/>
              </a:rPr>
              <a:t> pr</a:t>
            </a:r>
            <a:r>
              <a:rPr lang="en-US" sz="2400" spc="-20" dirty="0">
                <a:solidFill>
                  <a:srgbClr val="BF0000"/>
                </a:solidFill>
                <a:latin typeface="Tahoma"/>
                <a:cs typeface="Tahoma"/>
              </a:rPr>
              <a:t>o</a:t>
            </a:r>
            <a:r>
              <a:rPr lang="en-US" sz="2400" spc="-15" dirty="0">
                <a:solidFill>
                  <a:srgbClr val="BF0000"/>
                </a:solidFill>
                <a:latin typeface="Tahoma"/>
                <a:cs typeface="Tahoma"/>
              </a:rPr>
              <a:t>p</a:t>
            </a:r>
            <a:r>
              <a:rPr lang="en-US" sz="2400" spc="-20" dirty="0">
                <a:solidFill>
                  <a:srgbClr val="BF0000"/>
                </a:solidFill>
                <a:latin typeface="Tahoma"/>
                <a:cs typeface="Tahoma"/>
              </a:rPr>
              <a:t>e</a:t>
            </a:r>
            <a:r>
              <a:rPr lang="en-US" sz="2400" spc="-10" dirty="0">
                <a:solidFill>
                  <a:srgbClr val="BF0000"/>
                </a:solidFill>
                <a:latin typeface="Tahoma"/>
                <a:cs typeface="Tahoma"/>
              </a:rPr>
              <a:t>r</a:t>
            </a:r>
            <a:r>
              <a:rPr lang="en-US" sz="2400" spc="-15" dirty="0">
                <a:solidFill>
                  <a:srgbClr val="BF0000"/>
                </a:solidFill>
                <a:latin typeface="Tahoma"/>
                <a:cs typeface="Tahoma"/>
              </a:rPr>
              <a:t>ty</a:t>
            </a:r>
            <a:r>
              <a:rPr lang="en-US" sz="2400" spc="25" dirty="0">
                <a:solidFill>
                  <a:srgbClr val="BF0000"/>
                </a:solidFill>
                <a:latin typeface="Tahoma"/>
                <a:cs typeface="Tahoma"/>
              </a:rPr>
              <a:t> </a:t>
            </a:r>
            <a:r>
              <a:rPr lang="en-US" sz="2400" spc="-15" dirty="0">
                <a:solidFill>
                  <a:srgbClr val="BF0000"/>
                </a:solidFill>
                <a:latin typeface="Tahoma"/>
                <a:cs typeface="Tahoma"/>
              </a:rPr>
              <a:t>to </a:t>
            </a:r>
            <a:r>
              <a:rPr lang="en-US" sz="2400" spc="-10" dirty="0">
                <a:solidFill>
                  <a:srgbClr val="BF0000"/>
                </a:solidFill>
                <a:latin typeface="Tahoma"/>
                <a:cs typeface="Tahoma"/>
              </a:rPr>
              <a:t>r</a:t>
            </a:r>
            <a:r>
              <a:rPr lang="en-US" sz="2400" spc="-20" dirty="0">
                <a:solidFill>
                  <a:srgbClr val="BF0000"/>
                </a:solidFill>
                <a:latin typeface="Tahoma"/>
                <a:cs typeface="Tahoma"/>
              </a:rPr>
              <a:t>e</a:t>
            </a:r>
            <a:r>
              <a:rPr lang="en-US" sz="2400" spc="-15" dirty="0">
                <a:solidFill>
                  <a:srgbClr val="BF0000"/>
                </a:solidFill>
                <a:latin typeface="Tahoma"/>
                <a:cs typeface="Tahoma"/>
              </a:rPr>
              <a:t>main</a:t>
            </a:r>
            <a:r>
              <a:rPr lang="en-US" sz="2400" spc="5" dirty="0">
                <a:solidFill>
                  <a:srgbClr val="BF0000"/>
                </a:solidFill>
                <a:latin typeface="Tahoma"/>
                <a:cs typeface="Tahoma"/>
              </a:rPr>
              <a:t> </a:t>
            </a:r>
            <a:r>
              <a:rPr lang="en-US" sz="2400" spc="-15" dirty="0">
                <a:solidFill>
                  <a:srgbClr val="BF0000"/>
                </a:solidFill>
                <a:latin typeface="Tahoma"/>
                <a:cs typeface="Tahoma"/>
              </a:rPr>
              <a:t>acc</a:t>
            </a:r>
            <a:r>
              <a:rPr lang="en-US" sz="2400" spc="-20" dirty="0">
                <a:solidFill>
                  <a:srgbClr val="BF0000"/>
                </a:solidFill>
                <a:latin typeface="Tahoma"/>
                <a:cs typeface="Tahoma"/>
              </a:rPr>
              <a:t>e</a:t>
            </a:r>
            <a:r>
              <a:rPr lang="en-US" sz="2400" spc="-10" dirty="0">
                <a:solidFill>
                  <a:srgbClr val="BF0000"/>
                </a:solidFill>
                <a:latin typeface="Tahoma"/>
                <a:cs typeface="Tahoma"/>
              </a:rPr>
              <a:t>ssible</a:t>
            </a:r>
            <a:r>
              <a:rPr lang="en-US" sz="2400" spc="25" dirty="0">
                <a:solidFill>
                  <a:srgbClr val="BF0000"/>
                </a:solidFill>
                <a:latin typeface="Tahoma"/>
                <a:cs typeface="Tahoma"/>
              </a:rPr>
              <a:t> </a:t>
            </a:r>
            <a:r>
              <a:rPr lang="en-US" sz="2400" spc="-15" dirty="0">
                <a:solidFill>
                  <a:srgbClr val="BF0000"/>
                </a:solidFill>
                <a:latin typeface="Tahoma"/>
                <a:cs typeface="Tahoma"/>
              </a:rPr>
              <a:t>and</a:t>
            </a:r>
            <a:r>
              <a:rPr lang="en-US" sz="2400" spc="-10" dirty="0">
                <a:solidFill>
                  <a:srgbClr val="BF0000"/>
                </a:solidFill>
                <a:latin typeface="Tahoma"/>
                <a:cs typeface="Tahoma"/>
              </a:rPr>
              <a:t> pr</a:t>
            </a:r>
            <a:r>
              <a:rPr lang="en-US" sz="2400" spc="-20" dirty="0">
                <a:solidFill>
                  <a:srgbClr val="BF0000"/>
                </a:solidFill>
                <a:latin typeface="Tahoma"/>
                <a:cs typeface="Tahoma"/>
              </a:rPr>
              <a:t>o</a:t>
            </a:r>
            <a:r>
              <a:rPr lang="en-US" sz="2400" spc="-15" dirty="0">
                <a:solidFill>
                  <a:srgbClr val="BF0000"/>
                </a:solidFill>
                <a:latin typeface="Tahoma"/>
                <a:cs typeface="Tahoma"/>
              </a:rPr>
              <a:t>duct</a:t>
            </a:r>
            <a:r>
              <a:rPr lang="en-US" sz="2400" spc="-10" dirty="0">
                <a:solidFill>
                  <a:srgbClr val="BF0000"/>
                </a:solidFill>
                <a:latin typeface="Tahoma"/>
                <a:cs typeface="Tahoma"/>
              </a:rPr>
              <a:t>ive</a:t>
            </a:r>
            <a:r>
              <a:rPr lang="en-US" sz="2400" spc="25" dirty="0">
                <a:solidFill>
                  <a:srgbClr val="BF0000"/>
                </a:solidFill>
                <a:latin typeface="Tahoma"/>
                <a:cs typeface="Tahoma"/>
              </a:rPr>
              <a:t> </a:t>
            </a:r>
            <a:r>
              <a:rPr lang="en-US" sz="2400" spc="-15" dirty="0">
                <a:solidFill>
                  <a:srgbClr val="BF0000"/>
                </a:solidFill>
                <a:latin typeface="Tahoma"/>
                <a:cs typeface="Tahoma"/>
              </a:rPr>
              <a:t>to</a:t>
            </a:r>
            <a:r>
              <a:rPr lang="en-US" sz="2400" spc="10" dirty="0">
                <a:solidFill>
                  <a:srgbClr val="BF0000"/>
                </a:solidFill>
                <a:latin typeface="Tahoma"/>
                <a:cs typeface="Tahoma"/>
              </a:rPr>
              <a:t> </a:t>
            </a:r>
            <a:r>
              <a:rPr lang="en-US" sz="2400" spc="-5" dirty="0">
                <a:solidFill>
                  <a:srgbClr val="BF0000"/>
                </a:solidFill>
                <a:latin typeface="Tahoma"/>
                <a:cs typeface="Tahoma"/>
              </a:rPr>
              <a:t>i</a:t>
            </a:r>
            <a:r>
              <a:rPr lang="en-US" sz="2400" spc="-15" dirty="0">
                <a:solidFill>
                  <a:srgbClr val="BF0000"/>
                </a:solidFill>
                <a:latin typeface="Tahoma"/>
                <a:cs typeface="Tahoma"/>
              </a:rPr>
              <a:t>t</a:t>
            </a:r>
            <a:r>
              <a:rPr lang="en-US" sz="2400" spc="-10" dirty="0">
                <a:solidFill>
                  <a:srgbClr val="BF0000"/>
                </a:solidFill>
                <a:latin typeface="Tahoma"/>
                <a:cs typeface="Tahoma"/>
              </a:rPr>
              <a:t>s</a:t>
            </a:r>
            <a:r>
              <a:rPr lang="en-US" sz="2400" spc="5" dirty="0">
                <a:solidFill>
                  <a:srgbClr val="BF0000"/>
                </a:solidFill>
                <a:latin typeface="Tahoma"/>
                <a:cs typeface="Tahoma"/>
              </a:rPr>
              <a:t> </a:t>
            </a:r>
            <a:r>
              <a:rPr lang="en-US" sz="2400" spc="-10" dirty="0">
                <a:solidFill>
                  <a:srgbClr val="BF0000"/>
                </a:solidFill>
                <a:latin typeface="Tahoma"/>
                <a:cs typeface="Tahoma"/>
              </a:rPr>
              <a:t>in</a:t>
            </a:r>
            <a:r>
              <a:rPr lang="en-US" sz="2400" spc="-15" dirty="0">
                <a:solidFill>
                  <a:srgbClr val="BF0000"/>
                </a:solidFill>
                <a:latin typeface="Tahoma"/>
                <a:cs typeface="Tahoma"/>
              </a:rPr>
              <a:t>t</a:t>
            </a:r>
            <a:r>
              <a:rPr lang="en-US" sz="2400" spc="-20" dirty="0">
                <a:solidFill>
                  <a:srgbClr val="BF0000"/>
                </a:solidFill>
                <a:latin typeface="Tahoma"/>
                <a:cs typeface="Tahoma"/>
              </a:rPr>
              <a:t>e</a:t>
            </a:r>
            <a:r>
              <a:rPr lang="en-US" sz="2400" spc="-15" dirty="0">
                <a:solidFill>
                  <a:srgbClr val="BF0000"/>
                </a:solidFill>
                <a:latin typeface="Tahoma"/>
                <a:cs typeface="Tahoma"/>
              </a:rPr>
              <a:t>nd</a:t>
            </a:r>
            <a:r>
              <a:rPr lang="en-US" sz="2400" spc="-20" dirty="0">
                <a:solidFill>
                  <a:srgbClr val="BF0000"/>
                </a:solidFill>
                <a:latin typeface="Tahoma"/>
                <a:cs typeface="Tahoma"/>
              </a:rPr>
              <a:t>e</a:t>
            </a:r>
            <a:r>
              <a:rPr lang="en-US" sz="2400" spc="-15" dirty="0">
                <a:solidFill>
                  <a:srgbClr val="BF0000"/>
                </a:solidFill>
                <a:latin typeface="Tahoma"/>
                <a:cs typeface="Tahoma"/>
              </a:rPr>
              <a:t>d</a:t>
            </a:r>
            <a:r>
              <a:rPr lang="en-US" sz="2400" spc="15" dirty="0">
                <a:solidFill>
                  <a:srgbClr val="BF0000"/>
                </a:solidFill>
                <a:latin typeface="Tahoma"/>
                <a:cs typeface="Tahoma"/>
              </a:rPr>
              <a:t> </a:t>
            </a:r>
            <a:r>
              <a:rPr lang="en-US" sz="2400" spc="-15" dirty="0">
                <a:solidFill>
                  <a:srgbClr val="BF0000"/>
                </a:solidFill>
                <a:latin typeface="Tahoma"/>
                <a:cs typeface="Tahoma"/>
              </a:rPr>
              <a:t>us</a:t>
            </a:r>
            <a:r>
              <a:rPr lang="en-US" sz="2400" spc="-20" dirty="0">
                <a:solidFill>
                  <a:srgbClr val="BF0000"/>
                </a:solidFill>
                <a:latin typeface="Tahoma"/>
                <a:cs typeface="Tahoma"/>
              </a:rPr>
              <a:t>e</a:t>
            </a:r>
            <a:r>
              <a:rPr lang="en-US" sz="2400" spc="-10" dirty="0">
                <a:solidFill>
                  <a:srgbClr val="BF0000"/>
                </a:solidFill>
                <a:latin typeface="Tahoma"/>
                <a:cs typeface="Tahoma"/>
              </a:rPr>
              <a:t>rs.</a:t>
            </a:r>
            <a:endParaRPr lang="en-US" sz="2400" dirty="0">
              <a:latin typeface="Tahoma"/>
              <a:cs typeface="Tahoma"/>
            </a:endParaRPr>
          </a:p>
          <a:p>
            <a:pPr>
              <a:lnSpc>
                <a:spcPts val="1000"/>
              </a:lnSpc>
              <a:spcBef>
                <a:spcPts val="1"/>
              </a:spcBef>
            </a:pPr>
            <a:endParaRPr lang="en-US" sz="1050" dirty="0"/>
          </a:p>
          <a:p>
            <a:pPr marL="317500" marR="36830" indent="-304800">
              <a:lnSpc>
                <a:spcPct val="93000"/>
              </a:lnSpc>
              <a:buFont typeface="Times New Roman"/>
              <a:buChar char="•"/>
              <a:tabLst>
                <a:tab pos="316865" algn="l"/>
              </a:tabLst>
            </a:pPr>
            <a:r>
              <a:rPr lang="en-US" spc="-15" dirty="0">
                <a:latin typeface="Tahoma"/>
                <a:cs typeface="Tahoma"/>
              </a:rPr>
              <a:t>s</a:t>
            </a:r>
            <a:r>
              <a:rPr lang="en-US" spc="-20" dirty="0">
                <a:latin typeface="Tahoma"/>
                <a:cs typeface="Tahoma"/>
              </a:rPr>
              <a:t>e</a:t>
            </a:r>
            <a:r>
              <a:rPr lang="en-US" spc="-15" dirty="0">
                <a:latin typeface="Tahoma"/>
                <a:cs typeface="Tahoma"/>
              </a:rPr>
              <a:t>cur</a:t>
            </a:r>
            <a:r>
              <a:rPr lang="en-US" spc="-5" dirty="0">
                <a:latin typeface="Tahoma"/>
                <a:cs typeface="Tahoma"/>
              </a:rPr>
              <a:t>it</a:t>
            </a:r>
            <a:r>
              <a:rPr lang="en-US" spc="-15" dirty="0">
                <a:latin typeface="Tahoma"/>
                <a:cs typeface="Tahoma"/>
              </a:rPr>
              <a:t>y</a:t>
            </a:r>
            <a:r>
              <a:rPr lang="en-US" spc="5" dirty="0">
                <a:latin typeface="Tahoma"/>
                <a:cs typeface="Tahoma"/>
              </a:rPr>
              <a:t> </a:t>
            </a:r>
            <a:r>
              <a:rPr lang="en-US" spc="-15" dirty="0">
                <a:latin typeface="Tahoma"/>
                <a:cs typeface="Tahoma"/>
              </a:rPr>
              <a:t>of</a:t>
            </a:r>
            <a:r>
              <a:rPr lang="en-US" spc="15" dirty="0">
                <a:latin typeface="Tahoma"/>
                <a:cs typeface="Tahoma"/>
              </a:rPr>
              <a:t> </a:t>
            </a:r>
            <a:r>
              <a:rPr lang="en-US" spc="-15" dirty="0">
                <a:latin typeface="Tahoma"/>
                <a:cs typeface="Tahoma"/>
              </a:rPr>
              <a:t>compu</a:t>
            </a:r>
            <a:r>
              <a:rPr lang="en-US" spc="-5" dirty="0">
                <a:latin typeface="Tahoma"/>
                <a:cs typeface="Tahoma"/>
              </a:rPr>
              <a:t>t</a:t>
            </a:r>
            <a:r>
              <a:rPr lang="en-US" spc="-20" dirty="0">
                <a:latin typeface="Tahoma"/>
                <a:cs typeface="Tahoma"/>
              </a:rPr>
              <a:t>e</a:t>
            </a:r>
            <a:r>
              <a:rPr lang="en-US" spc="-10" dirty="0">
                <a:latin typeface="Tahoma"/>
                <a:cs typeface="Tahoma"/>
              </a:rPr>
              <a:t>rs</a:t>
            </a:r>
            <a:r>
              <a:rPr lang="en-US" spc="15" dirty="0">
                <a:latin typeface="Tahoma"/>
                <a:cs typeface="Tahoma"/>
              </a:rPr>
              <a:t> </a:t>
            </a:r>
            <a:r>
              <a:rPr lang="en-US" spc="-15" dirty="0">
                <a:latin typeface="Tahoma"/>
                <a:cs typeface="Tahoma"/>
              </a:rPr>
              <a:t>aga</a:t>
            </a:r>
            <a:r>
              <a:rPr lang="en-US" spc="-5" dirty="0">
                <a:latin typeface="Tahoma"/>
                <a:cs typeface="Tahoma"/>
              </a:rPr>
              <a:t>i</a:t>
            </a:r>
            <a:r>
              <a:rPr lang="en-US" spc="-15" dirty="0">
                <a:latin typeface="Tahoma"/>
                <a:cs typeface="Tahoma"/>
              </a:rPr>
              <a:t>nst</a:t>
            </a:r>
            <a:r>
              <a:rPr lang="en-US" spc="-10" dirty="0">
                <a:latin typeface="Tahoma"/>
                <a:cs typeface="Tahoma"/>
              </a:rPr>
              <a:t> </a:t>
            </a:r>
            <a:r>
              <a:rPr lang="en-US" spc="-5" dirty="0">
                <a:latin typeface="Tahoma"/>
                <a:cs typeface="Tahoma"/>
              </a:rPr>
              <a:t>i</a:t>
            </a:r>
            <a:r>
              <a:rPr lang="en-US" spc="-15" dirty="0">
                <a:latin typeface="Tahoma"/>
                <a:cs typeface="Tahoma"/>
              </a:rPr>
              <a:t>n</a:t>
            </a:r>
            <a:r>
              <a:rPr lang="en-US" spc="-5" dirty="0">
                <a:latin typeface="Tahoma"/>
                <a:cs typeface="Tahoma"/>
              </a:rPr>
              <a:t>t</a:t>
            </a:r>
            <a:r>
              <a:rPr lang="en-US" spc="-15" dirty="0">
                <a:latin typeface="Tahoma"/>
                <a:cs typeface="Tahoma"/>
              </a:rPr>
              <a:t>rud</a:t>
            </a:r>
            <a:r>
              <a:rPr lang="en-US" spc="-20" dirty="0">
                <a:latin typeface="Tahoma"/>
                <a:cs typeface="Tahoma"/>
              </a:rPr>
              <a:t>e</a:t>
            </a:r>
            <a:r>
              <a:rPr lang="en-US" spc="-10" dirty="0">
                <a:latin typeface="Tahoma"/>
                <a:cs typeface="Tahoma"/>
              </a:rPr>
              <a:t>rs</a:t>
            </a:r>
            <a:r>
              <a:rPr lang="en-US" spc="15" dirty="0">
                <a:latin typeface="Tahoma"/>
                <a:cs typeface="Tahoma"/>
              </a:rPr>
              <a:t> </a:t>
            </a:r>
            <a:r>
              <a:rPr lang="en-US" spc="-10" dirty="0" smtClean="0">
                <a:latin typeface="Tahoma"/>
                <a:cs typeface="Tahoma"/>
              </a:rPr>
              <a:t>(</a:t>
            </a:r>
            <a:r>
              <a:rPr lang="en-US" spc="-20" dirty="0" smtClean="0">
                <a:latin typeface="Tahoma"/>
                <a:cs typeface="Tahoma"/>
              </a:rPr>
              <a:t>e.g. Hackers</a:t>
            </a:r>
            <a:r>
              <a:rPr lang="en-US" spc="-10" dirty="0" smtClean="0">
                <a:latin typeface="Tahoma"/>
                <a:cs typeface="Tahoma"/>
              </a:rPr>
              <a:t>)</a:t>
            </a:r>
            <a:r>
              <a:rPr lang="en-US" spc="55" dirty="0" smtClean="0">
                <a:latin typeface="Tahoma"/>
                <a:cs typeface="Tahoma"/>
              </a:rPr>
              <a:t> </a:t>
            </a:r>
            <a:r>
              <a:rPr lang="en-US" spc="-15" dirty="0">
                <a:latin typeface="Tahoma"/>
                <a:cs typeface="Tahoma"/>
              </a:rPr>
              <a:t>and ma</a:t>
            </a:r>
            <a:r>
              <a:rPr lang="en-US" spc="-5" dirty="0">
                <a:latin typeface="Tahoma"/>
                <a:cs typeface="Tahoma"/>
              </a:rPr>
              <a:t>li</a:t>
            </a:r>
            <a:r>
              <a:rPr lang="en-US" spc="-15" dirty="0">
                <a:latin typeface="Tahoma"/>
                <a:cs typeface="Tahoma"/>
              </a:rPr>
              <a:t>c</a:t>
            </a:r>
            <a:r>
              <a:rPr lang="en-US" spc="-5" dirty="0">
                <a:latin typeface="Tahoma"/>
                <a:cs typeface="Tahoma"/>
              </a:rPr>
              <a:t>i</a:t>
            </a:r>
            <a:r>
              <a:rPr lang="en-US" spc="-15" dirty="0">
                <a:latin typeface="Tahoma"/>
                <a:cs typeface="Tahoma"/>
              </a:rPr>
              <a:t>ous</a:t>
            </a:r>
            <a:r>
              <a:rPr lang="en-US" spc="5" dirty="0">
                <a:latin typeface="Tahoma"/>
                <a:cs typeface="Tahoma"/>
              </a:rPr>
              <a:t> </a:t>
            </a:r>
            <a:r>
              <a:rPr lang="en-US" spc="-15" dirty="0">
                <a:latin typeface="Tahoma"/>
                <a:cs typeface="Tahoma"/>
              </a:rPr>
              <a:t>sof</a:t>
            </a:r>
            <a:r>
              <a:rPr lang="en-US" spc="-5" dirty="0">
                <a:latin typeface="Tahoma"/>
                <a:cs typeface="Tahoma"/>
              </a:rPr>
              <a:t>t</a:t>
            </a:r>
            <a:r>
              <a:rPr lang="en-US" spc="-25" dirty="0">
                <a:latin typeface="Tahoma"/>
                <a:cs typeface="Tahoma"/>
              </a:rPr>
              <a:t>w</a:t>
            </a:r>
            <a:r>
              <a:rPr lang="en-US" spc="-15" dirty="0">
                <a:latin typeface="Tahoma"/>
                <a:cs typeface="Tahoma"/>
              </a:rPr>
              <a:t>are</a:t>
            </a:r>
            <a:r>
              <a:rPr lang="en-US" spc="25" dirty="0">
                <a:latin typeface="Tahoma"/>
                <a:cs typeface="Tahoma"/>
              </a:rPr>
              <a:t> </a:t>
            </a:r>
            <a:r>
              <a:rPr lang="en-US" spc="-10" dirty="0">
                <a:latin typeface="Tahoma"/>
                <a:cs typeface="Tahoma"/>
              </a:rPr>
              <a:t>(</a:t>
            </a:r>
            <a:r>
              <a:rPr lang="en-US" spc="-20" dirty="0">
                <a:latin typeface="Tahoma"/>
                <a:cs typeface="Tahoma"/>
              </a:rPr>
              <a:t>e</a:t>
            </a:r>
            <a:r>
              <a:rPr lang="en-US" spc="-10" dirty="0">
                <a:latin typeface="Tahoma"/>
                <a:cs typeface="Tahoma"/>
              </a:rPr>
              <a:t>.g.,</a:t>
            </a:r>
            <a:r>
              <a:rPr lang="en-US" spc="30" dirty="0">
                <a:latin typeface="Tahoma"/>
                <a:cs typeface="Tahoma"/>
              </a:rPr>
              <a:t> </a:t>
            </a:r>
            <a:r>
              <a:rPr lang="en-US" spc="-15" dirty="0">
                <a:latin typeface="Tahoma"/>
                <a:cs typeface="Tahoma"/>
              </a:rPr>
              <a:t>v</a:t>
            </a:r>
            <a:r>
              <a:rPr lang="en-US" spc="-5" dirty="0">
                <a:latin typeface="Tahoma"/>
                <a:cs typeface="Tahoma"/>
              </a:rPr>
              <a:t>i</a:t>
            </a:r>
            <a:r>
              <a:rPr lang="en-US" spc="-15" dirty="0">
                <a:latin typeface="Tahoma"/>
                <a:cs typeface="Tahoma"/>
              </a:rPr>
              <a:t>rus</a:t>
            </a:r>
            <a:r>
              <a:rPr lang="en-US" spc="-20" dirty="0">
                <a:latin typeface="Tahoma"/>
                <a:cs typeface="Tahoma"/>
              </a:rPr>
              <a:t>e</a:t>
            </a:r>
            <a:r>
              <a:rPr lang="en-US" spc="-10" dirty="0">
                <a:latin typeface="Tahoma"/>
                <a:cs typeface="Tahoma"/>
              </a:rPr>
              <a:t>s).</a:t>
            </a:r>
            <a:endParaRPr lang="en-US" dirty="0">
              <a:latin typeface="Tahoma"/>
              <a:cs typeface="Tahoma"/>
            </a:endParaRPr>
          </a:p>
          <a:p>
            <a:pPr marL="0" indent="0">
              <a:buFont typeface="Arial" panose="020B0604020202020204" pitchFamily="34" charset="0"/>
              <a:buNone/>
            </a:pPr>
            <a:endParaRPr lang="en-US" dirty="0"/>
          </a:p>
        </p:txBody>
      </p:sp>
      <p:sp>
        <p:nvSpPr>
          <p:cNvPr id="9" name="Footer Placeholder 8"/>
          <p:cNvSpPr>
            <a:spLocks noGrp="1"/>
          </p:cNvSpPr>
          <p:nvPr>
            <p:ph type="ftr" sz="quarter" idx="11"/>
          </p:nvPr>
        </p:nvSpPr>
        <p:spPr/>
        <p:txBody>
          <a:bodyPr/>
          <a:lstStyle/>
          <a:p>
            <a:r>
              <a:rPr lang="en-US" smtClean="0"/>
              <a:t>Secure Operating systems                          Dr. Hesham Salman</a:t>
            </a:r>
            <a:endParaRPr lang="en-US"/>
          </a:p>
        </p:txBody>
      </p:sp>
      <p:sp>
        <p:nvSpPr>
          <p:cNvPr id="11" name="Slide Number Placeholder 10"/>
          <p:cNvSpPr>
            <a:spLocks noGrp="1"/>
          </p:cNvSpPr>
          <p:nvPr>
            <p:ph type="sldNum" sz="quarter" idx="12"/>
          </p:nvPr>
        </p:nvSpPr>
        <p:spPr/>
        <p:txBody>
          <a:bodyPr/>
          <a:lstStyle/>
          <a:p>
            <a:fld id="{20F8B174-B042-4CE3-8666-0123AA244BDB}" type="slidenum">
              <a:rPr lang="en-US" smtClean="0"/>
              <a:t>14</a:t>
            </a:fld>
            <a:endParaRPr lang="en-US"/>
          </a:p>
        </p:txBody>
      </p:sp>
    </p:spTree>
    <p:extLst>
      <p:ext uri="{BB962C8B-B14F-4D97-AF65-F5344CB8AC3E}">
        <p14:creationId xmlns:p14="http://schemas.microsoft.com/office/powerpoint/2010/main" val="721862737"/>
      </p:ext>
    </p:extLst>
  </p:cSld>
  <p:clrMapOvr>
    <a:masterClrMapping/>
  </p:clrMapOvr>
  <mc:AlternateContent xmlns:mc="http://schemas.openxmlformats.org/markup-compatibility/2006" xmlns:p14="http://schemas.microsoft.com/office/powerpoint/2010/main">
    <mc:Choice Requires="p14">
      <p:transition spd="slow" p14:dur="2000" advTm="127790"/>
    </mc:Choice>
    <mc:Fallback xmlns="">
      <p:transition spd="slow" advTm="12779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1874165" y="640034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40788" y="543490"/>
            <a:ext cx="4053530" cy="523220"/>
          </a:xfrm>
          <a:prstGeom prst="rect">
            <a:avLst/>
          </a:prstGeom>
          <a:noFill/>
        </p:spPr>
        <p:txBody>
          <a:bodyPr wrap="square" rtlCol="0">
            <a:spAutoFit/>
          </a:bodyPr>
          <a:lstStyle/>
          <a:p>
            <a:r>
              <a:rPr lang="en-US" sz="2800" spc="-25" dirty="0">
                <a:solidFill>
                  <a:srgbClr val="FF0000"/>
                </a:solidFill>
                <a:latin typeface="Tahoma"/>
                <a:cs typeface="Tahoma"/>
              </a:rPr>
              <a:t>Compu</a:t>
            </a:r>
            <a:r>
              <a:rPr lang="en-US" sz="2800" spc="-20" dirty="0">
                <a:solidFill>
                  <a:srgbClr val="FF0000"/>
                </a:solidFill>
                <a:latin typeface="Tahoma"/>
                <a:cs typeface="Tahoma"/>
              </a:rPr>
              <a:t>t</a:t>
            </a:r>
            <a:r>
              <a:rPr lang="en-US" sz="2800" dirty="0">
                <a:solidFill>
                  <a:srgbClr val="FF0000"/>
                </a:solidFill>
                <a:latin typeface="Tahoma"/>
                <a:cs typeface="Tahoma"/>
              </a:rPr>
              <a:t>er</a:t>
            </a:r>
            <a:r>
              <a:rPr lang="en-US" sz="2800" spc="10" dirty="0">
                <a:solidFill>
                  <a:srgbClr val="FF0000"/>
                </a:solidFill>
                <a:latin typeface="Tahoma"/>
                <a:cs typeface="Tahoma"/>
              </a:rPr>
              <a:t> </a:t>
            </a:r>
            <a:r>
              <a:rPr lang="en-US" sz="2800" dirty="0">
                <a:solidFill>
                  <a:srgbClr val="FF0000"/>
                </a:solidFill>
                <a:latin typeface="Tahoma"/>
                <a:cs typeface="Tahoma"/>
              </a:rPr>
              <a:t>Se</a:t>
            </a:r>
            <a:r>
              <a:rPr lang="en-US" sz="2800" spc="-5" dirty="0">
                <a:solidFill>
                  <a:srgbClr val="FF0000"/>
                </a:solidFill>
                <a:latin typeface="Tahoma"/>
                <a:cs typeface="Tahoma"/>
              </a:rPr>
              <a:t>c</a:t>
            </a:r>
            <a:r>
              <a:rPr lang="en-US" sz="2800" spc="-15" dirty="0">
                <a:solidFill>
                  <a:srgbClr val="FF0000"/>
                </a:solidFill>
                <a:latin typeface="Tahoma"/>
                <a:cs typeface="Tahoma"/>
              </a:rPr>
              <a:t>uri</a:t>
            </a:r>
            <a:r>
              <a:rPr lang="en-US" sz="2800" spc="-5" dirty="0">
                <a:solidFill>
                  <a:srgbClr val="FF0000"/>
                </a:solidFill>
                <a:latin typeface="Tahoma"/>
                <a:cs typeface="Tahoma"/>
              </a:rPr>
              <a:t>t</a:t>
            </a:r>
            <a:r>
              <a:rPr lang="en-US" sz="2800" dirty="0">
                <a:solidFill>
                  <a:srgbClr val="FF0000"/>
                </a:solidFill>
                <a:latin typeface="Tahoma"/>
                <a:cs typeface="Tahoma"/>
              </a:rPr>
              <a:t>y</a:t>
            </a:r>
            <a:endParaRPr lang="en-US" sz="2800" dirty="0">
              <a:solidFill>
                <a:srgbClr val="FF0000"/>
              </a:solidFill>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3">
            <a:extLst>
              <a:ext uri="{FF2B5EF4-FFF2-40B4-BE49-F238E27FC236}">
                <a16:creationId xmlns="" xmlns:a16="http://schemas.microsoft.com/office/drawing/2014/main" id="{AAA3075D-D6A2-4D7C-9E89-5646A54920BA}"/>
              </a:ext>
            </a:extLst>
          </p:cNvPr>
          <p:cNvSpPr txBox="1">
            <a:spLocks/>
          </p:cNvSpPr>
          <p:nvPr/>
        </p:nvSpPr>
        <p:spPr>
          <a:xfrm>
            <a:off x="1111885" y="1911490"/>
            <a:ext cx="1396573" cy="74951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t>Assets</a:t>
            </a:r>
            <a:r>
              <a:rPr lang="en-US" dirty="0"/>
              <a:t> </a:t>
            </a:r>
            <a:endParaRPr lang="en-US" dirty="0" smtClean="0"/>
          </a:p>
          <a:p>
            <a:pPr marL="0" indent="0">
              <a:buFont typeface="Arial" panose="020B0604020202020204" pitchFamily="34" charset="0"/>
              <a:buNone/>
            </a:pPr>
            <a:endParaRPr lang="en-US" dirty="0"/>
          </a:p>
        </p:txBody>
      </p:sp>
      <p:sp>
        <p:nvSpPr>
          <p:cNvPr id="9" name="Footer Placeholder 8"/>
          <p:cNvSpPr>
            <a:spLocks noGrp="1"/>
          </p:cNvSpPr>
          <p:nvPr>
            <p:ph type="ftr" sz="quarter" idx="11"/>
          </p:nvPr>
        </p:nvSpPr>
        <p:spPr>
          <a:xfrm>
            <a:off x="4080194" y="6538912"/>
            <a:ext cx="4114800" cy="365125"/>
          </a:xfrm>
        </p:spPr>
        <p:txBody>
          <a:bodyPr/>
          <a:lstStyle/>
          <a:p>
            <a:r>
              <a:rPr lang="en-US" smtClean="0"/>
              <a:t>Secure Operating systems                          Dr. Hesham Salman</a:t>
            </a:r>
            <a:endParaRPr lang="en-US"/>
          </a:p>
        </p:txBody>
      </p:sp>
      <p:sp>
        <p:nvSpPr>
          <p:cNvPr id="11" name="Slide Number Placeholder 10"/>
          <p:cNvSpPr>
            <a:spLocks noGrp="1"/>
          </p:cNvSpPr>
          <p:nvPr>
            <p:ph type="sldNum" sz="quarter" idx="12"/>
          </p:nvPr>
        </p:nvSpPr>
        <p:spPr>
          <a:xfrm>
            <a:off x="10879014" y="6356350"/>
            <a:ext cx="474785" cy="501650"/>
          </a:xfrm>
        </p:spPr>
        <p:txBody>
          <a:bodyPr/>
          <a:lstStyle/>
          <a:p>
            <a:fld id="{20F8B174-B042-4CE3-8666-0123AA244BDB}" type="slidenum">
              <a:rPr lang="en-US" smtClean="0"/>
              <a:t>15</a:t>
            </a:fld>
            <a:endParaRPr lang="en-US"/>
          </a:p>
        </p:txBody>
      </p:sp>
      <p:pic>
        <p:nvPicPr>
          <p:cNvPr id="13" name="Picture 12" descr="fig01-02.eps"/>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874165" y="1307510"/>
            <a:ext cx="7879435" cy="5048840"/>
          </a:xfrm>
          <a:prstGeom prst="rect">
            <a:avLst/>
          </a:prstGeom>
        </p:spPr>
      </p:pic>
    </p:spTree>
    <p:extLst>
      <p:ext uri="{BB962C8B-B14F-4D97-AF65-F5344CB8AC3E}">
        <p14:creationId xmlns:p14="http://schemas.microsoft.com/office/powerpoint/2010/main" val="2147387371"/>
      </p:ext>
    </p:extLst>
  </p:cSld>
  <p:clrMapOvr>
    <a:masterClrMapping/>
  </p:clrMapOvr>
  <mc:AlternateContent xmlns:mc="http://schemas.openxmlformats.org/markup-compatibility/2006" xmlns:p14="http://schemas.microsoft.com/office/powerpoint/2010/main">
    <mc:Choice Requires="p14">
      <p:transition spd="slow" p14:dur="2000" advTm="86265"/>
    </mc:Choice>
    <mc:Fallback xmlns="">
      <p:transition spd="slow" advTm="86265"/>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6428892" cy="523220"/>
          </a:xfrm>
          <a:prstGeom prst="rect">
            <a:avLst/>
          </a:prstGeom>
          <a:noFill/>
        </p:spPr>
        <p:txBody>
          <a:bodyPr wrap="square" rtlCol="0">
            <a:spAutoFit/>
          </a:bodyPr>
          <a:lstStyle/>
          <a:p>
            <a:r>
              <a:rPr lang="en-US" sz="2800" b="1" spc="-25" dirty="0">
                <a:solidFill>
                  <a:srgbClr val="FF0000"/>
                </a:solidFill>
                <a:latin typeface="Tahoma"/>
                <a:cs typeface="Tahoma"/>
              </a:rPr>
              <a:t>Why</a:t>
            </a:r>
            <a:r>
              <a:rPr lang="en-US" sz="2800" b="1" spc="-10" dirty="0">
                <a:solidFill>
                  <a:srgbClr val="FF0000"/>
                </a:solidFill>
                <a:latin typeface="Tahoma"/>
                <a:cs typeface="Tahoma"/>
              </a:rPr>
              <a:t> </a:t>
            </a:r>
            <a:r>
              <a:rPr lang="en-US" sz="2800" b="1" spc="-20" dirty="0">
                <a:solidFill>
                  <a:srgbClr val="FF0000"/>
                </a:solidFill>
                <a:latin typeface="Tahoma"/>
                <a:cs typeface="Tahoma"/>
              </a:rPr>
              <a:t>need</a:t>
            </a:r>
            <a:r>
              <a:rPr lang="en-US" sz="2800" b="1" spc="10" dirty="0">
                <a:solidFill>
                  <a:srgbClr val="FF0000"/>
                </a:solidFill>
                <a:latin typeface="Tahoma"/>
                <a:cs typeface="Tahoma"/>
              </a:rPr>
              <a:t> </a:t>
            </a:r>
            <a:r>
              <a:rPr lang="en-US" sz="2800" b="1" dirty="0">
                <a:solidFill>
                  <a:srgbClr val="FF0000"/>
                </a:solidFill>
                <a:latin typeface="Tahoma"/>
                <a:cs typeface="Tahoma"/>
              </a:rPr>
              <a:t>se</a:t>
            </a:r>
            <a:r>
              <a:rPr lang="en-US" sz="2800" b="1" spc="-5" dirty="0">
                <a:solidFill>
                  <a:srgbClr val="FF0000"/>
                </a:solidFill>
                <a:latin typeface="Tahoma"/>
                <a:cs typeface="Tahoma"/>
              </a:rPr>
              <a:t>c</a:t>
            </a:r>
            <a:r>
              <a:rPr lang="en-US" sz="2800" b="1" spc="-15" dirty="0">
                <a:solidFill>
                  <a:srgbClr val="FF0000"/>
                </a:solidFill>
                <a:latin typeface="Tahoma"/>
                <a:cs typeface="Tahoma"/>
              </a:rPr>
              <a:t>uri</a:t>
            </a:r>
            <a:r>
              <a:rPr lang="en-US" sz="2800" b="1" spc="-5" dirty="0">
                <a:solidFill>
                  <a:srgbClr val="FF0000"/>
                </a:solidFill>
                <a:latin typeface="Tahoma"/>
                <a:cs typeface="Tahoma"/>
              </a:rPr>
              <a:t>t</a:t>
            </a:r>
            <a:r>
              <a:rPr lang="en-US" sz="2800" b="1" dirty="0">
                <a:solidFill>
                  <a:srgbClr val="FF0000"/>
                </a:solidFill>
                <a:latin typeface="Tahoma"/>
                <a:cs typeface="Tahoma"/>
              </a:rPr>
              <a:t>y</a:t>
            </a:r>
            <a:r>
              <a:rPr lang="en-US" sz="2800" b="1" spc="15" dirty="0">
                <a:solidFill>
                  <a:srgbClr val="FF0000"/>
                </a:solidFill>
                <a:latin typeface="Tahoma"/>
                <a:cs typeface="Tahoma"/>
              </a:rPr>
              <a:t> </a:t>
            </a:r>
            <a:r>
              <a:rPr lang="en-US" sz="2800" b="1" spc="-25" dirty="0">
                <a:solidFill>
                  <a:srgbClr val="FF0000"/>
                </a:solidFill>
                <a:latin typeface="Tahoma"/>
                <a:cs typeface="Tahoma"/>
              </a:rPr>
              <a:t>a</a:t>
            </a:r>
            <a:r>
              <a:rPr lang="en-US" sz="2800" b="1" dirty="0">
                <a:solidFill>
                  <a:srgbClr val="FF0000"/>
                </a:solidFill>
                <a:latin typeface="Tahoma"/>
                <a:cs typeface="Tahoma"/>
              </a:rPr>
              <a:t>t</a:t>
            </a:r>
            <a:r>
              <a:rPr lang="en-US" sz="2800" b="1" spc="-10" dirty="0">
                <a:solidFill>
                  <a:srgbClr val="FF0000"/>
                </a:solidFill>
                <a:latin typeface="Tahoma"/>
                <a:cs typeface="Tahoma"/>
              </a:rPr>
              <a:t> </a:t>
            </a:r>
            <a:r>
              <a:rPr lang="en-US" sz="2800" b="1" spc="-5" dirty="0">
                <a:solidFill>
                  <a:srgbClr val="FF0000"/>
                </a:solidFill>
                <a:latin typeface="Tahoma"/>
                <a:cs typeface="Tahoma"/>
              </a:rPr>
              <a:t>t</a:t>
            </a:r>
            <a:r>
              <a:rPr lang="en-US" sz="2800" b="1" spc="-20" dirty="0">
                <a:solidFill>
                  <a:srgbClr val="FF0000"/>
                </a:solidFill>
                <a:latin typeface="Tahoma"/>
                <a:cs typeface="Tahoma"/>
              </a:rPr>
              <a:t>he</a:t>
            </a:r>
            <a:r>
              <a:rPr lang="en-US" sz="2800" b="1" spc="10" dirty="0">
                <a:solidFill>
                  <a:srgbClr val="FF0000"/>
                </a:solidFill>
                <a:latin typeface="Tahoma"/>
                <a:cs typeface="Tahoma"/>
              </a:rPr>
              <a:t> </a:t>
            </a:r>
            <a:r>
              <a:rPr lang="en-US" sz="2800" b="1" spc="-25" dirty="0">
                <a:solidFill>
                  <a:srgbClr val="FF0000"/>
                </a:solidFill>
                <a:latin typeface="Tahoma"/>
                <a:cs typeface="Tahoma"/>
              </a:rPr>
              <a:t>OS</a:t>
            </a:r>
            <a:r>
              <a:rPr lang="en-US" sz="2800" b="1" spc="-5" dirty="0">
                <a:solidFill>
                  <a:srgbClr val="FF0000"/>
                </a:solidFill>
                <a:latin typeface="Tahoma"/>
                <a:cs typeface="Tahoma"/>
              </a:rPr>
              <a:t> </a:t>
            </a:r>
            <a:r>
              <a:rPr lang="en-US" sz="2800" b="1" spc="-10" dirty="0">
                <a:solidFill>
                  <a:srgbClr val="FF0000"/>
                </a:solidFill>
                <a:latin typeface="Tahoma"/>
                <a:cs typeface="Tahoma"/>
              </a:rPr>
              <a:t>le</a:t>
            </a:r>
            <a:r>
              <a:rPr lang="en-US" sz="2800" b="1" spc="-5" dirty="0">
                <a:solidFill>
                  <a:srgbClr val="FF0000"/>
                </a:solidFill>
                <a:latin typeface="Tahoma"/>
                <a:cs typeface="Tahoma"/>
              </a:rPr>
              <a:t>v</a:t>
            </a:r>
            <a:r>
              <a:rPr lang="en-US" sz="2800" b="1" spc="-15" dirty="0">
                <a:solidFill>
                  <a:srgbClr val="FF0000"/>
                </a:solidFill>
                <a:latin typeface="Tahoma"/>
                <a:cs typeface="Tahoma"/>
              </a:rPr>
              <a:t>el?</a:t>
            </a:r>
            <a:endParaRPr lang="en-US" sz="2800" b="1" dirty="0">
              <a:solidFill>
                <a:srgbClr val="FF0000"/>
              </a:solidFill>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3">
            <a:extLst>
              <a:ext uri="{FF2B5EF4-FFF2-40B4-BE49-F238E27FC236}">
                <a16:creationId xmlns="" xmlns:a16="http://schemas.microsoft.com/office/drawing/2014/main" id="{AAA3075D-D6A2-4D7C-9E89-5646A54920BA}"/>
              </a:ext>
            </a:extLst>
          </p:cNvPr>
          <p:cNvSpPr txBox="1">
            <a:spLocks/>
          </p:cNvSpPr>
          <p:nvPr/>
        </p:nvSpPr>
        <p:spPr>
          <a:xfrm>
            <a:off x="1874165" y="1911619"/>
            <a:ext cx="8671915" cy="32959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17500" indent="-304800">
              <a:lnSpc>
                <a:spcPct val="100000"/>
              </a:lnSpc>
              <a:buFont typeface="Times New Roman"/>
              <a:buChar char="•"/>
              <a:tabLst>
                <a:tab pos="316865" algn="l"/>
              </a:tabLst>
            </a:pPr>
            <a:r>
              <a:rPr lang="en-US" sz="2400" spc="-15" dirty="0">
                <a:latin typeface="Tahoma"/>
                <a:cs typeface="Tahoma"/>
              </a:rPr>
              <a:t>No</a:t>
            </a:r>
            <a:r>
              <a:rPr lang="en-US" sz="2400" spc="5" dirty="0">
                <a:latin typeface="Tahoma"/>
                <a:cs typeface="Tahoma"/>
              </a:rPr>
              <a:t> </a:t>
            </a:r>
            <a:r>
              <a:rPr lang="en-US" sz="2400" spc="-15" dirty="0">
                <a:latin typeface="Tahoma"/>
                <a:cs typeface="Tahoma"/>
              </a:rPr>
              <a:t>more s</a:t>
            </a:r>
            <a:r>
              <a:rPr lang="en-US" sz="2400" spc="-5" dirty="0">
                <a:latin typeface="Tahoma"/>
                <a:cs typeface="Tahoma"/>
              </a:rPr>
              <a:t>t</a:t>
            </a:r>
            <a:r>
              <a:rPr lang="en-US" sz="2400" spc="-15" dirty="0">
                <a:latin typeface="Tahoma"/>
                <a:cs typeface="Tahoma"/>
              </a:rPr>
              <a:t>anda</a:t>
            </a:r>
            <a:r>
              <a:rPr lang="en-US" sz="2400" spc="-5" dirty="0">
                <a:latin typeface="Tahoma"/>
                <a:cs typeface="Tahoma"/>
              </a:rPr>
              <a:t>l</a:t>
            </a:r>
            <a:r>
              <a:rPr lang="en-US" sz="2400" spc="-15" dirty="0">
                <a:latin typeface="Tahoma"/>
                <a:cs typeface="Tahoma"/>
              </a:rPr>
              <a:t>one</a:t>
            </a:r>
            <a:r>
              <a:rPr lang="en-US" sz="2400" spc="35" dirty="0">
                <a:latin typeface="Tahoma"/>
                <a:cs typeface="Tahoma"/>
              </a:rPr>
              <a:t> </a:t>
            </a:r>
            <a:r>
              <a:rPr lang="en-US" sz="2400" spc="-15" dirty="0">
                <a:latin typeface="Tahoma"/>
                <a:cs typeface="Tahoma"/>
              </a:rPr>
              <a:t>compu</a:t>
            </a:r>
            <a:r>
              <a:rPr lang="en-US" sz="2400" spc="-5" dirty="0">
                <a:latin typeface="Tahoma"/>
                <a:cs typeface="Tahoma"/>
              </a:rPr>
              <a:t>t</a:t>
            </a:r>
            <a:r>
              <a:rPr lang="en-US" sz="2400" spc="-20" dirty="0">
                <a:latin typeface="Tahoma"/>
                <a:cs typeface="Tahoma"/>
              </a:rPr>
              <a:t>e</a:t>
            </a:r>
            <a:r>
              <a:rPr lang="en-US" sz="2400" spc="-10" dirty="0">
                <a:latin typeface="Tahoma"/>
                <a:cs typeface="Tahoma"/>
              </a:rPr>
              <a:t>r</a:t>
            </a:r>
            <a:r>
              <a:rPr lang="en-US" sz="2400" spc="15" dirty="0">
                <a:latin typeface="Tahoma"/>
                <a:cs typeface="Tahoma"/>
              </a:rPr>
              <a:t> </a:t>
            </a:r>
            <a:r>
              <a:rPr lang="en-US" sz="2400" spc="-15" dirty="0">
                <a:latin typeface="Tahoma"/>
                <a:cs typeface="Tahoma"/>
              </a:rPr>
              <a:t>sys</a:t>
            </a:r>
            <a:r>
              <a:rPr lang="en-US" sz="2400" spc="-5" dirty="0">
                <a:latin typeface="Tahoma"/>
                <a:cs typeface="Tahoma"/>
              </a:rPr>
              <a:t>t</a:t>
            </a:r>
            <a:r>
              <a:rPr lang="en-US" sz="2400" spc="-20" dirty="0">
                <a:latin typeface="Tahoma"/>
                <a:cs typeface="Tahoma"/>
              </a:rPr>
              <a:t>e</a:t>
            </a:r>
            <a:r>
              <a:rPr lang="en-US" sz="2400" spc="-25" dirty="0">
                <a:latin typeface="Tahoma"/>
                <a:cs typeface="Tahoma"/>
              </a:rPr>
              <a:t>m</a:t>
            </a:r>
            <a:r>
              <a:rPr lang="en-US" sz="2400" spc="5" dirty="0">
                <a:latin typeface="Tahoma"/>
                <a:cs typeface="Tahoma"/>
              </a:rPr>
              <a:t> </a:t>
            </a:r>
            <a:r>
              <a:rPr lang="en-US" sz="2400" spc="-20" dirty="0">
                <a:latin typeface="Tahoma"/>
                <a:cs typeface="Tahoma"/>
              </a:rPr>
              <a:t>e</a:t>
            </a:r>
            <a:r>
              <a:rPr lang="en-US" sz="2400" spc="-15" dirty="0">
                <a:latin typeface="Tahoma"/>
                <a:cs typeface="Tahoma"/>
              </a:rPr>
              <a:t>nv</a:t>
            </a:r>
            <a:r>
              <a:rPr lang="en-US" sz="2400" spc="-5" dirty="0">
                <a:latin typeface="Tahoma"/>
                <a:cs typeface="Tahoma"/>
              </a:rPr>
              <a:t>i</a:t>
            </a:r>
            <a:r>
              <a:rPr lang="en-US" sz="2400" spc="-15" dirty="0">
                <a:latin typeface="Tahoma"/>
                <a:cs typeface="Tahoma"/>
              </a:rPr>
              <a:t>ronm</a:t>
            </a:r>
            <a:r>
              <a:rPr lang="en-US" sz="2400" spc="-20" dirty="0">
                <a:latin typeface="Tahoma"/>
                <a:cs typeface="Tahoma"/>
              </a:rPr>
              <a:t>e</a:t>
            </a:r>
            <a:r>
              <a:rPr lang="en-US" sz="2400" spc="-15" dirty="0">
                <a:latin typeface="Tahoma"/>
                <a:cs typeface="Tahoma"/>
              </a:rPr>
              <a:t>n</a:t>
            </a:r>
            <a:r>
              <a:rPr lang="en-US" sz="2400" spc="-5" dirty="0">
                <a:latin typeface="Tahoma"/>
                <a:cs typeface="Tahoma"/>
              </a:rPr>
              <a:t>t</a:t>
            </a:r>
            <a:r>
              <a:rPr lang="en-US" sz="2400" spc="-10" dirty="0">
                <a:latin typeface="Tahoma"/>
                <a:cs typeface="Tahoma"/>
              </a:rPr>
              <a:t>s.</a:t>
            </a:r>
            <a:endParaRPr lang="en-US" sz="2400" dirty="0">
              <a:latin typeface="Tahoma"/>
              <a:cs typeface="Tahoma"/>
            </a:endParaRPr>
          </a:p>
          <a:p>
            <a:pPr marL="317500" marR="100965" indent="-304800">
              <a:lnSpc>
                <a:spcPts val="2800"/>
              </a:lnSpc>
              <a:buFont typeface="Times New Roman"/>
              <a:buChar char="•"/>
              <a:tabLst>
                <a:tab pos="316865" algn="l"/>
              </a:tabLst>
            </a:pPr>
            <a:r>
              <a:rPr lang="en-US" sz="2400" spc="-15" dirty="0" smtClean="0">
                <a:latin typeface="Tahoma"/>
                <a:cs typeface="Tahoma"/>
              </a:rPr>
              <a:t>Any</a:t>
            </a:r>
            <a:r>
              <a:rPr lang="en-US" sz="2400" spc="5" dirty="0" smtClean="0">
                <a:latin typeface="Tahoma"/>
                <a:cs typeface="Tahoma"/>
              </a:rPr>
              <a:t> </a:t>
            </a:r>
            <a:r>
              <a:rPr lang="en-US" sz="2400" spc="-15" dirty="0">
                <a:latin typeface="Tahoma"/>
                <a:cs typeface="Tahoma"/>
              </a:rPr>
              <a:t>sys</a:t>
            </a:r>
            <a:r>
              <a:rPr lang="en-US" sz="2400" spc="-5" dirty="0">
                <a:latin typeface="Tahoma"/>
                <a:cs typeface="Tahoma"/>
              </a:rPr>
              <a:t>t</a:t>
            </a:r>
            <a:r>
              <a:rPr lang="en-US" sz="2400" spc="-20" dirty="0">
                <a:latin typeface="Tahoma"/>
                <a:cs typeface="Tahoma"/>
              </a:rPr>
              <a:t>e</a:t>
            </a:r>
            <a:r>
              <a:rPr lang="en-US" sz="2400" spc="-25" dirty="0">
                <a:latin typeface="Tahoma"/>
                <a:cs typeface="Tahoma"/>
              </a:rPr>
              <a:t>m</a:t>
            </a:r>
            <a:r>
              <a:rPr lang="en-US" sz="2400" spc="5" dirty="0">
                <a:latin typeface="Tahoma"/>
                <a:cs typeface="Tahoma"/>
              </a:rPr>
              <a:t> </a:t>
            </a:r>
            <a:r>
              <a:rPr lang="en-US" sz="2400" spc="-15" dirty="0">
                <a:latin typeface="Tahoma"/>
                <a:cs typeface="Tahoma"/>
              </a:rPr>
              <a:t>can</a:t>
            </a:r>
            <a:r>
              <a:rPr lang="en-US" sz="2400" spc="5" dirty="0">
                <a:latin typeface="Tahoma"/>
                <a:cs typeface="Tahoma"/>
              </a:rPr>
              <a:t> </a:t>
            </a:r>
            <a:r>
              <a:rPr lang="en-US" sz="2400" spc="-15" dirty="0">
                <a:latin typeface="Tahoma"/>
                <a:cs typeface="Tahoma"/>
              </a:rPr>
              <a:t>be</a:t>
            </a:r>
            <a:r>
              <a:rPr lang="en-US" sz="2400" spc="10" dirty="0">
                <a:latin typeface="Tahoma"/>
                <a:cs typeface="Tahoma"/>
              </a:rPr>
              <a:t> </a:t>
            </a:r>
            <a:r>
              <a:rPr lang="en-US" sz="2400" spc="-15" dirty="0">
                <a:latin typeface="Tahoma"/>
                <a:cs typeface="Tahoma"/>
              </a:rPr>
              <a:t>g</a:t>
            </a:r>
            <a:r>
              <a:rPr lang="en-US" sz="2400" spc="-5" dirty="0">
                <a:latin typeface="Tahoma"/>
                <a:cs typeface="Tahoma"/>
              </a:rPr>
              <a:t>l</a:t>
            </a:r>
            <a:r>
              <a:rPr lang="en-US" sz="2400" spc="-15" dirty="0">
                <a:latin typeface="Tahoma"/>
                <a:cs typeface="Tahoma"/>
              </a:rPr>
              <a:t>oba</a:t>
            </a:r>
            <a:r>
              <a:rPr lang="en-US" sz="2400" spc="-5" dirty="0">
                <a:latin typeface="Tahoma"/>
                <a:cs typeface="Tahoma"/>
              </a:rPr>
              <a:t>ll</a:t>
            </a:r>
            <a:r>
              <a:rPr lang="en-US" sz="2400" spc="-15" dirty="0">
                <a:latin typeface="Tahoma"/>
                <a:cs typeface="Tahoma"/>
              </a:rPr>
              <a:t>y</a:t>
            </a:r>
            <a:r>
              <a:rPr lang="en-US" sz="2400" spc="30" dirty="0">
                <a:latin typeface="Tahoma"/>
                <a:cs typeface="Tahoma"/>
              </a:rPr>
              <a:t> </a:t>
            </a:r>
            <a:r>
              <a:rPr lang="en-US" sz="2400" spc="-15" dirty="0">
                <a:latin typeface="Tahoma"/>
                <a:cs typeface="Tahoma"/>
              </a:rPr>
              <a:t>acc</a:t>
            </a:r>
            <a:r>
              <a:rPr lang="en-US" sz="2400" spc="-20" dirty="0">
                <a:latin typeface="Tahoma"/>
                <a:cs typeface="Tahoma"/>
              </a:rPr>
              <a:t>e</a:t>
            </a:r>
            <a:r>
              <a:rPr lang="en-US" sz="2400" spc="-15" dirty="0">
                <a:latin typeface="Tahoma"/>
                <a:cs typeface="Tahoma"/>
              </a:rPr>
              <a:t>ss</a:t>
            </a:r>
            <a:r>
              <a:rPr lang="en-US" sz="2400" spc="-5" dirty="0">
                <a:latin typeface="Tahoma"/>
                <a:cs typeface="Tahoma"/>
              </a:rPr>
              <a:t>i</a:t>
            </a:r>
            <a:r>
              <a:rPr lang="en-US" sz="2400" spc="-15" dirty="0">
                <a:latin typeface="Tahoma"/>
                <a:cs typeface="Tahoma"/>
              </a:rPr>
              <a:t>b</a:t>
            </a:r>
            <a:r>
              <a:rPr lang="en-US" sz="2400" spc="-5" dirty="0">
                <a:latin typeface="Tahoma"/>
                <a:cs typeface="Tahoma"/>
              </a:rPr>
              <a:t>l</a:t>
            </a:r>
            <a:r>
              <a:rPr lang="en-US" sz="2400" spc="-15" dirty="0">
                <a:latin typeface="Tahoma"/>
                <a:cs typeface="Tahoma"/>
              </a:rPr>
              <a:t>e </a:t>
            </a:r>
            <a:r>
              <a:rPr lang="en-US" sz="2400" spc="-5" dirty="0">
                <a:latin typeface="Tahoma"/>
                <a:cs typeface="Tahoma"/>
              </a:rPr>
              <a:t>t</a:t>
            </a:r>
            <a:r>
              <a:rPr lang="en-US" sz="2400" spc="-15" dirty="0">
                <a:latin typeface="Tahoma"/>
                <a:cs typeface="Tahoma"/>
              </a:rPr>
              <a:t>hrough</a:t>
            </a:r>
            <a:r>
              <a:rPr lang="en-US" sz="2400" spc="40" dirty="0">
                <a:latin typeface="Tahoma"/>
                <a:cs typeface="Tahoma"/>
              </a:rPr>
              <a:t> </a:t>
            </a:r>
            <a:r>
              <a:rPr lang="en-US" sz="2400" spc="-15" dirty="0">
                <a:latin typeface="Tahoma"/>
                <a:cs typeface="Tahoma"/>
              </a:rPr>
              <a:t>a</a:t>
            </a:r>
            <a:r>
              <a:rPr lang="en-US" sz="2400" spc="5" dirty="0">
                <a:latin typeface="Tahoma"/>
                <a:cs typeface="Tahoma"/>
              </a:rPr>
              <a:t> </a:t>
            </a:r>
            <a:r>
              <a:rPr lang="en-US" sz="2400" spc="-15" dirty="0">
                <a:latin typeface="Tahoma"/>
                <a:cs typeface="Tahoma"/>
              </a:rPr>
              <a:t>s</a:t>
            </a:r>
            <a:r>
              <a:rPr lang="en-US" sz="2400" spc="-20" dirty="0">
                <a:latin typeface="Tahoma"/>
                <a:cs typeface="Tahoma"/>
              </a:rPr>
              <a:t>e</a:t>
            </a:r>
            <a:r>
              <a:rPr lang="en-US" sz="2400" spc="-10" dirty="0">
                <a:latin typeface="Tahoma"/>
                <a:cs typeface="Tahoma"/>
              </a:rPr>
              <a:t>t </a:t>
            </a:r>
            <a:r>
              <a:rPr lang="en-US" sz="2400" spc="-15" dirty="0">
                <a:latin typeface="Tahoma"/>
                <a:cs typeface="Tahoma"/>
              </a:rPr>
              <a:t>of vast</a:t>
            </a:r>
            <a:r>
              <a:rPr lang="en-US" sz="2400" spc="10" dirty="0">
                <a:latin typeface="Tahoma"/>
                <a:cs typeface="Tahoma"/>
              </a:rPr>
              <a:t> </a:t>
            </a:r>
            <a:r>
              <a:rPr lang="en-US" sz="2400" spc="-5" dirty="0">
                <a:latin typeface="Tahoma"/>
                <a:cs typeface="Tahoma"/>
              </a:rPr>
              <a:t>i</a:t>
            </a:r>
            <a:r>
              <a:rPr lang="en-US" sz="2400" spc="-15" dirty="0">
                <a:latin typeface="Tahoma"/>
                <a:cs typeface="Tahoma"/>
              </a:rPr>
              <a:t>n</a:t>
            </a:r>
            <a:r>
              <a:rPr lang="en-US" sz="2400" spc="-5" dirty="0">
                <a:latin typeface="Tahoma"/>
                <a:cs typeface="Tahoma"/>
              </a:rPr>
              <a:t>t</a:t>
            </a:r>
            <a:r>
              <a:rPr lang="en-US" sz="2400" spc="-20" dirty="0">
                <a:latin typeface="Tahoma"/>
                <a:cs typeface="Tahoma"/>
              </a:rPr>
              <a:t>e</a:t>
            </a:r>
            <a:r>
              <a:rPr lang="en-US" sz="2400" spc="-10" dirty="0">
                <a:latin typeface="Tahoma"/>
                <a:cs typeface="Tahoma"/>
              </a:rPr>
              <a:t>r</a:t>
            </a:r>
            <a:r>
              <a:rPr lang="en-US" sz="2400" spc="5" dirty="0">
                <a:latin typeface="Tahoma"/>
                <a:cs typeface="Tahoma"/>
              </a:rPr>
              <a:t> </a:t>
            </a:r>
            <a:r>
              <a:rPr lang="en-US" sz="2400" spc="-15" dirty="0">
                <a:latin typeface="Tahoma"/>
                <a:cs typeface="Tahoma"/>
              </a:rPr>
              <a:t>and</a:t>
            </a:r>
            <a:r>
              <a:rPr lang="en-US" sz="2400" spc="15" dirty="0">
                <a:latin typeface="Tahoma"/>
                <a:cs typeface="Tahoma"/>
              </a:rPr>
              <a:t> </a:t>
            </a:r>
            <a:r>
              <a:rPr lang="en-US" sz="2400" spc="-5" dirty="0">
                <a:latin typeface="Tahoma"/>
                <a:cs typeface="Tahoma"/>
              </a:rPr>
              <a:t>i</a:t>
            </a:r>
            <a:r>
              <a:rPr lang="en-US" sz="2400" spc="-15" dirty="0">
                <a:latin typeface="Tahoma"/>
                <a:cs typeface="Tahoma"/>
              </a:rPr>
              <a:t>n</a:t>
            </a:r>
            <a:r>
              <a:rPr lang="en-US" sz="2400" spc="-5" dirty="0">
                <a:latin typeface="Tahoma"/>
                <a:cs typeface="Tahoma"/>
              </a:rPr>
              <a:t>t</a:t>
            </a:r>
            <a:r>
              <a:rPr lang="en-US" sz="2400" spc="-10" dirty="0">
                <a:latin typeface="Tahoma"/>
                <a:cs typeface="Tahoma"/>
              </a:rPr>
              <a:t>r</a:t>
            </a:r>
            <a:r>
              <a:rPr lang="en-US" sz="2400" spc="15" dirty="0">
                <a:latin typeface="Tahoma"/>
                <a:cs typeface="Tahoma"/>
              </a:rPr>
              <a:t>a</a:t>
            </a:r>
            <a:r>
              <a:rPr lang="en-US" sz="2400" spc="-5" dirty="0">
                <a:latin typeface="Tahoma"/>
                <a:cs typeface="Tahoma"/>
              </a:rPr>
              <a:t>-</a:t>
            </a:r>
            <a:r>
              <a:rPr lang="en-US" sz="2400" spc="-15" dirty="0">
                <a:latin typeface="Tahoma"/>
                <a:cs typeface="Tahoma"/>
              </a:rPr>
              <a:t>n</a:t>
            </a:r>
            <a:r>
              <a:rPr lang="en-US" sz="2400" spc="-20" dirty="0">
                <a:latin typeface="Tahoma"/>
                <a:cs typeface="Tahoma"/>
              </a:rPr>
              <a:t>e</a:t>
            </a:r>
            <a:r>
              <a:rPr lang="en-US" sz="2400" spc="-5" dirty="0">
                <a:latin typeface="Tahoma"/>
                <a:cs typeface="Tahoma"/>
              </a:rPr>
              <a:t>t</a:t>
            </a:r>
            <a:r>
              <a:rPr lang="en-US" sz="2400" spc="-25" dirty="0">
                <a:latin typeface="Tahoma"/>
                <a:cs typeface="Tahoma"/>
              </a:rPr>
              <a:t>w</a:t>
            </a:r>
            <a:r>
              <a:rPr lang="en-US" sz="2400" spc="-15" dirty="0">
                <a:latin typeface="Tahoma"/>
                <a:cs typeface="Tahoma"/>
              </a:rPr>
              <a:t>ork</a:t>
            </a:r>
            <a:r>
              <a:rPr lang="en-US" sz="2400" spc="30" dirty="0">
                <a:latin typeface="Tahoma"/>
                <a:cs typeface="Tahoma"/>
              </a:rPr>
              <a:t> </a:t>
            </a:r>
            <a:r>
              <a:rPr lang="en-US" sz="2400" spc="-15" dirty="0">
                <a:latin typeface="Tahoma"/>
                <a:cs typeface="Tahoma"/>
              </a:rPr>
              <a:t>conn</a:t>
            </a:r>
            <a:r>
              <a:rPr lang="en-US" sz="2400" spc="-20" dirty="0">
                <a:latin typeface="Tahoma"/>
                <a:cs typeface="Tahoma"/>
              </a:rPr>
              <a:t>e</a:t>
            </a:r>
            <a:r>
              <a:rPr lang="en-US" sz="2400" spc="-15" dirty="0">
                <a:latin typeface="Tahoma"/>
                <a:cs typeface="Tahoma"/>
              </a:rPr>
              <a:t>c</a:t>
            </a:r>
            <a:r>
              <a:rPr lang="en-US" sz="2400" spc="-5" dirty="0">
                <a:latin typeface="Tahoma"/>
                <a:cs typeface="Tahoma"/>
              </a:rPr>
              <a:t>ti</a:t>
            </a:r>
            <a:r>
              <a:rPr lang="en-US" sz="2400" spc="-15" dirty="0">
                <a:latin typeface="Tahoma"/>
                <a:cs typeface="Tahoma"/>
              </a:rPr>
              <a:t>ons.</a:t>
            </a:r>
            <a:endParaRPr lang="en-US" sz="2400" dirty="0">
              <a:latin typeface="Tahoma"/>
              <a:cs typeface="Tahoma"/>
            </a:endParaRPr>
          </a:p>
          <a:p>
            <a:pPr marL="317500" indent="-304800">
              <a:lnSpc>
                <a:spcPct val="100000"/>
              </a:lnSpc>
              <a:buFont typeface="Times New Roman"/>
              <a:buChar char="•"/>
              <a:tabLst>
                <a:tab pos="316865" algn="l"/>
              </a:tabLst>
            </a:pPr>
            <a:r>
              <a:rPr lang="en-US" sz="2400" spc="-20" dirty="0" smtClean="0">
                <a:latin typeface="Tahoma"/>
                <a:cs typeface="Tahoma"/>
              </a:rPr>
              <a:t>T</a:t>
            </a:r>
            <a:r>
              <a:rPr lang="en-US" sz="2400" spc="-15" dirty="0" smtClean="0">
                <a:latin typeface="Tahoma"/>
                <a:cs typeface="Tahoma"/>
              </a:rPr>
              <a:t>rans</a:t>
            </a:r>
            <a:r>
              <a:rPr lang="en-US" sz="2400" spc="-5" dirty="0" smtClean="0">
                <a:latin typeface="Tahoma"/>
                <a:cs typeface="Tahoma"/>
              </a:rPr>
              <a:t>iti</a:t>
            </a:r>
            <a:r>
              <a:rPr lang="en-US" sz="2400" spc="-15" dirty="0" smtClean="0">
                <a:latin typeface="Tahoma"/>
                <a:cs typeface="Tahoma"/>
              </a:rPr>
              <a:t>on</a:t>
            </a:r>
            <a:r>
              <a:rPr lang="en-US" sz="2400" spc="30" dirty="0" smtClean="0">
                <a:latin typeface="Tahoma"/>
                <a:cs typeface="Tahoma"/>
              </a:rPr>
              <a:t> </a:t>
            </a:r>
            <a:r>
              <a:rPr lang="en-US" sz="2400" spc="-20" dirty="0">
                <a:latin typeface="Tahoma"/>
                <a:cs typeface="Tahoma"/>
              </a:rPr>
              <a:t>mo</a:t>
            </a:r>
            <a:r>
              <a:rPr lang="en-US" sz="2400" spc="-5" dirty="0">
                <a:latin typeface="Tahoma"/>
                <a:cs typeface="Tahoma"/>
              </a:rPr>
              <a:t>ti</a:t>
            </a:r>
            <a:r>
              <a:rPr lang="en-US" sz="2400" spc="-15" dirty="0">
                <a:latin typeface="Tahoma"/>
                <a:cs typeface="Tahoma"/>
              </a:rPr>
              <a:t>va</a:t>
            </a:r>
            <a:r>
              <a:rPr lang="en-US" sz="2400" spc="-5" dirty="0">
                <a:latin typeface="Tahoma"/>
                <a:cs typeface="Tahoma"/>
              </a:rPr>
              <a:t>t</a:t>
            </a:r>
            <a:r>
              <a:rPr lang="en-US" sz="2400" spc="-20" dirty="0">
                <a:latin typeface="Tahoma"/>
                <a:cs typeface="Tahoma"/>
              </a:rPr>
              <a:t>e</a:t>
            </a:r>
            <a:r>
              <a:rPr lang="en-US" sz="2400" spc="-15" dirty="0">
                <a:latin typeface="Tahoma"/>
                <a:cs typeface="Tahoma"/>
              </a:rPr>
              <a:t>d</a:t>
            </a:r>
            <a:r>
              <a:rPr lang="en-US" sz="2400" spc="15" dirty="0">
                <a:latin typeface="Tahoma"/>
                <a:cs typeface="Tahoma"/>
              </a:rPr>
              <a:t> </a:t>
            </a:r>
            <a:r>
              <a:rPr lang="en-US" sz="2400" spc="-15" dirty="0">
                <a:latin typeface="Tahoma"/>
                <a:cs typeface="Tahoma"/>
              </a:rPr>
              <a:t>by</a:t>
            </a:r>
            <a:r>
              <a:rPr lang="en-US" sz="2400" spc="20" dirty="0">
                <a:latin typeface="Tahoma"/>
                <a:cs typeface="Tahoma"/>
              </a:rPr>
              <a:t> </a:t>
            </a:r>
            <a:r>
              <a:rPr lang="en-US" sz="2400" spc="-5" dirty="0">
                <a:latin typeface="Tahoma"/>
                <a:cs typeface="Tahoma"/>
              </a:rPr>
              <a:t>t</a:t>
            </a:r>
            <a:r>
              <a:rPr lang="en-US" sz="2400" spc="-15" dirty="0">
                <a:latin typeface="Tahoma"/>
                <a:cs typeface="Tahoma"/>
              </a:rPr>
              <a:t>he n</a:t>
            </a:r>
            <a:r>
              <a:rPr lang="en-US" sz="2400" spc="-20" dirty="0">
                <a:latin typeface="Tahoma"/>
                <a:cs typeface="Tahoma"/>
              </a:rPr>
              <a:t>ee</a:t>
            </a:r>
            <a:r>
              <a:rPr lang="en-US" sz="2400" spc="-15" dirty="0">
                <a:latin typeface="Tahoma"/>
                <a:cs typeface="Tahoma"/>
              </a:rPr>
              <a:t>d</a:t>
            </a:r>
            <a:r>
              <a:rPr lang="en-US" sz="2400" spc="30" dirty="0">
                <a:latin typeface="Tahoma"/>
                <a:cs typeface="Tahoma"/>
              </a:rPr>
              <a:t> </a:t>
            </a:r>
            <a:r>
              <a:rPr lang="en-US" sz="2400" spc="-5" dirty="0">
                <a:latin typeface="Tahoma"/>
                <a:cs typeface="Tahoma"/>
              </a:rPr>
              <a:t>t</a:t>
            </a:r>
            <a:r>
              <a:rPr lang="en-US" sz="2400" spc="-15" dirty="0">
                <a:latin typeface="Tahoma"/>
                <a:cs typeface="Tahoma"/>
              </a:rPr>
              <a:t>o</a:t>
            </a:r>
            <a:r>
              <a:rPr lang="en-US" sz="2400" spc="5" dirty="0">
                <a:latin typeface="Tahoma"/>
                <a:cs typeface="Tahoma"/>
              </a:rPr>
              <a:t> </a:t>
            </a:r>
            <a:r>
              <a:rPr lang="en-US" sz="2400" spc="-25" dirty="0">
                <a:latin typeface="Tahoma"/>
                <a:cs typeface="Tahoma"/>
              </a:rPr>
              <a:t>w</a:t>
            </a:r>
            <a:r>
              <a:rPr lang="en-US" sz="2400" spc="-15" dirty="0">
                <a:latin typeface="Tahoma"/>
                <a:cs typeface="Tahoma"/>
              </a:rPr>
              <a:t>ork</a:t>
            </a:r>
            <a:r>
              <a:rPr lang="en-US" sz="2400" spc="5" dirty="0">
                <a:latin typeface="Tahoma"/>
                <a:cs typeface="Tahoma"/>
              </a:rPr>
              <a:t> </a:t>
            </a:r>
            <a:r>
              <a:rPr lang="en-US" sz="2400" spc="-10" dirty="0">
                <a:latin typeface="Tahoma"/>
                <a:cs typeface="Tahoma"/>
              </a:rPr>
              <a:t>r</a:t>
            </a:r>
            <a:r>
              <a:rPr lang="en-US" sz="2400" spc="-20" dirty="0">
                <a:latin typeface="Tahoma"/>
                <a:cs typeface="Tahoma"/>
              </a:rPr>
              <a:t>emo</a:t>
            </a:r>
            <a:r>
              <a:rPr lang="en-US" sz="2400" spc="-5" dirty="0">
                <a:latin typeface="Tahoma"/>
                <a:cs typeface="Tahoma"/>
              </a:rPr>
              <a:t>t</a:t>
            </a:r>
            <a:r>
              <a:rPr lang="en-US" sz="2400" spc="-20" dirty="0">
                <a:latin typeface="Tahoma"/>
                <a:cs typeface="Tahoma"/>
              </a:rPr>
              <a:t>e</a:t>
            </a:r>
            <a:r>
              <a:rPr lang="en-US" sz="2400" spc="-5" dirty="0">
                <a:latin typeface="Tahoma"/>
                <a:cs typeface="Tahoma"/>
              </a:rPr>
              <a:t>l</a:t>
            </a:r>
            <a:r>
              <a:rPr lang="en-US" sz="2400" spc="-10" dirty="0">
                <a:latin typeface="Tahoma"/>
                <a:cs typeface="Tahoma"/>
              </a:rPr>
              <a:t>y,</a:t>
            </a:r>
            <a:endParaRPr lang="en-US" sz="2400" dirty="0">
              <a:latin typeface="Tahoma"/>
              <a:cs typeface="Tahoma"/>
            </a:endParaRPr>
          </a:p>
          <a:p>
            <a:pPr marL="533400" indent="-342900">
              <a:lnSpc>
                <a:spcPct val="100000"/>
              </a:lnSpc>
              <a:buFont typeface="Courier New" panose="02070309020205020404" pitchFamily="49" charset="0"/>
              <a:buChar char="o"/>
              <a:tabLst>
                <a:tab pos="673735" algn="l"/>
              </a:tabLst>
            </a:pPr>
            <a:r>
              <a:rPr lang="en-US" sz="2000" dirty="0">
                <a:latin typeface="Times New Roman"/>
                <a:cs typeface="Times New Roman"/>
              </a:rPr>
              <a:t>	</a:t>
            </a:r>
            <a:r>
              <a:rPr lang="en-US" sz="2000" dirty="0">
                <a:latin typeface="Tahoma"/>
                <a:cs typeface="Tahoma"/>
              </a:rPr>
              <a:t>con</a:t>
            </a:r>
            <a:r>
              <a:rPr lang="en-US" sz="2000" spc="-5" dirty="0">
                <a:latin typeface="Tahoma"/>
                <a:cs typeface="Tahoma"/>
              </a:rPr>
              <a:t>v</a:t>
            </a:r>
            <a:r>
              <a:rPr lang="en-US" sz="2000" dirty="0">
                <a:latin typeface="Tahoma"/>
                <a:cs typeface="Tahoma"/>
              </a:rPr>
              <a:t>enience</a:t>
            </a:r>
            <a:r>
              <a:rPr lang="en-US" sz="2000" spc="-30" dirty="0">
                <a:latin typeface="Tahoma"/>
                <a:cs typeface="Tahoma"/>
              </a:rPr>
              <a:t> </a:t>
            </a:r>
            <a:r>
              <a:rPr lang="en-US" sz="2000" spc="-10" dirty="0">
                <a:latin typeface="Tahoma"/>
                <a:cs typeface="Tahoma"/>
              </a:rPr>
              <a:t>in</a:t>
            </a:r>
            <a:r>
              <a:rPr lang="en-US" sz="2000" spc="5" dirty="0">
                <a:latin typeface="Tahoma"/>
                <a:cs typeface="Tahoma"/>
              </a:rPr>
              <a:t> </a:t>
            </a:r>
            <a:r>
              <a:rPr lang="en-US" sz="2000" dirty="0">
                <a:latin typeface="Tahoma"/>
                <a:cs typeface="Tahoma"/>
              </a:rPr>
              <a:t>access</a:t>
            </a:r>
            <a:r>
              <a:rPr lang="en-US" sz="2000" spc="-10" dirty="0">
                <a:latin typeface="Tahoma"/>
                <a:cs typeface="Tahoma"/>
              </a:rPr>
              <a:t>ing</a:t>
            </a:r>
            <a:r>
              <a:rPr lang="en-US" sz="2000" spc="-45" dirty="0">
                <a:latin typeface="Tahoma"/>
                <a:cs typeface="Tahoma"/>
              </a:rPr>
              <a:t> </a:t>
            </a:r>
            <a:r>
              <a:rPr lang="en-US" sz="2000" spc="-5" dirty="0">
                <a:latin typeface="Tahoma"/>
                <a:cs typeface="Tahoma"/>
              </a:rPr>
              <a:t>p</a:t>
            </a:r>
            <a:r>
              <a:rPr lang="en-US" sz="2000" dirty="0">
                <a:latin typeface="Tahoma"/>
                <a:cs typeface="Tahoma"/>
              </a:rPr>
              <a:t>e</a:t>
            </a:r>
            <a:r>
              <a:rPr lang="en-US" sz="2000" spc="-5" dirty="0">
                <a:latin typeface="Tahoma"/>
                <a:cs typeface="Tahoma"/>
              </a:rPr>
              <a:t>r</a:t>
            </a:r>
            <a:r>
              <a:rPr lang="en-US" sz="2000" dirty="0">
                <a:latin typeface="Tahoma"/>
                <a:cs typeface="Tahoma"/>
              </a:rPr>
              <a:t>sona</a:t>
            </a:r>
            <a:r>
              <a:rPr lang="en-US" sz="2000" spc="-5" dirty="0">
                <a:latin typeface="Tahoma"/>
                <a:cs typeface="Tahoma"/>
              </a:rPr>
              <a:t>l</a:t>
            </a:r>
            <a:r>
              <a:rPr lang="en-US" sz="2000" spc="-30" dirty="0">
                <a:latin typeface="Tahoma"/>
                <a:cs typeface="Tahoma"/>
              </a:rPr>
              <a:t> </a:t>
            </a:r>
            <a:r>
              <a:rPr lang="en-US" sz="2000" spc="-5" dirty="0">
                <a:latin typeface="Tahoma"/>
                <a:cs typeface="Tahoma"/>
              </a:rPr>
              <a:t>r</a:t>
            </a:r>
            <a:r>
              <a:rPr lang="en-US" sz="2000" dirty="0">
                <a:latin typeface="Tahoma"/>
                <a:cs typeface="Tahoma"/>
              </a:rPr>
              <a:t>eco</a:t>
            </a:r>
            <a:r>
              <a:rPr lang="en-US" sz="2000" spc="-5" dirty="0">
                <a:latin typeface="Tahoma"/>
                <a:cs typeface="Tahoma"/>
              </a:rPr>
              <a:t>rd</a:t>
            </a:r>
            <a:r>
              <a:rPr lang="en-US" sz="2000" dirty="0">
                <a:latin typeface="Tahoma"/>
                <a:cs typeface="Tahoma"/>
              </a:rPr>
              <a:t>s</a:t>
            </a:r>
            <a:r>
              <a:rPr lang="en-US" sz="2000" spc="-10" dirty="0">
                <a:latin typeface="Tahoma"/>
                <a:cs typeface="Tahoma"/>
              </a:rPr>
              <a:t>,</a:t>
            </a:r>
            <a:r>
              <a:rPr lang="en-US" sz="2000" spc="-25" dirty="0">
                <a:latin typeface="Tahoma"/>
                <a:cs typeface="Tahoma"/>
              </a:rPr>
              <a:t> </a:t>
            </a:r>
            <a:r>
              <a:rPr lang="en-US" sz="2000" dirty="0">
                <a:latin typeface="Tahoma"/>
                <a:cs typeface="Tahoma"/>
              </a:rPr>
              <a:t>online</a:t>
            </a:r>
            <a:r>
              <a:rPr lang="en-US" sz="2000" spc="-15" dirty="0">
                <a:latin typeface="Tahoma"/>
                <a:cs typeface="Tahoma"/>
              </a:rPr>
              <a:t> </a:t>
            </a:r>
            <a:r>
              <a:rPr lang="en-US" sz="2000" dirty="0">
                <a:latin typeface="Tahoma"/>
                <a:cs typeface="Tahoma"/>
              </a:rPr>
              <a:t>sho</a:t>
            </a:r>
            <a:r>
              <a:rPr lang="en-US" sz="2000" spc="-5" dirty="0">
                <a:latin typeface="Tahoma"/>
                <a:cs typeface="Tahoma"/>
              </a:rPr>
              <a:t>pp</a:t>
            </a:r>
            <a:r>
              <a:rPr lang="en-US" sz="2000" spc="-10" dirty="0">
                <a:latin typeface="Tahoma"/>
                <a:cs typeface="Tahoma"/>
              </a:rPr>
              <a:t>ing</a:t>
            </a:r>
            <a:r>
              <a:rPr lang="en-US" sz="2000" spc="-30" dirty="0">
                <a:latin typeface="Tahoma"/>
                <a:cs typeface="Tahoma"/>
              </a:rPr>
              <a:t> </a:t>
            </a:r>
            <a:r>
              <a:rPr lang="en-US" sz="2000" dirty="0">
                <a:latin typeface="Tahoma"/>
                <a:cs typeface="Tahoma"/>
              </a:rPr>
              <a:t>etc.</a:t>
            </a:r>
          </a:p>
          <a:p>
            <a:pPr marL="317500" marR="12700" indent="-304800">
              <a:lnSpc>
                <a:spcPct val="93000"/>
              </a:lnSpc>
              <a:buFont typeface="Times New Roman"/>
              <a:buChar char="•"/>
              <a:tabLst>
                <a:tab pos="316865" algn="l"/>
              </a:tabLst>
            </a:pPr>
            <a:r>
              <a:rPr lang="en-US" sz="2400" spc="-15" dirty="0" smtClean="0">
                <a:latin typeface="Tahoma"/>
                <a:cs typeface="Tahoma"/>
              </a:rPr>
              <a:t>A</a:t>
            </a:r>
            <a:r>
              <a:rPr lang="en-US" sz="2400" spc="5" dirty="0" smtClean="0">
                <a:latin typeface="Tahoma"/>
                <a:cs typeface="Tahoma"/>
              </a:rPr>
              <a:t> </a:t>
            </a:r>
            <a:r>
              <a:rPr lang="en-US" sz="2400" spc="-15" dirty="0">
                <a:latin typeface="Tahoma"/>
                <a:cs typeface="Tahoma"/>
              </a:rPr>
              <a:t>s</a:t>
            </a:r>
            <a:r>
              <a:rPr lang="en-US" sz="2400" spc="-5" dirty="0">
                <a:latin typeface="Tahoma"/>
                <a:cs typeface="Tahoma"/>
              </a:rPr>
              <a:t>i</a:t>
            </a:r>
            <a:r>
              <a:rPr lang="en-US" sz="2400" spc="-15" dirty="0">
                <a:latin typeface="Tahoma"/>
                <a:cs typeface="Tahoma"/>
              </a:rPr>
              <a:t>ng</a:t>
            </a:r>
            <a:r>
              <a:rPr lang="en-US" sz="2400" spc="-5" dirty="0">
                <a:latin typeface="Tahoma"/>
                <a:cs typeface="Tahoma"/>
              </a:rPr>
              <a:t>l</a:t>
            </a:r>
            <a:r>
              <a:rPr lang="en-US" sz="2400" spc="-15" dirty="0">
                <a:latin typeface="Tahoma"/>
                <a:cs typeface="Tahoma"/>
              </a:rPr>
              <a:t>e s</a:t>
            </a:r>
            <a:r>
              <a:rPr lang="en-US" sz="2400" spc="-20" dirty="0">
                <a:latin typeface="Tahoma"/>
                <a:cs typeface="Tahoma"/>
              </a:rPr>
              <a:t>e</a:t>
            </a:r>
            <a:r>
              <a:rPr lang="en-US" sz="2400" spc="-15" dirty="0">
                <a:latin typeface="Tahoma"/>
                <a:cs typeface="Tahoma"/>
              </a:rPr>
              <a:t>cur</a:t>
            </a:r>
            <a:r>
              <a:rPr lang="en-US" sz="2400" spc="-5" dirty="0">
                <a:latin typeface="Tahoma"/>
                <a:cs typeface="Tahoma"/>
              </a:rPr>
              <a:t>it</a:t>
            </a:r>
            <a:r>
              <a:rPr lang="en-US" sz="2400" spc="-15" dirty="0">
                <a:latin typeface="Tahoma"/>
                <a:cs typeface="Tahoma"/>
              </a:rPr>
              <a:t>y</a:t>
            </a:r>
            <a:r>
              <a:rPr lang="en-US" sz="2400" spc="20" dirty="0">
                <a:latin typeface="Tahoma"/>
                <a:cs typeface="Tahoma"/>
              </a:rPr>
              <a:t> </a:t>
            </a:r>
            <a:r>
              <a:rPr lang="en-US" sz="2400" spc="-5" dirty="0">
                <a:latin typeface="Tahoma"/>
                <a:cs typeface="Tahoma"/>
              </a:rPr>
              <a:t>l</a:t>
            </a:r>
            <a:r>
              <a:rPr lang="en-US" sz="2400" spc="-15" dirty="0">
                <a:latin typeface="Tahoma"/>
                <a:cs typeface="Tahoma"/>
              </a:rPr>
              <a:t>oopho</a:t>
            </a:r>
            <a:r>
              <a:rPr lang="en-US" sz="2400" spc="-5" dirty="0">
                <a:latin typeface="Tahoma"/>
                <a:cs typeface="Tahoma"/>
              </a:rPr>
              <a:t>l</a:t>
            </a:r>
            <a:r>
              <a:rPr lang="en-US" sz="2400" spc="-15" dirty="0">
                <a:latin typeface="Tahoma"/>
                <a:cs typeface="Tahoma"/>
              </a:rPr>
              <a:t>e</a:t>
            </a:r>
            <a:r>
              <a:rPr lang="en-US" sz="2400" spc="25" dirty="0">
                <a:latin typeface="Tahoma"/>
                <a:cs typeface="Tahoma"/>
              </a:rPr>
              <a:t> </a:t>
            </a:r>
            <a:r>
              <a:rPr lang="en-US" sz="2400" spc="-5" dirty="0">
                <a:latin typeface="Tahoma"/>
                <a:cs typeface="Tahoma"/>
              </a:rPr>
              <a:t>i</a:t>
            </a:r>
            <a:r>
              <a:rPr lang="en-US" sz="2400" spc="-15" dirty="0">
                <a:latin typeface="Tahoma"/>
                <a:cs typeface="Tahoma"/>
              </a:rPr>
              <a:t>n</a:t>
            </a:r>
            <a:r>
              <a:rPr lang="en-US" sz="2400" spc="15" dirty="0">
                <a:latin typeface="Tahoma"/>
                <a:cs typeface="Tahoma"/>
              </a:rPr>
              <a:t> </a:t>
            </a:r>
            <a:r>
              <a:rPr lang="en-US" sz="2400" spc="-5" dirty="0">
                <a:latin typeface="Tahoma"/>
                <a:cs typeface="Tahoma"/>
              </a:rPr>
              <a:t>t</a:t>
            </a:r>
            <a:r>
              <a:rPr lang="en-US" sz="2400" spc="-15" dirty="0">
                <a:latin typeface="Tahoma"/>
                <a:cs typeface="Tahoma"/>
              </a:rPr>
              <a:t>he </a:t>
            </a:r>
            <a:r>
              <a:rPr lang="en-US" sz="2400" spc="-20" dirty="0">
                <a:latin typeface="Tahoma"/>
                <a:cs typeface="Tahoma"/>
              </a:rPr>
              <a:t>OS</a:t>
            </a:r>
            <a:r>
              <a:rPr lang="en-US" sz="2400" spc="5" dirty="0">
                <a:latin typeface="Tahoma"/>
                <a:cs typeface="Tahoma"/>
              </a:rPr>
              <a:t> </a:t>
            </a:r>
            <a:r>
              <a:rPr lang="en-US" sz="2400" spc="-15" dirty="0">
                <a:latin typeface="Tahoma"/>
                <a:cs typeface="Tahoma"/>
              </a:rPr>
              <a:t>d</a:t>
            </a:r>
            <a:r>
              <a:rPr lang="en-US" sz="2400" spc="-20" dirty="0">
                <a:latin typeface="Tahoma"/>
                <a:cs typeface="Tahoma"/>
              </a:rPr>
              <a:t>e</a:t>
            </a:r>
            <a:r>
              <a:rPr lang="en-US" sz="2400" spc="-15" dirty="0">
                <a:latin typeface="Tahoma"/>
                <a:cs typeface="Tahoma"/>
              </a:rPr>
              <a:t>s</a:t>
            </a:r>
            <a:r>
              <a:rPr lang="en-US" sz="2400" spc="-5" dirty="0">
                <a:latin typeface="Tahoma"/>
                <a:cs typeface="Tahoma"/>
              </a:rPr>
              <a:t>i</a:t>
            </a:r>
            <a:r>
              <a:rPr lang="en-US" sz="2400" spc="-15" dirty="0">
                <a:latin typeface="Tahoma"/>
                <a:cs typeface="Tahoma"/>
              </a:rPr>
              <a:t>gn</a:t>
            </a:r>
            <a:r>
              <a:rPr lang="en-US" sz="2400" spc="30" dirty="0">
                <a:latin typeface="Tahoma"/>
                <a:cs typeface="Tahoma"/>
              </a:rPr>
              <a:t> </a:t>
            </a:r>
            <a:r>
              <a:rPr lang="en-US" sz="2400" spc="-15" dirty="0">
                <a:latin typeface="Tahoma"/>
                <a:cs typeface="Tahoma"/>
              </a:rPr>
              <a:t>and</a:t>
            </a:r>
            <a:r>
              <a:rPr lang="en-US" sz="2400" spc="-10" dirty="0">
                <a:latin typeface="Tahoma"/>
                <a:cs typeface="Tahoma"/>
              </a:rPr>
              <a:t> </a:t>
            </a:r>
            <a:r>
              <a:rPr lang="en-US" sz="2400" spc="-5" dirty="0">
                <a:latin typeface="Tahoma"/>
                <a:cs typeface="Tahoma"/>
              </a:rPr>
              <a:t>i</a:t>
            </a:r>
            <a:r>
              <a:rPr lang="en-US" sz="2400" spc="-20" dirty="0">
                <a:latin typeface="Tahoma"/>
                <a:cs typeface="Tahoma"/>
              </a:rPr>
              <a:t>mp</a:t>
            </a:r>
            <a:r>
              <a:rPr lang="en-US" sz="2400" spc="-5" dirty="0">
                <a:latin typeface="Tahoma"/>
                <a:cs typeface="Tahoma"/>
              </a:rPr>
              <a:t>l</a:t>
            </a:r>
            <a:r>
              <a:rPr lang="en-US" sz="2400" spc="-20" dirty="0">
                <a:latin typeface="Tahoma"/>
                <a:cs typeface="Tahoma"/>
              </a:rPr>
              <a:t>e</a:t>
            </a:r>
            <a:r>
              <a:rPr lang="en-US" sz="2400" spc="-25" dirty="0">
                <a:latin typeface="Tahoma"/>
                <a:cs typeface="Tahoma"/>
              </a:rPr>
              <a:t>m</a:t>
            </a:r>
            <a:r>
              <a:rPr lang="en-US" sz="2400" spc="-20" dirty="0">
                <a:latin typeface="Tahoma"/>
                <a:cs typeface="Tahoma"/>
              </a:rPr>
              <a:t>e</a:t>
            </a:r>
            <a:r>
              <a:rPr lang="en-US" sz="2400" spc="-15" dirty="0">
                <a:latin typeface="Tahoma"/>
                <a:cs typeface="Tahoma"/>
              </a:rPr>
              <a:t>n</a:t>
            </a:r>
            <a:r>
              <a:rPr lang="en-US" sz="2400" spc="-5" dirty="0">
                <a:latin typeface="Tahoma"/>
                <a:cs typeface="Tahoma"/>
              </a:rPr>
              <a:t>t</a:t>
            </a:r>
            <a:r>
              <a:rPr lang="en-US" sz="2400" spc="-15" dirty="0">
                <a:latin typeface="Tahoma"/>
                <a:cs typeface="Tahoma"/>
              </a:rPr>
              <a:t>a</a:t>
            </a:r>
            <a:r>
              <a:rPr lang="en-US" sz="2400" spc="-5" dirty="0">
                <a:latin typeface="Tahoma"/>
                <a:cs typeface="Tahoma"/>
              </a:rPr>
              <a:t>ti</a:t>
            </a:r>
            <a:r>
              <a:rPr lang="en-US" sz="2400" spc="-15" dirty="0">
                <a:latin typeface="Tahoma"/>
                <a:cs typeface="Tahoma"/>
              </a:rPr>
              <a:t>on</a:t>
            </a:r>
            <a:r>
              <a:rPr lang="en-US" sz="2400" spc="40" dirty="0">
                <a:latin typeface="Tahoma"/>
                <a:cs typeface="Tahoma"/>
              </a:rPr>
              <a:t> </a:t>
            </a:r>
            <a:r>
              <a:rPr lang="en-US" sz="2400" spc="-15" dirty="0">
                <a:latin typeface="Tahoma"/>
                <a:cs typeface="Tahoma"/>
              </a:rPr>
              <a:t>kno</a:t>
            </a:r>
            <a:r>
              <a:rPr lang="en-US" sz="2400" spc="-25" dirty="0">
                <a:latin typeface="Tahoma"/>
                <a:cs typeface="Tahoma"/>
              </a:rPr>
              <a:t>w</a:t>
            </a:r>
            <a:r>
              <a:rPr lang="en-US" sz="2400" spc="-15" dirty="0">
                <a:latin typeface="Tahoma"/>
                <a:cs typeface="Tahoma"/>
              </a:rPr>
              <a:t>n</a:t>
            </a:r>
            <a:r>
              <a:rPr lang="en-US" sz="2400" spc="15" dirty="0">
                <a:latin typeface="Tahoma"/>
                <a:cs typeface="Tahoma"/>
              </a:rPr>
              <a:t> </a:t>
            </a:r>
            <a:r>
              <a:rPr lang="en-US" sz="2400" spc="-5" dirty="0">
                <a:latin typeface="Tahoma"/>
                <a:cs typeface="Tahoma"/>
              </a:rPr>
              <a:t>t</a:t>
            </a:r>
            <a:r>
              <a:rPr lang="en-US" sz="2400" spc="-15" dirty="0">
                <a:latin typeface="Tahoma"/>
                <a:cs typeface="Tahoma"/>
              </a:rPr>
              <a:t>o</a:t>
            </a:r>
            <a:r>
              <a:rPr lang="en-US" sz="2400" spc="5" dirty="0">
                <a:latin typeface="Tahoma"/>
                <a:cs typeface="Tahoma"/>
              </a:rPr>
              <a:t> </a:t>
            </a:r>
            <a:r>
              <a:rPr lang="en-US" sz="2400" spc="-15" dirty="0">
                <a:latin typeface="Tahoma"/>
                <a:cs typeface="Tahoma"/>
              </a:rPr>
              <a:t>a</a:t>
            </a:r>
            <a:r>
              <a:rPr lang="en-US" sz="2400" spc="5" dirty="0">
                <a:latin typeface="Tahoma"/>
                <a:cs typeface="Tahoma"/>
              </a:rPr>
              <a:t> </a:t>
            </a:r>
            <a:r>
              <a:rPr lang="en-US" sz="2400" spc="-20" dirty="0">
                <a:latin typeface="Tahoma"/>
                <a:cs typeface="Tahoma"/>
              </a:rPr>
              <a:t>ma</a:t>
            </a:r>
            <a:r>
              <a:rPr lang="en-US" sz="2400" spc="-5" dirty="0">
                <a:latin typeface="Tahoma"/>
                <a:cs typeface="Tahoma"/>
              </a:rPr>
              <a:t>li</a:t>
            </a:r>
            <a:r>
              <a:rPr lang="en-US" sz="2400" spc="-15" dirty="0">
                <a:latin typeface="Tahoma"/>
                <a:cs typeface="Tahoma"/>
              </a:rPr>
              <a:t>c</a:t>
            </a:r>
            <a:r>
              <a:rPr lang="en-US" sz="2400" spc="-5" dirty="0">
                <a:latin typeface="Tahoma"/>
                <a:cs typeface="Tahoma"/>
              </a:rPr>
              <a:t>i</a:t>
            </a:r>
            <a:r>
              <a:rPr lang="en-US" sz="2400" spc="-15" dirty="0">
                <a:latin typeface="Tahoma"/>
                <a:cs typeface="Tahoma"/>
              </a:rPr>
              <a:t>ous</a:t>
            </a:r>
            <a:r>
              <a:rPr lang="en-US" sz="2400" spc="15" dirty="0">
                <a:latin typeface="Tahoma"/>
                <a:cs typeface="Tahoma"/>
              </a:rPr>
              <a:t> </a:t>
            </a:r>
            <a:r>
              <a:rPr lang="en-US" sz="2400" spc="-15" dirty="0">
                <a:latin typeface="Tahoma"/>
                <a:cs typeface="Tahoma"/>
              </a:rPr>
              <a:t>a</a:t>
            </a:r>
            <a:r>
              <a:rPr lang="en-US" sz="2400" spc="-5" dirty="0">
                <a:latin typeface="Tahoma"/>
                <a:cs typeface="Tahoma"/>
              </a:rPr>
              <a:t>tt</a:t>
            </a:r>
            <a:r>
              <a:rPr lang="en-US" sz="2400" spc="-15" dirty="0">
                <a:latin typeface="Tahoma"/>
                <a:cs typeface="Tahoma"/>
              </a:rPr>
              <a:t>ack</a:t>
            </a:r>
            <a:r>
              <a:rPr lang="en-US" sz="2400" spc="-20" dirty="0">
                <a:latin typeface="Tahoma"/>
                <a:cs typeface="Tahoma"/>
              </a:rPr>
              <a:t>e</a:t>
            </a:r>
            <a:r>
              <a:rPr lang="en-US" sz="2400" spc="-10" dirty="0">
                <a:latin typeface="Tahoma"/>
                <a:cs typeface="Tahoma"/>
              </a:rPr>
              <a:t>r</a:t>
            </a:r>
            <a:r>
              <a:rPr lang="en-US" sz="2400" spc="5" dirty="0">
                <a:latin typeface="Tahoma"/>
                <a:cs typeface="Tahoma"/>
              </a:rPr>
              <a:t> </a:t>
            </a:r>
            <a:r>
              <a:rPr lang="en-US" sz="2400" spc="-15" dirty="0">
                <a:latin typeface="Tahoma"/>
                <a:cs typeface="Tahoma"/>
              </a:rPr>
              <a:t>cou</a:t>
            </a:r>
            <a:r>
              <a:rPr lang="en-US" sz="2400" spc="-5" dirty="0">
                <a:latin typeface="Tahoma"/>
                <a:cs typeface="Tahoma"/>
              </a:rPr>
              <a:t>l</a:t>
            </a:r>
            <a:r>
              <a:rPr lang="en-US" sz="2400" spc="-15" dirty="0">
                <a:latin typeface="Tahoma"/>
                <a:cs typeface="Tahoma"/>
              </a:rPr>
              <a:t>d</a:t>
            </a:r>
            <a:r>
              <a:rPr lang="en-US" sz="2400" spc="15" dirty="0">
                <a:latin typeface="Tahoma"/>
                <a:cs typeface="Tahoma"/>
              </a:rPr>
              <a:t> </a:t>
            </a:r>
            <a:r>
              <a:rPr lang="en-US" sz="2400" spc="-15" dirty="0">
                <a:latin typeface="Tahoma"/>
                <a:cs typeface="Tahoma"/>
              </a:rPr>
              <a:t>do</a:t>
            </a:r>
            <a:r>
              <a:rPr lang="en-US" sz="2400" spc="-10" dirty="0">
                <a:latin typeface="Tahoma"/>
                <a:cs typeface="Tahoma"/>
              </a:rPr>
              <a:t> s</a:t>
            </a:r>
            <a:r>
              <a:rPr lang="en-US" sz="2400" spc="-20" dirty="0">
                <a:latin typeface="Tahoma"/>
                <a:cs typeface="Tahoma"/>
              </a:rPr>
              <a:t>e</a:t>
            </a:r>
            <a:r>
              <a:rPr lang="en-US" sz="2400" spc="-10" dirty="0">
                <a:latin typeface="Tahoma"/>
                <a:cs typeface="Tahoma"/>
              </a:rPr>
              <a:t>r</a:t>
            </a:r>
            <a:r>
              <a:rPr lang="en-US" sz="2400" spc="-5" dirty="0">
                <a:latin typeface="Tahoma"/>
                <a:cs typeface="Tahoma"/>
              </a:rPr>
              <a:t>i</a:t>
            </a:r>
            <a:r>
              <a:rPr lang="en-US" sz="2400" spc="-15" dirty="0">
                <a:latin typeface="Tahoma"/>
                <a:cs typeface="Tahoma"/>
              </a:rPr>
              <a:t>ous</a:t>
            </a:r>
            <a:r>
              <a:rPr lang="en-US" sz="2400" spc="15" dirty="0">
                <a:latin typeface="Tahoma"/>
                <a:cs typeface="Tahoma"/>
              </a:rPr>
              <a:t> </a:t>
            </a:r>
            <a:r>
              <a:rPr lang="en-US" sz="2400" spc="-15" dirty="0">
                <a:latin typeface="Tahoma"/>
                <a:cs typeface="Tahoma"/>
              </a:rPr>
              <a:t>damag</a:t>
            </a:r>
            <a:r>
              <a:rPr lang="en-US" sz="2400" spc="-20" dirty="0">
                <a:latin typeface="Tahoma"/>
                <a:cs typeface="Tahoma"/>
              </a:rPr>
              <a:t>e</a:t>
            </a:r>
            <a:r>
              <a:rPr lang="en-US" sz="2400" spc="-10" dirty="0">
                <a:latin typeface="Tahoma"/>
                <a:cs typeface="Tahoma"/>
              </a:rPr>
              <a:t>.</a:t>
            </a:r>
            <a:endParaRPr lang="en-US" sz="2400" dirty="0">
              <a:latin typeface="Tahoma"/>
              <a:cs typeface="Tahoma"/>
            </a:endParaRPr>
          </a:p>
          <a:p>
            <a:pPr marL="0" indent="0">
              <a:buFont typeface="Arial" panose="020B0604020202020204" pitchFamily="34" charset="0"/>
              <a:buNone/>
            </a:pPr>
            <a:endParaRPr lang="en-US" sz="1400" dirty="0"/>
          </a:p>
        </p:txBody>
      </p:sp>
      <p:sp>
        <p:nvSpPr>
          <p:cNvPr id="9" name="Footer Placeholder 8"/>
          <p:cNvSpPr>
            <a:spLocks noGrp="1"/>
          </p:cNvSpPr>
          <p:nvPr>
            <p:ph type="ftr" sz="quarter" idx="11"/>
          </p:nvPr>
        </p:nvSpPr>
        <p:spPr/>
        <p:txBody>
          <a:bodyPr/>
          <a:lstStyle/>
          <a:p>
            <a:r>
              <a:rPr lang="en-US" smtClean="0"/>
              <a:t>Secure Operating systems                          Dr. Hesham Salman</a:t>
            </a:r>
            <a:endParaRPr lang="en-US"/>
          </a:p>
        </p:txBody>
      </p:sp>
      <p:sp>
        <p:nvSpPr>
          <p:cNvPr id="11" name="Slide Number Placeholder 10"/>
          <p:cNvSpPr>
            <a:spLocks noGrp="1"/>
          </p:cNvSpPr>
          <p:nvPr>
            <p:ph type="sldNum" sz="quarter" idx="12"/>
          </p:nvPr>
        </p:nvSpPr>
        <p:spPr/>
        <p:txBody>
          <a:bodyPr/>
          <a:lstStyle/>
          <a:p>
            <a:fld id="{20F8B174-B042-4CE3-8666-0123AA244BDB}" type="slidenum">
              <a:rPr lang="en-US" smtClean="0"/>
              <a:t>16</a:t>
            </a:fld>
            <a:endParaRPr lang="en-US"/>
          </a:p>
        </p:txBody>
      </p:sp>
    </p:spTree>
    <p:extLst>
      <p:ext uri="{BB962C8B-B14F-4D97-AF65-F5344CB8AC3E}">
        <p14:creationId xmlns:p14="http://schemas.microsoft.com/office/powerpoint/2010/main" val="1903450342"/>
      </p:ext>
    </p:extLst>
  </p:cSld>
  <p:clrMapOvr>
    <a:masterClrMapping/>
  </p:clrMapOvr>
  <mc:AlternateContent xmlns:mc="http://schemas.openxmlformats.org/markup-compatibility/2006" xmlns:p14="http://schemas.microsoft.com/office/powerpoint/2010/main">
    <mc:Choice Requires="p14">
      <p:transition spd="slow" p14:dur="2000" advTm="167221"/>
    </mc:Choice>
    <mc:Fallback xmlns="">
      <p:transition spd="slow" advTm="167221"/>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0868" y="5456993"/>
            <a:ext cx="1222425" cy="1096206"/>
          </a:xfrm>
          <a:prstGeom prst="rect">
            <a:avLst/>
          </a:prstGeom>
        </p:spPr>
      </p:pic>
      <p:pic>
        <p:nvPicPr>
          <p:cNvPr id="3" name="Picture 2"/>
          <p:cNvPicPr>
            <a:picLocks noChangeAspect="1"/>
          </p:cNvPicPr>
          <p:nvPr/>
        </p:nvPicPr>
        <p:blipFill>
          <a:blip r:embed="rId3"/>
          <a:stretch>
            <a:fillRect/>
          </a:stretch>
        </p:blipFill>
        <p:spPr>
          <a:xfrm>
            <a:off x="1938642" y="600509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5423052" cy="584775"/>
          </a:xfrm>
          <a:prstGeom prst="rect">
            <a:avLst/>
          </a:prstGeom>
          <a:noFill/>
        </p:spPr>
        <p:txBody>
          <a:bodyPr wrap="square" rtlCol="0">
            <a:spAutoFit/>
          </a:bodyPr>
          <a:lstStyle/>
          <a:p>
            <a:r>
              <a:rPr lang="en-US" sz="3200" b="1" spc="-30" dirty="0">
                <a:solidFill>
                  <a:srgbClr val="FF0000"/>
                </a:solidFill>
                <a:latin typeface="Tahoma"/>
                <a:cs typeface="Tahoma"/>
              </a:rPr>
              <a:t>W</a:t>
            </a:r>
            <a:r>
              <a:rPr lang="en-US" sz="3200" b="1" spc="-25" dirty="0">
                <a:solidFill>
                  <a:srgbClr val="FF0000"/>
                </a:solidFill>
                <a:latin typeface="Tahoma"/>
                <a:cs typeface="Tahoma"/>
              </a:rPr>
              <a:t>h</a:t>
            </a:r>
            <a:r>
              <a:rPr lang="en-US" sz="3200" b="1" spc="-20" dirty="0">
                <a:solidFill>
                  <a:srgbClr val="FF0000"/>
                </a:solidFill>
                <a:latin typeface="Tahoma"/>
                <a:cs typeface="Tahoma"/>
              </a:rPr>
              <a:t>o</a:t>
            </a:r>
            <a:r>
              <a:rPr lang="en-US" sz="3200" b="1" spc="-10" dirty="0">
                <a:solidFill>
                  <a:srgbClr val="FF0000"/>
                </a:solidFill>
                <a:latin typeface="Tahoma"/>
                <a:cs typeface="Tahoma"/>
              </a:rPr>
              <a:t> </a:t>
            </a:r>
            <a:r>
              <a:rPr lang="en-US" sz="3200" b="1" spc="-25" dirty="0">
                <a:solidFill>
                  <a:srgbClr val="FF0000"/>
                </a:solidFill>
                <a:latin typeface="Tahoma"/>
                <a:cs typeface="Tahoma"/>
              </a:rPr>
              <a:t>a</a:t>
            </a:r>
            <a:r>
              <a:rPr lang="en-US" sz="3200" b="1" dirty="0">
                <a:solidFill>
                  <a:srgbClr val="FF0000"/>
                </a:solidFill>
                <a:latin typeface="Tahoma"/>
                <a:cs typeface="Tahoma"/>
              </a:rPr>
              <a:t>re</a:t>
            </a:r>
            <a:r>
              <a:rPr lang="en-US" sz="3200" b="1" spc="5" dirty="0">
                <a:solidFill>
                  <a:srgbClr val="FF0000"/>
                </a:solidFill>
                <a:latin typeface="Tahoma"/>
                <a:cs typeface="Tahoma"/>
              </a:rPr>
              <a:t> </a:t>
            </a:r>
            <a:r>
              <a:rPr lang="en-US" sz="3200" b="1" spc="-15" dirty="0">
                <a:solidFill>
                  <a:srgbClr val="FF0000"/>
                </a:solidFill>
                <a:latin typeface="Tahoma"/>
                <a:cs typeface="Tahoma"/>
              </a:rPr>
              <a:t>t</a:t>
            </a:r>
            <a:r>
              <a:rPr lang="en-US" sz="3200" b="1" spc="-25" dirty="0">
                <a:solidFill>
                  <a:srgbClr val="FF0000"/>
                </a:solidFill>
                <a:latin typeface="Tahoma"/>
                <a:cs typeface="Tahoma"/>
              </a:rPr>
              <a:t>h</a:t>
            </a:r>
            <a:r>
              <a:rPr lang="en-US" sz="3200" b="1" dirty="0">
                <a:solidFill>
                  <a:srgbClr val="FF0000"/>
                </a:solidFill>
                <a:latin typeface="Tahoma"/>
                <a:cs typeface="Tahoma"/>
              </a:rPr>
              <a:t>e</a:t>
            </a:r>
            <a:r>
              <a:rPr lang="en-US" sz="3200" b="1" spc="5" dirty="0">
                <a:solidFill>
                  <a:srgbClr val="FF0000"/>
                </a:solidFill>
                <a:latin typeface="Tahoma"/>
                <a:cs typeface="Tahoma"/>
              </a:rPr>
              <a:t> </a:t>
            </a:r>
            <a:r>
              <a:rPr lang="en-US" sz="3200" b="1" spc="-25" dirty="0">
                <a:solidFill>
                  <a:srgbClr val="FF0000"/>
                </a:solidFill>
                <a:latin typeface="Tahoma"/>
                <a:cs typeface="Tahoma"/>
              </a:rPr>
              <a:t>a</a:t>
            </a:r>
            <a:r>
              <a:rPr lang="en-US" sz="3200" b="1" spc="-15" dirty="0">
                <a:solidFill>
                  <a:srgbClr val="FF0000"/>
                </a:solidFill>
                <a:latin typeface="Tahoma"/>
                <a:cs typeface="Tahoma"/>
              </a:rPr>
              <a:t>tt</a:t>
            </a:r>
            <a:r>
              <a:rPr lang="en-US" sz="3200" b="1" spc="-25" dirty="0">
                <a:solidFill>
                  <a:srgbClr val="FF0000"/>
                </a:solidFill>
                <a:latin typeface="Tahoma"/>
                <a:cs typeface="Tahoma"/>
              </a:rPr>
              <a:t>a</a:t>
            </a:r>
            <a:r>
              <a:rPr lang="en-US" sz="3200" b="1" spc="-20" dirty="0">
                <a:solidFill>
                  <a:srgbClr val="FF0000"/>
                </a:solidFill>
                <a:latin typeface="Tahoma"/>
                <a:cs typeface="Tahoma"/>
              </a:rPr>
              <a:t>ckers?</a:t>
            </a:r>
            <a:endParaRPr lang="en-US" sz="3200" b="1" dirty="0">
              <a:solidFill>
                <a:srgbClr val="FF0000"/>
              </a:solidFill>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Footer Placeholder 8"/>
          <p:cNvSpPr>
            <a:spLocks noGrp="1"/>
          </p:cNvSpPr>
          <p:nvPr>
            <p:ph type="ftr" sz="quarter" idx="11"/>
          </p:nvPr>
        </p:nvSpPr>
        <p:spPr/>
        <p:txBody>
          <a:bodyPr/>
          <a:lstStyle/>
          <a:p>
            <a:r>
              <a:rPr lang="en-US" smtClean="0"/>
              <a:t>Secure Operating systems                          Dr. Hesham Salman</a:t>
            </a:r>
            <a:endParaRPr lang="en-US"/>
          </a:p>
        </p:txBody>
      </p:sp>
      <p:sp>
        <p:nvSpPr>
          <p:cNvPr id="11" name="Slide Number Placeholder 10"/>
          <p:cNvSpPr>
            <a:spLocks noGrp="1"/>
          </p:cNvSpPr>
          <p:nvPr>
            <p:ph type="sldNum" sz="quarter" idx="12"/>
          </p:nvPr>
        </p:nvSpPr>
        <p:spPr/>
        <p:txBody>
          <a:bodyPr/>
          <a:lstStyle/>
          <a:p>
            <a:fld id="{20F8B174-B042-4CE3-8666-0123AA244BDB}" type="slidenum">
              <a:rPr lang="en-US" smtClean="0"/>
              <a:t>17</a:t>
            </a:fld>
            <a:endParaRPr lang="en-US"/>
          </a:p>
        </p:txBody>
      </p:sp>
      <p:sp>
        <p:nvSpPr>
          <p:cNvPr id="12" name="object 3"/>
          <p:cNvSpPr txBox="1"/>
          <p:nvPr/>
        </p:nvSpPr>
        <p:spPr>
          <a:xfrm>
            <a:off x="1725740" y="1313180"/>
            <a:ext cx="10328031" cy="5043170"/>
          </a:xfrm>
          <a:prstGeom prst="rect">
            <a:avLst/>
          </a:prstGeom>
        </p:spPr>
        <p:txBody>
          <a:bodyPr vert="horz" wrap="square" lIns="0" tIns="0" rIns="0" bIns="0" rtlCol="0">
            <a:noAutofit/>
          </a:bodyPr>
          <a:lstStyle/>
          <a:p>
            <a:pPr marL="318770" indent="-306705">
              <a:lnSpc>
                <a:spcPct val="100000"/>
              </a:lnSpc>
              <a:buFont typeface="Times New Roman"/>
              <a:buChar char="•"/>
              <a:tabLst>
                <a:tab pos="318770" algn="l"/>
              </a:tabLst>
            </a:pPr>
            <a:r>
              <a:rPr sz="2200" spc="-20" dirty="0" smtClean="0">
                <a:latin typeface="Tahoma"/>
                <a:cs typeface="Tahoma"/>
              </a:rPr>
              <a:t>V</a:t>
            </a:r>
            <a:r>
              <a:rPr sz="2200" spc="-15" dirty="0" smtClean="0">
                <a:latin typeface="Tahoma"/>
                <a:cs typeface="Tahoma"/>
              </a:rPr>
              <a:t>andals</a:t>
            </a:r>
            <a:r>
              <a:rPr sz="2200" spc="-5" dirty="0" smtClean="0">
                <a:latin typeface="Tahoma"/>
                <a:cs typeface="Tahoma"/>
              </a:rPr>
              <a:t> </a:t>
            </a:r>
            <a:r>
              <a:rPr sz="2200" spc="-15" dirty="0" smtClean="0">
                <a:latin typeface="Tahoma"/>
                <a:cs typeface="Tahoma"/>
              </a:rPr>
              <a:t>(Hack</a:t>
            </a:r>
            <a:r>
              <a:rPr sz="2200" spc="-20" dirty="0" smtClean="0">
                <a:latin typeface="Tahoma"/>
                <a:cs typeface="Tahoma"/>
              </a:rPr>
              <a:t>e</a:t>
            </a:r>
            <a:r>
              <a:rPr sz="2200" spc="-10" dirty="0" smtClean="0">
                <a:latin typeface="Tahoma"/>
                <a:cs typeface="Tahoma"/>
              </a:rPr>
              <a:t>rs,</a:t>
            </a:r>
            <a:r>
              <a:rPr sz="2200" spc="10" dirty="0" smtClean="0">
                <a:latin typeface="Tahoma"/>
                <a:cs typeface="Tahoma"/>
              </a:rPr>
              <a:t> </a:t>
            </a:r>
            <a:r>
              <a:rPr sz="2200" spc="-15" dirty="0" smtClean="0">
                <a:latin typeface="Tahoma"/>
                <a:cs typeface="Tahoma"/>
              </a:rPr>
              <a:t>c</a:t>
            </a:r>
            <a:r>
              <a:rPr sz="2200" spc="-10" dirty="0" smtClean="0">
                <a:latin typeface="Tahoma"/>
                <a:cs typeface="Tahoma"/>
              </a:rPr>
              <a:t>ra</a:t>
            </a:r>
            <a:r>
              <a:rPr sz="2200" spc="-15" dirty="0" smtClean="0">
                <a:latin typeface="Tahoma"/>
                <a:cs typeface="Tahoma"/>
              </a:rPr>
              <a:t>ck</a:t>
            </a:r>
            <a:r>
              <a:rPr sz="2200" spc="-20" dirty="0" smtClean="0">
                <a:latin typeface="Tahoma"/>
                <a:cs typeface="Tahoma"/>
              </a:rPr>
              <a:t>e</a:t>
            </a:r>
            <a:r>
              <a:rPr sz="2200" spc="-10" dirty="0" smtClean="0">
                <a:latin typeface="Tahoma"/>
                <a:cs typeface="Tahoma"/>
              </a:rPr>
              <a:t>rs)</a:t>
            </a:r>
            <a:r>
              <a:rPr sz="2200" spc="45" dirty="0" smtClean="0">
                <a:latin typeface="Tahoma"/>
                <a:cs typeface="Tahoma"/>
              </a:rPr>
              <a:t> </a:t>
            </a:r>
            <a:r>
              <a:rPr sz="2200" spc="-10" dirty="0" smtClean="0">
                <a:latin typeface="Tahoma"/>
                <a:cs typeface="Tahoma"/>
              </a:rPr>
              <a:t>driv</a:t>
            </a:r>
            <a:r>
              <a:rPr sz="2200" spc="-20" dirty="0" smtClean="0">
                <a:latin typeface="Tahoma"/>
                <a:cs typeface="Tahoma"/>
              </a:rPr>
              <a:t>e</a:t>
            </a:r>
            <a:r>
              <a:rPr sz="2200" spc="-15" dirty="0" smtClean="0">
                <a:latin typeface="Tahoma"/>
                <a:cs typeface="Tahoma"/>
              </a:rPr>
              <a:t>n</a:t>
            </a:r>
            <a:r>
              <a:rPr sz="2200" spc="5" dirty="0" smtClean="0">
                <a:latin typeface="Tahoma"/>
                <a:cs typeface="Tahoma"/>
              </a:rPr>
              <a:t> </a:t>
            </a:r>
            <a:r>
              <a:rPr sz="2200" spc="-15" dirty="0" smtClean="0">
                <a:latin typeface="Tahoma"/>
                <a:cs typeface="Tahoma"/>
              </a:rPr>
              <a:t>by</a:t>
            </a:r>
            <a:r>
              <a:rPr sz="2200" spc="5" dirty="0" smtClean="0">
                <a:latin typeface="Tahoma"/>
                <a:cs typeface="Tahoma"/>
              </a:rPr>
              <a:t> </a:t>
            </a:r>
            <a:r>
              <a:rPr sz="2200" spc="-10" dirty="0" smtClean="0">
                <a:latin typeface="Tahoma"/>
                <a:cs typeface="Tahoma"/>
              </a:rPr>
              <a:t>in</a:t>
            </a:r>
            <a:r>
              <a:rPr sz="2200" spc="-15" dirty="0" smtClean="0">
                <a:latin typeface="Tahoma"/>
                <a:cs typeface="Tahoma"/>
              </a:rPr>
              <a:t>t</a:t>
            </a:r>
            <a:r>
              <a:rPr sz="2200" spc="-20" dirty="0" smtClean="0">
                <a:latin typeface="Tahoma"/>
                <a:cs typeface="Tahoma"/>
              </a:rPr>
              <a:t>e</a:t>
            </a:r>
            <a:r>
              <a:rPr sz="2200" spc="-5" dirty="0" smtClean="0">
                <a:latin typeface="Tahoma"/>
                <a:cs typeface="Tahoma"/>
              </a:rPr>
              <a:t>ll</a:t>
            </a:r>
            <a:r>
              <a:rPr sz="2200" spc="-20" dirty="0" smtClean="0">
                <a:latin typeface="Tahoma"/>
                <a:cs typeface="Tahoma"/>
              </a:rPr>
              <a:t>e</a:t>
            </a:r>
            <a:r>
              <a:rPr sz="2200" spc="-15" dirty="0" smtClean="0">
                <a:latin typeface="Tahoma"/>
                <a:cs typeface="Tahoma"/>
              </a:rPr>
              <a:t>ct</a:t>
            </a:r>
            <a:r>
              <a:rPr sz="2200" spc="-10" dirty="0" smtClean="0">
                <a:latin typeface="Tahoma"/>
                <a:cs typeface="Tahoma"/>
              </a:rPr>
              <a:t>ual</a:t>
            </a:r>
            <a:r>
              <a:rPr sz="2200" spc="15" dirty="0" smtClean="0">
                <a:latin typeface="Tahoma"/>
                <a:cs typeface="Tahoma"/>
              </a:rPr>
              <a:t> </a:t>
            </a:r>
            <a:r>
              <a:rPr sz="2200" spc="-15" dirty="0" smtClean="0">
                <a:latin typeface="Tahoma"/>
                <a:cs typeface="Tahoma"/>
              </a:rPr>
              <a:t>c</a:t>
            </a:r>
            <a:r>
              <a:rPr sz="2200" spc="-10" dirty="0" smtClean="0">
                <a:latin typeface="Tahoma"/>
                <a:cs typeface="Tahoma"/>
              </a:rPr>
              <a:t>hall</a:t>
            </a:r>
            <a:r>
              <a:rPr sz="2200" spc="-20" dirty="0" smtClean="0">
                <a:latin typeface="Tahoma"/>
                <a:cs typeface="Tahoma"/>
              </a:rPr>
              <a:t>e</a:t>
            </a:r>
            <a:r>
              <a:rPr sz="2200" spc="-15" dirty="0" smtClean="0">
                <a:latin typeface="Tahoma"/>
                <a:cs typeface="Tahoma"/>
              </a:rPr>
              <a:t>ng</a:t>
            </a:r>
            <a:r>
              <a:rPr sz="2200" spc="-20" dirty="0" smtClean="0">
                <a:latin typeface="Tahoma"/>
                <a:cs typeface="Tahoma"/>
              </a:rPr>
              <a:t>e</a:t>
            </a:r>
            <a:r>
              <a:rPr sz="2200" spc="-10" dirty="0" smtClean="0">
                <a:latin typeface="Tahoma"/>
                <a:cs typeface="Tahoma"/>
              </a:rPr>
              <a:t>.</a:t>
            </a:r>
            <a:endParaRPr sz="2200" dirty="0">
              <a:latin typeface="Tahoma"/>
              <a:cs typeface="Tahoma"/>
            </a:endParaRPr>
          </a:p>
          <a:p>
            <a:pPr>
              <a:lnSpc>
                <a:spcPts val="550"/>
              </a:lnSpc>
              <a:spcBef>
                <a:spcPts val="49"/>
              </a:spcBef>
              <a:buFont typeface="Times New Roman"/>
              <a:buChar char="•"/>
            </a:pPr>
            <a:endParaRPr sz="550" dirty="0"/>
          </a:p>
          <a:p>
            <a:pPr marL="318770" marR="673735" indent="-306705">
              <a:lnSpc>
                <a:spcPct val="100000"/>
              </a:lnSpc>
              <a:buFont typeface="Times New Roman"/>
              <a:buChar char="•"/>
              <a:tabLst>
                <a:tab pos="318770" algn="l"/>
              </a:tabLst>
            </a:pPr>
            <a:r>
              <a:rPr sz="2200" spc="-15" dirty="0" smtClean="0">
                <a:latin typeface="Tahoma"/>
                <a:cs typeface="Tahoma"/>
              </a:rPr>
              <a:t>I</a:t>
            </a:r>
            <a:r>
              <a:rPr sz="2200" spc="-10" dirty="0" smtClean="0">
                <a:latin typeface="Tahoma"/>
                <a:cs typeface="Tahoma"/>
              </a:rPr>
              <a:t>nsid</a:t>
            </a:r>
            <a:r>
              <a:rPr sz="2200" spc="-20" dirty="0" smtClean="0">
                <a:latin typeface="Tahoma"/>
                <a:cs typeface="Tahoma"/>
              </a:rPr>
              <a:t>e</a:t>
            </a:r>
            <a:r>
              <a:rPr sz="2200" spc="-10" dirty="0" smtClean="0">
                <a:latin typeface="Tahoma"/>
                <a:cs typeface="Tahoma"/>
              </a:rPr>
              <a:t>rs:</a:t>
            </a:r>
            <a:r>
              <a:rPr sz="2200" spc="5" dirty="0" smtClean="0">
                <a:latin typeface="Tahoma"/>
                <a:cs typeface="Tahoma"/>
              </a:rPr>
              <a:t> </a:t>
            </a:r>
            <a:r>
              <a:rPr sz="2200" spc="-20" dirty="0" smtClean="0">
                <a:latin typeface="Tahoma"/>
                <a:cs typeface="Tahoma"/>
              </a:rPr>
              <a:t>e</a:t>
            </a:r>
            <a:r>
              <a:rPr sz="2200" spc="-15" dirty="0" smtClean="0">
                <a:latin typeface="Tahoma"/>
                <a:cs typeface="Tahoma"/>
              </a:rPr>
              <a:t>mpl</a:t>
            </a:r>
            <a:r>
              <a:rPr sz="2200" spc="-20" dirty="0" smtClean="0">
                <a:latin typeface="Tahoma"/>
                <a:cs typeface="Tahoma"/>
              </a:rPr>
              <a:t>o</a:t>
            </a:r>
            <a:r>
              <a:rPr sz="2200" spc="-15" dirty="0" smtClean="0">
                <a:latin typeface="Tahoma"/>
                <a:cs typeface="Tahoma"/>
              </a:rPr>
              <a:t>y</a:t>
            </a:r>
            <a:r>
              <a:rPr sz="2200" spc="-20" dirty="0" smtClean="0">
                <a:latin typeface="Tahoma"/>
                <a:cs typeface="Tahoma"/>
              </a:rPr>
              <a:t>ee</a:t>
            </a:r>
            <a:r>
              <a:rPr sz="2200" spc="-10" dirty="0" smtClean="0">
                <a:latin typeface="Tahoma"/>
                <a:cs typeface="Tahoma"/>
              </a:rPr>
              <a:t>s</a:t>
            </a:r>
            <a:r>
              <a:rPr sz="2200" spc="55" dirty="0" smtClean="0">
                <a:latin typeface="Tahoma"/>
                <a:cs typeface="Tahoma"/>
              </a:rPr>
              <a:t> </a:t>
            </a:r>
            <a:r>
              <a:rPr sz="2200" spc="-20" dirty="0" smtClean="0">
                <a:latin typeface="Tahoma"/>
                <a:cs typeface="Tahoma"/>
              </a:rPr>
              <a:t>o</a:t>
            </a:r>
            <a:r>
              <a:rPr sz="2200" spc="-10" dirty="0" smtClean="0">
                <a:latin typeface="Tahoma"/>
                <a:cs typeface="Tahoma"/>
              </a:rPr>
              <a:t>r</a:t>
            </a:r>
            <a:r>
              <a:rPr sz="2200" spc="5" dirty="0" smtClean="0">
                <a:latin typeface="Tahoma"/>
                <a:cs typeface="Tahoma"/>
              </a:rPr>
              <a:t> </a:t>
            </a:r>
            <a:r>
              <a:rPr sz="2200" spc="-15" dirty="0" smtClean="0">
                <a:latin typeface="Tahoma"/>
                <a:cs typeface="Tahoma"/>
              </a:rPr>
              <a:t>cust</a:t>
            </a:r>
            <a:r>
              <a:rPr sz="2200" spc="-20" dirty="0" smtClean="0">
                <a:latin typeface="Tahoma"/>
                <a:cs typeface="Tahoma"/>
              </a:rPr>
              <a:t>ome</a:t>
            </a:r>
            <a:r>
              <a:rPr sz="2200" spc="-10" dirty="0" smtClean="0">
                <a:latin typeface="Tahoma"/>
                <a:cs typeface="Tahoma"/>
              </a:rPr>
              <a:t>rs</a:t>
            </a:r>
            <a:r>
              <a:rPr sz="2200" spc="40" dirty="0" smtClean="0">
                <a:latin typeface="Tahoma"/>
                <a:cs typeface="Tahoma"/>
              </a:rPr>
              <a:t> </a:t>
            </a:r>
            <a:r>
              <a:rPr sz="2200" spc="-10" dirty="0" smtClean="0">
                <a:latin typeface="Tahoma"/>
                <a:cs typeface="Tahoma"/>
              </a:rPr>
              <a:t>s</a:t>
            </a:r>
            <a:r>
              <a:rPr sz="2200" spc="-20" dirty="0" smtClean="0">
                <a:latin typeface="Tahoma"/>
                <a:cs typeface="Tahoma"/>
              </a:rPr>
              <a:t>ee</a:t>
            </a:r>
            <a:r>
              <a:rPr sz="2200" spc="-10" dirty="0" smtClean="0">
                <a:latin typeface="Tahoma"/>
                <a:cs typeface="Tahoma"/>
              </a:rPr>
              <a:t>king</a:t>
            </a:r>
            <a:r>
              <a:rPr sz="2200" spc="15" dirty="0" smtClean="0">
                <a:latin typeface="Tahoma"/>
                <a:cs typeface="Tahoma"/>
              </a:rPr>
              <a:t> </a:t>
            </a:r>
            <a:r>
              <a:rPr sz="2200" spc="-10" dirty="0" smtClean="0">
                <a:latin typeface="Tahoma"/>
                <a:cs typeface="Tahoma"/>
              </a:rPr>
              <a:t>r</a:t>
            </a:r>
            <a:r>
              <a:rPr sz="2200" spc="-20" dirty="0" smtClean="0">
                <a:latin typeface="Tahoma"/>
                <a:cs typeface="Tahoma"/>
              </a:rPr>
              <a:t>e</a:t>
            </a:r>
            <a:r>
              <a:rPr sz="2200" spc="-15" dirty="0" smtClean="0">
                <a:latin typeface="Tahoma"/>
                <a:cs typeface="Tahoma"/>
              </a:rPr>
              <a:t>v</a:t>
            </a:r>
            <a:r>
              <a:rPr sz="2200" spc="-20" dirty="0" smtClean="0">
                <a:latin typeface="Tahoma"/>
                <a:cs typeface="Tahoma"/>
              </a:rPr>
              <a:t>e</a:t>
            </a:r>
            <a:r>
              <a:rPr sz="2200" spc="-15" dirty="0" smtClean="0">
                <a:latin typeface="Tahoma"/>
                <a:cs typeface="Tahoma"/>
              </a:rPr>
              <a:t>nge</a:t>
            </a:r>
            <a:r>
              <a:rPr sz="2200" spc="35" dirty="0" smtClean="0">
                <a:latin typeface="Tahoma"/>
                <a:cs typeface="Tahoma"/>
              </a:rPr>
              <a:t> </a:t>
            </a:r>
            <a:r>
              <a:rPr sz="2200" spc="-20" dirty="0" smtClean="0">
                <a:latin typeface="Tahoma"/>
                <a:cs typeface="Tahoma"/>
              </a:rPr>
              <a:t>o</a:t>
            </a:r>
            <a:r>
              <a:rPr sz="2200" spc="-10" dirty="0" smtClean="0">
                <a:latin typeface="Tahoma"/>
                <a:cs typeface="Tahoma"/>
              </a:rPr>
              <a:t>r</a:t>
            </a:r>
            <a:r>
              <a:rPr sz="2200" spc="5" dirty="0" smtClean="0">
                <a:latin typeface="Tahoma"/>
                <a:cs typeface="Tahoma"/>
              </a:rPr>
              <a:t> </a:t>
            </a:r>
            <a:r>
              <a:rPr sz="2200" spc="-15" dirty="0" smtClean="0">
                <a:latin typeface="Tahoma"/>
                <a:cs typeface="Tahoma"/>
              </a:rPr>
              <a:t>gain</a:t>
            </a:r>
            <a:r>
              <a:rPr sz="2200" spc="-10" dirty="0" smtClean="0">
                <a:latin typeface="Tahoma"/>
                <a:cs typeface="Tahoma"/>
              </a:rPr>
              <a:t> in</a:t>
            </a:r>
            <a:r>
              <a:rPr sz="2200" spc="-15" dirty="0" smtClean="0">
                <a:latin typeface="Tahoma"/>
                <a:cs typeface="Tahoma"/>
              </a:rPr>
              <a:t>f</a:t>
            </a:r>
            <a:r>
              <a:rPr sz="2200" spc="-20" dirty="0" smtClean="0">
                <a:latin typeface="Tahoma"/>
                <a:cs typeface="Tahoma"/>
              </a:rPr>
              <a:t>o</a:t>
            </a:r>
            <a:r>
              <a:rPr sz="2200" spc="-15" dirty="0" smtClean="0">
                <a:latin typeface="Tahoma"/>
                <a:cs typeface="Tahoma"/>
              </a:rPr>
              <a:t>rmal</a:t>
            </a:r>
            <a:r>
              <a:rPr sz="2200" spc="5" dirty="0" smtClean="0">
                <a:latin typeface="Tahoma"/>
                <a:cs typeface="Tahoma"/>
              </a:rPr>
              <a:t> </a:t>
            </a:r>
            <a:r>
              <a:rPr sz="2200" spc="-15" dirty="0" smtClean="0">
                <a:latin typeface="Tahoma"/>
                <a:cs typeface="Tahoma"/>
              </a:rPr>
              <a:t>b</a:t>
            </a:r>
            <a:r>
              <a:rPr sz="2200" spc="-20" dirty="0" smtClean="0">
                <a:latin typeface="Tahoma"/>
                <a:cs typeface="Tahoma"/>
              </a:rPr>
              <a:t>e</a:t>
            </a:r>
            <a:r>
              <a:rPr sz="2200" spc="-15" dirty="0" smtClean="0">
                <a:latin typeface="Tahoma"/>
                <a:cs typeface="Tahoma"/>
              </a:rPr>
              <a:t>n</a:t>
            </a:r>
            <a:r>
              <a:rPr sz="2200" spc="-20" dirty="0" smtClean="0">
                <a:latin typeface="Tahoma"/>
                <a:cs typeface="Tahoma"/>
              </a:rPr>
              <a:t>e</a:t>
            </a:r>
            <a:r>
              <a:rPr sz="2200" spc="-15" dirty="0" smtClean="0">
                <a:latin typeface="Tahoma"/>
                <a:cs typeface="Tahoma"/>
              </a:rPr>
              <a:t>f</a:t>
            </a:r>
            <a:r>
              <a:rPr sz="2200" spc="-5" dirty="0" smtClean="0">
                <a:latin typeface="Tahoma"/>
                <a:cs typeface="Tahoma"/>
              </a:rPr>
              <a:t>i</a:t>
            </a:r>
            <a:r>
              <a:rPr sz="2200" spc="-15" dirty="0" smtClean="0">
                <a:latin typeface="Tahoma"/>
                <a:cs typeface="Tahoma"/>
              </a:rPr>
              <a:t>t</a:t>
            </a:r>
            <a:r>
              <a:rPr sz="2200" spc="-10" dirty="0" smtClean="0">
                <a:latin typeface="Tahoma"/>
                <a:cs typeface="Tahoma"/>
              </a:rPr>
              <a:t>s</a:t>
            </a:r>
            <a:endParaRPr sz="2200" dirty="0">
              <a:latin typeface="Tahoma"/>
              <a:cs typeface="Tahoma"/>
            </a:endParaRPr>
          </a:p>
          <a:p>
            <a:pPr>
              <a:lnSpc>
                <a:spcPts val="550"/>
              </a:lnSpc>
              <a:spcBef>
                <a:spcPts val="49"/>
              </a:spcBef>
              <a:buFont typeface="Times New Roman"/>
              <a:buChar char="•"/>
            </a:pPr>
            <a:endParaRPr sz="550" dirty="0"/>
          </a:p>
          <a:p>
            <a:pPr marL="318770" indent="-306705">
              <a:lnSpc>
                <a:spcPct val="100000"/>
              </a:lnSpc>
              <a:buFont typeface="Times New Roman"/>
              <a:buChar char="•"/>
              <a:tabLst>
                <a:tab pos="318770" algn="l"/>
              </a:tabLst>
            </a:pPr>
            <a:r>
              <a:rPr sz="2200" spc="-15" dirty="0" smtClean="0">
                <a:latin typeface="Tahoma"/>
                <a:cs typeface="Tahoma"/>
              </a:rPr>
              <a:t>Nat</a:t>
            </a:r>
            <a:r>
              <a:rPr sz="2200" spc="-10" dirty="0" smtClean="0">
                <a:latin typeface="Tahoma"/>
                <a:cs typeface="Tahoma"/>
              </a:rPr>
              <a:t>ural disas</a:t>
            </a:r>
            <a:r>
              <a:rPr sz="2200" spc="-15" dirty="0" smtClean="0">
                <a:latin typeface="Tahoma"/>
                <a:cs typeface="Tahoma"/>
              </a:rPr>
              <a:t>t</a:t>
            </a:r>
            <a:r>
              <a:rPr sz="2200" spc="-20" dirty="0" smtClean="0">
                <a:latin typeface="Tahoma"/>
                <a:cs typeface="Tahoma"/>
              </a:rPr>
              <a:t>e</a:t>
            </a:r>
            <a:r>
              <a:rPr sz="2200" spc="-10" dirty="0" smtClean="0">
                <a:latin typeface="Tahoma"/>
                <a:cs typeface="Tahoma"/>
              </a:rPr>
              <a:t>rs:</a:t>
            </a:r>
            <a:r>
              <a:rPr sz="2200" spc="5" dirty="0" smtClean="0">
                <a:latin typeface="Tahoma"/>
                <a:cs typeface="Tahoma"/>
              </a:rPr>
              <a:t> </a:t>
            </a:r>
            <a:r>
              <a:rPr sz="2200" spc="-15" dirty="0" smtClean="0">
                <a:latin typeface="Tahoma"/>
                <a:cs typeface="Tahoma"/>
              </a:rPr>
              <a:t>f</a:t>
            </a:r>
            <a:r>
              <a:rPr sz="2200" spc="-5" dirty="0" smtClean="0">
                <a:latin typeface="Tahoma"/>
                <a:cs typeface="Tahoma"/>
              </a:rPr>
              <a:t>l</a:t>
            </a:r>
            <a:r>
              <a:rPr sz="2200" spc="-20" dirty="0" smtClean="0">
                <a:latin typeface="Tahoma"/>
                <a:cs typeface="Tahoma"/>
              </a:rPr>
              <a:t>oo</a:t>
            </a:r>
            <a:r>
              <a:rPr sz="2200" spc="-10" dirty="0" smtClean="0">
                <a:latin typeface="Tahoma"/>
                <a:cs typeface="Tahoma"/>
              </a:rPr>
              <a:t>ding,</a:t>
            </a:r>
            <a:r>
              <a:rPr sz="2200" spc="10" dirty="0" smtClean="0">
                <a:latin typeface="Tahoma"/>
                <a:cs typeface="Tahoma"/>
              </a:rPr>
              <a:t> </a:t>
            </a:r>
            <a:r>
              <a:rPr sz="2200" spc="-15" dirty="0" smtClean="0">
                <a:latin typeface="Tahoma"/>
                <a:cs typeface="Tahoma"/>
              </a:rPr>
              <a:t>f</a:t>
            </a:r>
            <a:r>
              <a:rPr sz="2200" spc="-10" dirty="0" smtClean="0">
                <a:latin typeface="Tahoma"/>
                <a:cs typeface="Tahoma"/>
              </a:rPr>
              <a:t>ir</a:t>
            </a:r>
            <a:r>
              <a:rPr sz="2200" spc="-20" dirty="0" smtClean="0">
                <a:latin typeface="Tahoma"/>
                <a:cs typeface="Tahoma"/>
              </a:rPr>
              <a:t>e</a:t>
            </a:r>
            <a:r>
              <a:rPr sz="2200" spc="-10" dirty="0" smtClean="0">
                <a:latin typeface="Tahoma"/>
                <a:cs typeface="Tahoma"/>
              </a:rPr>
              <a:t>, s</a:t>
            </a:r>
            <a:r>
              <a:rPr sz="2200" spc="-15" dirty="0" smtClean="0">
                <a:latin typeface="Tahoma"/>
                <a:cs typeface="Tahoma"/>
              </a:rPr>
              <a:t>t</a:t>
            </a:r>
            <a:r>
              <a:rPr sz="2200" spc="-20" dirty="0" smtClean="0">
                <a:latin typeface="Tahoma"/>
                <a:cs typeface="Tahoma"/>
              </a:rPr>
              <a:t>o</a:t>
            </a:r>
            <a:r>
              <a:rPr sz="2200" spc="-15" dirty="0" smtClean="0">
                <a:latin typeface="Tahoma"/>
                <a:cs typeface="Tahoma"/>
              </a:rPr>
              <a:t>rms,</a:t>
            </a:r>
            <a:r>
              <a:rPr sz="2200" spc="25" dirty="0" smtClean="0">
                <a:latin typeface="Tahoma"/>
                <a:cs typeface="Tahoma"/>
              </a:rPr>
              <a:t> </a:t>
            </a:r>
            <a:r>
              <a:rPr sz="2200" spc="-20" dirty="0" smtClean="0">
                <a:latin typeface="Tahoma"/>
                <a:cs typeface="Tahoma"/>
              </a:rPr>
              <a:t>e</a:t>
            </a:r>
            <a:r>
              <a:rPr sz="2200" spc="-10" dirty="0" smtClean="0">
                <a:latin typeface="Tahoma"/>
                <a:cs typeface="Tahoma"/>
              </a:rPr>
              <a:t>ar</a:t>
            </a:r>
            <a:r>
              <a:rPr sz="2200" spc="-15" dirty="0" smtClean="0">
                <a:latin typeface="Tahoma"/>
                <a:cs typeface="Tahoma"/>
              </a:rPr>
              <a:t>thquak</a:t>
            </a:r>
            <a:r>
              <a:rPr sz="2200" spc="-20" dirty="0" smtClean="0">
                <a:latin typeface="Tahoma"/>
                <a:cs typeface="Tahoma"/>
              </a:rPr>
              <a:t>e…</a:t>
            </a:r>
            <a:endParaRPr sz="2200" dirty="0">
              <a:latin typeface="Tahoma"/>
              <a:cs typeface="Tahoma"/>
            </a:endParaRPr>
          </a:p>
          <a:p>
            <a:pPr>
              <a:lnSpc>
                <a:spcPts val="550"/>
              </a:lnSpc>
              <a:spcBef>
                <a:spcPts val="49"/>
              </a:spcBef>
              <a:buFont typeface="Times New Roman"/>
              <a:buChar char="•"/>
            </a:pPr>
            <a:endParaRPr sz="550" dirty="0"/>
          </a:p>
          <a:p>
            <a:pPr marL="318770" indent="-306705">
              <a:lnSpc>
                <a:spcPct val="100000"/>
              </a:lnSpc>
              <a:buFont typeface="Times New Roman"/>
              <a:buChar char="•"/>
              <a:tabLst>
                <a:tab pos="318770" algn="l"/>
              </a:tabLst>
            </a:pPr>
            <a:r>
              <a:rPr sz="2200" spc="-10" dirty="0" smtClean="0">
                <a:latin typeface="Tahoma"/>
                <a:cs typeface="Tahoma"/>
              </a:rPr>
              <a:t>Criminals</a:t>
            </a:r>
            <a:r>
              <a:rPr sz="2200" spc="-5" dirty="0" smtClean="0">
                <a:latin typeface="Tahoma"/>
                <a:cs typeface="Tahoma"/>
              </a:rPr>
              <a:t> </a:t>
            </a:r>
            <a:r>
              <a:rPr sz="2200" spc="-10" dirty="0" smtClean="0">
                <a:latin typeface="Tahoma"/>
                <a:cs typeface="Tahoma"/>
              </a:rPr>
              <a:t>s</a:t>
            </a:r>
            <a:r>
              <a:rPr sz="2200" spc="-20" dirty="0" smtClean="0">
                <a:latin typeface="Tahoma"/>
                <a:cs typeface="Tahoma"/>
              </a:rPr>
              <a:t>ee</a:t>
            </a:r>
            <a:r>
              <a:rPr sz="2200" spc="-10" dirty="0" smtClean="0">
                <a:latin typeface="Tahoma"/>
                <a:cs typeface="Tahoma"/>
              </a:rPr>
              <a:t>king</a:t>
            </a:r>
            <a:r>
              <a:rPr sz="2200" spc="25" dirty="0" smtClean="0">
                <a:latin typeface="Tahoma"/>
                <a:cs typeface="Tahoma"/>
              </a:rPr>
              <a:t> </a:t>
            </a:r>
            <a:r>
              <a:rPr sz="2200" spc="-15" dirty="0" smtClean="0">
                <a:latin typeface="Tahoma"/>
                <a:cs typeface="Tahoma"/>
              </a:rPr>
              <a:t>financ</a:t>
            </a:r>
            <a:r>
              <a:rPr sz="2200" spc="-10" dirty="0" smtClean="0">
                <a:latin typeface="Tahoma"/>
                <a:cs typeface="Tahoma"/>
              </a:rPr>
              <a:t>ial</a:t>
            </a:r>
            <a:r>
              <a:rPr sz="2200" spc="-20" dirty="0" smtClean="0">
                <a:latin typeface="Tahoma"/>
                <a:cs typeface="Tahoma"/>
              </a:rPr>
              <a:t> </a:t>
            </a:r>
            <a:r>
              <a:rPr sz="2200" spc="-10" dirty="0" smtClean="0">
                <a:latin typeface="Tahoma"/>
                <a:cs typeface="Tahoma"/>
              </a:rPr>
              <a:t>gain.</a:t>
            </a:r>
            <a:endParaRPr sz="2200" dirty="0">
              <a:latin typeface="Tahoma"/>
              <a:cs typeface="Tahoma"/>
            </a:endParaRPr>
          </a:p>
          <a:p>
            <a:pPr>
              <a:lnSpc>
                <a:spcPts val="600"/>
              </a:lnSpc>
              <a:spcBef>
                <a:spcPts val="0"/>
              </a:spcBef>
              <a:buFont typeface="Times New Roman"/>
              <a:buChar char="•"/>
            </a:pPr>
            <a:endParaRPr sz="600" dirty="0"/>
          </a:p>
          <a:p>
            <a:pPr marL="318770" indent="-306705">
              <a:lnSpc>
                <a:spcPct val="100000"/>
              </a:lnSpc>
              <a:buFont typeface="Times New Roman"/>
              <a:buChar char="•"/>
              <a:tabLst>
                <a:tab pos="318770" algn="l"/>
              </a:tabLst>
            </a:pPr>
            <a:r>
              <a:rPr sz="2200" spc="-25" dirty="0" smtClean="0">
                <a:latin typeface="Tahoma"/>
                <a:cs typeface="Tahoma"/>
              </a:rPr>
              <a:t>O</a:t>
            </a:r>
            <a:r>
              <a:rPr sz="2200" spc="-10" dirty="0" smtClean="0">
                <a:latin typeface="Tahoma"/>
                <a:cs typeface="Tahoma"/>
              </a:rPr>
              <a:t>rgani</a:t>
            </a:r>
            <a:r>
              <a:rPr sz="2200" spc="-15" dirty="0" smtClean="0">
                <a:latin typeface="Tahoma"/>
                <a:cs typeface="Tahoma"/>
              </a:rPr>
              <a:t>z</a:t>
            </a:r>
            <a:r>
              <a:rPr sz="2200" spc="-20" dirty="0" smtClean="0">
                <a:latin typeface="Tahoma"/>
                <a:cs typeface="Tahoma"/>
              </a:rPr>
              <a:t>e</a:t>
            </a:r>
            <a:r>
              <a:rPr sz="2200" spc="-15" dirty="0" smtClean="0">
                <a:latin typeface="Tahoma"/>
                <a:cs typeface="Tahoma"/>
              </a:rPr>
              <a:t>d</a:t>
            </a:r>
            <a:r>
              <a:rPr sz="2200" spc="15" dirty="0" smtClean="0">
                <a:latin typeface="Tahoma"/>
                <a:cs typeface="Tahoma"/>
              </a:rPr>
              <a:t> </a:t>
            </a:r>
            <a:r>
              <a:rPr sz="2200" spc="-15" dirty="0" smtClean="0">
                <a:latin typeface="Tahoma"/>
                <a:cs typeface="Tahoma"/>
              </a:rPr>
              <a:t>crime </a:t>
            </a:r>
            <a:r>
              <a:rPr sz="2200" spc="-10" dirty="0" smtClean="0">
                <a:latin typeface="Tahoma"/>
                <a:cs typeface="Tahoma"/>
              </a:rPr>
              <a:t>s</a:t>
            </a:r>
            <a:r>
              <a:rPr sz="2200" spc="-20" dirty="0" smtClean="0">
                <a:latin typeface="Tahoma"/>
                <a:cs typeface="Tahoma"/>
              </a:rPr>
              <a:t>ee</a:t>
            </a:r>
            <a:r>
              <a:rPr sz="2200" spc="-10" dirty="0" smtClean="0">
                <a:latin typeface="Tahoma"/>
                <a:cs typeface="Tahoma"/>
              </a:rPr>
              <a:t>king</a:t>
            </a:r>
            <a:r>
              <a:rPr sz="2200" spc="25" dirty="0" smtClean="0">
                <a:latin typeface="Tahoma"/>
                <a:cs typeface="Tahoma"/>
              </a:rPr>
              <a:t> </a:t>
            </a:r>
            <a:r>
              <a:rPr sz="2200" spc="-15" dirty="0" smtClean="0">
                <a:latin typeface="Tahoma"/>
                <a:cs typeface="Tahoma"/>
              </a:rPr>
              <a:t>gain</a:t>
            </a:r>
            <a:r>
              <a:rPr sz="2200" spc="-10" dirty="0" smtClean="0">
                <a:latin typeface="Tahoma"/>
                <a:cs typeface="Tahoma"/>
              </a:rPr>
              <a:t> </a:t>
            </a:r>
            <a:r>
              <a:rPr sz="2200" spc="-20" dirty="0" smtClean="0">
                <a:latin typeface="Tahoma"/>
                <a:cs typeface="Tahoma"/>
              </a:rPr>
              <a:t>o</a:t>
            </a:r>
            <a:r>
              <a:rPr sz="2200" spc="-10" dirty="0" smtClean="0">
                <a:latin typeface="Tahoma"/>
                <a:cs typeface="Tahoma"/>
              </a:rPr>
              <a:t>r</a:t>
            </a:r>
            <a:r>
              <a:rPr sz="2200" spc="5" dirty="0" smtClean="0">
                <a:latin typeface="Tahoma"/>
                <a:cs typeface="Tahoma"/>
              </a:rPr>
              <a:t> </a:t>
            </a:r>
            <a:r>
              <a:rPr sz="2200" spc="-10" dirty="0" smtClean="0">
                <a:latin typeface="Tahoma"/>
                <a:cs typeface="Tahoma"/>
              </a:rPr>
              <a:t>hiding</a:t>
            </a:r>
            <a:r>
              <a:rPr sz="2200" spc="-20" dirty="0" smtClean="0">
                <a:latin typeface="Tahoma"/>
                <a:cs typeface="Tahoma"/>
              </a:rPr>
              <a:t> </a:t>
            </a:r>
            <a:r>
              <a:rPr sz="2200" spc="-15" dirty="0" smtClean="0">
                <a:latin typeface="Tahoma"/>
                <a:cs typeface="Tahoma"/>
              </a:rPr>
              <a:t>c</a:t>
            </a:r>
            <a:r>
              <a:rPr sz="2200" spc="-10" dirty="0" smtClean="0">
                <a:latin typeface="Tahoma"/>
                <a:cs typeface="Tahoma"/>
              </a:rPr>
              <a:t>riminal </a:t>
            </a:r>
            <a:r>
              <a:rPr sz="2200" spc="-15" dirty="0" smtClean="0">
                <a:latin typeface="Tahoma"/>
                <a:cs typeface="Tahoma"/>
              </a:rPr>
              <a:t>act</a:t>
            </a:r>
            <a:r>
              <a:rPr sz="2200" spc="-10" dirty="0" smtClean="0">
                <a:latin typeface="Tahoma"/>
                <a:cs typeface="Tahoma"/>
              </a:rPr>
              <a:t>ivi</a:t>
            </a:r>
            <a:r>
              <a:rPr sz="2200" spc="-15" dirty="0" smtClean="0">
                <a:latin typeface="Tahoma"/>
                <a:cs typeface="Tahoma"/>
              </a:rPr>
              <a:t>t</a:t>
            </a:r>
            <a:r>
              <a:rPr sz="2200" spc="-5" dirty="0" smtClean="0">
                <a:latin typeface="Tahoma"/>
                <a:cs typeface="Tahoma"/>
              </a:rPr>
              <a:t>i</a:t>
            </a:r>
            <a:r>
              <a:rPr sz="2200" spc="-20" dirty="0" smtClean="0">
                <a:latin typeface="Tahoma"/>
                <a:cs typeface="Tahoma"/>
              </a:rPr>
              <a:t>e</a:t>
            </a:r>
            <a:r>
              <a:rPr sz="2200" spc="-10" dirty="0" smtClean="0">
                <a:latin typeface="Tahoma"/>
                <a:cs typeface="Tahoma"/>
              </a:rPr>
              <a:t>s.</a:t>
            </a:r>
            <a:endParaRPr sz="2200" dirty="0">
              <a:latin typeface="Tahoma"/>
              <a:cs typeface="Tahoma"/>
            </a:endParaRPr>
          </a:p>
          <a:p>
            <a:pPr>
              <a:lnSpc>
                <a:spcPts val="550"/>
              </a:lnSpc>
              <a:spcBef>
                <a:spcPts val="49"/>
              </a:spcBef>
              <a:buFont typeface="Times New Roman"/>
              <a:buChar char="•"/>
            </a:pPr>
            <a:endParaRPr sz="550" dirty="0"/>
          </a:p>
          <a:p>
            <a:pPr marL="318770" marR="321945" indent="-306705">
              <a:lnSpc>
                <a:spcPct val="100000"/>
              </a:lnSpc>
              <a:buFont typeface="Times New Roman"/>
              <a:buChar char="•"/>
              <a:tabLst>
                <a:tab pos="318770" algn="l"/>
              </a:tabLst>
            </a:pPr>
            <a:r>
              <a:rPr sz="2200" spc="-25" dirty="0" smtClean="0">
                <a:latin typeface="Tahoma"/>
                <a:cs typeface="Tahoma"/>
              </a:rPr>
              <a:t>O</a:t>
            </a:r>
            <a:r>
              <a:rPr sz="2200" spc="-10" dirty="0" smtClean="0">
                <a:latin typeface="Tahoma"/>
                <a:cs typeface="Tahoma"/>
              </a:rPr>
              <a:t>rgani</a:t>
            </a:r>
            <a:r>
              <a:rPr sz="2200" spc="-15" dirty="0" smtClean="0">
                <a:latin typeface="Tahoma"/>
                <a:cs typeface="Tahoma"/>
              </a:rPr>
              <a:t>z</a:t>
            </a:r>
            <a:r>
              <a:rPr sz="2200" spc="-20" dirty="0" smtClean="0">
                <a:latin typeface="Tahoma"/>
                <a:cs typeface="Tahoma"/>
              </a:rPr>
              <a:t>e</a:t>
            </a:r>
            <a:r>
              <a:rPr sz="2200" spc="-15" dirty="0" smtClean="0">
                <a:latin typeface="Tahoma"/>
                <a:cs typeface="Tahoma"/>
              </a:rPr>
              <a:t>d</a:t>
            </a:r>
            <a:r>
              <a:rPr sz="2200" spc="15" dirty="0" smtClean="0">
                <a:latin typeface="Tahoma"/>
                <a:cs typeface="Tahoma"/>
              </a:rPr>
              <a:t> </a:t>
            </a:r>
            <a:r>
              <a:rPr sz="2200" spc="-15" dirty="0" smtClean="0">
                <a:latin typeface="Tahoma"/>
                <a:cs typeface="Tahoma"/>
              </a:rPr>
              <a:t>t</a:t>
            </a:r>
            <a:r>
              <a:rPr sz="2200" spc="-20" dirty="0" smtClean="0">
                <a:latin typeface="Tahoma"/>
                <a:cs typeface="Tahoma"/>
              </a:rPr>
              <a:t>e</a:t>
            </a:r>
            <a:r>
              <a:rPr sz="2200" spc="-10" dirty="0" smtClean="0">
                <a:latin typeface="Tahoma"/>
                <a:cs typeface="Tahoma"/>
              </a:rPr>
              <a:t>rr</a:t>
            </a:r>
            <a:r>
              <a:rPr sz="2200" spc="-20" dirty="0" smtClean="0">
                <a:latin typeface="Tahoma"/>
                <a:cs typeface="Tahoma"/>
              </a:rPr>
              <a:t>o</a:t>
            </a:r>
            <a:r>
              <a:rPr sz="2200" spc="-10" dirty="0" smtClean="0">
                <a:latin typeface="Tahoma"/>
                <a:cs typeface="Tahoma"/>
              </a:rPr>
              <a:t>rist</a:t>
            </a:r>
            <a:r>
              <a:rPr sz="2200" spc="10" dirty="0" smtClean="0">
                <a:latin typeface="Tahoma"/>
                <a:cs typeface="Tahoma"/>
              </a:rPr>
              <a:t> </a:t>
            </a:r>
            <a:r>
              <a:rPr sz="2200" spc="-10" dirty="0" smtClean="0">
                <a:latin typeface="Tahoma"/>
                <a:cs typeface="Tahoma"/>
              </a:rPr>
              <a:t>gr</a:t>
            </a:r>
            <a:r>
              <a:rPr sz="2200" spc="-20" dirty="0" smtClean="0">
                <a:latin typeface="Tahoma"/>
                <a:cs typeface="Tahoma"/>
              </a:rPr>
              <a:t>o</a:t>
            </a:r>
            <a:r>
              <a:rPr sz="2200" spc="-15" dirty="0" smtClean="0">
                <a:latin typeface="Tahoma"/>
                <a:cs typeface="Tahoma"/>
              </a:rPr>
              <a:t>ups</a:t>
            </a:r>
            <a:r>
              <a:rPr sz="2200" spc="5" dirty="0" smtClean="0">
                <a:latin typeface="Tahoma"/>
                <a:cs typeface="Tahoma"/>
              </a:rPr>
              <a:t> </a:t>
            </a:r>
            <a:r>
              <a:rPr sz="2200" spc="-20" dirty="0" smtClean="0">
                <a:latin typeface="Tahoma"/>
                <a:cs typeface="Tahoma"/>
              </a:rPr>
              <a:t>o</a:t>
            </a:r>
            <a:r>
              <a:rPr sz="2200" spc="-10" dirty="0" smtClean="0">
                <a:latin typeface="Tahoma"/>
                <a:cs typeface="Tahoma"/>
              </a:rPr>
              <a:t>r</a:t>
            </a:r>
            <a:r>
              <a:rPr sz="2200" spc="5" dirty="0" smtClean="0">
                <a:latin typeface="Tahoma"/>
                <a:cs typeface="Tahoma"/>
              </a:rPr>
              <a:t> </a:t>
            </a:r>
            <a:r>
              <a:rPr sz="2200" spc="-15" dirty="0" smtClean="0">
                <a:latin typeface="Tahoma"/>
                <a:cs typeface="Tahoma"/>
              </a:rPr>
              <a:t>nat</a:t>
            </a:r>
            <a:r>
              <a:rPr sz="2200" spc="-5" dirty="0" smtClean="0">
                <a:latin typeface="Tahoma"/>
                <a:cs typeface="Tahoma"/>
              </a:rPr>
              <a:t>i</a:t>
            </a:r>
            <a:r>
              <a:rPr sz="2200" spc="-20" dirty="0" smtClean="0">
                <a:latin typeface="Tahoma"/>
                <a:cs typeface="Tahoma"/>
              </a:rPr>
              <a:t>o</a:t>
            </a:r>
            <a:r>
              <a:rPr sz="2200" spc="-15" dirty="0" smtClean="0">
                <a:latin typeface="Tahoma"/>
                <a:cs typeface="Tahoma"/>
              </a:rPr>
              <a:t>n</a:t>
            </a:r>
            <a:r>
              <a:rPr sz="2200" spc="15" dirty="0" smtClean="0">
                <a:latin typeface="Tahoma"/>
                <a:cs typeface="Tahoma"/>
              </a:rPr>
              <a:t> </a:t>
            </a:r>
            <a:r>
              <a:rPr sz="2200" spc="-10" dirty="0" smtClean="0">
                <a:latin typeface="Tahoma"/>
                <a:cs typeface="Tahoma"/>
              </a:rPr>
              <a:t>s</a:t>
            </a:r>
            <a:r>
              <a:rPr sz="2200" spc="-15" dirty="0" smtClean="0">
                <a:latin typeface="Tahoma"/>
                <a:cs typeface="Tahoma"/>
              </a:rPr>
              <a:t>tat</a:t>
            </a:r>
            <a:r>
              <a:rPr sz="2200" spc="-20" dirty="0" smtClean="0">
                <a:latin typeface="Tahoma"/>
                <a:cs typeface="Tahoma"/>
              </a:rPr>
              <a:t>e</a:t>
            </a:r>
            <a:r>
              <a:rPr sz="2200" spc="-10" dirty="0" smtClean="0">
                <a:latin typeface="Tahoma"/>
                <a:cs typeface="Tahoma"/>
              </a:rPr>
              <a:t>s</a:t>
            </a:r>
            <a:r>
              <a:rPr sz="2200" spc="15" dirty="0" smtClean="0">
                <a:latin typeface="Tahoma"/>
                <a:cs typeface="Tahoma"/>
              </a:rPr>
              <a:t> </a:t>
            </a:r>
            <a:r>
              <a:rPr sz="2200" spc="-15" dirty="0" smtClean="0">
                <a:latin typeface="Tahoma"/>
                <a:cs typeface="Tahoma"/>
              </a:rPr>
              <a:t>t</a:t>
            </a:r>
            <a:r>
              <a:rPr sz="2200" spc="-10" dirty="0" smtClean="0">
                <a:latin typeface="Tahoma"/>
                <a:cs typeface="Tahoma"/>
              </a:rPr>
              <a:t>rying</a:t>
            </a:r>
            <a:r>
              <a:rPr sz="2200" spc="5" dirty="0" smtClean="0">
                <a:latin typeface="Tahoma"/>
                <a:cs typeface="Tahoma"/>
              </a:rPr>
              <a:t> </a:t>
            </a:r>
            <a:r>
              <a:rPr sz="2200" spc="-15" dirty="0" smtClean="0">
                <a:latin typeface="Tahoma"/>
                <a:cs typeface="Tahoma"/>
              </a:rPr>
              <a:t>to</a:t>
            </a:r>
            <a:r>
              <a:rPr sz="2200" spc="10" dirty="0" smtClean="0">
                <a:latin typeface="Tahoma"/>
                <a:cs typeface="Tahoma"/>
              </a:rPr>
              <a:t> </a:t>
            </a:r>
            <a:r>
              <a:rPr sz="2200" spc="-10" dirty="0" smtClean="0">
                <a:latin typeface="Tahoma"/>
                <a:cs typeface="Tahoma"/>
              </a:rPr>
              <a:t>in</a:t>
            </a:r>
            <a:r>
              <a:rPr sz="2200" spc="-15" dirty="0" smtClean="0">
                <a:latin typeface="Tahoma"/>
                <a:cs typeface="Tahoma"/>
              </a:rPr>
              <a:t>f</a:t>
            </a:r>
            <a:r>
              <a:rPr sz="2200" spc="-10" dirty="0" smtClean="0">
                <a:latin typeface="Tahoma"/>
                <a:cs typeface="Tahoma"/>
              </a:rPr>
              <a:t>lu</a:t>
            </a:r>
            <a:r>
              <a:rPr sz="2200" spc="-20" dirty="0" smtClean="0">
                <a:latin typeface="Tahoma"/>
                <a:cs typeface="Tahoma"/>
              </a:rPr>
              <a:t>e</a:t>
            </a:r>
            <a:r>
              <a:rPr sz="2200" spc="-15" dirty="0" smtClean="0">
                <a:latin typeface="Tahoma"/>
                <a:cs typeface="Tahoma"/>
              </a:rPr>
              <a:t>nce nat</a:t>
            </a:r>
            <a:r>
              <a:rPr sz="2200" spc="-5" dirty="0" smtClean="0">
                <a:latin typeface="Tahoma"/>
                <a:cs typeface="Tahoma"/>
              </a:rPr>
              <a:t>i</a:t>
            </a:r>
            <a:r>
              <a:rPr sz="2200" spc="-20" dirty="0" smtClean="0">
                <a:latin typeface="Tahoma"/>
                <a:cs typeface="Tahoma"/>
              </a:rPr>
              <a:t>o</a:t>
            </a:r>
            <a:r>
              <a:rPr sz="2200" spc="-10" dirty="0" smtClean="0">
                <a:latin typeface="Tahoma"/>
                <a:cs typeface="Tahoma"/>
              </a:rPr>
              <a:t>nal</a:t>
            </a:r>
            <a:r>
              <a:rPr sz="2200" spc="5" dirty="0" smtClean="0">
                <a:latin typeface="Tahoma"/>
                <a:cs typeface="Tahoma"/>
              </a:rPr>
              <a:t> </a:t>
            </a:r>
            <a:r>
              <a:rPr sz="2200" spc="-15" dirty="0" smtClean="0">
                <a:latin typeface="Tahoma"/>
                <a:cs typeface="Tahoma"/>
              </a:rPr>
              <a:t>p</a:t>
            </a:r>
            <a:r>
              <a:rPr sz="2200" spc="-20" dirty="0" smtClean="0">
                <a:latin typeface="Tahoma"/>
                <a:cs typeface="Tahoma"/>
              </a:rPr>
              <a:t>o</a:t>
            </a:r>
            <a:r>
              <a:rPr sz="2200" spc="-5" dirty="0" smtClean="0">
                <a:latin typeface="Tahoma"/>
                <a:cs typeface="Tahoma"/>
              </a:rPr>
              <a:t>li</a:t>
            </a:r>
            <a:r>
              <a:rPr sz="2200" spc="-15" dirty="0" smtClean="0">
                <a:latin typeface="Tahoma"/>
                <a:cs typeface="Tahoma"/>
              </a:rPr>
              <a:t>c</a:t>
            </a:r>
            <a:r>
              <a:rPr sz="2200" spc="-10" dirty="0" smtClean="0">
                <a:latin typeface="Tahoma"/>
                <a:cs typeface="Tahoma"/>
              </a:rPr>
              <a:t>y.</a:t>
            </a:r>
            <a:endParaRPr sz="2200" dirty="0">
              <a:latin typeface="Tahoma"/>
              <a:cs typeface="Tahoma"/>
            </a:endParaRPr>
          </a:p>
          <a:p>
            <a:pPr>
              <a:lnSpc>
                <a:spcPts val="600"/>
              </a:lnSpc>
              <a:spcBef>
                <a:spcPts val="0"/>
              </a:spcBef>
              <a:buFont typeface="Times New Roman"/>
              <a:buChar char="•"/>
            </a:pPr>
            <a:endParaRPr sz="600" dirty="0"/>
          </a:p>
          <a:p>
            <a:pPr marL="318770" marR="694055" indent="-306705">
              <a:lnSpc>
                <a:spcPct val="100000"/>
              </a:lnSpc>
              <a:buFont typeface="Times New Roman"/>
              <a:buChar char="•"/>
              <a:tabLst>
                <a:tab pos="318770" algn="l"/>
              </a:tabLst>
            </a:pPr>
            <a:r>
              <a:rPr sz="2200" spc="-20" dirty="0" smtClean="0">
                <a:latin typeface="Tahoma"/>
                <a:cs typeface="Tahoma"/>
              </a:rPr>
              <a:t>Fo</a:t>
            </a:r>
            <a:r>
              <a:rPr sz="2200" spc="-10" dirty="0" smtClean="0">
                <a:latin typeface="Tahoma"/>
                <a:cs typeface="Tahoma"/>
              </a:rPr>
              <a:t>r</a:t>
            </a:r>
            <a:r>
              <a:rPr sz="2200" spc="-20" dirty="0" smtClean="0">
                <a:latin typeface="Tahoma"/>
                <a:cs typeface="Tahoma"/>
              </a:rPr>
              <a:t>e</a:t>
            </a:r>
            <a:r>
              <a:rPr sz="2200" spc="-10" dirty="0" smtClean="0">
                <a:latin typeface="Tahoma"/>
                <a:cs typeface="Tahoma"/>
              </a:rPr>
              <a:t>ign</a:t>
            </a:r>
            <a:r>
              <a:rPr sz="2200" spc="15" dirty="0" smtClean="0">
                <a:latin typeface="Tahoma"/>
                <a:cs typeface="Tahoma"/>
              </a:rPr>
              <a:t> </a:t>
            </a:r>
            <a:r>
              <a:rPr sz="2200" spc="-15" dirty="0" smtClean="0">
                <a:latin typeface="Tahoma"/>
                <a:cs typeface="Tahoma"/>
              </a:rPr>
              <a:t>ag</a:t>
            </a:r>
            <a:r>
              <a:rPr sz="2200" spc="-20" dirty="0" smtClean="0">
                <a:latin typeface="Tahoma"/>
                <a:cs typeface="Tahoma"/>
              </a:rPr>
              <a:t>e</a:t>
            </a:r>
            <a:r>
              <a:rPr sz="2200" spc="-15" dirty="0" smtClean="0">
                <a:latin typeface="Tahoma"/>
                <a:cs typeface="Tahoma"/>
              </a:rPr>
              <a:t>nt</a:t>
            </a:r>
            <a:r>
              <a:rPr sz="2200" spc="-10" dirty="0" smtClean="0">
                <a:latin typeface="Tahoma"/>
                <a:cs typeface="Tahoma"/>
              </a:rPr>
              <a:t>s</a:t>
            </a:r>
            <a:r>
              <a:rPr sz="2200" spc="15" dirty="0" smtClean="0">
                <a:latin typeface="Tahoma"/>
                <a:cs typeface="Tahoma"/>
              </a:rPr>
              <a:t> </a:t>
            </a:r>
            <a:r>
              <a:rPr sz="2200" spc="-10" dirty="0" smtClean="0">
                <a:latin typeface="Tahoma"/>
                <a:cs typeface="Tahoma"/>
              </a:rPr>
              <a:t>s</a:t>
            </a:r>
            <a:r>
              <a:rPr sz="2200" spc="-20" dirty="0" smtClean="0">
                <a:latin typeface="Tahoma"/>
                <a:cs typeface="Tahoma"/>
              </a:rPr>
              <a:t>ee</a:t>
            </a:r>
            <a:r>
              <a:rPr sz="2200" spc="-10" dirty="0" smtClean="0">
                <a:latin typeface="Tahoma"/>
                <a:cs typeface="Tahoma"/>
              </a:rPr>
              <a:t>king</a:t>
            </a:r>
            <a:r>
              <a:rPr sz="2200" spc="25" dirty="0" smtClean="0">
                <a:latin typeface="Tahoma"/>
                <a:cs typeface="Tahoma"/>
              </a:rPr>
              <a:t> </a:t>
            </a:r>
            <a:r>
              <a:rPr sz="2200" spc="-10" dirty="0" smtClean="0">
                <a:latin typeface="Tahoma"/>
                <a:cs typeface="Tahoma"/>
              </a:rPr>
              <a:t>in</a:t>
            </a:r>
            <a:r>
              <a:rPr sz="2200" spc="-15" dirty="0" smtClean="0">
                <a:latin typeface="Tahoma"/>
                <a:cs typeface="Tahoma"/>
              </a:rPr>
              <a:t>f</a:t>
            </a:r>
            <a:r>
              <a:rPr sz="2200" spc="-20" dirty="0" smtClean="0">
                <a:latin typeface="Tahoma"/>
                <a:cs typeface="Tahoma"/>
              </a:rPr>
              <a:t>o</a:t>
            </a:r>
            <a:r>
              <a:rPr sz="2200" spc="-15" dirty="0" smtClean="0">
                <a:latin typeface="Tahoma"/>
                <a:cs typeface="Tahoma"/>
              </a:rPr>
              <a:t>rmat</a:t>
            </a:r>
            <a:r>
              <a:rPr sz="2200" spc="-5" dirty="0" smtClean="0">
                <a:latin typeface="Tahoma"/>
                <a:cs typeface="Tahoma"/>
              </a:rPr>
              <a:t>i</a:t>
            </a:r>
            <a:r>
              <a:rPr sz="2200" spc="-20" dirty="0" smtClean="0">
                <a:latin typeface="Tahoma"/>
                <a:cs typeface="Tahoma"/>
              </a:rPr>
              <a:t>o</a:t>
            </a:r>
            <a:r>
              <a:rPr sz="2200" spc="-15" dirty="0" smtClean="0">
                <a:latin typeface="Tahoma"/>
                <a:cs typeface="Tahoma"/>
              </a:rPr>
              <a:t>n</a:t>
            </a:r>
            <a:r>
              <a:rPr sz="2200" spc="15" dirty="0" smtClean="0">
                <a:latin typeface="Tahoma"/>
                <a:cs typeface="Tahoma"/>
              </a:rPr>
              <a:t> </a:t>
            </a:r>
            <a:r>
              <a:rPr sz="2200" spc="-10" dirty="0" smtClean="0">
                <a:latin typeface="Tahoma"/>
                <a:cs typeface="Tahoma"/>
              </a:rPr>
              <a:t>(spying)</a:t>
            </a:r>
            <a:r>
              <a:rPr sz="2200" spc="5" dirty="0" smtClean="0">
                <a:latin typeface="Tahoma"/>
                <a:cs typeface="Tahoma"/>
              </a:rPr>
              <a:t> </a:t>
            </a:r>
            <a:r>
              <a:rPr sz="2200" spc="-15" dirty="0" smtClean="0">
                <a:latin typeface="Tahoma"/>
                <a:cs typeface="Tahoma"/>
              </a:rPr>
              <a:t>f</a:t>
            </a:r>
            <a:r>
              <a:rPr sz="2200" spc="-20" dirty="0" smtClean="0">
                <a:latin typeface="Tahoma"/>
                <a:cs typeface="Tahoma"/>
              </a:rPr>
              <a:t>o</a:t>
            </a:r>
            <a:r>
              <a:rPr sz="2200" spc="-10" dirty="0" smtClean="0">
                <a:latin typeface="Tahoma"/>
                <a:cs typeface="Tahoma"/>
              </a:rPr>
              <a:t>r</a:t>
            </a:r>
            <a:r>
              <a:rPr sz="2200" spc="5" dirty="0" smtClean="0">
                <a:latin typeface="Tahoma"/>
                <a:cs typeface="Tahoma"/>
              </a:rPr>
              <a:t> </a:t>
            </a:r>
            <a:r>
              <a:rPr sz="2200" spc="-20" dirty="0" smtClean="0">
                <a:latin typeface="Tahoma"/>
                <a:cs typeface="Tahoma"/>
              </a:rPr>
              <a:t>e</a:t>
            </a:r>
            <a:r>
              <a:rPr sz="2200" spc="-15" dirty="0" smtClean="0">
                <a:latin typeface="Tahoma"/>
                <a:cs typeface="Tahoma"/>
              </a:rPr>
              <a:t>c</a:t>
            </a:r>
            <a:r>
              <a:rPr sz="2200" spc="-20" dirty="0" smtClean="0">
                <a:latin typeface="Tahoma"/>
                <a:cs typeface="Tahoma"/>
              </a:rPr>
              <a:t>o</a:t>
            </a:r>
            <a:r>
              <a:rPr sz="2200" spc="-15" dirty="0" smtClean="0">
                <a:latin typeface="Tahoma"/>
                <a:cs typeface="Tahoma"/>
              </a:rPr>
              <a:t>n</a:t>
            </a:r>
            <a:r>
              <a:rPr sz="2200" spc="-20" dirty="0" smtClean="0">
                <a:latin typeface="Tahoma"/>
                <a:cs typeface="Tahoma"/>
              </a:rPr>
              <a:t>o</a:t>
            </a:r>
            <a:r>
              <a:rPr sz="2200" spc="-15" dirty="0" smtClean="0">
                <a:latin typeface="Tahoma"/>
                <a:cs typeface="Tahoma"/>
              </a:rPr>
              <a:t>mic</a:t>
            </a:r>
            <a:r>
              <a:rPr sz="2200" spc="-10" dirty="0" smtClean="0">
                <a:latin typeface="Tahoma"/>
                <a:cs typeface="Tahoma"/>
              </a:rPr>
              <a:t>, p</a:t>
            </a:r>
            <a:r>
              <a:rPr sz="2200" spc="-20" dirty="0" smtClean="0">
                <a:latin typeface="Tahoma"/>
                <a:cs typeface="Tahoma"/>
              </a:rPr>
              <a:t>o</a:t>
            </a:r>
            <a:r>
              <a:rPr sz="2200" spc="-5" dirty="0" smtClean="0">
                <a:latin typeface="Tahoma"/>
                <a:cs typeface="Tahoma"/>
              </a:rPr>
              <a:t>li</a:t>
            </a:r>
            <a:r>
              <a:rPr sz="2200" spc="-15" dirty="0" smtClean="0">
                <a:latin typeface="Tahoma"/>
                <a:cs typeface="Tahoma"/>
              </a:rPr>
              <a:t>t</a:t>
            </a:r>
            <a:r>
              <a:rPr sz="2200" spc="-5" dirty="0" smtClean="0">
                <a:latin typeface="Tahoma"/>
                <a:cs typeface="Tahoma"/>
              </a:rPr>
              <a:t>i</a:t>
            </a:r>
            <a:r>
              <a:rPr sz="2200" spc="-15" dirty="0" smtClean="0">
                <a:latin typeface="Tahoma"/>
                <a:cs typeface="Tahoma"/>
              </a:rPr>
              <a:t>c</a:t>
            </a:r>
            <a:r>
              <a:rPr sz="2200" spc="-10" dirty="0" smtClean="0">
                <a:latin typeface="Tahoma"/>
                <a:cs typeface="Tahoma"/>
              </a:rPr>
              <a:t>al, </a:t>
            </a:r>
            <a:r>
              <a:rPr sz="2200" spc="-20" dirty="0" smtClean="0">
                <a:latin typeface="Tahoma"/>
                <a:cs typeface="Tahoma"/>
              </a:rPr>
              <a:t>o</a:t>
            </a:r>
            <a:r>
              <a:rPr sz="2200" spc="-10" dirty="0" smtClean="0">
                <a:latin typeface="Tahoma"/>
                <a:cs typeface="Tahoma"/>
              </a:rPr>
              <a:t>r</a:t>
            </a:r>
            <a:r>
              <a:rPr sz="2200" spc="5" dirty="0" smtClean="0">
                <a:latin typeface="Tahoma"/>
                <a:cs typeface="Tahoma"/>
              </a:rPr>
              <a:t> </a:t>
            </a:r>
            <a:r>
              <a:rPr sz="2200" spc="-10" dirty="0" smtClean="0">
                <a:latin typeface="Tahoma"/>
                <a:cs typeface="Tahoma"/>
              </a:rPr>
              <a:t>mili</a:t>
            </a:r>
            <a:r>
              <a:rPr sz="2200" spc="-15" dirty="0" smtClean="0">
                <a:latin typeface="Tahoma"/>
                <a:cs typeface="Tahoma"/>
              </a:rPr>
              <a:t>t</a:t>
            </a:r>
            <a:r>
              <a:rPr sz="2200" spc="-10" dirty="0" smtClean="0">
                <a:latin typeface="Tahoma"/>
                <a:cs typeface="Tahoma"/>
              </a:rPr>
              <a:t>ary </a:t>
            </a:r>
            <a:r>
              <a:rPr sz="2200" spc="-15" dirty="0" smtClean="0">
                <a:latin typeface="Tahoma"/>
                <a:cs typeface="Tahoma"/>
              </a:rPr>
              <a:t>purp</a:t>
            </a:r>
            <a:r>
              <a:rPr sz="2200" spc="-20" dirty="0" smtClean="0">
                <a:latin typeface="Tahoma"/>
                <a:cs typeface="Tahoma"/>
              </a:rPr>
              <a:t>o</a:t>
            </a:r>
            <a:r>
              <a:rPr sz="2200" spc="-10" dirty="0" smtClean="0">
                <a:latin typeface="Tahoma"/>
                <a:cs typeface="Tahoma"/>
              </a:rPr>
              <a:t>s</a:t>
            </a:r>
            <a:r>
              <a:rPr sz="2200" spc="-20" dirty="0" smtClean="0">
                <a:latin typeface="Tahoma"/>
                <a:cs typeface="Tahoma"/>
              </a:rPr>
              <a:t>e</a:t>
            </a:r>
            <a:r>
              <a:rPr sz="2200" spc="-10" dirty="0" smtClean="0">
                <a:latin typeface="Tahoma"/>
                <a:cs typeface="Tahoma"/>
              </a:rPr>
              <a:t>s.</a:t>
            </a:r>
            <a:endParaRPr sz="2200" dirty="0">
              <a:latin typeface="Tahoma"/>
              <a:cs typeface="Tahoma"/>
            </a:endParaRPr>
          </a:p>
          <a:p>
            <a:pPr>
              <a:lnSpc>
                <a:spcPts val="550"/>
              </a:lnSpc>
              <a:spcBef>
                <a:spcPts val="49"/>
              </a:spcBef>
              <a:buFont typeface="Times New Roman"/>
              <a:buChar char="•"/>
            </a:pPr>
            <a:endParaRPr sz="550" dirty="0"/>
          </a:p>
          <a:p>
            <a:pPr marL="318770" indent="-306705">
              <a:lnSpc>
                <a:spcPct val="100000"/>
              </a:lnSpc>
              <a:buFont typeface="Times New Roman"/>
              <a:buChar char="•"/>
              <a:tabLst>
                <a:tab pos="318770" algn="l"/>
              </a:tabLst>
            </a:pPr>
            <a:r>
              <a:rPr sz="2200" spc="-15" dirty="0" smtClean="0">
                <a:latin typeface="Tahoma"/>
                <a:cs typeface="Tahoma"/>
              </a:rPr>
              <a:t>Tact</a:t>
            </a:r>
            <a:r>
              <a:rPr sz="2200" spc="-5" dirty="0" smtClean="0">
                <a:latin typeface="Tahoma"/>
                <a:cs typeface="Tahoma"/>
              </a:rPr>
              <a:t>i</a:t>
            </a:r>
            <a:r>
              <a:rPr sz="2200" spc="-15" dirty="0" smtClean="0">
                <a:latin typeface="Tahoma"/>
                <a:cs typeface="Tahoma"/>
              </a:rPr>
              <a:t>c</a:t>
            </a:r>
            <a:r>
              <a:rPr sz="2200" spc="-10" dirty="0" smtClean="0">
                <a:latin typeface="Tahoma"/>
                <a:cs typeface="Tahoma"/>
              </a:rPr>
              <a:t>al</a:t>
            </a:r>
            <a:r>
              <a:rPr sz="2200" spc="5" dirty="0" smtClean="0">
                <a:latin typeface="Tahoma"/>
                <a:cs typeface="Tahoma"/>
              </a:rPr>
              <a:t> </a:t>
            </a:r>
            <a:r>
              <a:rPr sz="2200" spc="-15" dirty="0" smtClean="0">
                <a:latin typeface="Tahoma"/>
                <a:cs typeface="Tahoma"/>
              </a:rPr>
              <a:t>c</a:t>
            </a:r>
            <a:r>
              <a:rPr sz="2200" spc="-20" dirty="0" smtClean="0">
                <a:latin typeface="Tahoma"/>
                <a:cs typeface="Tahoma"/>
              </a:rPr>
              <a:t>o</a:t>
            </a:r>
            <a:r>
              <a:rPr sz="2200" spc="-15" dirty="0" smtClean="0">
                <a:latin typeface="Tahoma"/>
                <a:cs typeface="Tahoma"/>
              </a:rPr>
              <a:t>unt</a:t>
            </a:r>
            <a:r>
              <a:rPr sz="2200" spc="-20" dirty="0" smtClean="0">
                <a:latin typeface="Tahoma"/>
                <a:cs typeface="Tahoma"/>
              </a:rPr>
              <a:t>e</a:t>
            </a:r>
            <a:r>
              <a:rPr sz="2200" spc="-15" dirty="0" smtClean="0">
                <a:latin typeface="Tahoma"/>
                <a:cs typeface="Tahoma"/>
              </a:rPr>
              <a:t>rm</a:t>
            </a:r>
            <a:r>
              <a:rPr sz="2200" spc="-20" dirty="0" smtClean="0">
                <a:latin typeface="Tahoma"/>
                <a:cs typeface="Tahoma"/>
              </a:rPr>
              <a:t>e</a:t>
            </a:r>
            <a:r>
              <a:rPr sz="2200" spc="-15" dirty="0" smtClean="0">
                <a:latin typeface="Tahoma"/>
                <a:cs typeface="Tahoma"/>
              </a:rPr>
              <a:t>asur</a:t>
            </a:r>
            <a:r>
              <a:rPr sz="2200" spc="-20" dirty="0" smtClean="0">
                <a:latin typeface="Tahoma"/>
                <a:cs typeface="Tahoma"/>
              </a:rPr>
              <a:t>e</a:t>
            </a:r>
            <a:r>
              <a:rPr sz="2200" spc="-10" dirty="0" smtClean="0">
                <a:latin typeface="Tahoma"/>
                <a:cs typeface="Tahoma"/>
              </a:rPr>
              <a:t>s</a:t>
            </a:r>
            <a:r>
              <a:rPr sz="2200" spc="55" dirty="0" smtClean="0">
                <a:latin typeface="Tahoma"/>
                <a:cs typeface="Tahoma"/>
              </a:rPr>
              <a:t> </a:t>
            </a:r>
            <a:r>
              <a:rPr sz="2200" spc="-10" dirty="0" smtClean="0">
                <a:latin typeface="Tahoma"/>
                <a:cs typeface="Tahoma"/>
              </a:rPr>
              <a:t>in</a:t>
            </a:r>
            <a:r>
              <a:rPr sz="2200" spc="-15" dirty="0" smtClean="0">
                <a:latin typeface="Tahoma"/>
                <a:cs typeface="Tahoma"/>
              </a:rPr>
              <a:t>t</a:t>
            </a:r>
            <a:r>
              <a:rPr sz="2200" spc="-20" dirty="0" smtClean="0">
                <a:latin typeface="Tahoma"/>
                <a:cs typeface="Tahoma"/>
              </a:rPr>
              <a:t>e</a:t>
            </a:r>
            <a:r>
              <a:rPr sz="2200" spc="-15" dirty="0" smtClean="0">
                <a:latin typeface="Tahoma"/>
                <a:cs typeface="Tahoma"/>
              </a:rPr>
              <a:t>nd</a:t>
            </a:r>
            <a:r>
              <a:rPr sz="2200" spc="-20" dirty="0" smtClean="0">
                <a:latin typeface="Tahoma"/>
                <a:cs typeface="Tahoma"/>
              </a:rPr>
              <a:t>e</a:t>
            </a:r>
            <a:r>
              <a:rPr sz="2200" spc="-15" dirty="0" smtClean="0">
                <a:latin typeface="Tahoma"/>
                <a:cs typeface="Tahoma"/>
              </a:rPr>
              <a:t>d</a:t>
            </a:r>
            <a:r>
              <a:rPr sz="2200" spc="15" dirty="0" smtClean="0">
                <a:latin typeface="Tahoma"/>
                <a:cs typeface="Tahoma"/>
              </a:rPr>
              <a:t> </a:t>
            </a:r>
            <a:r>
              <a:rPr sz="2200" spc="-15" dirty="0" smtClean="0">
                <a:latin typeface="Tahoma"/>
                <a:cs typeface="Tahoma"/>
              </a:rPr>
              <a:t>to</a:t>
            </a:r>
            <a:r>
              <a:rPr sz="2200" spc="10" dirty="0" smtClean="0">
                <a:latin typeface="Tahoma"/>
                <a:cs typeface="Tahoma"/>
              </a:rPr>
              <a:t> </a:t>
            </a:r>
            <a:r>
              <a:rPr sz="2200" spc="-10" dirty="0" smtClean="0">
                <a:latin typeface="Tahoma"/>
                <a:cs typeface="Tahoma"/>
              </a:rPr>
              <a:t>disrupt mili</a:t>
            </a:r>
            <a:r>
              <a:rPr sz="2200" spc="-15" dirty="0" smtClean="0">
                <a:latin typeface="Tahoma"/>
                <a:cs typeface="Tahoma"/>
              </a:rPr>
              <a:t>t</a:t>
            </a:r>
            <a:r>
              <a:rPr sz="2200" spc="-10" dirty="0" smtClean="0">
                <a:latin typeface="Tahoma"/>
                <a:cs typeface="Tahoma"/>
              </a:rPr>
              <a:t>ary </a:t>
            </a:r>
            <a:r>
              <a:rPr sz="2200" spc="-15" dirty="0" smtClean="0">
                <a:latin typeface="Tahoma"/>
                <a:cs typeface="Tahoma"/>
              </a:rPr>
              <a:t>c</a:t>
            </a:r>
            <a:r>
              <a:rPr sz="2200" spc="-10" dirty="0" smtClean="0">
                <a:latin typeface="Tahoma"/>
                <a:cs typeface="Tahoma"/>
              </a:rPr>
              <a:t>apabili</a:t>
            </a:r>
            <a:r>
              <a:rPr sz="2200" spc="-15" dirty="0" smtClean="0">
                <a:latin typeface="Tahoma"/>
                <a:cs typeface="Tahoma"/>
              </a:rPr>
              <a:t>t</a:t>
            </a:r>
            <a:r>
              <a:rPr sz="2200" spc="-10" dirty="0" smtClean="0">
                <a:latin typeface="Tahoma"/>
                <a:cs typeface="Tahoma"/>
              </a:rPr>
              <a:t>y.</a:t>
            </a:r>
            <a:endParaRPr sz="2200" dirty="0">
              <a:latin typeface="Tahoma"/>
              <a:cs typeface="Tahoma"/>
            </a:endParaRPr>
          </a:p>
          <a:p>
            <a:pPr>
              <a:lnSpc>
                <a:spcPts val="600"/>
              </a:lnSpc>
              <a:spcBef>
                <a:spcPts val="0"/>
              </a:spcBef>
              <a:buFont typeface="Times New Roman"/>
              <a:buChar char="•"/>
            </a:pPr>
            <a:endParaRPr sz="600" dirty="0"/>
          </a:p>
          <a:p>
            <a:pPr marL="318770" indent="-306705">
              <a:lnSpc>
                <a:spcPct val="100000"/>
              </a:lnSpc>
              <a:buFont typeface="Times New Roman"/>
              <a:buChar char="•"/>
              <a:tabLst>
                <a:tab pos="318770" algn="l"/>
              </a:tabLst>
            </a:pPr>
            <a:r>
              <a:rPr sz="2200" spc="-15" dirty="0" smtClean="0">
                <a:latin typeface="Tahoma"/>
                <a:cs typeface="Tahoma"/>
              </a:rPr>
              <a:t>Large </a:t>
            </a:r>
            <a:r>
              <a:rPr sz="2200" spc="-20" dirty="0" smtClean="0">
                <a:latin typeface="Tahoma"/>
                <a:cs typeface="Tahoma"/>
              </a:rPr>
              <a:t>o</a:t>
            </a:r>
            <a:r>
              <a:rPr sz="2200" spc="-10" dirty="0" smtClean="0">
                <a:latin typeface="Tahoma"/>
                <a:cs typeface="Tahoma"/>
              </a:rPr>
              <a:t>rgani</a:t>
            </a:r>
            <a:r>
              <a:rPr sz="2200" spc="-15" dirty="0" smtClean="0">
                <a:latin typeface="Tahoma"/>
                <a:cs typeface="Tahoma"/>
              </a:rPr>
              <a:t>z</a:t>
            </a:r>
            <a:r>
              <a:rPr sz="2200" spc="-20" dirty="0" smtClean="0">
                <a:latin typeface="Tahoma"/>
                <a:cs typeface="Tahoma"/>
              </a:rPr>
              <a:t>e</a:t>
            </a:r>
            <a:r>
              <a:rPr sz="2200" spc="-15" dirty="0" smtClean="0">
                <a:latin typeface="Tahoma"/>
                <a:cs typeface="Tahoma"/>
              </a:rPr>
              <a:t>d</a:t>
            </a:r>
            <a:r>
              <a:rPr sz="2200" spc="15" dirty="0" smtClean="0">
                <a:latin typeface="Tahoma"/>
                <a:cs typeface="Tahoma"/>
              </a:rPr>
              <a:t> </a:t>
            </a:r>
            <a:r>
              <a:rPr sz="2200" spc="-15" dirty="0" smtClean="0">
                <a:latin typeface="Tahoma"/>
                <a:cs typeface="Tahoma"/>
              </a:rPr>
              <a:t>t</a:t>
            </a:r>
            <a:r>
              <a:rPr sz="2200" spc="-20" dirty="0" smtClean="0">
                <a:latin typeface="Tahoma"/>
                <a:cs typeface="Tahoma"/>
              </a:rPr>
              <a:t>e</a:t>
            </a:r>
            <a:r>
              <a:rPr sz="2200" spc="-10" dirty="0" smtClean="0">
                <a:latin typeface="Tahoma"/>
                <a:cs typeface="Tahoma"/>
              </a:rPr>
              <a:t>rr</a:t>
            </a:r>
            <a:r>
              <a:rPr sz="2200" spc="-20" dirty="0" smtClean="0">
                <a:latin typeface="Tahoma"/>
                <a:cs typeface="Tahoma"/>
              </a:rPr>
              <a:t>o</a:t>
            </a:r>
            <a:r>
              <a:rPr sz="2200" spc="-10" dirty="0" smtClean="0">
                <a:latin typeface="Tahoma"/>
                <a:cs typeface="Tahoma"/>
              </a:rPr>
              <a:t>rist</a:t>
            </a:r>
            <a:r>
              <a:rPr sz="2200" spc="10" dirty="0" smtClean="0">
                <a:latin typeface="Tahoma"/>
                <a:cs typeface="Tahoma"/>
              </a:rPr>
              <a:t> </a:t>
            </a:r>
            <a:r>
              <a:rPr sz="2200" spc="-10" dirty="0" smtClean="0">
                <a:latin typeface="Tahoma"/>
                <a:cs typeface="Tahoma"/>
              </a:rPr>
              <a:t>gr</a:t>
            </a:r>
            <a:r>
              <a:rPr sz="2200" spc="-20" dirty="0" smtClean="0">
                <a:latin typeface="Tahoma"/>
                <a:cs typeface="Tahoma"/>
              </a:rPr>
              <a:t>o</a:t>
            </a:r>
            <a:r>
              <a:rPr sz="2200" spc="-15" dirty="0" smtClean="0">
                <a:latin typeface="Tahoma"/>
                <a:cs typeface="Tahoma"/>
              </a:rPr>
              <a:t>ups</a:t>
            </a:r>
            <a:endParaRPr sz="2200" dirty="0">
              <a:latin typeface="Tahoma"/>
              <a:cs typeface="Tahoma"/>
            </a:endParaRPr>
          </a:p>
          <a:p>
            <a:pPr>
              <a:lnSpc>
                <a:spcPts val="550"/>
              </a:lnSpc>
              <a:spcBef>
                <a:spcPts val="49"/>
              </a:spcBef>
              <a:buFont typeface="Times New Roman"/>
              <a:buChar char="•"/>
            </a:pPr>
            <a:endParaRPr sz="550" dirty="0"/>
          </a:p>
          <a:p>
            <a:pPr marL="318770" indent="-306705">
              <a:lnSpc>
                <a:spcPts val="2630"/>
              </a:lnSpc>
              <a:buFont typeface="Times New Roman"/>
              <a:buChar char="•"/>
              <a:tabLst>
                <a:tab pos="318770" algn="l"/>
              </a:tabLst>
            </a:pPr>
            <a:r>
              <a:rPr sz="2200" spc="-15" dirty="0" smtClean="0">
                <a:latin typeface="Tahoma"/>
                <a:cs typeface="Tahoma"/>
              </a:rPr>
              <a:t>Cyb</a:t>
            </a:r>
            <a:r>
              <a:rPr sz="2200" spc="-20" dirty="0" smtClean="0">
                <a:latin typeface="Tahoma"/>
                <a:cs typeface="Tahoma"/>
              </a:rPr>
              <a:t>e</a:t>
            </a:r>
            <a:r>
              <a:rPr sz="2200" spc="-10" dirty="0" smtClean="0">
                <a:latin typeface="Tahoma"/>
                <a:cs typeface="Tahoma"/>
              </a:rPr>
              <a:t>r</a:t>
            </a:r>
            <a:r>
              <a:rPr sz="2200" spc="15" dirty="0" smtClean="0">
                <a:latin typeface="Tahoma"/>
                <a:cs typeface="Tahoma"/>
              </a:rPr>
              <a:t> </a:t>
            </a:r>
            <a:r>
              <a:rPr sz="2200" spc="-15" dirty="0" smtClean="0">
                <a:latin typeface="Tahoma"/>
                <a:cs typeface="Tahoma"/>
              </a:rPr>
              <a:t>attacks</a:t>
            </a:r>
            <a:endParaRPr sz="2200" dirty="0">
              <a:latin typeface="Tahoma"/>
              <a:cs typeface="Tahoma"/>
            </a:endParaRPr>
          </a:p>
        </p:txBody>
      </p:sp>
    </p:spTree>
    <p:extLst>
      <p:ext uri="{BB962C8B-B14F-4D97-AF65-F5344CB8AC3E}">
        <p14:creationId xmlns:p14="http://schemas.microsoft.com/office/powerpoint/2010/main" val="868800998"/>
      </p:ext>
    </p:extLst>
  </p:cSld>
  <p:clrMapOvr>
    <a:masterClrMapping/>
  </p:clrMapOvr>
  <mc:AlternateContent xmlns:mc="http://schemas.openxmlformats.org/markup-compatibility/2006" xmlns:p14="http://schemas.microsoft.com/office/powerpoint/2010/main">
    <mc:Choice Requires="p14">
      <p:transition spd="slow" p14:dur="2000" advTm="266764"/>
    </mc:Choice>
    <mc:Fallback xmlns="">
      <p:transition spd="slow" advTm="266764"/>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1880027" y="610622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6169812" cy="584775"/>
          </a:xfrm>
          <a:prstGeom prst="rect">
            <a:avLst/>
          </a:prstGeom>
          <a:noFill/>
        </p:spPr>
        <p:txBody>
          <a:bodyPr wrap="square" rtlCol="0">
            <a:spAutoFit/>
          </a:bodyPr>
          <a:lstStyle/>
          <a:p>
            <a:r>
              <a:rPr lang="en-US" sz="3200" b="1" spc="-30" dirty="0">
                <a:solidFill>
                  <a:srgbClr val="FF0000"/>
                </a:solidFill>
                <a:latin typeface="Tahoma"/>
                <a:cs typeface="Tahoma"/>
              </a:rPr>
              <a:t>Wh</a:t>
            </a:r>
            <a:r>
              <a:rPr lang="en-US" sz="3200" b="1" spc="-25" dirty="0">
                <a:solidFill>
                  <a:srgbClr val="FF0000"/>
                </a:solidFill>
                <a:latin typeface="Tahoma"/>
                <a:cs typeface="Tahoma"/>
              </a:rPr>
              <a:t>a</a:t>
            </a:r>
            <a:r>
              <a:rPr lang="en-US" sz="3200" b="1" dirty="0">
                <a:solidFill>
                  <a:srgbClr val="FF0000"/>
                </a:solidFill>
                <a:latin typeface="Tahoma"/>
                <a:cs typeface="Tahoma"/>
              </a:rPr>
              <a:t>t</a:t>
            </a:r>
            <a:r>
              <a:rPr lang="en-US" sz="3200" b="1" spc="5" dirty="0">
                <a:solidFill>
                  <a:srgbClr val="FF0000"/>
                </a:solidFill>
                <a:latin typeface="Tahoma"/>
                <a:cs typeface="Tahoma"/>
              </a:rPr>
              <a:t> </a:t>
            </a:r>
            <a:r>
              <a:rPr lang="en-US" sz="3200" b="1" spc="-25" dirty="0">
                <a:solidFill>
                  <a:srgbClr val="FF0000"/>
                </a:solidFill>
                <a:latin typeface="Tahoma"/>
                <a:cs typeface="Tahoma"/>
              </a:rPr>
              <a:t>a</a:t>
            </a:r>
            <a:r>
              <a:rPr lang="en-US" sz="3200" b="1" dirty="0">
                <a:solidFill>
                  <a:srgbClr val="FF0000"/>
                </a:solidFill>
                <a:latin typeface="Tahoma"/>
                <a:cs typeface="Tahoma"/>
              </a:rPr>
              <a:t>re</a:t>
            </a:r>
            <a:r>
              <a:rPr lang="en-US" sz="3200" b="1" spc="-5" dirty="0">
                <a:solidFill>
                  <a:srgbClr val="FF0000"/>
                </a:solidFill>
                <a:latin typeface="Tahoma"/>
                <a:cs typeface="Tahoma"/>
              </a:rPr>
              <a:t> t</a:t>
            </a:r>
            <a:r>
              <a:rPr lang="en-US" sz="3200" b="1" spc="-20" dirty="0">
                <a:solidFill>
                  <a:srgbClr val="FF0000"/>
                </a:solidFill>
                <a:latin typeface="Tahoma"/>
                <a:cs typeface="Tahoma"/>
              </a:rPr>
              <a:t>he</a:t>
            </a:r>
            <a:r>
              <a:rPr lang="en-US" sz="3200" b="1" spc="10" dirty="0">
                <a:solidFill>
                  <a:srgbClr val="FF0000"/>
                </a:solidFill>
                <a:latin typeface="Tahoma"/>
                <a:cs typeface="Tahoma"/>
              </a:rPr>
              <a:t> </a:t>
            </a:r>
            <a:r>
              <a:rPr lang="en-US" sz="3200" b="1" spc="-5" dirty="0">
                <a:solidFill>
                  <a:srgbClr val="FF0000"/>
                </a:solidFill>
                <a:latin typeface="Tahoma"/>
                <a:cs typeface="Tahoma"/>
              </a:rPr>
              <a:t>v</a:t>
            </a:r>
            <a:r>
              <a:rPr lang="en-US" sz="3200" b="1" spc="-20" dirty="0">
                <a:solidFill>
                  <a:srgbClr val="FF0000"/>
                </a:solidFill>
                <a:latin typeface="Tahoma"/>
                <a:cs typeface="Tahoma"/>
              </a:rPr>
              <a:t>ulner</a:t>
            </a:r>
            <a:r>
              <a:rPr lang="en-US" sz="3200" b="1" spc="-25" dirty="0">
                <a:solidFill>
                  <a:srgbClr val="FF0000"/>
                </a:solidFill>
                <a:latin typeface="Tahoma"/>
                <a:cs typeface="Tahoma"/>
              </a:rPr>
              <a:t>a</a:t>
            </a:r>
            <a:r>
              <a:rPr lang="en-US" sz="3200" b="1" spc="-15" dirty="0">
                <a:solidFill>
                  <a:srgbClr val="FF0000"/>
                </a:solidFill>
                <a:latin typeface="Tahoma"/>
                <a:cs typeface="Tahoma"/>
              </a:rPr>
              <a:t>bili</a:t>
            </a:r>
            <a:r>
              <a:rPr lang="en-US" sz="3200" b="1" spc="-5" dirty="0">
                <a:solidFill>
                  <a:srgbClr val="FF0000"/>
                </a:solidFill>
                <a:latin typeface="Tahoma"/>
                <a:cs typeface="Tahoma"/>
              </a:rPr>
              <a:t>t</a:t>
            </a:r>
            <a:r>
              <a:rPr lang="en-US" sz="3200" b="1" spc="-15" dirty="0">
                <a:solidFill>
                  <a:srgbClr val="FF0000"/>
                </a:solidFill>
                <a:latin typeface="Tahoma"/>
                <a:cs typeface="Tahoma"/>
              </a:rPr>
              <a:t>ies?</a:t>
            </a:r>
            <a:endParaRPr lang="en-US" sz="3200" b="1" dirty="0">
              <a:solidFill>
                <a:srgbClr val="FF0000"/>
              </a:solidFill>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Footer Placeholder 8"/>
          <p:cNvSpPr>
            <a:spLocks noGrp="1"/>
          </p:cNvSpPr>
          <p:nvPr>
            <p:ph type="ftr" sz="quarter" idx="11"/>
          </p:nvPr>
        </p:nvSpPr>
        <p:spPr/>
        <p:txBody>
          <a:bodyPr/>
          <a:lstStyle/>
          <a:p>
            <a:r>
              <a:rPr lang="en-US" smtClean="0"/>
              <a:t>Secure Operating systems                          Dr. Hesham Salman</a:t>
            </a:r>
            <a:endParaRPr lang="en-US"/>
          </a:p>
        </p:txBody>
      </p:sp>
      <p:sp>
        <p:nvSpPr>
          <p:cNvPr id="11" name="Slide Number Placeholder 10"/>
          <p:cNvSpPr>
            <a:spLocks noGrp="1"/>
          </p:cNvSpPr>
          <p:nvPr>
            <p:ph type="sldNum" sz="quarter" idx="12"/>
          </p:nvPr>
        </p:nvSpPr>
        <p:spPr/>
        <p:txBody>
          <a:bodyPr/>
          <a:lstStyle/>
          <a:p>
            <a:fld id="{20F8B174-B042-4CE3-8666-0123AA244BDB}" type="slidenum">
              <a:rPr lang="en-US" smtClean="0"/>
              <a:t>18</a:t>
            </a:fld>
            <a:endParaRPr lang="en-US"/>
          </a:p>
        </p:txBody>
      </p:sp>
      <p:sp>
        <p:nvSpPr>
          <p:cNvPr id="12" name="object 3"/>
          <p:cNvSpPr txBox="1"/>
          <p:nvPr/>
        </p:nvSpPr>
        <p:spPr>
          <a:xfrm>
            <a:off x="1541780" y="1464531"/>
            <a:ext cx="9504172" cy="4801235"/>
          </a:xfrm>
          <a:prstGeom prst="rect">
            <a:avLst/>
          </a:prstGeom>
        </p:spPr>
        <p:txBody>
          <a:bodyPr vert="horz" wrap="square" lIns="0" tIns="0" rIns="0" bIns="0" rtlCol="0">
            <a:noAutofit/>
          </a:bodyPr>
          <a:lstStyle/>
          <a:p>
            <a:pPr marL="318770" indent="-306705">
              <a:lnSpc>
                <a:spcPct val="100000"/>
              </a:lnSpc>
              <a:buFont typeface="Times New Roman"/>
              <a:buChar char="•"/>
              <a:tabLst>
                <a:tab pos="318770" algn="l"/>
              </a:tabLst>
            </a:pPr>
            <a:r>
              <a:rPr sz="2500" spc="-15" dirty="0" smtClean="0">
                <a:solidFill>
                  <a:srgbClr val="BF0000"/>
                </a:solidFill>
                <a:latin typeface="Tahoma"/>
                <a:cs typeface="Tahoma"/>
              </a:rPr>
              <a:t>Phys</a:t>
            </a:r>
            <a:r>
              <a:rPr sz="2500" spc="-5" dirty="0" smtClean="0">
                <a:solidFill>
                  <a:srgbClr val="BF0000"/>
                </a:solidFill>
                <a:latin typeface="Tahoma"/>
                <a:cs typeface="Tahoma"/>
              </a:rPr>
              <a:t>i</a:t>
            </a:r>
            <a:r>
              <a:rPr sz="2500" spc="-10" dirty="0" smtClean="0">
                <a:solidFill>
                  <a:srgbClr val="BF0000"/>
                </a:solidFill>
                <a:latin typeface="Tahoma"/>
                <a:cs typeface="Tahoma"/>
              </a:rPr>
              <a:t>cal</a:t>
            </a:r>
            <a:r>
              <a:rPr sz="2500" spc="25" dirty="0" smtClean="0">
                <a:solidFill>
                  <a:srgbClr val="BF0000"/>
                </a:solidFill>
                <a:latin typeface="Tahoma"/>
                <a:cs typeface="Tahoma"/>
              </a:rPr>
              <a:t> </a:t>
            </a:r>
            <a:r>
              <a:rPr sz="2500" spc="-15" dirty="0" smtClean="0">
                <a:latin typeface="Tahoma"/>
                <a:cs typeface="Tahoma"/>
              </a:rPr>
              <a:t>vu</a:t>
            </a:r>
            <a:r>
              <a:rPr sz="2500" spc="-5" dirty="0" smtClean="0">
                <a:latin typeface="Tahoma"/>
                <a:cs typeface="Tahoma"/>
              </a:rPr>
              <a:t>l</a:t>
            </a:r>
            <a:r>
              <a:rPr sz="2500" spc="-15" dirty="0" smtClean="0">
                <a:latin typeface="Tahoma"/>
                <a:cs typeface="Tahoma"/>
              </a:rPr>
              <a:t>n</a:t>
            </a:r>
            <a:r>
              <a:rPr sz="2500" spc="-20" dirty="0" smtClean="0">
                <a:latin typeface="Tahoma"/>
                <a:cs typeface="Tahoma"/>
              </a:rPr>
              <a:t>e</a:t>
            </a:r>
            <a:r>
              <a:rPr sz="2500" spc="-15" dirty="0" smtClean="0">
                <a:latin typeface="Tahoma"/>
                <a:cs typeface="Tahoma"/>
              </a:rPr>
              <a:t>rab</a:t>
            </a:r>
            <a:r>
              <a:rPr sz="2500" spc="-5" dirty="0" smtClean="0">
                <a:latin typeface="Tahoma"/>
                <a:cs typeface="Tahoma"/>
              </a:rPr>
              <a:t>iliti</a:t>
            </a:r>
            <a:r>
              <a:rPr sz="2500" spc="-20" dirty="0" smtClean="0">
                <a:latin typeface="Tahoma"/>
                <a:cs typeface="Tahoma"/>
              </a:rPr>
              <a:t>e</a:t>
            </a:r>
            <a:r>
              <a:rPr sz="2500" spc="-15" dirty="0" smtClean="0">
                <a:latin typeface="Tahoma"/>
                <a:cs typeface="Tahoma"/>
              </a:rPr>
              <a:t>s</a:t>
            </a:r>
            <a:r>
              <a:rPr sz="2500" spc="30" dirty="0" smtClean="0">
                <a:latin typeface="Tahoma"/>
                <a:cs typeface="Tahoma"/>
              </a:rPr>
              <a:t> </a:t>
            </a:r>
            <a:r>
              <a:rPr sz="2500" spc="20" dirty="0" smtClean="0">
                <a:latin typeface="Tahoma"/>
                <a:cs typeface="Tahoma"/>
              </a:rPr>
              <a:t>(</a:t>
            </a:r>
            <a:r>
              <a:rPr sz="2500" spc="-15" dirty="0" smtClean="0">
                <a:latin typeface="Tahoma"/>
                <a:cs typeface="Tahoma"/>
              </a:rPr>
              <a:t>Eg.</a:t>
            </a:r>
            <a:r>
              <a:rPr sz="2500" spc="5" dirty="0" smtClean="0">
                <a:latin typeface="Tahoma"/>
                <a:cs typeface="Tahoma"/>
              </a:rPr>
              <a:t> </a:t>
            </a:r>
            <a:r>
              <a:rPr sz="2500" spc="-20" dirty="0" smtClean="0">
                <a:latin typeface="Tahoma"/>
                <a:cs typeface="Tahoma"/>
              </a:rPr>
              <a:t>Compu</a:t>
            </a:r>
            <a:r>
              <a:rPr sz="2500" spc="-5" dirty="0" smtClean="0">
                <a:latin typeface="Tahoma"/>
                <a:cs typeface="Tahoma"/>
              </a:rPr>
              <a:t>t</a:t>
            </a:r>
            <a:r>
              <a:rPr sz="2500" spc="-20" dirty="0" smtClean="0">
                <a:latin typeface="Tahoma"/>
                <a:cs typeface="Tahoma"/>
              </a:rPr>
              <a:t>e</a:t>
            </a:r>
            <a:r>
              <a:rPr sz="2500" spc="-10" dirty="0" smtClean="0">
                <a:latin typeface="Tahoma"/>
                <a:cs typeface="Tahoma"/>
              </a:rPr>
              <a:t>r</a:t>
            </a:r>
            <a:r>
              <a:rPr sz="2500" spc="30" dirty="0" smtClean="0">
                <a:latin typeface="Tahoma"/>
                <a:cs typeface="Tahoma"/>
              </a:rPr>
              <a:t> </a:t>
            </a:r>
            <a:r>
              <a:rPr sz="2500" spc="-15" dirty="0" smtClean="0">
                <a:latin typeface="Tahoma"/>
                <a:cs typeface="Tahoma"/>
              </a:rPr>
              <a:t>can</a:t>
            </a:r>
            <a:r>
              <a:rPr sz="2500" spc="15" dirty="0" smtClean="0">
                <a:latin typeface="Tahoma"/>
                <a:cs typeface="Tahoma"/>
              </a:rPr>
              <a:t> </a:t>
            </a:r>
            <a:r>
              <a:rPr sz="2500" spc="-15" dirty="0" smtClean="0">
                <a:latin typeface="Tahoma"/>
                <a:cs typeface="Tahoma"/>
              </a:rPr>
              <a:t>be s</a:t>
            </a:r>
            <a:r>
              <a:rPr sz="2500" spc="-5" dirty="0" smtClean="0">
                <a:latin typeface="Tahoma"/>
                <a:cs typeface="Tahoma"/>
              </a:rPr>
              <a:t>t</a:t>
            </a:r>
            <a:r>
              <a:rPr sz="2500" spc="-15" dirty="0" smtClean="0">
                <a:latin typeface="Tahoma"/>
                <a:cs typeface="Tahoma"/>
              </a:rPr>
              <a:t>o</a:t>
            </a:r>
            <a:r>
              <a:rPr sz="2500" spc="-5" dirty="0" smtClean="0">
                <a:latin typeface="Tahoma"/>
                <a:cs typeface="Tahoma"/>
              </a:rPr>
              <a:t>l</a:t>
            </a:r>
            <a:r>
              <a:rPr sz="2500" spc="-20" dirty="0" smtClean="0">
                <a:latin typeface="Tahoma"/>
                <a:cs typeface="Tahoma"/>
              </a:rPr>
              <a:t>e</a:t>
            </a:r>
            <a:r>
              <a:rPr sz="2500" spc="-15" dirty="0" smtClean="0">
                <a:latin typeface="Tahoma"/>
                <a:cs typeface="Tahoma"/>
              </a:rPr>
              <a:t>n)</a:t>
            </a:r>
            <a:endParaRPr sz="2500" dirty="0">
              <a:latin typeface="Tahoma"/>
              <a:cs typeface="Tahoma"/>
            </a:endParaRPr>
          </a:p>
          <a:p>
            <a:pPr>
              <a:lnSpc>
                <a:spcPts val="1000"/>
              </a:lnSpc>
              <a:spcBef>
                <a:spcPts val="91"/>
              </a:spcBef>
              <a:buFont typeface="Times New Roman"/>
              <a:buChar char="•"/>
            </a:pPr>
            <a:endParaRPr sz="1000" dirty="0"/>
          </a:p>
          <a:p>
            <a:pPr marL="318770" indent="-306705">
              <a:lnSpc>
                <a:spcPct val="100000"/>
              </a:lnSpc>
              <a:buFont typeface="Times New Roman"/>
              <a:buChar char="•"/>
              <a:tabLst>
                <a:tab pos="318770" algn="l"/>
              </a:tabLst>
            </a:pPr>
            <a:r>
              <a:rPr sz="2500" spc="-15" dirty="0" smtClean="0">
                <a:solidFill>
                  <a:srgbClr val="BF0000"/>
                </a:solidFill>
                <a:latin typeface="Tahoma"/>
                <a:cs typeface="Tahoma"/>
              </a:rPr>
              <a:t>Na</a:t>
            </a:r>
            <a:r>
              <a:rPr sz="2500" spc="-5" dirty="0" smtClean="0">
                <a:solidFill>
                  <a:srgbClr val="BF0000"/>
                </a:solidFill>
                <a:latin typeface="Tahoma"/>
                <a:cs typeface="Tahoma"/>
              </a:rPr>
              <a:t>t</a:t>
            </a:r>
            <a:r>
              <a:rPr sz="2500" spc="-15" dirty="0" smtClean="0">
                <a:solidFill>
                  <a:srgbClr val="BF0000"/>
                </a:solidFill>
                <a:latin typeface="Tahoma"/>
                <a:cs typeface="Tahoma"/>
              </a:rPr>
              <a:t>ural</a:t>
            </a:r>
            <a:r>
              <a:rPr sz="2500" spc="20" dirty="0" smtClean="0">
                <a:solidFill>
                  <a:srgbClr val="BF0000"/>
                </a:solidFill>
                <a:latin typeface="Tahoma"/>
                <a:cs typeface="Tahoma"/>
              </a:rPr>
              <a:t> </a:t>
            </a:r>
            <a:r>
              <a:rPr sz="2500" spc="-15" dirty="0" smtClean="0">
                <a:latin typeface="Tahoma"/>
                <a:cs typeface="Tahoma"/>
              </a:rPr>
              <a:t>vu</a:t>
            </a:r>
            <a:r>
              <a:rPr sz="2500" spc="-5" dirty="0" smtClean="0">
                <a:latin typeface="Tahoma"/>
                <a:cs typeface="Tahoma"/>
              </a:rPr>
              <a:t>l</a:t>
            </a:r>
            <a:r>
              <a:rPr sz="2500" spc="-15" dirty="0" smtClean="0">
                <a:latin typeface="Tahoma"/>
                <a:cs typeface="Tahoma"/>
              </a:rPr>
              <a:t>n</a:t>
            </a:r>
            <a:r>
              <a:rPr sz="2500" spc="-20" dirty="0" smtClean="0">
                <a:latin typeface="Tahoma"/>
                <a:cs typeface="Tahoma"/>
              </a:rPr>
              <a:t>e</a:t>
            </a:r>
            <a:r>
              <a:rPr sz="2500" spc="-15" dirty="0" smtClean="0">
                <a:latin typeface="Tahoma"/>
                <a:cs typeface="Tahoma"/>
              </a:rPr>
              <a:t>rab</a:t>
            </a:r>
            <a:r>
              <a:rPr sz="2500" spc="-5" dirty="0" smtClean="0">
                <a:latin typeface="Tahoma"/>
                <a:cs typeface="Tahoma"/>
              </a:rPr>
              <a:t>iliti</a:t>
            </a:r>
            <a:r>
              <a:rPr sz="2500" spc="-20" dirty="0" smtClean="0">
                <a:latin typeface="Tahoma"/>
                <a:cs typeface="Tahoma"/>
              </a:rPr>
              <a:t>e</a:t>
            </a:r>
            <a:r>
              <a:rPr sz="2500" spc="-15" dirty="0" smtClean="0">
                <a:latin typeface="Tahoma"/>
                <a:cs typeface="Tahoma"/>
              </a:rPr>
              <a:t>s</a:t>
            </a:r>
            <a:r>
              <a:rPr sz="2500" spc="30" dirty="0" smtClean="0">
                <a:latin typeface="Tahoma"/>
                <a:cs typeface="Tahoma"/>
              </a:rPr>
              <a:t> </a:t>
            </a:r>
            <a:r>
              <a:rPr sz="2500" spc="20" dirty="0" smtClean="0">
                <a:latin typeface="Tahoma"/>
                <a:cs typeface="Tahoma"/>
              </a:rPr>
              <a:t>(</a:t>
            </a:r>
            <a:r>
              <a:rPr sz="2500" spc="-15" dirty="0" smtClean="0">
                <a:latin typeface="Tahoma"/>
                <a:cs typeface="Tahoma"/>
              </a:rPr>
              <a:t>Eg.</a:t>
            </a:r>
            <a:r>
              <a:rPr sz="2500" spc="15" dirty="0" smtClean="0">
                <a:latin typeface="Tahoma"/>
                <a:cs typeface="Tahoma"/>
              </a:rPr>
              <a:t> </a:t>
            </a:r>
            <a:r>
              <a:rPr sz="2500" spc="-15" dirty="0" smtClean="0">
                <a:latin typeface="Tahoma"/>
                <a:cs typeface="Tahoma"/>
              </a:rPr>
              <a:t>Ear</a:t>
            </a:r>
            <a:r>
              <a:rPr sz="2500" spc="-5" dirty="0" smtClean="0">
                <a:latin typeface="Tahoma"/>
                <a:cs typeface="Tahoma"/>
              </a:rPr>
              <a:t>t</a:t>
            </a:r>
            <a:r>
              <a:rPr sz="2500" spc="-15" dirty="0" smtClean="0">
                <a:latin typeface="Tahoma"/>
                <a:cs typeface="Tahoma"/>
              </a:rPr>
              <a:t>hquak</a:t>
            </a:r>
            <a:r>
              <a:rPr sz="2500" spc="-20" dirty="0" smtClean="0">
                <a:latin typeface="Tahoma"/>
                <a:cs typeface="Tahoma"/>
              </a:rPr>
              <a:t>e</a:t>
            </a:r>
            <a:r>
              <a:rPr sz="2500" spc="-10" dirty="0" smtClean="0">
                <a:latin typeface="Tahoma"/>
                <a:cs typeface="Tahoma"/>
              </a:rPr>
              <a:t>)</a:t>
            </a:r>
            <a:endParaRPr sz="2500" dirty="0">
              <a:latin typeface="Tahoma"/>
              <a:cs typeface="Tahoma"/>
            </a:endParaRPr>
          </a:p>
          <a:p>
            <a:pPr>
              <a:lnSpc>
                <a:spcPts val="1000"/>
              </a:lnSpc>
              <a:spcBef>
                <a:spcPts val="92"/>
              </a:spcBef>
              <a:buFont typeface="Times New Roman"/>
              <a:buChar char="•"/>
            </a:pPr>
            <a:endParaRPr sz="1000" dirty="0"/>
          </a:p>
          <a:p>
            <a:pPr marL="318770" indent="-306705">
              <a:lnSpc>
                <a:spcPct val="100000"/>
              </a:lnSpc>
              <a:buFont typeface="Times New Roman"/>
              <a:buChar char="•"/>
              <a:tabLst>
                <a:tab pos="318770" algn="l"/>
              </a:tabLst>
            </a:pPr>
            <a:r>
              <a:rPr sz="2500" spc="-25" dirty="0" smtClean="0">
                <a:solidFill>
                  <a:srgbClr val="BF0000"/>
                </a:solidFill>
                <a:latin typeface="Tahoma"/>
                <a:cs typeface="Tahoma"/>
              </a:rPr>
              <a:t>H</a:t>
            </a:r>
            <a:r>
              <a:rPr sz="2500" spc="-15" dirty="0" smtClean="0">
                <a:solidFill>
                  <a:srgbClr val="BF0000"/>
                </a:solidFill>
                <a:latin typeface="Tahoma"/>
                <a:cs typeface="Tahoma"/>
              </a:rPr>
              <a:t>ard</a:t>
            </a:r>
            <a:r>
              <a:rPr sz="2500" spc="-25" dirty="0" smtClean="0">
                <a:solidFill>
                  <a:srgbClr val="BF0000"/>
                </a:solidFill>
                <a:latin typeface="Tahoma"/>
                <a:cs typeface="Tahoma"/>
              </a:rPr>
              <a:t>w</a:t>
            </a:r>
            <a:r>
              <a:rPr sz="2500" spc="-15" dirty="0" smtClean="0">
                <a:solidFill>
                  <a:srgbClr val="BF0000"/>
                </a:solidFill>
                <a:latin typeface="Tahoma"/>
                <a:cs typeface="Tahoma"/>
              </a:rPr>
              <a:t>are</a:t>
            </a:r>
            <a:r>
              <a:rPr sz="2500" spc="25" dirty="0" smtClean="0">
                <a:solidFill>
                  <a:srgbClr val="BF0000"/>
                </a:solidFill>
                <a:latin typeface="Tahoma"/>
                <a:cs typeface="Tahoma"/>
              </a:rPr>
              <a:t> </a:t>
            </a:r>
            <a:r>
              <a:rPr sz="2500" spc="-15" dirty="0" smtClean="0">
                <a:solidFill>
                  <a:srgbClr val="BF0000"/>
                </a:solidFill>
                <a:latin typeface="Tahoma"/>
                <a:cs typeface="Tahoma"/>
              </a:rPr>
              <a:t>and</a:t>
            </a:r>
            <a:r>
              <a:rPr sz="2500" spc="15" dirty="0" smtClean="0">
                <a:solidFill>
                  <a:srgbClr val="BF0000"/>
                </a:solidFill>
                <a:latin typeface="Tahoma"/>
                <a:cs typeface="Tahoma"/>
              </a:rPr>
              <a:t> </a:t>
            </a:r>
            <a:r>
              <a:rPr sz="2500" spc="-15" dirty="0" smtClean="0">
                <a:solidFill>
                  <a:srgbClr val="BF0000"/>
                </a:solidFill>
                <a:latin typeface="Tahoma"/>
                <a:cs typeface="Tahoma"/>
              </a:rPr>
              <a:t>Sof</a:t>
            </a:r>
            <a:r>
              <a:rPr sz="2500" spc="-5" dirty="0" smtClean="0">
                <a:solidFill>
                  <a:srgbClr val="BF0000"/>
                </a:solidFill>
                <a:latin typeface="Tahoma"/>
                <a:cs typeface="Tahoma"/>
              </a:rPr>
              <a:t>t</a:t>
            </a:r>
            <a:r>
              <a:rPr sz="2500" spc="-25" dirty="0" smtClean="0">
                <a:solidFill>
                  <a:srgbClr val="BF0000"/>
                </a:solidFill>
                <a:latin typeface="Tahoma"/>
                <a:cs typeface="Tahoma"/>
              </a:rPr>
              <a:t>w</a:t>
            </a:r>
            <a:r>
              <a:rPr sz="2500" spc="-15" dirty="0" smtClean="0">
                <a:solidFill>
                  <a:srgbClr val="BF0000"/>
                </a:solidFill>
                <a:latin typeface="Tahoma"/>
                <a:cs typeface="Tahoma"/>
              </a:rPr>
              <a:t>are</a:t>
            </a:r>
            <a:r>
              <a:rPr sz="2500" spc="45" dirty="0" smtClean="0">
                <a:solidFill>
                  <a:srgbClr val="BF0000"/>
                </a:solidFill>
                <a:latin typeface="Tahoma"/>
                <a:cs typeface="Tahoma"/>
              </a:rPr>
              <a:t> </a:t>
            </a:r>
            <a:r>
              <a:rPr sz="2500" spc="-15" dirty="0" smtClean="0">
                <a:latin typeface="Tahoma"/>
                <a:cs typeface="Tahoma"/>
              </a:rPr>
              <a:t>vu</a:t>
            </a:r>
            <a:r>
              <a:rPr sz="2500" spc="-5" dirty="0" smtClean="0">
                <a:latin typeface="Tahoma"/>
                <a:cs typeface="Tahoma"/>
              </a:rPr>
              <a:t>l</a:t>
            </a:r>
            <a:r>
              <a:rPr sz="2500" spc="-15" dirty="0" smtClean="0">
                <a:latin typeface="Tahoma"/>
                <a:cs typeface="Tahoma"/>
              </a:rPr>
              <a:t>n</a:t>
            </a:r>
            <a:r>
              <a:rPr sz="2500" spc="-20" dirty="0" smtClean="0">
                <a:latin typeface="Tahoma"/>
                <a:cs typeface="Tahoma"/>
              </a:rPr>
              <a:t>e</a:t>
            </a:r>
            <a:r>
              <a:rPr sz="2500" spc="-15" dirty="0" smtClean="0">
                <a:latin typeface="Tahoma"/>
                <a:cs typeface="Tahoma"/>
              </a:rPr>
              <a:t>rab</a:t>
            </a:r>
            <a:r>
              <a:rPr sz="2500" spc="-5" dirty="0" smtClean="0">
                <a:latin typeface="Tahoma"/>
                <a:cs typeface="Tahoma"/>
              </a:rPr>
              <a:t>iliti</a:t>
            </a:r>
            <a:r>
              <a:rPr sz="2500" spc="-20" dirty="0" smtClean="0">
                <a:latin typeface="Tahoma"/>
                <a:cs typeface="Tahoma"/>
              </a:rPr>
              <a:t>e</a:t>
            </a:r>
            <a:r>
              <a:rPr sz="2500" spc="-15" dirty="0" smtClean="0">
                <a:latin typeface="Tahoma"/>
                <a:cs typeface="Tahoma"/>
              </a:rPr>
              <a:t>s</a:t>
            </a:r>
            <a:r>
              <a:rPr sz="2500" spc="30" dirty="0" smtClean="0">
                <a:latin typeface="Tahoma"/>
                <a:cs typeface="Tahoma"/>
              </a:rPr>
              <a:t> </a:t>
            </a:r>
            <a:r>
              <a:rPr sz="2500" spc="20" dirty="0" smtClean="0">
                <a:latin typeface="Tahoma"/>
                <a:cs typeface="Tahoma"/>
              </a:rPr>
              <a:t>(</a:t>
            </a:r>
            <a:r>
              <a:rPr sz="2500" spc="-15" dirty="0" smtClean="0">
                <a:latin typeface="Tahoma"/>
                <a:cs typeface="Tahoma"/>
              </a:rPr>
              <a:t>Eg.</a:t>
            </a:r>
            <a:r>
              <a:rPr sz="2500" spc="5" dirty="0" smtClean="0">
                <a:latin typeface="Tahoma"/>
                <a:cs typeface="Tahoma"/>
              </a:rPr>
              <a:t> </a:t>
            </a:r>
            <a:r>
              <a:rPr sz="2500" spc="-20" dirty="0" smtClean="0">
                <a:latin typeface="Tahoma"/>
                <a:cs typeface="Tahoma"/>
              </a:rPr>
              <a:t>F</a:t>
            </a:r>
            <a:r>
              <a:rPr sz="2500" spc="-15" dirty="0" smtClean="0">
                <a:latin typeface="Tahoma"/>
                <a:cs typeface="Tahoma"/>
              </a:rPr>
              <a:t>a</a:t>
            </a:r>
            <a:r>
              <a:rPr sz="2500" spc="-5" dirty="0" smtClean="0">
                <a:latin typeface="Tahoma"/>
                <a:cs typeface="Tahoma"/>
              </a:rPr>
              <a:t>il</a:t>
            </a:r>
            <a:r>
              <a:rPr sz="2500" spc="-15" dirty="0" smtClean="0">
                <a:latin typeface="Tahoma"/>
                <a:cs typeface="Tahoma"/>
              </a:rPr>
              <a:t>ur</a:t>
            </a:r>
            <a:r>
              <a:rPr sz="2500" spc="-20" dirty="0" smtClean="0">
                <a:latin typeface="Tahoma"/>
                <a:cs typeface="Tahoma"/>
              </a:rPr>
              <a:t>e</a:t>
            </a:r>
            <a:r>
              <a:rPr sz="2500" spc="-15" dirty="0" smtClean="0">
                <a:latin typeface="Tahoma"/>
                <a:cs typeface="Tahoma"/>
              </a:rPr>
              <a:t>s)</a:t>
            </a:r>
            <a:endParaRPr sz="2500" dirty="0">
              <a:latin typeface="Tahoma"/>
              <a:cs typeface="Tahoma"/>
            </a:endParaRPr>
          </a:p>
          <a:p>
            <a:pPr>
              <a:lnSpc>
                <a:spcPts val="1000"/>
              </a:lnSpc>
              <a:spcBef>
                <a:spcPts val="91"/>
              </a:spcBef>
              <a:buFont typeface="Times New Roman"/>
              <a:buChar char="•"/>
            </a:pPr>
            <a:endParaRPr sz="1000" dirty="0"/>
          </a:p>
          <a:p>
            <a:pPr marL="318770" indent="-306705">
              <a:lnSpc>
                <a:spcPct val="100000"/>
              </a:lnSpc>
              <a:buFont typeface="Times New Roman"/>
              <a:buChar char="•"/>
              <a:tabLst>
                <a:tab pos="318770" algn="l"/>
              </a:tabLst>
            </a:pPr>
            <a:r>
              <a:rPr sz="2500" spc="-25" dirty="0" smtClean="0">
                <a:solidFill>
                  <a:srgbClr val="BF0000"/>
                </a:solidFill>
                <a:latin typeface="Tahoma"/>
                <a:cs typeface="Tahoma"/>
              </a:rPr>
              <a:t>M</a:t>
            </a:r>
            <a:r>
              <a:rPr sz="2500" spc="-20" dirty="0" smtClean="0">
                <a:solidFill>
                  <a:srgbClr val="BF0000"/>
                </a:solidFill>
                <a:latin typeface="Tahoma"/>
                <a:cs typeface="Tahoma"/>
              </a:rPr>
              <a:t>e</a:t>
            </a:r>
            <a:r>
              <a:rPr sz="2500" spc="-15" dirty="0" smtClean="0">
                <a:solidFill>
                  <a:srgbClr val="BF0000"/>
                </a:solidFill>
                <a:latin typeface="Tahoma"/>
                <a:cs typeface="Tahoma"/>
              </a:rPr>
              <a:t>d</a:t>
            </a:r>
            <a:r>
              <a:rPr sz="2500" spc="-5" dirty="0" smtClean="0">
                <a:solidFill>
                  <a:srgbClr val="BF0000"/>
                </a:solidFill>
                <a:latin typeface="Tahoma"/>
                <a:cs typeface="Tahoma"/>
              </a:rPr>
              <a:t>i</a:t>
            </a:r>
            <a:r>
              <a:rPr sz="2500" spc="-15" dirty="0" smtClean="0">
                <a:solidFill>
                  <a:srgbClr val="BF0000"/>
                </a:solidFill>
                <a:latin typeface="Tahoma"/>
                <a:cs typeface="Tahoma"/>
              </a:rPr>
              <a:t>a</a:t>
            </a:r>
            <a:r>
              <a:rPr sz="2500" spc="25" dirty="0" smtClean="0">
                <a:solidFill>
                  <a:srgbClr val="BF0000"/>
                </a:solidFill>
                <a:latin typeface="Tahoma"/>
                <a:cs typeface="Tahoma"/>
              </a:rPr>
              <a:t> </a:t>
            </a:r>
            <a:r>
              <a:rPr sz="2500" spc="-15" dirty="0" smtClean="0">
                <a:latin typeface="Tahoma"/>
                <a:cs typeface="Tahoma"/>
              </a:rPr>
              <a:t>vu</a:t>
            </a:r>
            <a:r>
              <a:rPr sz="2500" spc="-5" dirty="0" smtClean="0">
                <a:latin typeface="Tahoma"/>
                <a:cs typeface="Tahoma"/>
              </a:rPr>
              <a:t>l</a:t>
            </a:r>
            <a:r>
              <a:rPr sz="2500" spc="-15" dirty="0" smtClean="0">
                <a:latin typeface="Tahoma"/>
                <a:cs typeface="Tahoma"/>
              </a:rPr>
              <a:t>n</a:t>
            </a:r>
            <a:r>
              <a:rPr sz="2500" spc="-20" dirty="0" smtClean="0">
                <a:latin typeface="Tahoma"/>
                <a:cs typeface="Tahoma"/>
              </a:rPr>
              <a:t>e</a:t>
            </a:r>
            <a:r>
              <a:rPr sz="2500" spc="-15" dirty="0" smtClean="0">
                <a:latin typeface="Tahoma"/>
                <a:cs typeface="Tahoma"/>
              </a:rPr>
              <a:t>rab</a:t>
            </a:r>
            <a:r>
              <a:rPr sz="2500" spc="-5" dirty="0" smtClean="0">
                <a:latin typeface="Tahoma"/>
                <a:cs typeface="Tahoma"/>
              </a:rPr>
              <a:t>iliti</a:t>
            </a:r>
            <a:r>
              <a:rPr sz="2500" spc="-20" dirty="0" smtClean="0">
                <a:latin typeface="Tahoma"/>
                <a:cs typeface="Tahoma"/>
              </a:rPr>
              <a:t>e</a:t>
            </a:r>
            <a:r>
              <a:rPr sz="2500" spc="-15" dirty="0" smtClean="0">
                <a:latin typeface="Tahoma"/>
                <a:cs typeface="Tahoma"/>
              </a:rPr>
              <a:t>s</a:t>
            </a:r>
            <a:r>
              <a:rPr sz="2500" spc="30" dirty="0" smtClean="0">
                <a:latin typeface="Tahoma"/>
                <a:cs typeface="Tahoma"/>
              </a:rPr>
              <a:t> </a:t>
            </a:r>
            <a:r>
              <a:rPr sz="2500" spc="20" dirty="0" smtClean="0">
                <a:latin typeface="Tahoma"/>
                <a:cs typeface="Tahoma"/>
              </a:rPr>
              <a:t>(</a:t>
            </a:r>
            <a:r>
              <a:rPr sz="2500" spc="-15" dirty="0" smtClean="0">
                <a:latin typeface="Tahoma"/>
                <a:cs typeface="Tahoma"/>
              </a:rPr>
              <a:t>Eg.</a:t>
            </a:r>
            <a:r>
              <a:rPr sz="2500" spc="15" dirty="0" smtClean="0">
                <a:latin typeface="Tahoma"/>
                <a:cs typeface="Tahoma"/>
              </a:rPr>
              <a:t> </a:t>
            </a:r>
            <a:r>
              <a:rPr sz="2500" spc="-25" dirty="0" smtClean="0">
                <a:latin typeface="Tahoma"/>
                <a:cs typeface="Tahoma"/>
              </a:rPr>
              <a:t>H</a:t>
            </a:r>
            <a:r>
              <a:rPr sz="2500" spc="-15" dirty="0" smtClean="0">
                <a:latin typeface="Tahoma"/>
                <a:cs typeface="Tahoma"/>
              </a:rPr>
              <a:t>ard</a:t>
            </a:r>
            <a:r>
              <a:rPr sz="2500" spc="15" dirty="0" smtClean="0">
                <a:latin typeface="Tahoma"/>
                <a:cs typeface="Tahoma"/>
              </a:rPr>
              <a:t> </a:t>
            </a:r>
            <a:r>
              <a:rPr sz="2500" spc="-15" dirty="0" smtClean="0">
                <a:latin typeface="Tahoma"/>
                <a:cs typeface="Tahoma"/>
              </a:rPr>
              <a:t>d</a:t>
            </a:r>
            <a:r>
              <a:rPr sz="2500" spc="-5" dirty="0" smtClean="0">
                <a:latin typeface="Tahoma"/>
                <a:cs typeface="Tahoma"/>
              </a:rPr>
              <a:t>i</a:t>
            </a:r>
            <a:r>
              <a:rPr sz="2500" spc="-15" dirty="0" smtClean="0">
                <a:latin typeface="Tahoma"/>
                <a:cs typeface="Tahoma"/>
              </a:rPr>
              <a:t>sks</a:t>
            </a:r>
            <a:r>
              <a:rPr sz="2500" spc="5" dirty="0" smtClean="0">
                <a:latin typeface="Tahoma"/>
                <a:cs typeface="Tahoma"/>
              </a:rPr>
              <a:t> </a:t>
            </a:r>
            <a:r>
              <a:rPr sz="2500" spc="-15" dirty="0" smtClean="0">
                <a:latin typeface="Tahoma"/>
                <a:cs typeface="Tahoma"/>
              </a:rPr>
              <a:t>can</a:t>
            </a:r>
            <a:r>
              <a:rPr sz="2500" spc="5" dirty="0" smtClean="0">
                <a:latin typeface="Tahoma"/>
                <a:cs typeface="Tahoma"/>
              </a:rPr>
              <a:t> </a:t>
            </a:r>
            <a:r>
              <a:rPr sz="2500" spc="-15" dirty="0" smtClean="0">
                <a:latin typeface="Tahoma"/>
                <a:cs typeface="Tahoma"/>
              </a:rPr>
              <a:t>be</a:t>
            </a:r>
            <a:r>
              <a:rPr sz="2500" spc="10" dirty="0" smtClean="0">
                <a:latin typeface="Tahoma"/>
                <a:cs typeface="Tahoma"/>
              </a:rPr>
              <a:t> </a:t>
            </a:r>
            <a:r>
              <a:rPr sz="2500" spc="-15" dirty="0" smtClean="0">
                <a:latin typeface="Tahoma"/>
                <a:cs typeface="Tahoma"/>
              </a:rPr>
              <a:t>s</a:t>
            </a:r>
            <a:r>
              <a:rPr sz="2500" spc="-5" dirty="0" smtClean="0">
                <a:latin typeface="Tahoma"/>
                <a:cs typeface="Tahoma"/>
              </a:rPr>
              <a:t>t</a:t>
            </a:r>
            <a:r>
              <a:rPr sz="2500" spc="-15" dirty="0" smtClean="0">
                <a:latin typeface="Tahoma"/>
                <a:cs typeface="Tahoma"/>
              </a:rPr>
              <a:t>o</a:t>
            </a:r>
            <a:r>
              <a:rPr sz="2500" spc="-5" dirty="0" smtClean="0">
                <a:latin typeface="Tahoma"/>
                <a:cs typeface="Tahoma"/>
              </a:rPr>
              <a:t>l</a:t>
            </a:r>
            <a:r>
              <a:rPr sz="2500" spc="-20" dirty="0" smtClean="0">
                <a:latin typeface="Tahoma"/>
                <a:cs typeface="Tahoma"/>
              </a:rPr>
              <a:t>e</a:t>
            </a:r>
            <a:r>
              <a:rPr sz="2500" spc="-15" dirty="0" smtClean="0">
                <a:latin typeface="Tahoma"/>
                <a:cs typeface="Tahoma"/>
              </a:rPr>
              <a:t>n)</a:t>
            </a:r>
            <a:endParaRPr sz="2500" dirty="0">
              <a:latin typeface="Tahoma"/>
              <a:cs typeface="Tahoma"/>
            </a:endParaRPr>
          </a:p>
          <a:p>
            <a:pPr>
              <a:lnSpc>
                <a:spcPts val="1300"/>
              </a:lnSpc>
              <a:spcBef>
                <a:spcPts val="67"/>
              </a:spcBef>
              <a:buFont typeface="Times New Roman"/>
              <a:buChar char="•"/>
            </a:pPr>
            <a:endParaRPr sz="1300" dirty="0"/>
          </a:p>
          <a:p>
            <a:pPr marL="318770" marR="625475" indent="-306705">
              <a:lnSpc>
                <a:spcPts val="2780"/>
              </a:lnSpc>
              <a:buFont typeface="Times New Roman"/>
              <a:buChar char="•"/>
              <a:tabLst>
                <a:tab pos="318770" algn="l"/>
              </a:tabLst>
            </a:pPr>
            <a:r>
              <a:rPr sz="2500" spc="-20" dirty="0" smtClean="0">
                <a:solidFill>
                  <a:srgbClr val="BF0000"/>
                </a:solidFill>
                <a:latin typeface="Tahoma"/>
                <a:cs typeface="Tahoma"/>
              </a:rPr>
              <a:t>Commun</a:t>
            </a:r>
            <a:r>
              <a:rPr sz="2500" spc="-5" dirty="0" smtClean="0">
                <a:solidFill>
                  <a:srgbClr val="BF0000"/>
                </a:solidFill>
                <a:latin typeface="Tahoma"/>
                <a:cs typeface="Tahoma"/>
              </a:rPr>
              <a:t>i</a:t>
            </a:r>
            <a:r>
              <a:rPr sz="2500" spc="-15" dirty="0" smtClean="0">
                <a:solidFill>
                  <a:srgbClr val="BF0000"/>
                </a:solidFill>
                <a:latin typeface="Tahoma"/>
                <a:cs typeface="Tahoma"/>
              </a:rPr>
              <a:t>ca</a:t>
            </a:r>
            <a:r>
              <a:rPr sz="2500" spc="-5" dirty="0" smtClean="0">
                <a:solidFill>
                  <a:srgbClr val="BF0000"/>
                </a:solidFill>
                <a:latin typeface="Tahoma"/>
                <a:cs typeface="Tahoma"/>
              </a:rPr>
              <a:t>ti</a:t>
            </a:r>
            <a:r>
              <a:rPr sz="2500" spc="-15" dirty="0" smtClean="0">
                <a:solidFill>
                  <a:srgbClr val="BF0000"/>
                </a:solidFill>
                <a:latin typeface="Tahoma"/>
                <a:cs typeface="Tahoma"/>
              </a:rPr>
              <a:t>on</a:t>
            </a:r>
            <a:r>
              <a:rPr sz="2500" spc="70" dirty="0" smtClean="0">
                <a:solidFill>
                  <a:srgbClr val="BF0000"/>
                </a:solidFill>
                <a:latin typeface="Tahoma"/>
                <a:cs typeface="Tahoma"/>
              </a:rPr>
              <a:t> </a:t>
            </a:r>
            <a:r>
              <a:rPr sz="2500" spc="-15" dirty="0" smtClean="0">
                <a:latin typeface="Tahoma"/>
                <a:cs typeface="Tahoma"/>
              </a:rPr>
              <a:t>vu</a:t>
            </a:r>
            <a:r>
              <a:rPr sz="2500" spc="-5" dirty="0" smtClean="0">
                <a:latin typeface="Tahoma"/>
                <a:cs typeface="Tahoma"/>
              </a:rPr>
              <a:t>l</a:t>
            </a:r>
            <a:r>
              <a:rPr sz="2500" spc="-15" dirty="0" smtClean="0">
                <a:latin typeface="Tahoma"/>
                <a:cs typeface="Tahoma"/>
              </a:rPr>
              <a:t>n</a:t>
            </a:r>
            <a:r>
              <a:rPr sz="2500" spc="-20" dirty="0" smtClean="0">
                <a:latin typeface="Tahoma"/>
                <a:cs typeface="Tahoma"/>
              </a:rPr>
              <a:t>e</a:t>
            </a:r>
            <a:r>
              <a:rPr sz="2500" spc="-15" dirty="0" smtClean="0">
                <a:latin typeface="Tahoma"/>
                <a:cs typeface="Tahoma"/>
              </a:rPr>
              <a:t>rab</a:t>
            </a:r>
            <a:r>
              <a:rPr sz="2500" spc="-5" dirty="0" smtClean="0">
                <a:latin typeface="Tahoma"/>
                <a:cs typeface="Tahoma"/>
              </a:rPr>
              <a:t>iliti</a:t>
            </a:r>
            <a:r>
              <a:rPr sz="2500" spc="-20" dirty="0" smtClean="0">
                <a:latin typeface="Tahoma"/>
                <a:cs typeface="Tahoma"/>
              </a:rPr>
              <a:t>e</a:t>
            </a:r>
            <a:r>
              <a:rPr sz="2500" spc="-15" dirty="0" smtClean="0">
                <a:latin typeface="Tahoma"/>
                <a:cs typeface="Tahoma"/>
              </a:rPr>
              <a:t>s</a:t>
            </a:r>
            <a:r>
              <a:rPr sz="2500" spc="30" dirty="0" smtClean="0">
                <a:latin typeface="Tahoma"/>
                <a:cs typeface="Tahoma"/>
              </a:rPr>
              <a:t> </a:t>
            </a:r>
            <a:r>
              <a:rPr sz="2500" spc="-15" dirty="0" smtClean="0">
                <a:latin typeface="Tahoma"/>
                <a:cs typeface="Tahoma"/>
              </a:rPr>
              <a:t>(Ex.</a:t>
            </a:r>
            <a:r>
              <a:rPr sz="2500" spc="5" dirty="0" smtClean="0">
                <a:latin typeface="Tahoma"/>
                <a:cs typeface="Tahoma"/>
              </a:rPr>
              <a:t> </a:t>
            </a:r>
            <a:r>
              <a:rPr sz="2500" spc="-25" dirty="0" smtClean="0">
                <a:latin typeface="Tahoma"/>
                <a:cs typeface="Tahoma"/>
              </a:rPr>
              <a:t>W</a:t>
            </a:r>
            <a:r>
              <a:rPr sz="2500" spc="-5" dirty="0" smtClean="0">
                <a:latin typeface="Tahoma"/>
                <a:cs typeface="Tahoma"/>
              </a:rPr>
              <a:t>i</a:t>
            </a:r>
            <a:r>
              <a:rPr sz="2500" spc="-10" dirty="0" smtClean="0">
                <a:latin typeface="Tahoma"/>
                <a:cs typeface="Tahoma"/>
              </a:rPr>
              <a:t>r</a:t>
            </a:r>
            <a:r>
              <a:rPr sz="2500" spc="-20" dirty="0" smtClean="0">
                <a:latin typeface="Tahoma"/>
                <a:cs typeface="Tahoma"/>
              </a:rPr>
              <a:t>e</a:t>
            </a:r>
            <a:r>
              <a:rPr sz="2500" spc="-15" dirty="0" smtClean="0">
                <a:latin typeface="Tahoma"/>
                <a:cs typeface="Tahoma"/>
              </a:rPr>
              <a:t>s</a:t>
            </a:r>
            <a:r>
              <a:rPr sz="2500" spc="-5" dirty="0" smtClean="0">
                <a:latin typeface="Tahoma"/>
                <a:cs typeface="Tahoma"/>
              </a:rPr>
              <a:t> </a:t>
            </a:r>
            <a:r>
              <a:rPr sz="2500" spc="-15" dirty="0" smtClean="0">
                <a:latin typeface="Tahoma"/>
                <a:cs typeface="Tahoma"/>
              </a:rPr>
              <a:t>can</a:t>
            </a:r>
            <a:r>
              <a:rPr sz="2500" spc="5" dirty="0" smtClean="0">
                <a:latin typeface="Tahoma"/>
                <a:cs typeface="Tahoma"/>
              </a:rPr>
              <a:t> </a:t>
            </a:r>
            <a:r>
              <a:rPr sz="2500" spc="-15" dirty="0" smtClean="0">
                <a:latin typeface="Tahoma"/>
                <a:cs typeface="Tahoma"/>
              </a:rPr>
              <a:t>be</a:t>
            </a:r>
            <a:r>
              <a:rPr sz="2500" spc="-10" dirty="0" smtClean="0">
                <a:latin typeface="Tahoma"/>
                <a:cs typeface="Tahoma"/>
              </a:rPr>
              <a:t> </a:t>
            </a:r>
            <a:r>
              <a:rPr sz="2500" spc="-5" dirty="0" smtClean="0">
                <a:latin typeface="Tahoma"/>
                <a:cs typeface="Tahoma"/>
              </a:rPr>
              <a:t>t</a:t>
            </a:r>
            <a:r>
              <a:rPr sz="2500" spc="-15" dirty="0" smtClean="0">
                <a:latin typeface="Tahoma"/>
                <a:cs typeface="Tahoma"/>
              </a:rPr>
              <a:t>app</a:t>
            </a:r>
            <a:r>
              <a:rPr sz="2500" spc="-20" dirty="0" smtClean="0">
                <a:latin typeface="Tahoma"/>
                <a:cs typeface="Tahoma"/>
              </a:rPr>
              <a:t>e</a:t>
            </a:r>
            <a:r>
              <a:rPr sz="2500" spc="-15" dirty="0" smtClean="0">
                <a:latin typeface="Tahoma"/>
                <a:cs typeface="Tahoma"/>
              </a:rPr>
              <a:t>d)</a:t>
            </a:r>
            <a:endParaRPr sz="2500" dirty="0">
              <a:latin typeface="Tahoma"/>
              <a:cs typeface="Tahoma"/>
            </a:endParaRPr>
          </a:p>
          <a:p>
            <a:pPr>
              <a:lnSpc>
                <a:spcPts val="1000"/>
              </a:lnSpc>
              <a:spcBef>
                <a:spcPts val="35"/>
              </a:spcBef>
              <a:buFont typeface="Times New Roman"/>
              <a:buChar char="•"/>
            </a:pPr>
            <a:endParaRPr sz="1000" dirty="0"/>
          </a:p>
          <a:p>
            <a:pPr marL="318770" indent="-306705">
              <a:lnSpc>
                <a:spcPct val="100000"/>
              </a:lnSpc>
              <a:buFont typeface="Times New Roman"/>
              <a:buChar char="•"/>
              <a:tabLst>
                <a:tab pos="318770" algn="l"/>
              </a:tabLst>
            </a:pPr>
            <a:r>
              <a:rPr sz="2500" spc="-25" dirty="0" smtClean="0">
                <a:solidFill>
                  <a:srgbClr val="BF0000"/>
                </a:solidFill>
                <a:latin typeface="Tahoma"/>
                <a:cs typeface="Tahoma"/>
              </a:rPr>
              <a:t>H</a:t>
            </a:r>
            <a:r>
              <a:rPr sz="2500" spc="-20" dirty="0" smtClean="0">
                <a:solidFill>
                  <a:srgbClr val="BF0000"/>
                </a:solidFill>
                <a:latin typeface="Tahoma"/>
                <a:cs typeface="Tahoma"/>
              </a:rPr>
              <a:t>uman</a:t>
            </a:r>
            <a:r>
              <a:rPr sz="2500" spc="40" dirty="0" smtClean="0">
                <a:solidFill>
                  <a:srgbClr val="BF0000"/>
                </a:solidFill>
                <a:latin typeface="Tahoma"/>
                <a:cs typeface="Tahoma"/>
              </a:rPr>
              <a:t> </a:t>
            </a:r>
            <a:r>
              <a:rPr sz="2500" spc="-15" dirty="0" smtClean="0">
                <a:latin typeface="Tahoma"/>
                <a:cs typeface="Tahoma"/>
              </a:rPr>
              <a:t>vu</a:t>
            </a:r>
            <a:r>
              <a:rPr sz="2500" spc="-5" dirty="0" smtClean="0">
                <a:latin typeface="Tahoma"/>
                <a:cs typeface="Tahoma"/>
              </a:rPr>
              <a:t>l</a:t>
            </a:r>
            <a:r>
              <a:rPr sz="2500" spc="-15" dirty="0" smtClean="0">
                <a:latin typeface="Tahoma"/>
                <a:cs typeface="Tahoma"/>
              </a:rPr>
              <a:t>n</a:t>
            </a:r>
            <a:r>
              <a:rPr sz="2500" spc="-20" dirty="0" smtClean="0">
                <a:latin typeface="Tahoma"/>
                <a:cs typeface="Tahoma"/>
              </a:rPr>
              <a:t>e</a:t>
            </a:r>
            <a:r>
              <a:rPr sz="2500" spc="-15" dirty="0" smtClean="0">
                <a:latin typeface="Tahoma"/>
                <a:cs typeface="Tahoma"/>
              </a:rPr>
              <a:t>rab</a:t>
            </a:r>
            <a:r>
              <a:rPr sz="2500" spc="-5" dirty="0" smtClean="0">
                <a:latin typeface="Tahoma"/>
                <a:cs typeface="Tahoma"/>
              </a:rPr>
              <a:t>iliti</a:t>
            </a:r>
            <a:r>
              <a:rPr sz="2500" spc="-20" dirty="0" smtClean="0">
                <a:latin typeface="Tahoma"/>
                <a:cs typeface="Tahoma"/>
              </a:rPr>
              <a:t>e</a:t>
            </a:r>
            <a:r>
              <a:rPr sz="2500" spc="-15" dirty="0" smtClean="0">
                <a:latin typeface="Tahoma"/>
                <a:cs typeface="Tahoma"/>
              </a:rPr>
              <a:t>s</a:t>
            </a:r>
            <a:r>
              <a:rPr sz="2500" spc="30" dirty="0" smtClean="0">
                <a:latin typeface="Tahoma"/>
                <a:cs typeface="Tahoma"/>
              </a:rPr>
              <a:t> </a:t>
            </a:r>
            <a:r>
              <a:rPr sz="2500" spc="20" dirty="0" smtClean="0">
                <a:latin typeface="Tahoma"/>
                <a:cs typeface="Tahoma"/>
              </a:rPr>
              <a:t>(</a:t>
            </a:r>
            <a:r>
              <a:rPr sz="2500" spc="-15" dirty="0" smtClean="0">
                <a:latin typeface="Tahoma"/>
                <a:cs typeface="Tahoma"/>
              </a:rPr>
              <a:t>Eg.</a:t>
            </a:r>
            <a:r>
              <a:rPr sz="2500" spc="15" dirty="0" smtClean="0">
                <a:latin typeface="Tahoma"/>
                <a:cs typeface="Tahoma"/>
              </a:rPr>
              <a:t> </a:t>
            </a:r>
            <a:r>
              <a:rPr sz="2500" spc="-15" dirty="0" smtClean="0">
                <a:latin typeface="Tahoma"/>
                <a:cs typeface="Tahoma"/>
              </a:rPr>
              <a:t>Ins</a:t>
            </a:r>
            <a:r>
              <a:rPr sz="2500" spc="-5" dirty="0" smtClean="0">
                <a:latin typeface="Tahoma"/>
                <a:cs typeface="Tahoma"/>
              </a:rPr>
              <a:t>i</a:t>
            </a:r>
            <a:r>
              <a:rPr sz="2500" spc="-15" dirty="0" smtClean="0">
                <a:latin typeface="Tahoma"/>
                <a:cs typeface="Tahoma"/>
              </a:rPr>
              <a:t>d</a:t>
            </a:r>
            <a:r>
              <a:rPr sz="2500" spc="-20" dirty="0" smtClean="0">
                <a:latin typeface="Tahoma"/>
                <a:cs typeface="Tahoma"/>
              </a:rPr>
              <a:t>e</a:t>
            </a:r>
            <a:r>
              <a:rPr sz="2500" spc="-10" dirty="0" smtClean="0">
                <a:latin typeface="Tahoma"/>
                <a:cs typeface="Tahoma"/>
              </a:rPr>
              <a:t>rs)</a:t>
            </a:r>
            <a:endParaRPr sz="2500" dirty="0">
              <a:latin typeface="Tahoma"/>
              <a:cs typeface="Tahoma"/>
            </a:endParaRPr>
          </a:p>
          <a:p>
            <a:pPr>
              <a:lnSpc>
                <a:spcPts val="950"/>
              </a:lnSpc>
              <a:spcBef>
                <a:spcPts val="46"/>
              </a:spcBef>
              <a:buFont typeface="Times New Roman"/>
              <a:buChar char="•"/>
            </a:pPr>
            <a:endParaRPr sz="950" dirty="0"/>
          </a:p>
          <a:p>
            <a:pPr marL="318770" indent="-306705">
              <a:lnSpc>
                <a:spcPct val="100000"/>
              </a:lnSpc>
              <a:buFont typeface="Times New Roman"/>
              <a:buChar char="•"/>
              <a:tabLst>
                <a:tab pos="318770" algn="l"/>
              </a:tabLst>
            </a:pPr>
            <a:r>
              <a:rPr sz="2500" spc="-15" dirty="0" smtClean="0">
                <a:latin typeface="Tahoma"/>
                <a:cs typeface="Tahoma"/>
              </a:rPr>
              <a:t>Poor</a:t>
            </a:r>
            <a:r>
              <a:rPr sz="2500" spc="-5" dirty="0" smtClean="0">
                <a:latin typeface="Tahoma"/>
                <a:cs typeface="Tahoma"/>
              </a:rPr>
              <a:t>l</a:t>
            </a:r>
            <a:r>
              <a:rPr sz="2500" spc="-15" dirty="0" smtClean="0">
                <a:latin typeface="Tahoma"/>
                <a:cs typeface="Tahoma"/>
              </a:rPr>
              <a:t>y</a:t>
            </a:r>
            <a:r>
              <a:rPr sz="2500" spc="5" dirty="0" smtClean="0">
                <a:latin typeface="Tahoma"/>
                <a:cs typeface="Tahoma"/>
              </a:rPr>
              <a:t> </a:t>
            </a:r>
            <a:r>
              <a:rPr sz="2500" spc="-15" dirty="0" smtClean="0">
                <a:latin typeface="Tahoma"/>
                <a:cs typeface="Tahoma"/>
              </a:rPr>
              <a:t>chos</a:t>
            </a:r>
            <a:r>
              <a:rPr sz="2500" spc="-20" dirty="0" smtClean="0">
                <a:latin typeface="Tahoma"/>
                <a:cs typeface="Tahoma"/>
              </a:rPr>
              <a:t>e</a:t>
            </a:r>
            <a:r>
              <a:rPr sz="2500" spc="-15" dirty="0" smtClean="0">
                <a:latin typeface="Tahoma"/>
                <a:cs typeface="Tahoma"/>
              </a:rPr>
              <a:t>n</a:t>
            </a:r>
            <a:r>
              <a:rPr sz="2500" spc="30" dirty="0" smtClean="0">
                <a:latin typeface="Tahoma"/>
                <a:cs typeface="Tahoma"/>
              </a:rPr>
              <a:t> </a:t>
            </a:r>
            <a:r>
              <a:rPr sz="2500" spc="-15" dirty="0" smtClean="0">
                <a:latin typeface="Tahoma"/>
                <a:cs typeface="Tahoma"/>
              </a:rPr>
              <a:t>pass</a:t>
            </a:r>
            <a:r>
              <a:rPr sz="2500" spc="-25" dirty="0" smtClean="0">
                <a:latin typeface="Tahoma"/>
                <a:cs typeface="Tahoma"/>
              </a:rPr>
              <a:t>w</a:t>
            </a:r>
            <a:r>
              <a:rPr sz="2500" spc="-15" dirty="0" smtClean="0">
                <a:latin typeface="Tahoma"/>
                <a:cs typeface="Tahoma"/>
              </a:rPr>
              <a:t>ords</a:t>
            </a:r>
            <a:endParaRPr sz="2500" dirty="0">
              <a:latin typeface="Tahoma"/>
              <a:cs typeface="Tahoma"/>
            </a:endParaRPr>
          </a:p>
          <a:p>
            <a:pPr>
              <a:lnSpc>
                <a:spcPts val="1000"/>
              </a:lnSpc>
              <a:spcBef>
                <a:spcPts val="7"/>
              </a:spcBef>
              <a:buFont typeface="Times New Roman"/>
              <a:buChar char="•"/>
            </a:pPr>
            <a:endParaRPr sz="1000" dirty="0"/>
          </a:p>
          <a:p>
            <a:pPr marL="318770" indent="-306705">
              <a:lnSpc>
                <a:spcPct val="100000"/>
              </a:lnSpc>
              <a:buFont typeface="Times New Roman"/>
              <a:buChar char="•"/>
              <a:tabLst>
                <a:tab pos="318770" algn="l"/>
              </a:tabLst>
            </a:pPr>
            <a:r>
              <a:rPr sz="2500" spc="-15" dirty="0" smtClean="0">
                <a:latin typeface="Tahoma"/>
                <a:cs typeface="Tahoma"/>
              </a:rPr>
              <a:t>Sof</a:t>
            </a:r>
            <a:r>
              <a:rPr sz="2500" spc="-5" dirty="0" smtClean="0">
                <a:latin typeface="Tahoma"/>
                <a:cs typeface="Tahoma"/>
              </a:rPr>
              <a:t>t</a:t>
            </a:r>
            <a:r>
              <a:rPr sz="2500" spc="-25" dirty="0" smtClean="0">
                <a:latin typeface="Tahoma"/>
                <a:cs typeface="Tahoma"/>
              </a:rPr>
              <a:t>w</a:t>
            </a:r>
            <a:r>
              <a:rPr sz="2500" spc="-15" dirty="0" smtClean="0">
                <a:latin typeface="Tahoma"/>
                <a:cs typeface="Tahoma"/>
              </a:rPr>
              <a:t>are</a:t>
            </a:r>
            <a:r>
              <a:rPr sz="2500" spc="10" dirty="0" smtClean="0">
                <a:latin typeface="Tahoma"/>
                <a:cs typeface="Tahoma"/>
              </a:rPr>
              <a:t> </a:t>
            </a:r>
            <a:r>
              <a:rPr sz="2500" spc="-15" dirty="0" smtClean="0">
                <a:latin typeface="Tahoma"/>
                <a:cs typeface="Tahoma"/>
              </a:rPr>
              <a:t>bugs</a:t>
            </a:r>
            <a:r>
              <a:rPr sz="2500" spc="15" dirty="0" smtClean="0">
                <a:latin typeface="Tahoma"/>
                <a:cs typeface="Tahoma"/>
              </a:rPr>
              <a:t> </a:t>
            </a:r>
            <a:r>
              <a:rPr sz="2500" spc="-10" dirty="0" smtClean="0">
                <a:latin typeface="Tahoma"/>
                <a:cs typeface="Tahoma"/>
              </a:rPr>
              <a:t>(</a:t>
            </a:r>
            <a:r>
              <a:rPr sz="2500" spc="10" dirty="0" smtClean="0">
                <a:latin typeface="Tahoma"/>
                <a:cs typeface="Tahoma"/>
              </a:rPr>
              <a:t>n</a:t>
            </a:r>
            <a:r>
              <a:rPr sz="2500" spc="-15" dirty="0" smtClean="0">
                <a:latin typeface="Tahoma"/>
                <a:cs typeface="Tahoma"/>
              </a:rPr>
              <a:t>on</a:t>
            </a:r>
            <a:r>
              <a:rPr sz="2500" spc="30" dirty="0" smtClean="0">
                <a:latin typeface="Tahoma"/>
                <a:cs typeface="Tahoma"/>
              </a:rPr>
              <a:t> </a:t>
            </a:r>
            <a:r>
              <a:rPr sz="2500" spc="-10" dirty="0" smtClean="0">
                <a:latin typeface="Tahoma"/>
                <a:cs typeface="Tahoma"/>
              </a:rPr>
              <a:t>r</a:t>
            </a:r>
            <a:r>
              <a:rPr sz="2500" spc="-20" dirty="0" smtClean="0">
                <a:latin typeface="Tahoma"/>
                <a:cs typeface="Tahoma"/>
              </a:rPr>
              <a:t>e</a:t>
            </a:r>
            <a:r>
              <a:rPr sz="2500" spc="-5" dirty="0" smtClean="0">
                <a:latin typeface="Tahoma"/>
                <a:cs typeface="Tahoma"/>
              </a:rPr>
              <a:t>li</a:t>
            </a:r>
            <a:r>
              <a:rPr sz="2500" spc="-15" dirty="0" smtClean="0">
                <a:latin typeface="Tahoma"/>
                <a:cs typeface="Tahoma"/>
              </a:rPr>
              <a:t>ab</a:t>
            </a:r>
            <a:r>
              <a:rPr sz="2500" spc="-5" dirty="0" smtClean="0">
                <a:latin typeface="Tahoma"/>
                <a:cs typeface="Tahoma"/>
              </a:rPr>
              <a:t>ilit</a:t>
            </a:r>
            <a:r>
              <a:rPr sz="2500" spc="-15" dirty="0" smtClean="0">
                <a:latin typeface="Tahoma"/>
                <a:cs typeface="Tahoma"/>
              </a:rPr>
              <a:t>y</a:t>
            </a:r>
            <a:r>
              <a:rPr sz="2500" spc="20" dirty="0" smtClean="0">
                <a:latin typeface="Tahoma"/>
                <a:cs typeface="Tahoma"/>
              </a:rPr>
              <a:t> </a:t>
            </a:r>
            <a:r>
              <a:rPr sz="2500" spc="-15" dirty="0" smtClean="0">
                <a:latin typeface="Tahoma"/>
                <a:cs typeface="Tahoma"/>
              </a:rPr>
              <a:t>of</a:t>
            </a:r>
            <a:r>
              <a:rPr sz="2500" spc="15" dirty="0" smtClean="0">
                <a:latin typeface="Tahoma"/>
                <a:cs typeface="Tahoma"/>
              </a:rPr>
              <a:t> </a:t>
            </a:r>
            <a:r>
              <a:rPr sz="2500" spc="-15" dirty="0" smtClean="0">
                <a:latin typeface="Tahoma"/>
                <a:cs typeface="Tahoma"/>
              </a:rPr>
              <a:t>sof</a:t>
            </a:r>
            <a:r>
              <a:rPr sz="2500" spc="-5" dirty="0" smtClean="0">
                <a:latin typeface="Tahoma"/>
                <a:cs typeface="Tahoma"/>
              </a:rPr>
              <a:t>t</a:t>
            </a:r>
            <a:r>
              <a:rPr sz="2500" spc="-25" dirty="0" smtClean="0">
                <a:latin typeface="Tahoma"/>
                <a:cs typeface="Tahoma"/>
              </a:rPr>
              <a:t>w</a:t>
            </a:r>
            <a:r>
              <a:rPr sz="2500" spc="-15" dirty="0" smtClean="0">
                <a:latin typeface="Tahoma"/>
                <a:cs typeface="Tahoma"/>
              </a:rPr>
              <a:t>ar</a:t>
            </a:r>
            <a:r>
              <a:rPr sz="2500" spc="-20" dirty="0" smtClean="0">
                <a:latin typeface="Tahoma"/>
                <a:cs typeface="Tahoma"/>
              </a:rPr>
              <a:t>e</a:t>
            </a:r>
            <a:r>
              <a:rPr sz="2500" spc="-10" dirty="0" smtClean="0">
                <a:latin typeface="Tahoma"/>
                <a:cs typeface="Tahoma"/>
              </a:rPr>
              <a:t>)</a:t>
            </a:r>
            <a:endParaRPr sz="2500" dirty="0">
              <a:latin typeface="Tahoma"/>
              <a:cs typeface="Tahoma"/>
            </a:endParaRPr>
          </a:p>
          <a:p>
            <a:pPr>
              <a:lnSpc>
                <a:spcPts val="1000"/>
              </a:lnSpc>
              <a:spcBef>
                <a:spcPts val="64"/>
              </a:spcBef>
            </a:pPr>
            <a:endParaRPr sz="1000" dirty="0"/>
          </a:p>
          <a:p>
            <a:pPr marL="421005">
              <a:lnSpc>
                <a:spcPct val="100000"/>
              </a:lnSpc>
              <a:tabLst>
                <a:tab pos="676910" algn="l"/>
              </a:tabLst>
            </a:pPr>
            <a:r>
              <a:rPr sz="2000" dirty="0" smtClean="0">
                <a:latin typeface="Times New Roman"/>
                <a:cs typeface="Times New Roman"/>
              </a:rPr>
              <a:t>–	</a:t>
            </a:r>
            <a:r>
              <a:rPr sz="2000" spc="-5" dirty="0" smtClean="0">
                <a:latin typeface="Tahoma"/>
                <a:cs typeface="Tahoma"/>
              </a:rPr>
              <a:t>b</a:t>
            </a:r>
            <a:r>
              <a:rPr sz="2000" spc="0" dirty="0" smtClean="0">
                <a:latin typeface="Tahoma"/>
                <a:cs typeface="Tahoma"/>
              </a:rPr>
              <a:t>uffer</a:t>
            </a:r>
            <a:r>
              <a:rPr sz="2000" spc="-5" dirty="0" smtClean="0">
                <a:latin typeface="Tahoma"/>
                <a:cs typeface="Tahoma"/>
              </a:rPr>
              <a:t> </a:t>
            </a:r>
            <a:r>
              <a:rPr sz="2000" spc="0" dirty="0" smtClean="0">
                <a:latin typeface="Tahoma"/>
                <a:cs typeface="Tahoma"/>
              </a:rPr>
              <a:t>o</a:t>
            </a:r>
            <a:r>
              <a:rPr sz="2000" spc="-5" dirty="0" smtClean="0">
                <a:latin typeface="Tahoma"/>
                <a:cs typeface="Tahoma"/>
              </a:rPr>
              <a:t>v</a:t>
            </a:r>
            <a:r>
              <a:rPr sz="2000" spc="0" dirty="0" smtClean="0">
                <a:latin typeface="Tahoma"/>
                <a:cs typeface="Tahoma"/>
              </a:rPr>
              <a:t>e</a:t>
            </a:r>
            <a:r>
              <a:rPr sz="2000" spc="-5" dirty="0" smtClean="0">
                <a:latin typeface="Tahoma"/>
                <a:cs typeface="Tahoma"/>
              </a:rPr>
              <a:t>r</a:t>
            </a:r>
            <a:r>
              <a:rPr sz="2000" spc="0" dirty="0" smtClean="0">
                <a:latin typeface="Tahoma"/>
                <a:cs typeface="Tahoma"/>
              </a:rPr>
              <a:t>flow</a:t>
            </a:r>
            <a:r>
              <a:rPr sz="2000" spc="-5" dirty="0" smtClean="0">
                <a:latin typeface="Tahoma"/>
                <a:cs typeface="Tahoma"/>
              </a:rPr>
              <a:t> </a:t>
            </a:r>
            <a:r>
              <a:rPr sz="2000" spc="0" dirty="0" smtClean="0">
                <a:latin typeface="Tahoma"/>
                <a:cs typeface="Tahoma"/>
              </a:rPr>
              <a:t>attac</a:t>
            </a:r>
            <a:r>
              <a:rPr sz="2000" spc="-5" dirty="0" smtClean="0">
                <a:latin typeface="Tahoma"/>
                <a:cs typeface="Tahoma"/>
              </a:rPr>
              <a:t>k</a:t>
            </a:r>
            <a:r>
              <a:rPr sz="2000" spc="0" dirty="0" smtClean="0">
                <a:latin typeface="Tahoma"/>
                <a:cs typeface="Tahoma"/>
              </a:rPr>
              <a:t>s</a:t>
            </a:r>
            <a:endParaRPr sz="2000" dirty="0">
              <a:latin typeface="Tahoma"/>
              <a:cs typeface="Tahoma"/>
            </a:endParaRPr>
          </a:p>
        </p:txBody>
      </p:sp>
    </p:spTree>
    <p:extLst>
      <p:ext uri="{BB962C8B-B14F-4D97-AF65-F5344CB8AC3E}">
        <p14:creationId xmlns:p14="http://schemas.microsoft.com/office/powerpoint/2010/main" val="1095061926"/>
      </p:ext>
    </p:extLst>
  </p:cSld>
  <p:clrMapOvr>
    <a:masterClrMapping/>
  </p:clrMapOvr>
  <mc:AlternateContent xmlns:mc="http://schemas.openxmlformats.org/markup-compatibility/2006" xmlns:p14="http://schemas.microsoft.com/office/powerpoint/2010/main">
    <mc:Choice Requires="p14">
      <p:transition spd="slow" p14:dur="2000" advTm="170030"/>
    </mc:Choice>
    <mc:Fallback xmlns="">
      <p:transition spd="slow" advTm="17003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1874165" y="612422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6630060" cy="584775"/>
          </a:xfrm>
          <a:prstGeom prst="rect">
            <a:avLst/>
          </a:prstGeom>
          <a:noFill/>
        </p:spPr>
        <p:txBody>
          <a:bodyPr wrap="square" rtlCol="0">
            <a:spAutoFit/>
          </a:bodyPr>
          <a:lstStyle/>
          <a:p>
            <a:r>
              <a:rPr lang="en-US" sz="3200" b="1" spc="-30" dirty="0">
                <a:solidFill>
                  <a:srgbClr val="FF0000"/>
                </a:solidFill>
                <a:latin typeface="Tahoma"/>
                <a:cs typeface="Tahoma"/>
              </a:rPr>
              <a:t>Wh</a:t>
            </a:r>
            <a:r>
              <a:rPr lang="en-US" sz="3200" b="1" spc="-25" dirty="0">
                <a:solidFill>
                  <a:srgbClr val="FF0000"/>
                </a:solidFill>
                <a:latin typeface="Tahoma"/>
                <a:cs typeface="Tahoma"/>
              </a:rPr>
              <a:t>a</a:t>
            </a:r>
            <a:r>
              <a:rPr lang="en-US" sz="3200" b="1" dirty="0">
                <a:solidFill>
                  <a:srgbClr val="FF0000"/>
                </a:solidFill>
                <a:latin typeface="Tahoma"/>
                <a:cs typeface="Tahoma"/>
              </a:rPr>
              <a:t>t</a:t>
            </a:r>
            <a:r>
              <a:rPr lang="en-US" sz="3200" b="1" spc="5" dirty="0">
                <a:solidFill>
                  <a:srgbClr val="FF0000"/>
                </a:solidFill>
                <a:latin typeface="Tahoma"/>
                <a:cs typeface="Tahoma"/>
              </a:rPr>
              <a:t> </a:t>
            </a:r>
            <a:r>
              <a:rPr lang="en-US" sz="3200" b="1" spc="-25" dirty="0">
                <a:solidFill>
                  <a:srgbClr val="FF0000"/>
                </a:solidFill>
                <a:latin typeface="Tahoma"/>
                <a:cs typeface="Tahoma"/>
              </a:rPr>
              <a:t>a</a:t>
            </a:r>
            <a:r>
              <a:rPr lang="en-US" sz="3200" b="1" dirty="0">
                <a:solidFill>
                  <a:srgbClr val="FF0000"/>
                </a:solidFill>
                <a:latin typeface="Tahoma"/>
                <a:cs typeface="Tahoma"/>
              </a:rPr>
              <a:t>re</a:t>
            </a:r>
            <a:r>
              <a:rPr lang="en-US" sz="3200" b="1" spc="-5" dirty="0">
                <a:solidFill>
                  <a:srgbClr val="FF0000"/>
                </a:solidFill>
                <a:latin typeface="Tahoma"/>
                <a:cs typeface="Tahoma"/>
              </a:rPr>
              <a:t> t</a:t>
            </a:r>
            <a:r>
              <a:rPr lang="en-US" sz="3200" b="1" spc="-20" dirty="0">
                <a:solidFill>
                  <a:srgbClr val="FF0000"/>
                </a:solidFill>
                <a:latin typeface="Tahoma"/>
                <a:cs typeface="Tahoma"/>
              </a:rPr>
              <a:t>he</a:t>
            </a:r>
            <a:r>
              <a:rPr lang="en-US" sz="3200" b="1" spc="10" dirty="0">
                <a:solidFill>
                  <a:srgbClr val="FF0000"/>
                </a:solidFill>
                <a:latin typeface="Tahoma"/>
                <a:cs typeface="Tahoma"/>
              </a:rPr>
              <a:t> </a:t>
            </a:r>
            <a:r>
              <a:rPr lang="en-US" sz="3200" b="1" spc="-5" dirty="0">
                <a:solidFill>
                  <a:srgbClr val="FF0000"/>
                </a:solidFill>
                <a:latin typeface="Tahoma"/>
                <a:cs typeface="Tahoma"/>
              </a:rPr>
              <a:t>v</a:t>
            </a:r>
            <a:r>
              <a:rPr lang="en-US" sz="3200" b="1" spc="-20" dirty="0">
                <a:solidFill>
                  <a:srgbClr val="FF0000"/>
                </a:solidFill>
                <a:latin typeface="Tahoma"/>
                <a:cs typeface="Tahoma"/>
              </a:rPr>
              <a:t>ulner</a:t>
            </a:r>
            <a:r>
              <a:rPr lang="en-US" sz="3200" b="1" spc="-25" dirty="0">
                <a:solidFill>
                  <a:srgbClr val="FF0000"/>
                </a:solidFill>
                <a:latin typeface="Tahoma"/>
                <a:cs typeface="Tahoma"/>
              </a:rPr>
              <a:t>a</a:t>
            </a:r>
            <a:r>
              <a:rPr lang="en-US" sz="3200" b="1" spc="-15" dirty="0">
                <a:solidFill>
                  <a:srgbClr val="FF0000"/>
                </a:solidFill>
                <a:latin typeface="Tahoma"/>
                <a:cs typeface="Tahoma"/>
              </a:rPr>
              <a:t>bili</a:t>
            </a:r>
            <a:r>
              <a:rPr lang="en-US" sz="3200" b="1" spc="-5" dirty="0">
                <a:solidFill>
                  <a:srgbClr val="FF0000"/>
                </a:solidFill>
                <a:latin typeface="Tahoma"/>
                <a:cs typeface="Tahoma"/>
              </a:rPr>
              <a:t>t</a:t>
            </a:r>
            <a:r>
              <a:rPr lang="en-US" sz="3200" b="1" spc="-15" dirty="0">
                <a:solidFill>
                  <a:srgbClr val="FF0000"/>
                </a:solidFill>
                <a:latin typeface="Tahoma"/>
                <a:cs typeface="Tahoma"/>
              </a:rPr>
              <a:t>ies?...</a:t>
            </a:r>
            <a:endParaRPr lang="en-US" sz="3200" b="1" dirty="0">
              <a:solidFill>
                <a:srgbClr val="FF0000"/>
              </a:solidFill>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Footer Placeholder 8"/>
          <p:cNvSpPr>
            <a:spLocks noGrp="1"/>
          </p:cNvSpPr>
          <p:nvPr>
            <p:ph type="ftr" sz="quarter" idx="11"/>
          </p:nvPr>
        </p:nvSpPr>
        <p:spPr/>
        <p:txBody>
          <a:bodyPr/>
          <a:lstStyle/>
          <a:p>
            <a:r>
              <a:rPr lang="en-US" smtClean="0"/>
              <a:t>Secure Operating systems                          Dr. Hesham Salman</a:t>
            </a:r>
            <a:endParaRPr lang="en-US"/>
          </a:p>
        </p:txBody>
      </p:sp>
      <p:sp>
        <p:nvSpPr>
          <p:cNvPr id="11" name="Slide Number Placeholder 10"/>
          <p:cNvSpPr>
            <a:spLocks noGrp="1"/>
          </p:cNvSpPr>
          <p:nvPr>
            <p:ph type="sldNum" sz="quarter" idx="12"/>
          </p:nvPr>
        </p:nvSpPr>
        <p:spPr/>
        <p:txBody>
          <a:bodyPr/>
          <a:lstStyle/>
          <a:p>
            <a:fld id="{20F8B174-B042-4CE3-8666-0123AA244BDB}" type="slidenum">
              <a:rPr lang="en-US" smtClean="0"/>
              <a:t>19</a:t>
            </a:fld>
            <a:endParaRPr lang="en-US"/>
          </a:p>
        </p:txBody>
      </p:sp>
      <p:sp>
        <p:nvSpPr>
          <p:cNvPr id="12" name="object 4"/>
          <p:cNvSpPr txBox="1"/>
          <p:nvPr/>
        </p:nvSpPr>
        <p:spPr>
          <a:xfrm>
            <a:off x="1874165" y="1427240"/>
            <a:ext cx="9504172" cy="4420870"/>
          </a:xfrm>
          <a:prstGeom prst="rect">
            <a:avLst/>
          </a:prstGeom>
        </p:spPr>
        <p:txBody>
          <a:bodyPr vert="horz" wrap="square" lIns="0" tIns="0" rIns="0" bIns="0" rtlCol="0">
            <a:noAutofit/>
          </a:bodyPr>
          <a:lstStyle/>
          <a:p>
            <a:pPr marL="318770" marR="12700" indent="-306705">
              <a:lnSpc>
                <a:spcPts val="2590"/>
              </a:lnSpc>
              <a:buFont typeface="Times New Roman"/>
              <a:buChar char="•"/>
              <a:tabLst>
                <a:tab pos="318770" algn="l"/>
              </a:tabLst>
            </a:pPr>
            <a:r>
              <a:rPr sz="2400" spc="-15" dirty="0" smtClean="0">
                <a:latin typeface="Tahoma"/>
                <a:cs typeface="Tahoma"/>
              </a:rPr>
              <a:t>Automati</a:t>
            </a:r>
            <a:r>
              <a:rPr sz="2400" spc="-5" dirty="0" smtClean="0">
                <a:latin typeface="Tahoma"/>
                <a:cs typeface="Tahoma"/>
              </a:rPr>
              <a:t>c</a:t>
            </a:r>
            <a:r>
              <a:rPr sz="2400" spc="-10" dirty="0" smtClean="0">
                <a:latin typeface="Tahoma"/>
                <a:cs typeface="Tahoma"/>
              </a:rPr>
              <a:t>ally</a:t>
            </a:r>
            <a:r>
              <a:rPr sz="2400" spc="-20" dirty="0" smtClean="0">
                <a:latin typeface="Tahoma"/>
                <a:cs typeface="Tahoma"/>
              </a:rPr>
              <a:t> </a:t>
            </a:r>
            <a:r>
              <a:rPr sz="2400" spc="-15" dirty="0" smtClean="0">
                <a:latin typeface="Tahoma"/>
                <a:cs typeface="Tahoma"/>
              </a:rPr>
              <a:t>running</a:t>
            </a:r>
            <a:r>
              <a:rPr sz="2400" spc="-40" dirty="0" smtClean="0">
                <a:latin typeface="Tahoma"/>
                <a:cs typeface="Tahoma"/>
              </a:rPr>
              <a:t> </a:t>
            </a:r>
            <a:r>
              <a:rPr sz="2400" spc="-15" dirty="0" smtClean="0">
                <a:latin typeface="Tahoma"/>
                <a:cs typeface="Tahoma"/>
              </a:rPr>
              <a:t>a</a:t>
            </a:r>
            <a:r>
              <a:rPr sz="2400" spc="-20" dirty="0" smtClean="0">
                <a:latin typeface="Tahoma"/>
                <a:cs typeface="Tahoma"/>
              </a:rPr>
              <a:t>c</a:t>
            </a:r>
            <a:r>
              <a:rPr sz="2400" spc="-10" dirty="0" smtClean="0">
                <a:latin typeface="Tahoma"/>
                <a:cs typeface="Tahoma"/>
              </a:rPr>
              <a:t>tive </a:t>
            </a:r>
            <a:r>
              <a:rPr sz="2400" spc="-5" dirty="0" smtClean="0">
                <a:latin typeface="Tahoma"/>
                <a:cs typeface="Tahoma"/>
              </a:rPr>
              <a:t>c</a:t>
            </a:r>
            <a:r>
              <a:rPr sz="2400" spc="-15" dirty="0" smtClean="0">
                <a:latin typeface="Tahoma"/>
                <a:cs typeface="Tahoma"/>
              </a:rPr>
              <a:t>ont</a:t>
            </a:r>
            <a:r>
              <a:rPr sz="2400" spc="-5" dirty="0" smtClean="0">
                <a:latin typeface="Tahoma"/>
                <a:cs typeface="Tahoma"/>
              </a:rPr>
              <a:t>e</a:t>
            </a:r>
            <a:r>
              <a:rPr sz="2400" spc="-10" dirty="0" smtClean="0">
                <a:latin typeface="Tahoma"/>
                <a:cs typeface="Tahoma"/>
              </a:rPr>
              <a:t>nt:</a:t>
            </a:r>
            <a:r>
              <a:rPr sz="2400" spc="-20" dirty="0" smtClean="0">
                <a:latin typeface="Tahoma"/>
                <a:cs typeface="Tahoma"/>
              </a:rPr>
              <a:t> </a:t>
            </a:r>
            <a:r>
              <a:rPr sz="2400" spc="-15" dirty="0" smtClean="0">
                <a:latin typeface="Tahoma"/>
                <a:cs typeface="Tahoma"/>
              </a:rPr>
              <a:t>a</a:t>
            </a:r>
            <a:r>
              <a:rPr sz="2400" spc="-20" dirty="0" smtClean="0">
                <a:latin typeface="Tahoma"/>
                <a:cs typeface="Tahoma"/>
              </a:rPr>
              <a:t>c</a:t>
            </a:r>
            <a:r>
              <a:rPr sz="2400" spc="-10" dirty="0" smtClean="0">
                <a:latin typeface="Tahoma"/>
                <a:cs typeface="Tahoma"/>
              </a:rPr>
              <a:t>tiv</a:t>
            </a:r>
            <a:r>
              <a:rPr sz="2400" spc="75" dirty="0" smtClean="0">
                <a:latin typeface="Tahoma"/>
                <a:cs typeface="Tahoma"/>
              </a:rPr>
              <a:t>e</a:t>
            </a:r>
            <a:r>
              <a:rPr sz="2400" spc="0" dirty="0" smtClean="0">
                <a:latin typeface="Tahoma"/>
                <a:cs typeface="Tahoma"/>
              </a:rPr>
              <a:t>-</a:t>
            </a:r>
            <a:r>
              <a:rPr sz="2400" spc="-10" dirty="0" smtClean="0">
                <a:latin typeface="Tahoma"/>
                <a:cs typeface="Tahoma"/>
              </a:rPr>
              <a:t>x,</a:t>
            </a:r>
            <a:r>
              <a:rPr sz="2400" spc="5" dirty="0" smtClean="0">
                <a:latin typeface="Tahoma"/>
                <a:cs typeface="Tahoma"/>
              </a:rPr>
              <a:t> </a:t>
            </a:r>
            <a:r>
              <a:rPr sz="2400" spc="-5" dirty="0" smtClean="0">
                <a:latin typeface="Tahoma"/>
                <a:cs typeface="Tahoma"/>
              </a:rPr>
              <a:t>sc</a:t>
            </a:r>
            <a:r>
              <a:rPr sz="2400" spc="-10" dirty="0" smtClean="0">
                <a:latin typeface="Tahoma"/>
                <a:cs typeface="Tahoma"/>
              </a:rPr>
              <a:t>ript</a:t>
            </a:r>
            <a:r>
              <a:rPr sz="2400" spc="-5" dirty="0" smtClean="0">
                <a:latin typeface="Tahoma"/>
                <a:cs typeface="Tahoma"/>
              </a:rPr>
              <a:t>s</a:t>
            </a:r>
            <a:r>
              <a:rPr sz="2400" spc="-10" dirty="0" smtClean="0">
                <a:latin typeface="Tahoma"/>
                <a:cs typeface="Tahoma"/>
              </a:rPr>
              <a:t>, </a:t>
            </a:r>
            <a:r>
              <a:rPr sz="2400" spc="-15" dirty="0" smtClean="0">
                <a:latin typeface="Tahoma"/>
                <a:cs typeface="Tahoma"/>
              </a:rPr>
              <a:t>Java programs</a:t>
            </a:r>
            <a:r>
              <a:rPr sz="2400" spc="-25" dirty="0" smtClean="0">
                <a:latin typeface="Tahoma"/>
                <a:cs typeface="Tahoma"/>
              </a:rPr>
              <a:t> </a:t>
            </a:r>
            <a:r>
              <a:rPr sz="2400" spc="-15" dirty="0" smtClean="0">
                <a:latin typeface="Tahoma"/>
                <a:cs typeface="Tahoma"/>
              </a:rPr>
              <a:t>(appl</a:t>
            </a:r>
            <a:r>
              <a:rPr sz="2400" spc="-5" dirty="0" smtClean="0">
                <a:latin typeface="Tahoma"/>
                <a:cs typeface="Tahoma"/>
              </a:rPr>
              <a:t>e</a:t>
            </a:r>
            <a:r>
              <a:rPr sz="2400" spc="0" dirty="0" smtClean="0">
                <a:latin typeface="Tahoma"/>
                <a:cs typeface="Tahoma"/>
              </a:rPr>
              <a:t>t</a:t>
            </a:r>
            <a:r>
              <a:rPr sz="2400" spc="-10" dirty="0" smtClean="0">
                <a:latin typeface="Tahoma"/>
                <a:cs typeface="Tahoma"/>
              </a:rPr>
              <a:t>)</a:t>
            </a:r>
            <a:endParaRPr sz="2400" dirty="0">
              <a:latin typeface="Tahoma"/>
              <a:cs typeface="Tahoma"/>
            </a:endParaRPr>
          </a:p>
          <a:p>
            <a:pPr>
              <a:lnSpc>
                <a:spcPts val="950"/>
              </a:lnSpc>
              <a:spcBef>
                <a:spcPts val="19"/>
              </a:spcBef>
              <a:buFont typeface="Times New Roman"/>
              <a:buChar char="•"/>
            </a:pPr>
            <a:endParaRPr sz="950" dirty="0"/>
          </a:p>
          <a:p>
            <a:pPr marL="318770" indent="-306705">
              <a:lnSpc>
                <a:spcPct val="100000"/>
              </a:lnSpc>
              <a:buFont typeface="Times New Roman"/>
              <a:buChar char="•"/>
              <a:tabLst>
                <a:tab pos="318770" algn="l"/>
              </a:tabLst>
            </a:pPr>
            <a:r>
              <a:rPr sz="2400" spc="-15" dirty="0" smtClean="0">
                <a:latin typeface="Tahoma"/>
                <a:cs typeface="Tahoma"/>
              </a:rPr>
              <a:t>Op</a:t>
            </a:r>
            <a:r>
              <a:rPr sz="2400" spc="-5" dirty="0" smtClean="0">
                <a:latin typeface="Tahoma"/>
                <a:cs typeface="Tahoma"/>
              </a:rPr>
              <a:t>e</a:t>
            </a:r>
            <a:r>
              <a:rPr sz="2400" spc="-15" dirty="0" smtClean="0">
                <a:latin typeface="Tahoma"/>
                <a:cs typeface="Tahoma"/>
              </a:rPr>
              <a:t>n port</a:t>
            </a:r>
            <a:r>
              <a:rPr sz="2400" spc="-5" dirty="0" smtClean="0">
                <a:latin typeface="Tahoma"/>
                <a:cs typeface="Tahoma"/>
              </a:rPr>
              <a:t>s</a:t>
            </a:r>
            <a:r>
              <a:rPr sz="2400" spc="-10" dirty="0" smtClean="0">
                <a:latin typeface="Tahoma"/>
                <a:cs typeface="Tahoma"/>
              </a:rPr>
              <a:t>:</a:t>
            </a:r>
            <a:r>
              <a:rPr sz="2400" spc="-20" dirty="0" smtClean="0">
                <a:latin typeface="Tahoma"/>
                <a:cs typeface="Tahoma"/>
              </a:rPr>
              <a:t> </a:t>
            </a:r>
            <a:r>
              <a:rPr sz="2400" spc="0" dirty="0" smtClean="0">
                <a:latin typeface="Tahoma"/>
                <a:cs typeface="Tahoma"/>
              </a:rPr>
              <a:t>t</a:t>
            </a:r>
            <a:r>
              <a:rPr sz="2400" spc="-5" dirty="0" smtClean="0">
                <a:latin typeface="Tahoma"/>
                <a:cs typeface="Tahoma"/>
              </a:rPr>
              <a:t>e</a:t>
            </a:r>
            <a:r>
              <a:rPr sz="2400" spc="-10" dirty="0" smtClean="0">
                <a:latin typeface="Tahoma"/>
                <a:cs typeface="Tahoma"/>
              </a:rPr>
              <a:t>ln</a:t>
            </a:r>
            <a:r>
              <a:rPr sz="2400" spc="-5" dirty="0" smtClean="0">
                <a:latin typeface="Tahoma"/>
                <a:cs typeface="Tahoma"/>
              </a:rPr>
              <a:t>e</a:t>
            </a:r>
            <a:r>
              <a:rPr sz="2400" spc="-10" dirty="0" smtClean="0">
                <a:latin typeface="Tahoma"/>
                <a:cs typeface="Tahoma"/>
              </a:rPr>
              <a:t>t,</a:t>
            </a:r>
            <a:r>
              <a:rPr sz="2400" spc="-15" dirty="0" smtClean="0">
                <a:latin typeface="Tahoma"/>
                <a:cs typeface="Tahoma"/>
              </a:rPr>
              <a:t> mail</a:t>
            </a:r>
            <a:endParaRPr sz="2400" dirty="0">
              <a:latin typeface="Tahoma"/>
              <a:cs typeface="Tahoma"/>
            </a:endParaRPr>
          </a:p>
          <a:p>
            <a:pPr>
              <a:lnSpc>
                <a:spcPts val="1000"/>
              </a:lnSpc>
              <a:spcBef>
                <a:spcPts val="19"/>
              </a:spcBef>
              <a:buFont typeface="Times New Roman"/>
              <a:buChar char="•"/>
            </a:pPr>
            <a:endParaRPr sz="1000" dirty="0"/>
          </a:p>
          <a:p>
            <a:pPr marL="318770" indent="-306705">
              <a:lnSpc>
                <a:spcPct val="100000"/>
              </a:lnSpc>
              <a:buFont typeface="Times New Roman"/>
              <a:buChar char="•"/>
              <a:tabLst>
                <a:tab pos="318770" algn="l"/>
              </a:tabLst>
            </a:pPr>
            <a:r>
              <a:rPr sz="2400" dirty="0" smtClean="0">
                <a:latin typeface="Tahoma"/>
                <a:cs typeface="Tahoma"/>
              </a:rPr>
              <a:t>I</a:t>
            </a:r>
            <a:r>
              <a:rPr sz="2400" spc="-15" dirty="0" smtClean="0">
                <a:latin typeface="Tahoma"/>
                <a:cs typeface="Tahoma"/>
              </a:rPr>
              <a:t>n</a:t>
            </a:r>
            <a:r>
              <a:rPr sz="2400" spc="-5" dirty="0" smtClean="0">
                <a:latin typeface="Tahoma"/>
                <a:cs typeface="Tahoma"/>
              </a:rPr>
              <a:t>c</a:t>
            </a:r>
            <a:r>
              <a:rPr sz="2400" spc="-15" dirty="0" smtClean="0">
                <a:latin typeface="Tahoma"/>
                <a:cs typeface="Tahoma"/>
              </a:rPr>
              <a:t>orr</a:t>
            </a:r>
            <a:r>
              <a:rPr sz="2400" spc="-5" dirty="0" smtClean="0">
                <a:latin typeface="Tahoma"/>
                <a:cs typeface="Tahoma"/>
              </a:rPr>
              <a:t>ec</a:t>
            </a:r>
            <a:r>
              <a:rPr sz="2400" spc="0" dirty="0" smtClean="0">
                <a:latin typeface="Tahoma"/>
                <a:cs typeface="Tahoma"/>
              </a:rPr>
              <a:t>t</a:t>
            </a:r>
            <a:r>
              <a:rPr sz="2400" spc="-10" dirty="0" smtClean="0">
                <a:latin typeface="Tahoma"/>
                <a:cs typeface="Tahoma"/>
              </a:rPr>
              <a:t> </a:t>
            </a:r>
            <a:r>
              <a:rPr sz="2400" spc="-5" dirty="0" smtClean="0">
                <a:latin typeface="Tahoma"/>
                <a:cs typeface="Tahoma"/>
              </a:rPr>
              <a:t>c</a:t>
            </a:r>
            <a:r>
              <a:rPr sz="2400" spc="-15" dirty="0" smtClean="0">
                <a:latin typeface="Tahoma"/>
                <a:cs typeface="Tahoma"/>
              </a:rPr>
              <a:t>onfiguration</a:t>
            </a:r>
            <a:endParaRPr sz="2400" dirty="0">
              <a:latin typeface="Tahoma"/>
              <a:cs typeface="Tahoma"/>
            </a:endParaRPr>
          </a:p>
          <a:p>
            <a:pPr>
              <a:lnSpc>
                <a:spcPts val="1000"/>
              </a:lnSpc>
              <a:spcBef>
                <a:spcPts val="59"/>
              </a:spcBef>
              <a:buFont typeface="Times New Roman"/>
              <a:buChar char="•"/>
            </a:pPr>
            <a:endParaRPr sz="1000" dirty="0"/>
          </a:p>
          <a:p>
            <a:pPr marL="675640" lvl="1" indent="-254635">
              <a:lnSpc>
                <a:spcPct val="100000"/>
              </a:lnSpc>
              <a:buFont typeface="Times New Roman"/>
              <a:buChar char="–"/>
              <a:tabLst>
                <a:tab pos="675005" algn="l"/>
              </a:tabLst>
            </a:pPr>
            <a:r>
              <a:rPr sz="2000" dirty="0" smtClean="0">
                <a:latin typeface="Tahoma"/>
                <a:cs typeface="Tahoma"/>
              </a:rPr>
              <a:t>file</a:t>
            </a:r>
            <a:r>
              <a:rPr sz="2000" spc="5" dirty="0" smtClean="0">
                <a:latin typeface="Tahoma"/>
                <a:cs typeface="Tahoma"/>
              </a:rPr>
              <a:t> </a:t>
            </a:r>
            <a:r>
              <a:rPr sz="2000" spc="-5" dirty="0" smtClean="0">
                <a:latin typeface="Tahoma"/>
                <a:cs typeface="Tahoma"/>
              </a:rPr>
              <a:t>p</a:t>
            </a:r>
            <a:r>
              <a:rPr sz="2000" spc="0" dirty="0" smtClean="0">
                <a:latin typeface="Tahoma"/>
                <a:cs typeface="Tahoma"/>
              </a:rPr>
              <a:t>e</a:t>
            </a:r>
            <a:r>
              <a:rPr sz="2000" spc="-5" dirty="0" smtClean="0">
                <a:latin typeface="Tahoma"/>
                <a:cs typeface="Tahoma"/>
              </a:rPr>
              <a:t>rm</a:t>
            </a:r>
            <a:r>
              <a:rPr sz="2000" spc="0" dirty="0" smtClean="0">
                <a:latin typeface="Tahoma"/>
                <a:cs typeface="Tahoma"/>
              </a:rPr>
              <a:t>iss</a:t>
            </a:r>
            <a:r>
              <a:rPr sz="2000" spc="-10" dirty="0" smtClean="0">
                <a:latin typeface="Tahoma"/>
                <a:cs typeface="Tahoma"/>
              </a:rPr>
              <a:t>ions</a:t>
            </a:r>
            <a:endParaRPr sz="2000" dirty="0">
              <a:latin typeface="Tahoma"/>
              <a:cs typeface="Tahoma"/>
            </a:endParaRPr>
          </a:p>
          <a:p>
            <a:pPr lvl="1">
              <a:lnSpc>
                <a:spcPts val="750"/>
              </a:lnSpc>
              <a:spcBef>
                <a:spcPts val="5"/>
              </a:spcBef>
              <a:buFont typeface="Times New Roman"/>
              <a:buChar char="–"/>
            </a:pPr>
            <a:endParaRPr sz="750" dirty="0"/>
          </a:p>
          <a:p>
            <a:pPr marL="675640" lvl="1" indent="-254635">
              <a:lnSpc>
                <a:spcPct val="100000"/>
              </a:lnSpc>
              <a:buFont typeface="Times New Roman"/>
              <a:buChar char="–"/>
              <a:tabLst>
                <a:tab pos="675005" algn="l"/>
              </a:tabLst>
            </a:pPr>
            <a:r>
              <a:rPr sz="2000" dirty="0" smtClean="0">
                <a:latin typeface="Tahoma"/>
                <a:cs typeface="Tahoma"/>
              </a:rPr>
              <a:t>a</a:t>
            </a:r>
            <a:r>
              <a:rPr sz="2000" spc="-5" dirty="0" smtClean="0">
                <a:latin typeface="Tahoma"/>
                <a:cs typeface="Tahoma"/>
              </a:rPr>
              <a:t>dm</a:t>
            </a:r>
            <a:r>
              <a:rPr sz="2000" spc="-10" dirty="0" smtClean="0">
                <a:latin typeface="Tahoma"/>
                <a:cs typeface="Tahoma"/>
              </a:rPr>
              <a:t>inist</a:t>
            </a:r>
            <a:r>
              <a:rPr sz="2000" spc="-5" dirty="0" smtClean="0">
                <a:latin typeface="Tahoma"/>
                <a:cs typeface="Tahoma"/>
              </a:rPr>
              <a:t>r</a:t>
            </a:r>
            <a:r>
              <a:rPr sz="2000" spc="0" dirty="0" smtClean="0">
                <a:latin typeface="Tahoma"/>
                <a:cs typeface="Tahoma"/>
              </a:rPr>
              <a:t>ati</a:t>
            </a:r>
            <a:r>
              <a:rPr sz="2000" spc="-5" dirty="0" smtClean="0">
                <a:latin typeface="Tahoma"/>
                <a:cs typeface="Tahoma"/>
              </a:rPr>
              <a:t>v</a:t>
            </a:r>
            <a:r>
              <a:rPr sz="2000" spc="0" dirty="0" smtClean="0">
                <a:latin typeface="Tahoma"/>
                <a:cs typeface="Tahoma"/>
              </a:rPr>
              <a:t>e</a:t>
            </a:r>
            <a:r>
              <a:rPr sz="2000" spc="-15" dirty="0" smtClean="0">
                <a:latin typeface="Tahoma"/>
                <a:cs typeface="Tahoma"/>
              </a:rPr>
              <a:t> </a:t>
            </a:r>
            <a:r>
              <a:rPr sz="2000" spc="-5" dirty="0" smtClean="0">
                <a:latin typeface="Tahoma"/>
                <a:cs typeface="Tahoma"/>
              </a:rPr>
              <a:t>pr</a:t>
            </a:r>
            <a:r>
              <a:rPr sz="2000" spc="0" dirty="0" smtClean="0">
                <a:latin typeface="Tahoma"/>
                <a:cs typeface="Tahoma"/>
              </a:rPr>
              <a:t>i</a:t>
            </a:r>
            <a:r>
              <a:rPr sz="2000" spc="-5" dirty="0" smtClean="0">
                <a:latin typeface="Tahoma"/>
                <a:cs typeface="Tahoma"/>
              </a:rPr>
              <a:t>v</a:t>
            </a:r>
            <a:r>
              <a:rPr sz="2000" spc="0" dirty="0" smtClean="0">
                <a:latin typeface="Tahoma"/>
                <a:cs typeface="Tahoma"/>
              </a:rPr>
              <a:t>ile</a:t>
            </a:r>
            <a:r>
              <a:rPr sz="2000" spc="-5" dirty="0" smtClean="0">
                <a:latin typeface="Tahoma"/>
                <a:cs typeface="Tahoma"/>
              </a:rPr>
              <a:t>g</a:t>
            </a:r>
            <a:r>
              <a:rPr sz="2000" spc="0" dirty="0" smtClean="0">
                <a:latin typeface="Tahoma"/>
                <a:cs typeface="Tahoma"/>
              </a:rPr>
              <a:t>es</a:t>
            </a:r>
            <a:endParaRPr sz="2000" dirty="0">
              <a:latin typeface="Tahoma"/>
              <a:cs typeface="Tahoma"/>
            </a:endParaRPr>
          </a:p>
          <a:p>
            <a:pPr lvl="1">
              <a:lnSpc>
                <a:spcPts val="700"/>
              </a:lnSpc>
              <a:spcBef>
                <a:spcPts val="16"/>
              </a:spcBef>
              <a:buFont typeface="Times New Roman"/>
              <a:buChar char="–"/>
            </a:pPr>
            <a:endParaRPr sz="700" dirty="0"/>
          </a:p>
          <a:p>
            <a:pPr marL="318770" indent="-306705">
              <a:lnSpc>
                <a:spcPct val="100000"/>
              </a:lnSpc>
              <a:buFont typeface="Times New Roman"/>
              <a:buChar char="•"/>
              <a:tabLst>
                <a:tab pos="318770" algn="l"/>
              </a:tabLst>
            </a:pPr>
            <a:r>
              <a:rPr sz="2400" spc="-15" dirty="0" smtClean="0">
                <a:latin typeface="Tahoma"/>
                <a:cs typeface="Tahoma"/>
              </a:rPr>
              <a:t>Untrain</a:t>
            </a:r>
            <a:r>
              <a:rPr sz="2400" spc="-5" dirty="0" smtClean="0">
                <a:latin typeface="Tahoma"/>
                <a:cs typeface="Tahoma"/>
              </a:rPr>
              <a:t>e</a:t>
            </a:r>
            <a:r>
              <a:rPr sz="2400" spc="-15" dirty="0" smtClean="0">
                <a:latin typeface="Tahoma"/>
                <a:cs typeface="Tahoma"/>
              </a:rPr>
              <a:t>d u</a:t>
            </a:r>
            <a:r>
              <a:rPr sz="2400" spc="-5" dirty="0" smtClean="0">
                <a:latin typeface="Tahoma"/>
                <a:cs typeface="Tahoma"/>
              </a:rPr>
              <a:t>se</a:t>
            </a:r>
            <a:r>
              <a:rPr sz="2400" spc="0" dirty="0" smtClean="0">
                <a:latin typeface="Tahoma"/>
                <a:cs typeface="Tahoma"/>
              </a:rPr>
              <a:t>r</a:t>
            </a:r>
            <a:r>
              <a:rPr sz="2400" spc="-5" dirty="0" smtClean="0">
                <a:latin typeface="Tahoma"/>
                <a:cs typeface="Tahoma"/>
              </a:rPr>
              <a:t>s/s</a:t>
            </a:r>
            <a:r>
              <a:rPr sz="2400" spc="0" dirty="0" smtClean="0">
                <a:latin typeface="Tahoma"/>
                <a:cs typeface="Tahoma"/>
              </a:rPr>
              <a:t>y</a:t>
            </a:r>
            <a:r>
              <a:rPr sz="2400" spc="-5" dirty="0" smtClean="0">
                <a:latin typeface="Tahoma"/>
                <a:cs typeface="Tahoma"/>
              </a:rPr>
              <a:t>s</a:t>
            </a:r>
            <a:r>
              <a:rPr sz="2400" spc="0" dirty="0" smtClean="0">
                <a:latin typeface="Tahoma"/>
                <a:cs typeface="Tahoma"/>
              </a:rPr>
              <a:t>t</a:t>
            </a:r>
            <a:r>
              <a:rPr sz="2400" spc="-5" dirty="0" smtClean="0">
                <a:latin typeface="Tahoma"/>
                <a:cs typeface="Tahoma"/>
              </a:rPr>
              <a:t>e</a:t>
            </a:r>
            <a:r>
              <a:rPr sz="2400" spc="-25" dirty="0" smtClean="0">
                <a:latin typeface="Tahoma"/>
                <a:cs typeface="Tahoma"/>
              </a:rPr>
              <a:t>m</a:t>
            </a:r>
            <a:r>
              <a:rPr sz="2400" spc="10" dirty="0" smtClean="0">
                <a:latin typeface="Tahoma"/>
                <a:cs typeface="Tahoma"/>
              </a:rPr>
              <a:t> </a:t>
            </a:r>
            <a:r>
              <a:rPr sz="2400" spc="-15" dirty="0" smtClean="0">
                <a:latin typeface="Tahoma"/>
                <a:cs typeface="Tahoma"/>
              </a:rPr>
              <a:t>admini</a:t>
            </a:r>
            <a:r>
              <a:rPr sz="2400" spc="-5" dirty="0" smtClean="0">
                <a:latin typeface="Tahoma"/>
                <a:cs typeface="Tahoma"/>
              </a:rPr>
              <a:t>s</a:t>
            </a:r>
            <a:r>
              <a:rPr sz="2400" spc="-10" dirty="0" smtClean="0">
                <a:latin typeface="Tahoma"/>
                <a:cs typeface="Tahoma"/>
              </a:rPr>
              <a:t>trators</a:t>
            </a:r>
            <a:endParaRPr sz="2400" dirty="0">
              <a:latin typeface="Tahoma"/>
              <a:cs typeface="Tahoma"/>
            </a:endParaRPr>
          </a:p>
          <a:p>
            <a:pPr>
              <a:lnSpc>
                <a:spcPts val="1000"/>
              </a:lnSpc>
              <a:spcBef>
                <a:spcPts val="8"/>
              </a:spcBef>
              <a:buFont typeface="Times New Roman"/>
              <a:buChar char="•"/>
            </a:pPr>
            <a:endParaRPr sz="1000" dirty="0"/>
          </a:p>
          <a:p>
            <a:pPr>
              <a:lnSpc>
                <a:spcPts val="1000"/>
              </a:lnSpc>
              <a:spcBef>
                <a:spcPts val="7"/>
              </a:spcBef>
              <a:buFont typeface="Times New Roman"/>
              <a:buChar char="•"/>
            </a:pPr>
            <a:endParaRPr sz="1000" dirty="0"/>
          </a:p>
        </p:txBody>
      </p:sp>
    </p:spTree>
    <p:extLst>
      <p:ext uri="{BB962C8B-B14F-4D97-AF65-F5344CB8AC3E}">
        <p14:creationId xmlns:p14="http://schemas.microsoft.com/office/powerpoint/2010/main" val="714313416"/>
      </p:ext>
    </p:extLst>
  </p:cSld>
  <p:clrMapOvr>
    <a:masterClrMapping/>
  </p:clrMapOvr>
  <mc:AlternateContent xmlns:mc="http://schemas.openxmlformats.org/markup-compatibility/2006" xmlns:p14="http://schemas.microsoft.com/office/powerpoint/2010/main">
    <mc:Choice Requires="p14">
      <p:transition spd="slow" p14:dur="2000" advTm="169855"/>
    </mc:Choice>
    <mc:Fallback xmlns="">
      <p:transition spd="slow" advTm="169855"/>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053926" y="615151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7" y="543490"/>
            <a:ext cx="7393181" cy="523220"/>
          </a:xfrm>
          <a:prstGeom prst="rect">
            <a:avLst/>
          </a:prstGeom>
          <a:noFill/>
        </p:spPr>
        <p:txBody>
          <a:bodyPr wrap="square" rtlCol="0">
            <a:spAutoFit/>
          </a:bodyPr>
          <a:lstStyle/>
          <a:p>
            <a:r>
              <a:rPr lang="en-US" sz="2800" b="1" spc="-20" dirty="0">
                <a:solidFill>
                  <a:srgbClr val="FF0000"/>
                </a:solidFill>
                <a:latin typeface="Tahoma"/>
                <a:cs typeface="Tahoma"/>
              </a:rPr>
              <a:t>Sec</a:t>
            </a:r>
            <a:r>
              <a:rPr lang="en-US" sz="2800" b="1" spc="-25" dirty="0">
                <a:solidFill>
                  <a:srgbClr val="FF0000"/>
                </a:solidFill>
                <a:latin typeface="Tahoma"/>
                <a:cs typeface="Tahoma"/>
              </a:rPr>
              <a:t>u</a:t>
            </a:r>
            <a:r>
              <a:rPr lang="en-US" sz="2800" b="1" spc="-15" dirty="0">
                <a:solidFill>
                  <a:srgbClr val="FF0000"/>
                </a:solidFill>
                <a:latin typeface="Tahoma"/>
                <a:cs typeface="Tahoma"/>
              </a:rPr>
              <a:t>rity </a:t>
            </a:r>
            <a:r>
              <a:rPr lang="en-US" sz="2800" b="1" dirty="0">
                <a:solidFill>
                  <a:srgbClr val="FF0000"/>
                </a:solidFill>
                <a:latin typeface="Tahoma"/>
                <a:cs typeface="Tahoma"/>
              </a:rPr>
              <a:t>f</a:t>
            </a:r>
            <a:r>
              <a:rPr lang="en-US" sz="2800" b="1" spc="-20" dirty="0">
                <a:solidFill>
                  <a:srgbClr val="FF0000"/>
                </a:solidFill>
                <a:latin typeface="Tahoma"/>
                <a:cs typeface="Tahoma"/>
              </a:rPr>
              <a:t>e</a:t>
            </a:r>
            <a:r>
              <a:rPr lang="en-US" sz="2800" b="1" spc="-25" dirty="0">
                <a:solidFill>
                  <a:srgbClr val="FF0000"/>
                </a:solidFill>
                <a:latin typeface="Tahoma"/>
                <a:cs typeface="Tahoma"/>
              </a:rPr>
              <a:t>a</a:t>
            </a:r>
            <a:r>
              <a:rPr lang="en-US" sz="2800" b="1" spc="-15" dirty="0">
                <a:solidFill>
                  <a:srgbClr val="FF0000"/>
                </a:solidFill>
                <a:latin typeface="Tahoma"/>
                <a:cs typeface="Tahoma"/>
              </a:rPr>
              <a:t>t</a:t>
            </a:r>
            <a:r>
              <a:rPr lang="en-US" sz="2800" b="1" spc="-25" dirty="0">
                <a:solidFill>
                  <a:srgbClr val="FF0000"/>
                </a:solidFill>
                <a:latin typeface="Tahoma"/>
                <a:cs typeface="Tahoma"/>
              </a:rPr>
              <a:t>u</a:t>
            </a:r>
            <a:r>
              <a:rPr lang="en-US" sz="2800" b="1" dirty="0">
                <a:solidFill>
                  <a:srgbClr val="FF0000"/>
                </a:solidFill>
                <a:latin typeface="Tahoma"/>
                <a:cs typeface="Tahoma"/>
              </a:rPr>
              <a:t>res</a:t>
            </a:r>
            <a:r>
              <a:rPr lang="en-US" sz="2800" b="1" spc="-5" dirty="0">
                <a:solidFill>
                  <a:srgbClr val="FF0000"/>
                </a:solidFill>
                <a:latin typeface="Tahoma"/>
                <a:cs typeface="Tahoma"/>
              </a:rPr>
              <a:t> </a:t>
            </a:r>
            <a:r>
              <a:rPr lang="en-US" sz="2800" b="1" spc="-15" dirty="0">
                <a:solidFill>
                  <a:srgbClr val="FF0000"/>
                </a:solidFill>
                <a:latin typeface="Tahoma"/>
                <a:cs typeface="Tahoma"/>
              </a:rPr>
              <a:t>in</a:t>
            </a:r>
            <a:r>
              <a:rPr lang="en-US" sz="2800" b="1" spc="-10" dirty="0">
                <a:solidFill>
                  <a:srgbClr val="FF0000"/>
                </a:solidFill>
                <a:latin typeface="Tahoma"/>
                <a:cs typeface="Tahoma"/>
              </a:rPr>
              <a:t> </a:t>
            </a:r>
            <a:r>
              <a:rPr lang="en-US" sz="2800" b="1" spc="-20" dirty="0">
                <a:solidFill>
                  <a:srgbClr val="FF0000"/>
                </a:solidFill>
                <a:latin typeface="Tahoma"/>
                <a:cs typeface="Tahoma"/>
              </a:rPr>
              <a:t>Oper</a:t>
            </a:r>
            <a:r>
              <a:rPr lang="en-US" sz="2800" b="1" spc="-25" dirty="0">
                <a:solidFill>
                  <a:srgbClr val="FF0000"/>
                </a:solidFill>
                <a:latin typeface="Tahoma"/>
                <a:cs typeface="Tahoma"/>
              </a:rPr>
              <a:t>a</a:t>
            </a:r>
            <a:r>
              <a:rPr lang="en-US" sz="2800" b="1" spc="-10" dirty="0">
                <a:solidFill>
                  <a:srgbClr val="FF0000"/>
                </a:solidFill>
                <a:latin typeface="Tahoma"/>
                <a:cs typeface="Tahoma"/>
              </a:rPr>
              <a:t>ti</a:t>
            </a:r>
            <a:r>
              <a:rPr lang="en-US" sz="2800" b="1" spc="-25" dirty="0">
                <a:solidFill>
                  <a:srgbClr val="FF0000"/>
                </a:solidFill>
                <a:latin typeface="Tahoma"/>
                <a:cs typeface="Tahoma"/>
              </a:rPr>
              <a:t>n</a:t>
            </a:r>
            <a:r>
              <a:rPr lang="en-US" sz="2800" b="1" spc="-20" dirty="0">
                <a:solidFill>
                  <a:srgbClr val="FF0000"/>
                </a:solidFill>
                <a:latin typeface="Tahoma"/>
                <a:cs typeface="Tahoma"/>
              </a:rPr>
              <a:t>g</a:t>
            </a:r>
            <a:r>
              <a:rPr lang="en-US" sz="2800" b="1" spc="5" dirty="0">
                <a:solidFill>
                  <a:srgbClr val="FF0000"/>
                </a:solidFill>
                <a:latin typeface="Tahoma"/>
                <a:cs typeface="Tahoma"/>
              </a:rPr>
              <a:t> </a:t>
            </a:r>
            <a:r>
              <a:rPr lang="en-US" sz="2800" b="1" spc="-20" dirty="0">
                <a:solidFill>
                  <a:srgbClr val="FF0000"/>
                </a:solidFill>
                <a:latin typeface="Tahoma"/>
                <a:cs typeface="Tahoma"/>
              </a:rPr>
              <a:t>System</a:t>
            </a:r>
            <a:endParaRPr lang="en-US" sz="2800" b="1" dirty="0">
              <a:solidFill>
                <a:srgbClr val="FF0000"/>
              </a:solidFill>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Footer Placeholder 8"/>
          <p:cNvSpPr>
            <a:spLocks noGrp="1"/>
          </p:cNvSpPr>
          <p:nvPr>
            <p:ph type="ftr" sz="quarter" idx="11"/>
          </p:nvPr>
        </p:nvSpPr>
        <p:spPr/>
        <p:txBody>
          <a:bodyPr/>
          <a:lstStyle/>
          <a:p>
            <a:r>
              <a:rPr lang="en-US" smtClean="0"/>
              <a:t>Secure Operating systems                          Dr. Hesham Salman</a:t>
            </a:r>
            <a:endParaRPr lang="en-US"/>
          </a:p>
        </p:txBody>
      </p:sp>
      <p:sp>
        <p:nvSpPr>
          <p:cNvPr id="11" name="Slide Number Placeholder 10"/>
          <p:cNvSpPr>
            <a:spLocks noGrp="1"/>
          </p:cNvSpPr>
          <p:nvPr>
            <p:ph type="sldNum" sz="quarter" idx="12"/>
          </p:nvPr>
        </p:nvSpPr>
        <p:spPr/>
        <p:txBody>
          <a:bodyPr/>
          <a:lstStyle/>
          <a:p>
            <a:fld id="{20F8B174-B042-4CE3-8666-0123AA244BDB}" type="slidenum">
              <a:rPr lang="en-US" smtClean="0"/>
              <a:t>20</a:t>
            </a:fld>
            <a:endParaRPr lang="en-US"/>
          </a:p>
        </p:txBody>
      </p:sp>
      <p:sp>
        <p:nvSpPr>
          <p:cNvPr id="12" name="object 3"/>
          <p:cNvSpPr txBox="1"/>
          <p:nvPr/>
        </p:nvSpPr>
        <p:spPr>
          <a:xfrm>
            <a:off x="1599941" y="1610200"/>
            <a:ext cx="8440171" cy="4099560"/>
          </a:xfrm>
          <a:prstGeom prst="rect">
            <a:avLst/>
          </a:prstGeom>
        </p:spPr>
        <p:txBody>
          <a:bodyPr vert="horz" wrap="square" lIns="0" tIns="0" rIns="0" bIns="0" rtlCol="0">
            <a:noAutofit/>
          </a:bodyPr>
          <a:lstStyle/>
          <a:p>
            <a:pPr marL="317500" marR="268605" indent="-304800">
              <a:lnSpc>
                <a:spcPts val="2700"/>
              </a:lnSpc>
              <a:buFont typeface="Times New Roman"/>
              <a:buChar char="•"/>
              <a:tabLst>
                <a:tab pos="316865" algn="l"/>
              </a:tabLst>
            </a:pPr>
            <a:r>
              <a:rPr sz="2500" spc="-15" dirty="0" smtClean="0">
                <a:latin typeface="Tahoma"/>
                <a:cs typeface="Tahoma"/>
              </a:rPr>
              <a:t>An</a:t>
            </a:r>
            <a:r>
              <a:rPr sz="2500" spc="5" dirty="0" smtClean="0">
                <a:latin typeface="Tahoma"/>
                <a:cs typeface="Tahoma"/>
              </a:rPr>
              <a:t> </a:t>
            </a:r>
            <a:r>
              <a:rPr sz="2500" spc="-15" dirty="0" smtClean="0">
                <a:latin typeface="Tahoma"/>
                <a:cs typeface="Tahoma"/>
              </a:rPr>
              <a:t>op</a:t>
            </a:r>
            <a:r>
              <a:rPr sz="2500" spc="-20" dirty="0" smtClean="0">
                <a:latin typeface="Tahoma"/>
                <a:cs typeface="Tahoma"/>
              </a:rPr>
              <a:t>e</a:t>
            </a:r>
            <a:r>
              <a:rPr sz="2500" spc="-15" dirty="0" smtClean="0">
                <a:latin typeface="Tahoma"/>
                <a:cs typeface="Tahoma"/>
              </a:rPr>
              <a:t>ra</a:t>
            </a:r>
            <a:r>
              <a:rPr sz="2500" spc="-5" dirty="0" smtClean="0">
                <a:latin typeface="Tahoma"/>
                <a:cs typeface="Tahoma"/>
              </a:rPr>
              <a:t>ti</a:t>
            </a:r>
            <a:r>
              <a:rPr sz="2500" spc="-15" dirty="0" smtClean="0">
                <a:latin typeface="Tahoma"/>
                <a:cs typeface="Tahoma"/>
              </a:rPr>
              <a:t>ng</a:t>
            </a:r>
            <a:r>
              <a:rPr sz="2500" spc="40" dirty="0" smtClean="0">
                <a:latin typeface="Tahoma"/>
                <a:cs typeface="Tahoma"/>
              </a:rPr>
              <a:t> </a:t>
            </a:r>
            <a:r>
              <a:rPr sz="2500" spc="-15" dirty="0" smtClean="0">
                <a:latin typeface="Tahoma"/>
                <a:cs typeface="Tahoma"/>
              </a:rPr>
              <a:t>sys</a:t>
            </a:r>
            <a:r>
              <a:rPr sz="2500" spc="-5" dirty="0" smtClean="0">
                <a:latin typeface="Tahoma"/>
                <a:cs typeface="Tahoma"/>
              </a:rPr>
              <a:t>t</a:t>
            </a:r>
            <a:r>
              <a:rPr sz="2500" spc="-20" dirty="0" smtClean="0">
                <a:latin typeface="Tahoma"/>
                <a:cs typeface="Tahoma"/>
              </a:rPr>
              <a:t>e</a:t>
            </a:r>
            <a:r>
              <a:rPr sz="2500" spc="-25" dirty="0" smtClean="0">
                <a:latin typeface="Tahoma"/>
                <a:cs typeface="Tahoma"/>
              </a:rPr>
              <a:t>m</a:t>
            </a:r>
            <a:r>
              <a:rPr sz="2500" spc="-5" dirty="0" smtClean="0">
                <a:latin typeface="Tahoma"/>
                <a:cs typeface="Tahoma"/>
              </a:rPr>
              <a:t> </a:t>
            </a:r>
            <a:r>
              <a:rPr sz="2500" spc="-15" dirty="0" smtClean="0">
                <a:latin typeface="Tahoma"/>
                <a:cs typeface="Tahoma"/>
              </a:rPr>
              <a:t>manag</a:t>
            </a:r>
            <a:r>
              <a:rPr sz="2500" spc="-20" dirty="0" smtClean="0">
                <a:latin typeface="Tahoma"/>
                <a:cs typeface="Tahoma"/>
              </a:rPr>
              <a:t>e</a:t>
            </a:r>
            <a:r>
              <a:rPr sz="2500" spc="-15" dirty="0" smtClean="0">
                <a:latin typeface="Tahoma"/>
                <a:cs typeface="Tahoma"/>
              </a:rPr>
              <a:t>s</a:t>
            </a:r>
            <a:r>
              <a:rPr sz="2500" spc="30" dirty="0" smtClean="0">
                <a:latin typeface="Tahoma"/>
                <a:cs typeface="Tahoma"/>
              </a:rPr>
              <a:t> </a:t>
            </a:r>
            <a:r>
              <a:rPr sz="2500" spc="-15" dirty="0" smtClean="0">
                <a:latin typeface="Tahoma"/>
                <a:cs typeface="Tahoma"/>
              </a:rPr>
              <a:t>and</a:t>
            </a:r>
            <a:r>
              <a:rPr sz="2500" spc="15" dirty="0" smtClean="0">
                <a:latin typeface="Tahoma"/>
                <a:cs typeface="Tahoma"/>
              </a:rPr>
              <a:t> </a:t>
            </a:r>
            <a:r>
              <a:rPr sz="2500" spc="-15" dirty="0" smtClean="0">
                <a:latin typeface="Tahoma"/>
                <a:cs typeface="Tahoma"/>
              </a:rPr>
              <a:t>con</a:t>
            </a:r>
            <a:r>
              <a:rPr sz="2500" spc="-5" dirty="0" smtClean="0">
                <a:latin typeface="Tahoma"/>
                <a:cs typeface="Tahoma"/>
              </a:rPr>
              <a:t>t</a:t>
            </a:r>
            <a:r>
              <a:rPr sz="2500" spc="-15" dirty="0" smtClean="0">
                <a:latin typeface="Tahoma"/>
                <a:cs typeface="Tahoma"/>
              </a:rPr>
              <a:t>ro</a:t>
            </a:r>
            <a:r>
              <a:rPr sz="2500" spc="-5" dirty="0" smtClean="0">
                <a:latin typeface="Tahoma"/>
                <a:cs typeface="Tahoma"/>
              </a:rPr>
              <a:t>l</a:t>
            </a:r>
            <a:r>
              <a:rPr sz="2500" spc="-15" dirty="0" smtClean="0">
                <a:latin typeface="Tahoma"/>
                <a:cs typeface="Tahoma"/>
              </a:rPr>
              <a:t>s</a:t>
            </a:r>
            <a:r>
              <a:rPr sz="2500" spc="15" dirty="0" smtClean="0">
                <a:latin typeface="Tahoma"/>
                <a:cs typeface="Tahoma"/>
              </a:rPr>
              <a:t> </a:t>
            </a:r>
            <a:r>
              <a:rPr sz="2500" spc="-15" dirty="0" smtClean="0">
                <a:latin typeface="Tahoma"/>
                <a:cs typeface="Tahoma"/>
              </a:rPr>
              <a:t>acc</a:t>
            </a:r>
            <a:r>
              <a:rPr sz="2500" spc="-20" dirty="0" smtClean="0">
                <a:latin typeface="Tahoma"/>
                <a:cs typeface="Tahoma"/>
              </a:rPr>
              <a:t>e</a:t>
            </a:r>
            <a:r>
              <a:rPr sz="2500" spc="-15" dirty="0" smtClean="0">
                <a:latin typeface="Tahoma"/>
                <a:cs typeface="Tahoma"/>
              </a:rPr>
              <a:t>ss</a:t>
            </a:r>
            <a:r>
              <a:rPr sz="2500" spc="-5" dirty="0" smtClean="0">
                <a:latin typeface="Tahoma"/>
                <a:cs typeface="Tahoma"/>
              </a:rPr>
              <a:t> t</a:t>
            </a:r>
            <a:r>
              <a:rPr sz="2500" spc="-15" dirty="0" smtClean="0">
                <a:latin typeface="Tahoma"/>
                <a:cs typeface="Tahoma"/>
              </a:rPr>
              <a:t>o hard</a:t>
            </a:r>
            <a:r>
              <a:rPr sz="2500" spc="-25" dirty="0" smtClean="0">
                <a:latin typeface="Tahoma"/>
                <a:cs typeface="Tahoma"/>
              </a:rPr>
              <a:t>w</a:t>
            </a:r>
            <a:r>
              <a:rPr sz="2500" spc="-15" dirty="0" smtClean="0">
                <a:latin typeface="Tahoma"/>
                <a:cs typeface="Tahoma"/>
              </a:rPr>
              <a:t>are</a:t>
            </a:r>
            <a:r>
              <a:rPr sz="2500" spc="25" dirty="0" smtClean="0">
                <a:latin typeface="Tahoma"/>
                <a:cs typeface="Tahoma"/>
              </a:rPr>
              <a:t> </a:t>
            </a:r>
            <a:r>
              <a:rPr sz="2500" spc="-15" dirty="0" smtClean="0">
                <a:latin typeface="Tahoma"/>
                <a:cs typeface="Tahoma"/>
              </a:rPr>
              <a:t>compon</a:t>
            </a:r>
            <a:r>
              <a:rPr sz="2500" spc="-20" dirty="0" smtClean="0">
                <a:latin typeface="Tahoma"/>
                <a:cs typeface="Tahoma"/>
              </a:rPr>
              <a:t>e</a:t>
            </a:r>
            <a:r>
              <a:rPr sz="2500" spc="-15" dirty="0" smtClean="0">
                <a:latin typeface="Tahoma"/>
                <a:cs typeface="Tahoma"/>
              </a:rPr>
              <a:t>n</a:t>
            </a:r>
            <a:r>
              <a:rPr sz="2500" spc="-5" dirty="0" smtClean="0">
                <a:latin typeface="Tahoma"/>
                <a:cs typeface="Tahoma"/>
              </a:rPr>
              <a:t>t</a:t>
            </a:r>
            <a:r>
              <a:rPr sz="2500" spc="-15" dirty="0" smtClean="0">
                <a:latin typeface="Tahoma"/>
                <a:cs typeface="Tahoma"/>
              </a:rPr>
              <a:t>s</a:t>
            </a:r>
            <a:endParaRPr sz="2500" dirty="0">
              <a:latin typeface="Tahoma"/>
              <a:cs typeface="Tahoma"/>
            </a:endParaRPr>
          </a:p>
          <a:p>
            <a:pPr>
              <a:lnSpc>
                <a:spcPts val="1300"/>
              </a:lnSpc>
              <a:spcBef>
                <a:spcPts val="7"/>
              </a:spcBef>
              <a:buFont typeface="Times New Roman"/>
              <a:buChar char="•"/>
            </a:pPr>
            <a:endParaRPr sz="1300" dirty="0"/>
          </a:p>
          <a:p>
            <a:pPr marL="317500" marR="661035" indent="-304800">
              <a:lnSpc>
                <a:spcPts val="2700"/>
              </a:lnSpc>
              <a:buFont typeface="Times New Roman"/>
              <a:buChar char="•"/>
              <a:tabLst>
                <a:tab pos="316865" algn="l"/>
              </a:tabLst>
            </a:pPr>
            <a:r>
              <a:rPr sz="2500" spc="-20" dirty="0" smtClean="0">
                <a:latin typeface="Tahoma"/>
                <a:cs typeface="Tahoma"/>
              </a:rPr>
              <a:t>O</a:t>
            </a:r>
            <a:r>
              <a:rPr sz="2500" spc="-5" dirty="0" smtClean="0">
                <a:latin typeface="Tahoma"/>
                <a:cs typeface="Tahoma"/>
              </a:rPr>
              <a:t>l</a:t>
            </a:r>
            <a:r>
              <a:rPr sz="2500" spc="-15" dirty="0" smtClean="0">
                <a:latin typeface="Tahoma"/>
                <a:cs typeface="Tahoma"/>
              </a:rPr>
              <a:t>d</a:t>
            </a:r>
            <a:r>
              <a:rPr sz="2500" spc="-20" dirty="0" smtClean="0">
                <a:latin typeface="Tahoma"/>
                <a:cs typeface="Tahoma"/>
              </a:rPr>
              <a:t>e</a:t>
            </a:r>
            <a:r>
              <a:rPr sz="2500" spc="-10" dirty="0" smtClean="0">
                <a:latin typeface="Tahoma"/>
                <a:cs typeface="Tahoma"/>
              </a:rPr>
              <a:t>r</a:t>
            </a:r>
            <a:r>
              <a:rPr sz="2500" spc="15" dirty="0" smtClean="0">
                <a:latin typeface="Tahoma"/>
                <a:cs typeface="Tahoma"/>
              </a:rPr>
              <a:t> </a:t>
            </a:r>
            <a:r>
              <a:rPr sz="2500" spc="-15" dirty="0" smtClean="0">
                <a:latin typeface="Tahoma"/>
                <a:cs typeface="Tahoma"/>
              </a:rPr>
              <a:t>op</a:t>
            </a:r>
            <a:r>
              <a:rPr sz="2500" spc="-20" dirty="0" smtClean="0">
                <a:latin typeface="Tahoma"/>
                <a:cs typeface="Tahoma"/>
              </a:rPr>
              <a:t>e</a:t>
            </a:r>
            <a:r>
              <a:rPr sz="2500" spc="-15" dirty="0" smtClean="0">
                <a:latin typeface="Tahoma"/>
                <a:cs typeface="Tahoma"/>
              </a:rPr>
              <a:t>ra</a:t>
            </a:r>
            <a:r>
              <a:rPr sz="2500" spc="-5" dirty="0" smtClean="0">
                <a:latin typeface="Tahoma"/>
                <a:cs typeface="Tahoma"/>
              </a:rPr>
              <a:t>ti</a:t>
            </a:r>
            <a:r>
              <a:rPr sz="2500" spc="-15" dirty="0" smtClean="0">
                <a:latin typeface="Tahoma"/>
                <a:cs typeface="Tahoma"/>
              </a:rPr>
              <a:t>ng</a:t>
            </a:r>
            <a:r>
              <a:rPr sz="2500" spc="40" dirty="0" smtClean="0">
                <a:latin typeface="Tahoma"/>
                <a:cs typeface="Tahoma"/>
              </a:rPr>
              <a:t> </a:t>
            </a:r>
            <a:r>
              <a:rPr sz="2500" spc="-15" dirty="0" smtClean="0">
                <a:latin typeface="Tahoma"/>
                <a:cs typeface="Tahoma"/>
              </a:rPr>
              <a:t>sys</a:t>
            </a:r>
            <a:r>
              <a:rPr sz="2500" spc="-5" dirty="0" smtClean="0">
                <a:latin typeface="Tahoma"/>
                <a:cs typeface="Tahoma"/>
              </a:rPr>
              <a:t>t</a:t>
            </a:r>
            <a:r>
              <a:rPr sz="2500" spc="-20" dirty="0" smtClean="0">
                <a:latin typeface="Tahoma"/>
                <a:cs typeface="Tahoma"/>
              </a:rPr>
              <a:t>ems</a:t>
            </a:r>
            <a:r>
              <a:rPr sz="2500" spc="-5" dirty="0" smtClean="0">
                <a:latin typeface="Tahoma"/>
                <a:cs typeface="Tahoma"/>
              </a:rPr>
              <a:t> </a:t>
            </a:r>
            <a:r>
              <a:rPr sz="2500" spc="-15" dirty="0" smtClean="0">
                <a:latin typeface="Tahoma"/>
                <a:cs typeface="Tahoma"/>
              </a:rPr>
              <a:t>focus</a:t>
            </a:r>
            <a:r>
              <a:rPr sz="2500" spc="-20" dirty="0" smtClean="0">
                <a:latin typeface="Tahoma"/>
                <a:cs typeface="Tahoma"/>
              </a:rPr>
              <a:t>e</a:t>
            </a:r>
            <a:r>
              <a:rPr sz="2500" spc="-15" dirty="0" smtClean="0">
                <a:latin typeface="Tahoma"/>
                <a:cs typeface="Tahoma"/>
              </a:rPr>
              <a:t>d</a:t>
            </a:r>
            <a:r>
              <a:rPr sz="2500" spc="30" dirty="0" smtClean="0">
                <a:latin typeface="Tahoma"/>
                <a:cs typeface="Tahoma"/>
              </a:rPr>
              <a:t> </a:t>
            </a:r>
            <a:r>
              <a:rPr sz="2500" spc="-15" dirty="0" smtClean="0">
                <a:latin typeface="Tahoma"/>
                <a:cs typeface="Tahoma"/>
              </a:rPr>
              <a:t>on</a:t>
            </a:r>
            <a:r>
              <a:rPr sz="2500" spc="15" dirty="0" smtClean="0">
                <a:latin typeface="Tahoma"/>
                <a:cs typeface="Tahoma"/>
              </a:rPr>
              <a:t> </a:t>
            </a:r>
            <a:r>
              <a:rPr sz="2500" spc="-20" dirty="0" smtClean="0">
                <a:latin typeface="Tahoma"/>
                <a:cs typeface="Tahoma"/>
              </a:rPr>
              <a:t>e</a:t>
            </a:r>
            <a:r>
              <a:rPr sz="2500" spc="-15" dirty="0" smtClean="0">
                <a:latin typeface="Tahoma"/>
                <a:cs typeface="Tahoma"/>
              </a:rPr>
              <a:t>nsur</a:t>
            </a:r>
            <a:r>
              <a:rPr sz="2500" spc="-5" dirty="0" smtClean="0">
                <a:latin typeface="Tahoma"/>
                <a:cs typeface="Tahoma"/>
              </a:rPr>
              <a:t>i</a:t>
            </a:r>
            <a:r>
              <a:rPr sz="2500" spc="-15" dirty="0" smtClean="0">
                <a:latin typeface="Tahoma"/>
                <a:cs typeface="Tahoma"/>
              </a:rPr>
              <a:t>ng</a:t>
            </a:r>
            <a:r>
              <a:rPr sz="2500" spc="30" dirty="0" smtClean="0">
                <a:latin typeface="Tahoma"/>
                <a:cs typeface="Tahoma"/>
              </a:rPr>
              <a:t> </a:t>
            </a:r>
            <a:r>
              <a:rPr sz="2500" spc="-15" dirty="0" smtClean="0">
                <a:latin typeface="Tahoma"/>
                <a:cs typeface="Tahoma"/>
              </a:rPr>
              <a:t>da</a:t>
            </a:r>
            <a:r>
              <a:rPr sz="2500" spc="-5" dirty="0" smtClean="0">
                <a:latin typeface="Tahoma"/>
                <a:cs typeface="Tahoma"/>
              </a:rPr>
              <a:t>t</a:t>
            </a:r>
            <a:r>
              <a:rPr sz="2500" spc="-15" dirty="0" smtClean="0">
                <a:latin typeface="Tahoma"/>
                <a:cs typeface="Tahoma"/>
              </a:rPr>
              <a:t>a conf</a:t>
            </a:r>
            <a:r>
              <a:rPr sz="2500" spc="-5" dirty="0" smtClean="0">
                <a:latin typeface="Tahoma"/>
                <a:cs typeface="Tahoma"/>
              </a:rPr>
              <a:t>i</a:t>
            </a:r>
            <a:r>
              <a:rPr sz="2500" spc="-15" dirty="0" smtClean="0">
                <a:latin typeface="Tahoma"/>
                <a:cs typeface="Tahoma"/>
              </a:rPr>
              <a:t>d</a:t>
            </a:r>
            <a:r>
              <a:rPr sz="2500" spc="-20" dirty="0" smtClean="0">
                <a:latin typeface="Tahoma"/>
                <a:cs typeface="Tahoma"/>
              </a:rPr>
              <a:t>e</a:t>
            </a:r>
            <a:r>
              <a:rPr sz="2500" spc="-15" dirty="0" smtClean="0">
                <a:latin typeface="Tahoma"/>
                <a:cs typeface="Tahoma"/>
              </a:rPr>
              <a:t>n</a:t>
            </a:r>
            <a:r>
              <a:rPr sz="2500" spc="-5" dirty="0" smtClean="0">
                <a:latin typeface="Tahoma"/>
                <a:cs typeface="Tahoma"/>
              </a:rPr>
              <a:t>ti</a:t>
            </a:r>
            <a:r>
              <a:rPr sz="2500" spc="-15" dirty="0" smtClean="0">
                <a:latin typeface="Tahoma"/>
                <a:cs typeface="Tahoma"/>
              </a:rPr>
              <a:t>a</a:t>
            </a:r>
            <a:r>
              <a:rPr sz="2500" spc="-5" dirty="0" smtClean="0">
                <a:latin typeface="Tahoma"/>
                <a:cs typeface="Tahoma"/>
              </a:rPr>
              <a:t>lit</a:t>
            </a:r>
            <a:r>
              <a:rPr sz="2500" spc="-15" dirty="0" smtClean="0">
                <a:latin typeface="Tahoma"/>
                <a:cs typeface="Tahoma"/>
              </a:rPr>
              <a:t>y</a:t>
            </a:r>
            <a:endParaRPr sz="2500" dirty="0">
              <a:latin typeface="Tahoma"/>
              <a:cs typeface="Tahoma"/>
            </a:endParaRPr>
          </a:p>
          <a:p>
            <a:pPr>
              <a:lnSpc>
                <a:spcPts val="950"/>
              </a:lnSpc>
              <a:spcBef>
                <a:spcPts val="6"/>
              </a:spcBef>
              <a:buFont typeface="Times New Roman"/>
              <a:buChar char="•"/>
            </a:pPr>
            <a:endParaRPr sz="950" dirty="0"/>
          </a:p>
          <a:p>
            <a:pPr marL="317500" indent="-304800">
              <a:lnSpc>
                <a:spcPct val="100000"/>
              </a:lnSpc>
              <a:buFont typeface="Times New Roman"/>
              <a:buChar char="•"/>
              <a:tabLst>
                <a:tab pos="316865" algn="l"/>
              </a:tabLst>
            </a:pPr>
            <a:r>
              <a:rPr sz="2500" spc="-25" dirty="0" smtClean="0">
                <a:latin typeface="Tahoma"/>
                <a:cs typeface="Tahoma"/>
              </a:rPr>
              <a:t>M</a:t>
            </a:r>
            <a:r>
              <a:rPr sz="2500" spc="-15" dirty="0" smtClean="0">
                <a:latin typeface="Tahoma"/>
                <a:cs typeface="Tahoma"/>
              </a:rPr>
              <a:t>od</a:t>
            </a:r>
            <a:r>
              <a:rPr sz="2500" spc="-20" dirty="0" smtClean="0">
                <a:latin typeface="Tahoma"/>
                <a:cs typeface="Tahoma"/>
              </a:rPr>
              <a:t>e</a:t>
            </a:r>
            <a:r>
              <a:rPr sz="2500" spc="-15" dirty="0" smtClean="0">
                <a:latin typeface="Tahoma"/>
                <a:cs typeface="Tahoma"/>
              </a:rPr>
              <a:t>rn</a:t>
            </a:r>
            <a:r>
              <a:rPr sz="2500" spc="30" dirty="0" smtClean="0">
                <a:latin typeface="Tahoma"/>
                <a:cs typeface="Tahoma"/>
              </a:rPr>
              <a:t> </a:t>
            </a:r>
            <a:r>
              <a:rPr sz="2500" spc="-15" dirty="0" smtClean="0">
                <a:latin typeface="Tahoma"/>
                <a:cs typeface="Tahoma"/>
              </a:rPr>
              <a:t>op</a:t>
            </a:r>
            <a:r>
              <a:rPr sz="2500" spc="-20" dirty="0" smtClean="0">
                <a:latin typeface="Tahoma"/>
                <a:cs typeface="Tahoma"/>
              </a:rPr>
              <a:t>e</a:t>
            </a:r>
            <a:r>
              <a:rPr sz="2500" spc="-15" dirty="0" smtClean="0">
                <a:latin typeface="Tahoma"/>
                <a:cs typeface="Tahoma"/>
              </a:rPr>
              <a:t>ra</a:t>
            </a:r>
            <a:r>
              <a:rPr sz="2500" spc="-5" dirty="0" smtClean="0">
                <a:latin typeface="Tahoma"/>
                <a:cs typeface="Tahoma"/>
              </a:rPr>
              <a:t>ti</a:t>
            </a:r>
            <a:r>
              <a:rPr sz="2500" spc="-15" dirty="0" smtClean="0">
                <a:latin typeface="Tahoma"/>
                <a:cs typeface="Tahoma"/>
              </a:rPr>
              <a:t>ng</a:t>
            </a:r>
            <a:r>
              <a:rPr sz="2500" spc="40" dirty="0" smtClean="0">
                <a:latin typeface="Tahoma"/>
                <a:cs typeface="Tahoma"/>
              </a:rPr>
              <a:t> </a:t>
            </a:r>
            <a:r>
              <a:rPr sz="2500" spc="-15" dirty="0" smtClean="0">
                <a:latin typeface="Tahoma"/>
                <a:cs typeface="Tahoma"/>
              </a:rPr>
              <a:t>sys</a:t>
            </a:r>
            <a:r>
              <a:rPr sz="2500" spc="-5" dirty="0" smtClean="0">
                <a:latin typeface="Tahoma"/>
                <a:cs typeface="Tahoma"/>
              </a:rPr>
              <a:t>t</a:t>
            </a:r>
            <a:r>
              <a:rPr sz="2500" spc="-20" dirty="0" smtClean="0">
                <a:latin typeface="Tahoma"/>
                <a:cs typeface="Tahoma"/>
              </a:rPr>
              <a:t>ems</a:t>
            </a:r>
            <a:r>
              <a:rPr sz="2500" spc="-5" dirty="0" smtClean="0">
                <a:latin typeface="Tahoma"/>
                <a:cs typeface="Tahoma"/>
              </a:rPr>
              <a:t> </a:t>
            </a:r>
            <a:r>
              <a:rPr sz="2500" spc="-15" dirty="0" smtClean="0">
                <a:latin typeface="Tahoma"/>
                <a:cs typeface="Tahoma"/>
              </a:rPr>
              <a:t>support</a:t>
            </a:r>
            <a:r>
              <a:rPr sz="2500" spc="20" dirty="0" smtClean="0">
                <a:latin typeface="Tahoma"/>
                <a:cs typeface="Tahoma"/>
              </a:rPr>
              <a:t> </a:t>
            </a:r>
            <a:r>
              <a:rPr sz="2500" spc="-15" dirty="0" smtClean="0">
                <a:latin typeface="Tahoma"/>
                <a:cs typeface="Tahoma"/>
              </a:rPr>
              <a:t>four</a:t>
            </a:r>
            <a:r>
              <a:rPr sz="2500" spc="30" dirty="0" smtClean="0">
                <a:latin typeface="Tahoma"/>
                <a:cs typeface="Tahoma"/>
              </a:rPr>
              <a:t> </a:t>
            </a:r>
            <a:r>
              <a:rPr sz="2500" spc="-15" dirty="0" smtClean="0">
                <a:latin typeface="Tahoma"/>
                <a:cs typeface="Tahoma"/>
              </a:rPr>
              <a:t>bas</a:t>
            </a:r>
            <a:r>
              <a:rPr sz="2500" spc="-5" dirty="0" smtClean="0">
                <a:latin typeface="Tahoma"/>
                <a:cs typeface="Tahoma"/>
              </a:rPr>
              <a:t>i</a:t>
            </a:r>
            <a:r>
              <a:rPr sz="2500" spc="-15" dirty="0" smtClean="0">
                <a:latin typeface="Tahoma"/>
                <a:cs typeface="Tahoma"/>
              </a:rPr>
              <a:t>c</a:t>
            </a:r>
            <a:r>
              <a:rPr sz="2500" spc="5" dirty="0" smtClean="0">
                <a:latin typeface="Tahoma"/>
                <a:cs typeface="Tahoma"/>
              </a:rPr>
              <a:t> </a:t>
            </a:r>
            <a:r>
              <a:rPr sz="2500" spc="-15" dirty="0" smtClean="0">
                <a:latin typeface="Tahoma"/>
                <a:cs typeface="Tahoma"/>
              </a:rPr>
              <a:t>func</a:t>
            </a:r>
            <a:r>
              <a:rPr sz="2500" spc="-5" dirty="0" smtClean="0">
                <a:latin typeface="Tahoma"/>
                <a:cs typeface="Tahoma"/>
              </a:rPr>
              <a:t>ti</a:t>
            </a:r>
            <a:r>
              <a:rPr sz="2500" spc="-15" dirty="0" smtClean="0">
                <a:latin typeface="Tahoma"/>
                <a:cs typeface="Tahoma"/>
              </a:rPr>
              <a:t>ons</a:t>
            </a:r>
            <a:endParaRPr sz="2500" dirty="0">
              <a:latin typeface="Tahoma"/>
              <a:cs typeface="Tahoma"/>
            </a:endParaRPr>
          </a:p>
          <a:p>
            <a:pPr>
              <a:lnSpc>
                <a:spcPts val="1000"/>
              </a:lnSpc>
              <a:spcBef>
                <a:spcPts val="31"/>
              </a:spcBef>
              <a:buFont typeface="Times New Roman"/>
              <a:buChar char="•"/>
            </a:pPr>
            <a:endParaRPr sz="1000" dirty="0"/>
          </a:p>
          <a:p>
            <a:pPr marL="672465" lvl="1" indent="-253365">
              <a:lnSpc>
                <a:spcPct val="100000"/>
              </a:lnSpc>
              <a:buFont typeface="Times New Roman"/>
              <a:buChar char="–"/>
              <a:tabLst>
                <a:tab pos="672465" algn="l"/>
              </a:tabLst>
            </a:pPr>
            <a:r>
              <a:rPr sz="2200" spc="-15" dirty="0" smtClean="0">
                <a:solidFill>
                  <a:srgbClr val="BF0000"/>
                </a:solidFill>
                <a:latin typeface="Tahoma"/>
                <a:cs typeface="Tahoma"/>
              </a:rPr>
              <a:t>P</a:t>
            </a:r>
            <a:r>
              <a:rPr sz="2200" spc="-20" dirty="0" smtClean="0">
                <a:solidFill>
                  <a:srgbClr val="BF0000"/>
                </a:solidFill>
                <a:latin typeface="Tahoma"/>
                <a:cs typeface="Tahoma"/>
              </a:rPr>
              <a:t>o</a:t>
            </a:r>
            <a:r>
              <a:rPr sz="2200" spc="-10" dirty="0" smtClean="0">
                <a:solidFill>
                  <a:srgbClr val="BF0000"/>
                </a:solidFill>
                <a:latin typeface="Tahoma"/>
                <a:cs typeface="Tahoma"/>
              </a:rPr>
              <a:t>si</a:t>
            </a:r>
            <a:r>
              <a:rPr sz="2200" spc="-15" dirty="0" smtClean="0">
                <a:solidFill>
                  <a:srgbClr val="BF0000"/>
                </a:solidFill>
                <a:latin typeface="Tahoma"/>
                <a:cs typeface="Tahoma"/>
              </a:rPr>
              <a:t>t</a:t>
            </a:r>
            <a:r>
              <a:rPr sz="2200" spc="-10" dirty="0" smtClean="0">
                <a:solidFill>
                  <a:srgbClr val="BF0000"/>
                </a:solidFill>
                <a:latin typeface="Tahoma"/>
                <a:cs typeface="Tahoma"/>
              </a:rPr>
              <a:t>iv</a:t>
            </a:r>
            <a:r>
              <a:rPr sz="2200" spc="-20" dirty="0" smtClean="0">
                <a:solidFill>
                  <a:srgbClr val="BF0000"/>
                </a:solidFill>
                <a:latin typeface="Tahoma"/>
                <a:cs typeface="Tahoma"/>
              </a:rPr>
              <a:t>e</a:t>
            </a:r>
            <a:r>
              <a:rPr sz="2200" spc="-10" dirty="0" smtClean="0">
                <a:solidFill>
                  <a:srgbClr val="BF0000"/>
                </a:solidFill>
                <a:latin typeface="Tahoma"/>
                <a:cs typeface="Tahoma"/>
              </a:rPr>
              <a:t>ly</a:t>
            </a:r>
            <a:r>
              <a:rPr sz="2200" spc="25" dirty="0" smtClean="0">
                <a:solidFill>
                  <a:srgbClr val="BF0000"/>
                </a:solidFill>
                <a:latin typeface="Tahoma"/>
                <a:cs typeface="Tahoma"/>
              </a:rPr>
              <a:t> </a:t>
            </a:r>
            <a:r>
              <a:rPr sz="2200" spc="-10" dirty="0" smtClean="0">
                <a:solidFill>
                  <a:srgbClr val="BF0000"/>
                </a:solidFill>
                <a:latin typeface="Tahoma"/>
                <a:cs typeface="Tahoma"/>
              </a:rPr>
              <a:t>id</a:t>
            </a:r>
            <a:r>
              <a:rPr sz="2200" spc="-20" dirty="0" smtClean="0">
                <a:solidFill>
                  <a:srgbClr val="BF0000"/>
                </a:solidFill>
                <a:latin typeface="Tahoma"/>
                <a:cs typeface="Tahoma"/>
              </a:rPr>
              <a:t>e</a:t>
            </a:r>
            <a:r>
              <a:rPr sz="2200" spc="-15" dirty="0" smtClean="0">
                <a:solidFill>
                  <a:srgbClr val="BF0000"/>
                </a:solidFill>
                <a:latin typeface="Tahoma"/>
                <a:cs typeface="Tahoma"/>
              </a:rPr>
              <a:t>nt</a:t>
            </a:r>
            <a:r>
              <a:rPr sz="2200" spc="-5" dirty="0" smtClean="0">
                <a:solidFill>
                  <a:srgbClr val="BF0000"/>
                </a:solidFill>
                <a:latin typeface="Tahoma"/>
                <a:cs typeface="Tahoma"/>
              </a:rPr>
              <a:t>i</a:t>
            </a:r>
            <a:r>
              <a:rPr sz="2200" spc="-15" dirty="0" smtClean="0">
                <a:solidFill>
                  <a:srgbClr val="BF0000"/>
                </a:solidFill>
                <a:latin typeface="Tahoma"/>
                <a:cs typeface="Tahoma"/>
              </a:rPr>
              <a:t>fy</a:t>
            </a:r>
            <a:r>
              <a:rPr sz="2200" spc="15" dirty="0" smtClean="0">
                <a:solidFill>
                  <a:srgbClr val="BF0000"/>
                </a:solidFill>
                <a:latin typeface="Tahoma"/>
                <a:cs typeface="Tahoma"/>
              </a:rPr>
              <a:t> </a:t>
            </a:r>
            <a:r>
              <a:rPr sz="2200" spc="-15" dirty="0" smtClean="0">
                <a:solidFill>
                  <a:srgbClr val="BF0000"/>
                </a:solidFill>
                <a:latin typeface="Tahoma"/>
                <a:cs typeface="Tahoma"/>
              </a:rPr>
              <a:t>a</a:t>
            </a:r>
            <a:r>
              <a:rPr sz="2200" spc="5" dirty="0" smtClean="0">
                <a:solidFill>
                  <a:srgbClr val="BF0000"/>
                </a:solidFill>
                <a:latin typeface="Tahoma"/>
                <a:cs typeface="Tahoma"/>
              </a:rPr>
              <a:t> </a:t>
            </a:r>
            <a:r>
              <a:rPr sz="2200" spc="-15" dirty="0" smtClean="0">
                <a:solidFill>
                  <a:srgbClr val="BF0000"/>
                </a:solidFill>
                <a:latin typeface="Tahoma"/>
                <a:cs typeface="Tahoma"/>
              </a:rPr>
              <a:t>us</a:t>
            </a:r>
            <a:r>
              <a:rPr sz="2200" spc="-20" dirty="0" smtClean="0">
                <a:solidFill>
                  <a:srgbClr val="BF0000"/>
                </a:solidFill>
                <a:latin typeface="Tahoma"/>
                <a:cs typeface="Tahoma"/>
              </a:rPr>
              <a:t>e</a:t>
            </a:r>
            <a:r>
              <a:rPr sz="2200" spc="-10" dirty="0" smtClean="0">
                <a:solidFill>
                  <a:srgbClr val="BF0000"/>
                </a:solidFill>
                <a:latin typeface="Tahoma"/>
                <a:cs typeface="Tahoma"/>
              </a:rPr>
              <a:t>r</a:t>
            </a:r>
            <a:endParaRPr sz="2200" dirty="0">
              <a:latin typeface="Tahoma"/>
              <a:cs typeface="Tahoma"/>
            </a:endParaRPr>
          </a:p>
          <a:p>
            <a:pPr lvl="1">
              <a:lnSpc>
                <a:spcPts val="700"/>
              </a:lnSpc>
              <a:spcBef>
                <a:spcPts val="44"/>
              </a:spcBef>
              <a:buFont typeface="Times New Roman"/>
              <a:buChar char="–"/>
            </a:pPr>
            <a:endParaRPr sz="700" dirty="0"/>
          </a:p>
          <a:p>
            <a:pPr marL="672465" lvl="1" indent="-253365">
              <a:lnSpc>
                <a:spcPct val="100000"/>
              </a:lnSpc>
              <a:buFont typeface="Times New Roman"/>
              <a:buChar char="–"/>
              <a:tabLst>
                <a:tab pos="672465" algn="l"/>
              </a:tabLst>
            </a:pPr>
            <a:r>
              <a:rPr sz="2200" spc="-15" dirty="0" smtClean="0">
                <a:solidFill>
                  <a:srgbClr val="BF0000"/>
                </a:solidFill>
                <a:latin typeface="Tahoma"/>
                <a:cs typeface="Tahoma"/>
              </a:rPr>
              <a:t>R</a:t>
            </a:r>
            <a:r>
              <a:rPr sz="2200" spc="-20" dirty="0" smtClean="0">
                <a:solidFill>
                  <a:srgbClr val="BF0000"/>
                </a:solidFill>
                <a:latin typeface="Tahoma"/>
                <a:cs typeface="Tahoma"/>
              </a:rPr>
              <a:t>e</a:t>
            </a:r>
            <a:r>
              <a:rPr sz="2200" spc="-10" dirty="0" smtClean="0">
                <a:solidFill>
                  <a:srgbClr val="BF0000"/>
                </a:solidFill>
                <a:latin typeface="Tahoma"/>
                <a:cs typeface="Tahoma"/>
              </a:rPr>
              <a:t>s</a:t>
            </a:r>
            <a:r>
              <a:rPr sz="2200" spc="-15" dirty="0" smtClean="0">
                <a:solidFill>
                  <a:srgbClr val="BF0000"/>
                </a:solidFill>
                <a:latin typeface="Tahoma"/>
                <a:cs typeface="Tahoma"/>
              </a:rPr>
              <a:t>t</a:t>
            </a:r>
            <a:r>
              <a:rPr sz="2200" spc="-10" dirty="0" smtClean="0">
                <a:solidFill>
                  <a:srgbClr val="BF0000"/>
                </a:solidFill>
                <a:latin typeface="Tahoma"/>
                <a:cs typeface="Tahoma"/>
              </a:rPr>
              <a:t>ri</a:t>
            </a:r>
            <a:r>
              <a:rPr sz="2200" spc="-15" dirty="0" smtClean="0">
                <a:solidFill>
                  <a:srgbClr val="BF0000"/>
                </a:solidFill>
                <a:latin typeface="Tahoma"/>
                <a:cs typeface="Tahoma"/>
              </a:rPr>
              <a:t>c</a:t>
            </a:r>
            <a:r>
              <a:rPr sz="2200" spc="-10" dirty="0" smtClean="0">
                <a:solidFill>
                  <a:srgbClr val="BF0000"/>
                </a:solidFill>
                <a:latin typeface="Tahoma"/>
                <a:cs typeface="Tahoma"/>
              </a:rPr>
              <a:t>t</a:t>
            </a:r>
            <a:r>
              <a:rPr sz="2200" spc="10" dirty="0" smtClean="0">
                <a:solidFill>
                  <a:srgbClr val="BF0000"/>
                </a:solidFill>
                <a:latin typeface="Tahoma"/>
                <a:cs typeface="Tahoma"/>
              </a:rPr>
              <a:t> </a:t>
            </a:r>
            <a:r>
              <a:rPr sz="2200" spc="-15" dirty="0" smtClean="0">
                <a:solidFill>
                  <a:srgbClr val="BF0000"/>
                </a:solidFill>
                <a:latin typeface="Tahoma"/>
                <a:cs typeface="Tahoma"/>
              </a:rPr>
              <a:t>acc</a:t>
            </a:r>
            <a:r>
              <a:rPr sz="2200" spc="-20" dirty="0" smtClean="0">
                <a:solidFill>
                  <a:srgbClr val="BF0000"/>
                </a:solidFill>
                <a:latin typeface="Tahoma"/>
                <a:cs typeface="Tahoma"/>
              </a:rPr>
              <a:t>e</a:t>
            </a:r>
            <a:r>
              <a:rPr sz="2200" spc="-10" dirty="0" smtClean="0">
                <a:solidFill>
                  <a:srgbClr val="BF0000"/>
                </a:solidFill>
                <a:latin typeface="Tahoma"/>
                <a:cs typeface="Tahoma"/>
              </a:rPr>
              <a:t>ss</a:t>
            </a:r>
            <a:r>
              <a:rPr sz="2200" spc="15" dirty="0" smtClean="0">
                <a:solidFill>
                  <a:srgbClr val="BF0000"/>
                </a:solidFill>
                <a:latin typeface="Tahoma"/>
                <a:cs typeface="Tahoma"/>
              </a:rPr>
              <a:t> </a:t>
            </a:r>
            <a:r>
              <a:rPr sz="2200" spc="-15" dirty="0" smtClean="0">
                <a:solidFill>
                  <a:srgbClr val="BF0000"/>
                </a:solidFill>
                <a:latin typeface="Tahoma"/>
                <a:cs typeface="Tahoma"/>
              </a:rPr>
              <a:t>to</a:t>
            </a:r>
            <a:r>
              <a:rPr sz="2200" spc="10" dirty="0" smtClean="0">
                <a:solidFill>
                  <a:srgbClr val="BF0000"/>
                </a:solidFill>
                <a:latin typeface="Tahoma"/>
                <a:cs typeface="Tahoma"/>
              </a:rPr>
              <a:t> </a:t>
            </a:r>
            <a:r>
              <a:rPr sz="2200" spc="-15" dirty="0" smtClean="0">
                <a:solidFill>
                  <a:srgbClr val="BF0000"/>
                </a:solidFill>
                <a:latin typeface="Tahoma"/>
                <a:cs typeface="Tahoma"/>
              </a:rPr>
              <a:t>auth</a:t>
            </a:r>
            <a:r>
              <a:rPr sz="2200" spc="-20" dirty="0" smtClean="0">
                <a:solidFill>
                  <a:srgbClr val="BF0000"/>
                </a:solidFill>
                <a:latin typeface="Tahoma"/>
                <a:cs typeface="Tahoma"/>
              </a:rPr>
              <a:t>o</a:t>
            </a:r>
            <a:r>
              <a:rPr sz="2200" spc="-10" dirty="0" smtClean="0">
                <a:solidFill>
                  <a:srgbClr val="BF0000"/>
                </a:solidFill>
                <a:latin typeface="Tahoma"/>
                <a:cs typeface="Tahoma"/>
              </a:rPr>
              <a:t>ri</a:t>
            </a:r>
            <a:r>
              <a:rPr sz="2200" spc="-15" dirty="0" smtClean="0">
                <a:solidFill>
                  <a:srgbClr val="BF0000"/>
                </a:solidFill>
                <a:latin typeface="Tahoma"/>
                <a:cs typeface="Tahoma"/>
              </a:rPr>
              <a:t>z</a:t>
            </a:r>
            <a:r>
              <a:rPr sz="2200" spc="-20" dirty="0" smtClean="0">
                <a:solidFill>
                  <a:srgbClr val="BF0000"/>
                </a:solidFill>
                <a:latin typeface="Tahoma"/>
                <a:cs typeface="Tahoma"/>
              </a:rPr>
              <a:t>e</a:t>
            </a:r>
            <a:r>
              <a:rPr sz="2200" spc="-15" dirty="0" smtClean="0">
                <a:solidFill>
                  <a:srgbClr val="BF0000"/>
                </a:solidFill>
                <a:latin typeface="Tahoma"/>
                <a:cs typeface="Tahoma"/>
              </a:rPr>
              <a:t>d</a:t>
            </a:r>
            <a:r>
              <a:rPr sz="2200" spc="15" dirty="0" smtClean="0">
                <a:solidFill>
                  <a:srgbClr val="BF0000"/>
                </a:solidFill>
                <a:latin typeface="Tahoma"/>
                <a:cs typeface="Tahoma"/>
              </a:rPr>
              <a:t> </a:t>
            </a:r>
            <a:r>
              <a:rPr sz="2200" spc="-10" dirty="0" smtClean="0">
                <a:solidFill>
                  <a:srgbClr val="BF0000"/>
                </a:solidFill>
                <a:latin typeface="Tahoma"/>
                <a:cs typeface="Tahoma"/>
              </a:rPr>
              <a:t>r</a:t>
            </a:r>
            <a:r>
              <a:rPr sz="2200" spc="-20" dirty="0" smtClean="0">
                <a:solidFill>
                  <a:srgbClr val="BF0000"/>
                </a:solidFill>
                <a:latin typeface="Tahoma"/>
                <a:cs typeface="Tahoma"/>
              </a:rPr>
              <a:t>e</a:t>
            </a:r>
            <a:r>
              <a:rPr sz="2200" spc="-10" dirty="0" smtClean="0">
                <a:solidFill>
                  <a:srgbClr val="BF0000"/>
                </a:solidFill>
                <a:latin typeface="Tahoma"/>
                <a:cs typeface="Tahoma"/>
              </a:rPr>
              <a:t>s</a:t>
            </a:r>
            <a:r>
              <a:rPr sz="2200" spc="-20" dirty="0" smtClean="0">
                <a:solidFill>
                  <a:srgbClr val="BF0000"/>
                </a:solidFill>
                <a:latin typeface="Tahoma"/>
                <a:cs typeface="Tahoma"/>
              </a:rPr>
              <a:t>o</a:t>
            </a:r>
            <a:r>
              <a:rPr sz="2200" spc="-10" dirty="0" smtClean="0">
                <a:solidFill>
                  <a:srgbClr val="BF0000"/>
                </a:solidFill>
                <a:latin typeface="Tahoma"/>
                <a:cs typeface="Tahoma"/>
              </a:rPr>
              <a:t>ur</a:t>
            </a:r>
            <a:r>
              <a:rPr sz="2200" spc="-15" dirty="0" smtClean="0">
                <a:solidFill>
                  <a:srgbClr val="BF0000"/>
                </a:solidFill>
                <a:latin typeface="Tahoma"/>
                <a:cs typeface="Tahoma"/>
              </a:rPr>
              <a:t>c</a:t>
            </a:r>
            <a:r>
              <a:rPr sz="2200" spc="-20" dirty="0" smtClean="0">
                <a:solidFill>
                  <a:srgbClr val="BF0000"/>
                </a:solidFill>
                <a:latin typeface="Tahoma"/>
                <a:cs typeface="Tahoma"/>
              </a:rPr>
              <a:t>e</a:t>
            </a:r>
            <a:r>
              <a:rPr sz="2200" spc="-10" dirty="0" smtClean="0">
                <a:solidFill>
                  <a:srgbClr val="BF0000"/>
                </a:solidFill>
                <a:latin typeface="Tahoma"/>
                <a:cs typeface="Tahoma"/>
              </a:rPr>
              <a:t>s</a:t>
            </a:r>
            <a:endParaRPr sz="2200" dirty="0">
              <a:latin typeface="Tahoma"/>
              <a:cs typeface="Tahoma"/>
            </a:endParaRPr>
          </a:p>
          <a:p>
            <a:pPr lvl="1">
              <a:lnSpc>
                <a:spcPts val="700"/>
              </a:lnSpc>
              <a:spcBef>
                <a:spcPts val="32"/>
              </a:spcBef>
              <a:buFont typeface="Times New Roman"/>
              <a:buChar char="–"/>
            </a:pPr>
            <a:endParaRPr sz="700" dirty="0"/>
          </a:p>
          <a:p>
            <a:pPr marL="672465" lvl="1" indent="-253365">
              <a:lnSpc>
                <a:spcPct val="100000"/>
              </a:lnSpc>
              <a:buFont typeface="Times New Roman"/>
              <a:buChar char="–"/>
              <a:tabLst>
                <a:tab pos="672465" algn="l"/>
              </a:tabLst>
            </a:pPr>
            <a:r>
              <a:rPr sz="2200" spc="-15" dirty="0" smtClean="0">
                <a:solidFill>
                  <a:srgbClr val="BF0000"/>
                </a:solidFill>
                <a:latin typeface="Tahoma"/>
                <a:cs typeface="Tahoma"/>
              </a:rPr>
              <a:t>R</a:t>
            </a:r>
            <a:r>
              <a:rPr sz="2200" spc="-20" dirty="0" smtClean="0">
                <a:solidFill>
                  <a:srgbClr val="BF0000"/>
                </a:solidFill>
                <a:latin typeface="Tahoma"/>
                <a:cs typeface="Tahoma"/>
              </a:rPr>
              <a:t>e</a:t>
            </a:r>
            <a:r>
              <a:rPr sz="2200" spc="-15" dirty="0" smtClean="0">
                <a:solidFill>
                  <a:srgbClr val="BF0000"/>
                </a:solidFill>
                <a:latin typeface="Tahoma"/>
                <a:cs typeface="Tahoma"/>
              </a:rPr>
              <a:t>c</a:t>
            </a:r>
            <a:r>
              <a:rPr sz="2200" spc="-20" dirty="0" smtClean="0">
                <a:solidFill>
                  <a:srgbClr val="BF0000"/>
                </a:solidFill>
                <a:latin typeface="Tahoma"/>
                <a:cs typeface="Tahoma"/>
              </a:rPr>
              <a:t>o</a:t>
            </a:r>
            <a:r>
              <a:rPr sz="2200" spc="-10" dirty="0" smtClean="0">
                <a:solidFill>
                  <a:srgbClr val="BF0000"/>
                </a:solidFill>
                <a:latin typeface="Tahoma"/>
                <a:cs typeface="Tahoma"/>
              </a:rPr>
              <a:t>rd</a:t>
            </a:r>
            <a:r>
              <a:rPr sz="2200" spc="15" dirty="0" smtClean="0">
                <a:solidFill>
                  <a:srgbClr val="BF0000"/>
                </a:solidFill>
                <a:latin typeface="Tahoma"/>
                <a:cs typeface="Tahoma"/>
              </a:rPr>
              <a:t> </a:t>
            </a:r>
            <a:r>
              <a:rPr sz="2200" spc="-15" dirty="0" smtClean="0">
                <a:solidFill>
                  <a:srgbClr val="BF0000"/>
                </a:solidFill>
                <a:latin typeface="Tahoma"/>
                <a:cs typeface="Tahoma"/>
              </a:rPr>
              <a:t>us</a:t>
            </a:r>
            <a:r>
              <a:rPr sz="2200" spc="-20" dirty="0" smtClean="0">
                <a:solidFill>
                  <a:srgbClr val="BF0000"/>
                </a:solidFill>
                <a:latin typeface="Tahoma"/>
                <a:cs typeface="Tahoma"/>
              </a:rPr>
              <a:t>e</a:t>
            </a:r>
            <a:r>
              <a:rPr sz="2200" spc="-10" dirty="0" smtClean="0">
                <a:solidFill>
                  <a:srgbClr val="BF0000"/>
                </a:solidFill>
                <a:latin typeface="Tahoma"/>
                <a:cs typeface="Tahoma"/>
              </a:rPr>
              <a:t>r</a:t>
            </a:r>
            <a:r>
              <a:rPr sz="2200" spc="5" dirty="0" smtClean="0">
                <a:solidFill>
                  <a:srgbClr val="BF0000"/>
                </a:solidFill>
                <a:latin typeface="Tahoma"/>
                <a:cs typeface="Tahoma"/>
              </a:rPr>
              <a:t> </a:t>
            </a:r>
            <a:r>
              <a:rPr sz="2200" spc="-15" dirty="0" smtClean="0">
                <a:solidFill>
                  <a:srgbClr val="BF0000"/>
                </a:solidFill>
                <a:latin typeface="Tahoma"/>
                <a:cs typeface="Tahoma"/>
              </a:rPr>
              <a:t>act</a:t>
            </a:r>
            <a:r>
              <a:rPr sz="2200" spc="-10" dirty="0" smtClean="0">
                <a:solidFill>
                  <a:srgbClr val="BF0000"/>
                </a:solidFill>
                <a:latin typeface="Tahoma"/>
                <a:cs typeface="Tahoma"/>
              </a:rPr>
              <a:t>ivi</a:t>
            </a:r>
            <a:r>
              <a:rPr sz="2200" spc="-15" dirty="0" smtClean="0">
                <a:solidFill>
                  <a:srgbClr val="BF0000"/>
                </a:solidFill>
                <a:latin typeface="Tahoma"/>
                <a:cs typeface="Tahoma"/>
              </a:rPr>
              <a:t>ty</a:t>
            </a:r>
            <a:endParaRPr sz="2200" dirty="0">
              <a:latin typeface="Tahoma"/>
              <a:cs typeface="Tahoma"/>
            </a:endParaRPr>
          </a:p>
          <a:p>
            <a:pPr lvl="1">
              <a:lnSpc>
                <a:spcPts val="1000"/>
              </a:lnSpc>
              <a:spcBef>
                <a:spcPts val="28"/>
              </a:spcBef>
              <a:buFont typeface="Times New Roman"/>
              <a:buChar char="–"/>
            </a:pPr>
            <a:endParaRPr sz="1000" dirty="0"/>
          </a:p>
          <a:p>
            <a:pPr marL="672465" marR="281940" lvl="1" indent="-253365">
              <a:lnSpc>
                <a:spcPts val="2380"/>
              </a:lnSpc>
              <a:buFont typeface="Times New Roman"/>
              <a:buChar char="–"/>
              <a:tabLst>
                <a:tab pos="672465" algn="l"/>
              </a:tabLst>
            </a:pPr>
            <a:r>
              <a:rPr sz="2200" spc="-15" dirty="0" smtClean="0">
                <a:solidFill>
                  <a:srgbClr val="BF0000"/>
                </a:solidFill>
                <a:latin typeface="Tahoma"/>
                <a:cs typeface="Tahoma"/>
              </a:rPr>
              <a:t>Ensure </a:t>
            </a:r>
            <a:r>
              <a:rPr sz="2200" spc="-10" dirty="0" smtClean="0">
                <a:solidFill>
                  <a:srgbClr val="BF0000"/>
                </a:solidFill>
                <a:latin typeface="Tahoma"/>
                <a:cs typeface="Tahoma"/>
              </a:rPr>
              <a:t>pr</a:t>
            </a:r>
            <a:r>
              <a:rPr sz="2200" spc="-20" dirty="0" smtClean="0">
                <a:solidFill>
                  <a:srgbClr val="BF0000"/>
                </a:solidFill>
                <a:latin typeface="Tahoma"/>
                <a:cs typeface="Tahoma"/>
              </a:rPr>
              <a:t>o</a:t>
            </a:r>
            <a:r>
              <a:rPr sz="2200" spc="-15" dirty="0" smtClean="0">
                <a:solidFill>
                  <a:srgbClr val="BF0000"/>
                </a:solidFill>
                <a:latin typeface="Tahoma"/>
                <a:cs typeface="Tahoma"/>
              </a:rPr>
              <a:t>p</a:t>
            </a:r>
            <a:r>
              <a:rPr sz="2200" spc="-20" dirty="0" smtClean="0">
                <a:solidFill>
                  <a:srgbClr val="BF0000"/>
                </a:solidFill>
                <a:latin typeface="Tahoma"/>
                <a:cs typeface="Tahoma"/>
              </a:rPr>
              <a:t>e</a:t>
            </a:r>
            <a:r>
              <a:rPr sz="2200" spc="-10" dirty="0" smtClean="0">
                <a:solidFill>
                  <a:srgbClr val="BF0000"/>
                </a:solidFill>
                <a:latin typeface="Tahoma"/>
                <a:cs typeface="Tahoma"/>
              </a:rPr>
              <a:t>r</a:t>
            </a:r>
            <a:r>
              <a:rPr sz="2200" spc="15" dirty="0" smtClean="0">
                <a:solidFill>
                  <a:srgbClr val="BF0000"/>
                </a:solidFill>
                <a:latin typeface="Tahoma"/>
                <a:cs typeface="Tahoma"/>
              </a:rPr>
              <a:t> </a:t>
            </a:r>
            <a:r>
              <a:rPr sz="2200" spc="-15" dirty="0" smtClean="0">
                <a:solidFill>
                  <a:srgbClr val="BF0000"/>
                </a:solidFill>
                <a:latin typeface="Tahoma"/>
                <a:cs typeface="Tahoma"/>
              </a:rPr>
              <a:t>c</a:t>
            </a:r>
            <a:r>
              <a:rPr sz="2200" spc="-20" dirty="0" smtClean="0">
                <a:solidFill>
                  <a:srgbClr val="BF0000"/>
                </a:solidFill>
                <a:latin typeface="Tahoma"/>
                <a:cs typeface="Tahoma"/>
              </a:rPr>
              <a:t>o</a:t>
            </a:r>
            <a:r>
              <a:rPr sz="2200" spc="-15" dirty="0" smtClean="0">
                <a:solidFill>
                  <a:srgbClr val="BF0000"/>
                </a:solidFill>
                <a:latin typeface="Tahoma"/>
                <a:cs typeface="Tahoma"/>
              </a:rPr>
              <a:t>mmunicat</a:t>
            </a:r>
            <a:r>
              <a:rPr sz="2200" spc="-5" dirty="0" smtClean="0">
                <a:solidFill>
                  <a:srgbClr val="BF0000"/>
                </a:solidFill>
                <a:latin typeface="Tahoma"/>
                <a:cs typeface="Tahoma"/>
              </a:rPr>
              <a:t>i</a:t>
            </a:r>
            <a:r>
              <a:rPr sz="2200" spc="-20" dirty="0" smtClean="0">
                <a:solidFill>
                  <a:srgbClr val="BF0000"/>
                </a:solidFill>
                <a:latin typeface="Tahoma"/>
                <a:cs typeface="Tahoma"/>
              </a:rPr>
              <a:t>o</a:t>
            </a:r>
            <a:r>
              <a:rPr sz="2200" spc="-15" dirty="0" smtClean="0">
                <a:solidFill>
                  <a:srgbClr val="BF0000"/>
                </a:solidFill>
                <a:latin typeface="Tahoma"/>
                <a:cs typeface="Tahoma"/>
              </a:rPr>
              <a:t>ns</a:t>
            </a:r>
            <a:r>
              <a:rPr sz="2200" spc="30" dirty="0" smtClean="0">
                <a:solidFill>
                  <a:srgbClr val="BF0000"/>
                </a:solidFill>
                <a:latin typeface="Tahoma"/>
                <a:cs typeface="Tahoma"/>
              </a:rPr>
              <a:t> </a:t>
            </a:r>
            <a:r>
              <a:rPr sz="2200" spc="-15" dirty="0" smtClean="0">
                <a:solidFill>
                  <a:srgbClr val="BF0000"/>
                </a:solidFill>
                <a:latin typeface="Tahoma"/>
                <a:cs typeface="Tahoma"/>
              </a:rPr>
              <a:t>with</a:t>
            </a:r>
            <a:r>
              <a:rPr sz="2200" spc="5" dirty="0" smtClean="0">
                <a:solidFill>
                  <a:srgbClr val="BF0000"/>
                </a:solidFill>
                <a:latin typeface="Tahoma"/>
                <a:cs typeface="Tahoma"/>
              </a:rPr>
              <a:t> </a:t>
            </a:r>
            <a:r>
              <a:rPr sz="2200" spc="-20" dirty="0" smtClean="0">
                <a:solidFill>
                  <a:srgbClr val="BF0000"/>
                </a:solidFill>
                <a:latin typeface="Tahoma"/>
                <a:cs typeface="Tahoma"/>
              </a:rPr>
              <a:t>o</a:t>
            </a:r>
            <a:r>
              <a:rPr sz="2200" spc="-15" dirty="0" smtClean="0">
                <a:solidFill>
                  <a:srgbClr val="BF0000"/>
                </a:solidFill>
                <a:latin typeface="Tahoma"/>
                <a:cs typeface="Tahoma"/>
              </a:rPr>
              <a:t>th</a:t>
            </a:r>
            <a:r>
              <a:rPr sz="2200" spc="-20" dirty="0" smtClean="0">
                <a:solidFill>
                  <a:srgbClr val="BF0000"/>
                </a:solidFill>
                <a:latin typeface="Tahoma"/>
                <a:cs typeface="Tahoma"/>
              </a:rPr>
              <a:t>e</a:t>
            </a:r>
            <a:r>
              <a:rPr sz="2200" spc="-10" dirty="0" smtClean="0">
                <a:solidFill>
                  <a:srgbClr val="BF0000"/>
                </a:solidFill>
                <a:latin typeface="Tahoma"/>
                <a:cs typeface="Tahoma"/>
              </a:rPr>
              <a:t>r</a:t>
            </a:r>
            <a:r>
              <a:rPr sz="2200" spc="25" dirty="0" smtClean="0">
                <a:solidFill>
                  <a:srgbClr val="BF0000"/>
                </a:solidFill>
                <a:latin typeface="Tahoma"/>
                <a:cs typeface="Tahoma"/>
              </a:rPr>
              <a:t> </a:t>
            </a:r>
            <a:r>
              <a:rPr sz="2200" spc="-15" dirty="0" smtClean="0">
                <a:solidFill>
                  <a:srgbClr val="BF0000"/>
                </a:solidFill>
                <a:latin typeface="Tahoma"/>
                <a:cs typeface="Tahoma"/>
              </a:rPr>
              <a:t>c</a:t>
            </a:r>
            <a:r>
              <a:rPr sz="2200" spc="-20" dirty="0" smtClean="0">
                <a:solidFill>
                  <a:srgbClr val="BF0000"/>
                </a:solidFill>
                <a:latin typeface="Tahoma"/>
                <a:cs typeface="Tahoma"/>
              </a:rPr>
              <a:t>o</a:t>
            </a:r>
            <a:r>
              <a:rPr sz="2200" spc="-15" dirty="0" smtClean="0">
                <a:solidFill>
                  <a:srgbClr val="BF0000"/>
                </a:solidFill>
                <a:latin typeface="Tahoma"/>
                <a:cs typeface="Tahoma"/>
              </a:rPr>
              <a:t>mput</a:t>
            </a:r>
            <a:r>
              <a:rPr sz="2200" spc="-20" dirty="0" smtClean="0">
                <a:solidFill>
                  <a:srgbClr val="BF0000"/>
                </a:solidFill>
                <a:latin typeface="Tahoma"/>
                <a:cs typeface="Tahoma"/>
              </a:rPr>
              <a:t>e</a:t>
            </a:r>
            <a:r>
              <a:rPr sz="2200" spc="-10" dirty="0" smtClean="0">
                <a:solidFill>
                  <a:srgbClr val="BF0000"/>
                </a:solidFill>
                <a:latin typeface="Tahoma"/>
                <a:cs typeface="Tahoma"/>
              </a:rPr>
              <a:t>rs</a:t>
            </a:r>
            <a:r>
              <a:rPr sz="2200" spc="30" dirty="0" smtClean="0">
                <a:solidFill>
                  <a:srgbClr val="BF0000"/>
                </a:solidFill>
                <a:latin typeface="Tahoma"/>
                <a:cs typeface="Tahoma"/>
              </a:rPr>
              <a:t> </a:t>
            </a:r>
            <a:r>
              <a:rPr sz="2200" spc="-15" dirty="0" smtClean="0">
                <a:solidFill>
                  <a:srgbClr val="BF0000"/>
                </a:solidFill>
                <a:latin typeface="Tahoma"/>
                <a:cs typeface="Tahoma"/>
              </a:rPr>
              <a:t>and</a:t>
            </a:r>
            <a:r>
              <a:rPr sz="2200" spc="-10" dirty="0" smtClean="0">
                <a:solidFill>
                  <a:srgbClr val="BF0000"/>
                </a:solidFill>
                <a:latin typeface="Tahoma"/>
                <a:cs typeface="Tahoma"/>
              </a:rPr>
              <a:t> d</a:t>
            </a:r>
            <a:r>
              <a:rPr sz="2200" spc="-20" dirty="0" smtClean="0">
                <a:solidFill>
                  <a:srgbClr val="BF0000"/>
                </a:solidFill>
                <a:latin typeface="Tahoma"/>
                <a:cs typeface="Tahoma"/>
              </a:rPr>
              <a:t>e</a:t>
            </a:r>
            <a:r>
              <a:rPr sz="2200" spc="-10" dirty="0" smtClean="0">
                <a:solidFill>
                  <a:srgbClr val="BF0000"/>
                </a:solidFill>
                <a:latin typeface="Tahoma"/>
                <a:cs typeface="Tahoma"/>
              </a:rPr>
              <a:t>vi</a:t>
            </a:r>
            <a:r>
              <a:rPr sz="2200" spc="-15" dirty="0" smtClean="0">
                <a:solidFill>
                  <a:srgbClr val="BF0000"/>
                </a:solidFill>
                <a:latin typeface="Tahoma"/>
                <a:cs typeface="Tahoma"/>
              </a:rPr>
              <a:t>c</a:t>
            </a:r>
            <a:r>
              <a:rPr sz="2200" spc="-20" dirty="0" smtClean="0">
                <a:solidFill>
                  <a:srgbClr val="BF0000"/>
                </a:solidFill>
                <a:latin typeface="Tahoma"/>
                <a:cs typeface="Tahoma"/>
              </a:rPr>
              <a:t>e</a:t>
            </a:r>
            <a:r>
              <a:rPr sz="2200" spc="-10" dirty="0" smtClean="0">
                <a:solidFill>
                  <a:srgbClr val="BF0000"/>
                </a:solidFill>
                <a:latin typeface="Tahoma"/>
                <a:cs typeface="Tahoma"/>
              </a:rPr>
              <a:t>s</a:t>
            </a:r>
            <a:r>
              <a:rPr sz="2200" spc="30" dirty="0" smtClean="0">
                <a:solidFill>
                  <a:srgbClr val="BF0000"/>
                </a:solidFill>
                <a:latin typeface="Tahoma"/>
                <a:cs typeface="Tahoma"/>
              </a:rPr>
              <a:t> </a:t>
            </a:r>
            <a:r>
              <a:rPr sz="2200" spc="-10" dirty="0" smtClean="0">
                <a:solidFill>
                  <a:srgbClr val="BF0000"/>
                </a:solidFill>
                <a:latin typeface="Tahoma"/>
                <a:cs typeface="Tahoma"/>
              </a:rPr>
              <a:t>(s</a:t>
            </a:r>
            <a:r>
              <a:rPr sz="2200" spc="-20" dirty="0" smtClean="0">
                <a:solidFill>
                  <a:srgbClr val="BF0000"/>
                </a:solidFill>
                <a:latin typeface="Tahoma"/>
                <a:cs typeface="Tahoma"/>
              </a:rPr>
              <a:t>e</a:t>
            </a:r>
            <a:r>
              <a:rPr sz="2200" spc="-15" dirty="0" smtClean="0">
                <a:solidFill>
                  <a:srgbClr val="BF0000"/>
                </a:solidFill>
                <a:latin typeface="Tahoma"/>
                <a:cs typeface="Tahoma"/>
              </a:rPr>
              <a:t>nding</a:t>
            </a:r>
            <a:r>
              <a:rPr sz="2200" spc="5" dirty="0" smtClean="0">
                <a:solidFill>
                  <a:srgbClr val="BF0000"/>
                </a:solidFill>
                <a:latin typeface="Tahoma"/>
                <a:cs typeface="Tahoma"/>
              </a:rPr>
              <a:t> </a:t>
            </a:r>
            <a:r>
              <a:rPr sz="2200" spc="-15" dirty="0" smtClean="0">
                <a:solidFill>
                  <a:srgbClr val="BF0000"/>
                </a:solidFill>
                <a:latin typeface="Tahoma"/>
                <a:cs typeface="Tahoma"/>
              </a:rPr>
              <a:t>and</a:t>
            </a:r>
            <a:r>
              <a:rPr sz="2200" spc="5" dirty="0" smtClean="0">
                <a:solidFill>
                  <a:srgbClr val="BF0000"/>
                </a:solidFill>
                <a:latin typeface="Tahoma"/>
                <a:cs typeface="Tahoma"/>
              </a:rPr>
              <a:t> </a:t>
            </a:r>
            <a:r>
              <a:rPr sz="2200" spc="-10" dirty="0" smtClean="0">
                <a:solidFill>
                  <a:srgbClr val="BF0000"/>
                </a:solidFill>
                <a:latin typeface="Tahoma"/>
                <a:cs typeface="Tahoma"/>
              </a:rPr>
              <a:t>r</a:t>
            </a:r>
            <a:r>
              <a:rPr sz="2200" spc="-20" dirty="0" smtClean="0">
                <a:solidFill>
                  <a:srgbClr val="BF0000"/>
                </a:solidFill>
                <a:latin typeface="Tahoma"/>
                <a:cs typeface="Tahoma"/>
              </a:rPr>
              <a:t>e</a:t>
            </a:r>
            <a:r>
              <a:rPr sz="2200" spc="-15" dirty="0" smtClean="0">
                <a:solidFill>
                  <a:srgbClr val="BF0000"/>
                </a:solidFill>
                <a:latin typeface="Tahoma"/>
                <a:cs typeface="Tahoma"/>
              </a:rPr>
              <a:t>c</a:t>
            </a:r>
            <a:r>
              <a:rPr sz="2200" spc="-20" dirty="0" smtClean="0">
                <a:solidFill>
                  <a:srgbClr val="BF0000"/>
                </a:solidFill>
                <a:latin typeface="Tahoma"/>
                <a:cs typeface="Tahoma"/>
              </a:rPr>
              <a:t>e</a:t>
            </a:r>
            <a:r>
              <a:rPr sz="2200" spc="-10" dirty="0" smtClean="0">
                <a:solidFill>
                  <a:srgbClr val="BF0000"/>
                </a:solidFill>
                <a:latin typeface="Tahoma"/>
                <a:cs typeface="Tahoma"/>
              </a:rPr>
              <a:t>iving</a:t>
            </a:r>
            <a:r>
              <a:rPr sz="2200" spc="15" dirty="0" smtClean="0">
                <a:solidFill>
                  <a:srgbClr val="BF0000"/>
                </a:solidFill>
                <a:latin typeface="Tahoma"/>
                <a:cs typeface="Tahoma"/>
              </a:rPr>
              <a:t> </a:t>
            </a:r>
            <a:r>
              <a:rPr sz="2200" spc="-15" dirty="0" smtClean="0">
                <a:solidFill>
                  <a:srgbClr val="BF0000"/>
                </a:solidFill>
                <a:latin typeface="Tahoma"/>
                <a:cs typeface="Tahoma"/>
              </a:rPr>
              <a:t>dat</a:t>
            </a:r>
            <a:r>
              <a:rPr sz="2200" spc="-10" dirty="0" smtClean="0">
                <a:solidFill>
                  <a:srgbClr val="BF0000"/>
                </a:solidFill>
                <a:latin typeface="Tahoma"/>
                <a:cs typeface="Tahoma"/>
              </a:rPr>
              <a:t>a)</a:t>
            </a:r>
            <a:endParaRPr sz="2200" dirty="0">
              <a:latin typeface="Tahoma"/>
              <a:cs typeface="Tahoma"/>
            </a:endParaRPr>
          </a:p>
        </p:txBody>
      </p:sp>
    </p:spTree>
    <p:extLst>
      <p:ext uri="{BB962C8B-B14F-4D97-AF65-F5344CB8AC3E}">
        <p14:creationId xmlns:p14="http://schemas.microsoft.com/office/powerpoint/2010/main" val="2342519598"/>
      </p:ext>
    </p:extLst>
  </p:cSld>
  <p:clrMapOvr>
    <a:masterClrMapping/>
  </p:clrMapOvr>
  <mc:AlternateContent xmlns:mc="http://schemas.openxmlformats.org/markup-compatibility/2006" xmlns:p14="http://schemas.microsoft.com/office/powerpoint/2010/main">
    <mc:Choice Requires="p14">
      <p:transition spd="slow" p14:dur="2000" advTm="129100"/>
    </mc:Choice>
    <mc:Fallback xmlns="">
      <p:transition spd="slow" advTm="12910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1874165" y="615151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6703212" cy="584775"/>
          </a:xfrm>
          <a:prstGeom prst="rect">
            <a:avLst/>
          </a:prstGeom>
          <a:noFill/>
        </p:spPr>
        <p:txBody>
          <a:bodyPr wrap="square" rtlCol="0">
            <a:spAutoFit/>
          </a:bodyPr>
          <a:lstStyle/>
          <a:p>
            <a:r>
              <a:rPr lang="en-US" sz="3200" b="1" dirty="0">
                <a:solidFill>
                  <a:srgbClr val="FF0000"/>
                </a:solidFill>
                <a:latin typeface="Tahoma"/>
                <a:cs typeface="Tahoma"/>
              </a:rPr>
              <a:t>Se</a:t>
            </a:r>
            <a:r>
              <a:rPr lang="en-US" sz="3200" b="1" spc="-5" dirty="0">
                <a:solidFill>
                  <a:srgbClr val="FF0000"/>
                </a:solidFill>
                <a:latin typeface="Tahoma"/>
                <a:cs typeface="Tahoma"/>
              </a:rPr>
              <a:t>c</a:t>
            </a:r>
            <a:r>
              <a:rPr lang="en-US" sz="3200" b="1" spc="-15" dirty="0">
                <a:solidFill>
                  <a:srgbClr val="FF0000"/>
                </a:solidFill>
                <a:latin typeface="Tahoma"/>
                <a:cs typeface="Tahoma"/>
              </a:rPr>
              <a:t>uri</a:t>
            </a:r>
            <a:r>
              <a:rPr lang="en-US" sz="3200" b="1" spc="-5" dirty="0">
                <a:solidFill>
                  <a:srgbClr val="FF0000"/>
                </a:solidFill>
                <a:latin typeface="Tahoma"/>
                <a:cs typeface="Tahoma"/>
              </a:rPr>
              <a:t>t</a:t>
            </a:r>
            <a:r>
              <a:rPr lang="en-US" sz="3200" b="1" dirty="0">
                <a:solidFill>
                  <a:srgbClr val="FF0000"/>
                </a:solidFill>
                <a:latin typeface="Tahoma"/>
                <a:cs typeface="Tahoma"/>
              </a:rPr>
              <a:t>y</a:t>
            </a:r>
            <a:r>
              <a:rPr lang="en-US" sz="3200" b="1" spc="5" dirty="0">
                <a:solidFill>
                  <a:srgbClr val="FF0000"/>
                </a:solidFill>
                <a:latin typeface="Tahoma"/>
                <a:cs typeface="Tahoma"/>
              </a:rPr>
              <a:t> </a:t>
            </a:r>
            <a:r>
              <a:rPr lang="en-US" sz="3200" b="1" dirty="0">
                <a:solidFill>
                  <a:srgbClr val="FF0000"/>
                </a:solidFill>
                <a:latin typeface="Tahoma"/>
                <a:cs typeface="Tahoma"/>
              </a:rPr>
              <a:t>f</a:t>
            </a:r>
            <a:r>
              <a:rPr lang="en-US" sz="3200" b="1" spc="-20" dirty="0">
                <a:solidFill>
                  <a:srgbClr val="FF0000"/>
                </a:solidFill>
                <a:latin typeface="Tahoma"/>
                <a:cs typeface="Tahoma"/>
              </a:rPr>
              <a:t>e</a:t>
            </a:r>
            <a:r>
              <a:rPr lang="en-US" sz="3200" b="1" spc="-25" dirty="0">
                <a:solidFill>
                  <a:srgbClr val="FF0000"/>
                </a:solidFill>
                <a:latin typeface="Tahoma"/>
                <a:cs typeface="Tahoma"/>
              </a:rPr>
              <a:t>a</a:t>
            </a:r>
            <a:r>
              <a:rPr lang="en-US" sz="3200" b="1" spc="-5" dirty="0">
                <a:solidFill>
                  <a:srgbClr val="FF0000"/>
                </a:solidFill>
                <a:latin typeface="Tahoma"/>
                <a:cs typeface="Tahoma"/>
              </a:rPr>
              <a:t>t</a:t>
            </a:r>
            <a:r>
              <a:rPr lang="en-US" sz="3200" b="1" spc="-20" dirty="0">
                <a:solidFill>
                  <a:srgbClr val="FF0000"/>
                </a:solidFill>
                <a:latin typeface="Tahoma"/>
                <a:cs typeface="Tahoma"/>
              </a:rPr>
              <a:t>ures</a:t>
            </a:r>
            <a:r>
              <a:rPr lang="en-US" sz="3200" b="1" spc="20" dirty="0">
                <a:solidFill>
                  <a:srgbClr val="FF0000"/>
                </a:solidFill>
                <a:latin typeface="Tahoma"/>
                <a:cs typeface="Tahoma"/>
              </a:rPr>
              <a:t> </a:t>
            </a:r>
            <a:r>
              <a:rPr lang="en-US" sz="3200" b="1" spc="-15" dirty="0">
                <a:solidFill>
                  <a:srgbClr val="FF0000"/>
                </a:solidFill>
                <a:latin typeface="Tahoma"/>
                <a:cs typeface="Tahoma"/>
              </a:rPr>
              <a:t>in</a:t>
            </a:r>
            <a:r>
              <a:rPr lang="en-US" sz="3200" b="1" spc="-5" dirty="0">
                <a:solidFill>
                  <a:srgbClr val="FF0000"/>
                </a:solidFill>
                <a:latin typeface="Tahoma"/>
                <a:cs typeface="Tahoma"/>
              </a:rPr>
              <a:t> </a:t>
            </a:r>
            <a:r>
              <a:rPr lang="en-US" sz="3200" b="1" spc="-20" dirty="0">
                <a:solidFill>
                  <a:srgbClr val="FF0000"/>
                </a:solidFill>
                <a:latin typeface="Tahoma"/>
                <a:cs typeface="Tahoma"/>
              </a:rPr>
              <a:t>ordin</a:t>
            </a:r>
            <a:r>
              <a:rPr lang="en-US" sz="3200" b="1" spc="-25" dirty="0">
                <a:solidFill>
                  <a:srgbClr val="FF0000"/>
                </a:solidFill>
                <a:latin typeface="Tahoma"/>
                <a:cs typeface="Tahoma"/>
              </a:rPr>
              <a:t>a</a:t>
            </a:r>
            <a:r>
              <a:rPr lang="en-US" sz="3200" b="1" dirty="0">
                <a:solidFill>
                  <a:srgbClr val="FF0000"/>
                </a:solidFill>
                <a:latin typeface="Tahoma"/>
                <a:cs typeface="Tahoma"/>
              </a:rPr>
              <a:t>ry</a:t>
            </a:r>
            <a:r>
              <a:rPr lang="en-US" sz="3200" b="1" spc="-10" dirty="0">
                <a:solidFill>
                  <a:srgbClr val="FF0000"/>
                </a:solidFill>
                <a:latin typeface="Tahoma"/>
                <a:cs typeface="Tahoma"/>
              </a:rPr>
              <a:t> </a:t>
            </a:r>
            <a:r>
              <a:rPr lang="en-US" sz="3200" b="1" spc="-25" dirty="0">
                <a:solidFill>
                  <a:srgbClr val="FF0000"/>
                </a:solidFill>
                <a:latin typeface="Tahoma"/>
                <a:cs typeface="Tahoma"/>
              </a:rPr>
              <a:t>OS</a:t>
            </a:r>
            <a:endParaRPr lang="en-US" sz="3200" b="1" dirty="0">
              <a:solidFill>
                <a:srgbClr val="FF0000"/>
              </a:solidFill>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Footer Placeholder 8"/>
          <p:cNvSpPr>
            <a:spLocks noGrp="1"/>
          </p:cNvSpPr>
          <p:nvPr>
            <p:ph type="ftr" sz="quarter" idx="11"/>
          </p:nvPr>
        </p:nvSpPr>
        <p:spPr/>
        <p:txBody>
          <a:bodyPr/>
          <a:lstStyle/>
          <a:p>
            <a:r>
              <a:rPr lang="en-US" smtClean="0"/>
              <a:t>Secure Operating systems                          Dr. Hesham Salman</a:t>
            </a:r>
            <a:endParaRPr lang="en-US"/>
          </a:p>
        </p:txBody>
      </p:sp>
      <p:sp>
        <p:nvSpPr>
          <p:cNvPr id="11" name="Slide Number Placeholder 10"/>
          <p:cNvSpPr>
            <a:spLocks noGrp="1"/>
          </p:cNvSpPr>
          <p:nvPr>
            <p:ph type="sldNum" sz="quarter" idx="12"/>
          </p:nvPr>
        </p:nvSpPr>
        <p:spPr/>
        <p:txBody>
          <a:bodyPr/>
          <a:lstStyle/>
          <a:p>
            <a:fld id="{20F8B174-B042-4CE3-8666-0123AA244BDB}" type="slidenum">
              <a:rPr lang="en-US" smtClean="0"/>
              <a:t>21</a:t>
            </a:fld>
            <a:endParaRPr lang="en-US"/>
          </a:p>
        </p:txBody>
      </p:sp>
      <p:sp>
        <p:nvSpPr>
          <p:cNvPr id="12" name="object 3"/>
          <p:cNvSpPr txBox="1"/>
          <p:nvPr/>
        </p:nvSpPr>
        <p:spPr>
          <a:xfrm>
            <a:off x="1874165" y="1486950"/>
            <a:ext cx="8842603" cy="4145279"/>
          </a:xfrm>
          <a:prstGeom prst="rect">
            <a:avLst/>
          </a:prstGeom>
        </p:spPr>
        <p:txBody>
          <a:bodyPr vert="horz" wrap="square" lIns="0" tIns="0" rIns="0" bIns="0" rtlCol="0">
            <a:noAutofit/>
          </a:bodyPr>
          <a:lstStyle/>
          <a:p>
            <a:pPr marL="317500" indent="-304800">
              <a:lnSpc>
                <a:spcPct val="100000"/>
              </a:lnSpc>
              <a:buFont typeface="Times New Roman"/>
              <a:buChar char="•"/>
              <a:tabLst>
                <a:tab pos="316865" algn="l"/>
              </a:tabLst>
            </a:pPr>
            <a:r>
              <a:rPr sz="2900" dirty="0" smtClean="0">
                <a:solidFill>
                  <a:srgbClr val="BF0000"/>
                </a:solidFill>
                <a:latin typeface="Tahoma"/>
                <a:cs typeface="Tahoma"/>
              </a:rPr>
              <a:t>Auth</a:t>
            </a:r>
            <a:r>
              <a:rPr sz="2900" spc="-5" dirty="0" smtClean="0">
                <a:solidFill>
                  <a:srgbClr val="BF0000"/>
                </a:solidFill>
                <a:latin typeface="Tahoma"/>
                <a:cs typeface="Tahoma"/>
              </a:rPr>
              <a:t>e</a:t>
            </a:r>
            <a:r>
              <a:rPr sz="2900" spc="-15" dirty="0" smtClean="0">
                <a:solidFill>
                  <a:srgbClr val="BF0000"/>
                </a:solidFill>
                <a:latin typeface="Tahoma"/>
                <a:cs typeface="Tahoma"/>
              </a:rPr>
              <a:t>nti</a:t>
            </a:r>
            <a:r>
              <a:rPr sz="2900" spc="0" dirty="0" smtClean="0">
                <a:solidFill>
                  <a:srgbClr val="BF0000"/>
                </a:solidFill>
                <a:latin typeface="Tahoma"/>
                <a:cs typeface="Tahoma"/>
              </a:rPr>
              <a:t>c</a:t>
            </a:r>
            <a:r>
              <a:rPr sz="2900" spc="-15" dirty="0" smtClean="0">
                <a:solidFill>
                  <a:srgbClr val="BF0000"/>
                </a:solidFill>
                <a:latin typeface="Tahoma"/>
                <a:cs typeface="Tahoma"/>
              </a:rPr>
              <a:t>ati</a:t>
            </a:r>
            <a:r>
              <a:rPr sz="2900" spc="-25" dirty="0" smtClean="0">
                <a:solidFill>
                  <a:srgbClr val="BF0000"/>
                </a:solidFill>
                <a:latin typeface="Tahoma"/>
                <a:cs typeface="Tahoma"/>
              </a:rPr>
              <a:t>o</a:t>
            </a:r>
            <a:r>
              <a:rPr sz="2900" spc="-20" dirty="0" smtClean="0">
                <a:solidFill>
                  <a:srgbClr val="BF0000"/>
                </a:solidFill>
                <a:latin typeface="Tahoma"/>
                <a:cs typeface="Tahoma"/>
              </a:rPr>
              <a:t>n </a:t>
            </a:r>
            <a:r>
              <a:rPr sz="2900" spc="-25" dirty="0" smtClean="0">
                <a:solidFill>
                  <a:srgbClr val="BF0000"/>
                </a:solidFill>
                <a:latin typeface="Tahoma"/>
                <a:cs typeface="Tahoma"/>
              </a:rPr>
              <a:t>o</a:t>
            </a:r>
            <a:r>
              <a:rPr sz="2900" spc="0" dirty="0" smtClean="0">
                <a:solidFill>
                  <a:srgbClr val="BF0000"/>
                </a:solidFill>
                <a:latin typeface="Tahoma"/>
                <a:cs typeface="Tahoma"/>
              </a:rPr>
              <a:t>f</a:t>
            </a:r>
            <a:r>
              <a:rPr sz="2900" spc="10" dirty="0" smtClean="0">
                <a:solidFill>
                  <a:srgbClr val="BF0000"/>
                </a:solidFill>
                <a:latin typeface="Tahoma"/>
                <a:cs typeface="Tahoma"/>
              </a:rPr>
              <a:t> </a:t>
            </a:r>
            <a:r>
              <a:rPr sz="2900" spc="0" dirty="0" smtClean="0">
                <a:solidFill>
                  <a:srgbClr val="BF0000"/>
                </a:solidFill>
                <a:latin typeface="Tahoma"/>
                <a:cs typeface="Tahoma"/>
              </a:rPr>
              <a:t>us</a:t>
            </a:r>
            <a:r>
              <a:rPr sz="2900" spc="-5" dirty="0" smtClean="0">
                <a:solidFill>
                  <a:srgbClr val="BF0000"/>
                </a:solidFill>
                <a:latin typeface="Tahoma"/>
                <a:cs typeface="Tahoma"/>
              </a:rPr>
              <a:t>e</a:t>
            </a:r>
            <a:r>
              <a:rPr sz="2900" spc="0" dirty="0" smtClean="0">
                <a:solidFill>
                  <a:srgbClr val="BF0000"/>
                </a:solidFill>
                <a:latin typeface="Tahoma"/>
                <a:cs typeface="Tahoma"/>
              </a:rPr>
              <a:t>rs</a:t>
            </a:r>
            <a:endParaRPr sz="2900" dirty="0">
              <a:latin typeface="Tahoma"/>
              <a:cs typeface="Tahoma"/>
            </a:endParaRPr>
          </a:p>
          <a:p>
            <a:pPr>
              <a:lnSpc>
                <a:spcPts val="1000"/>
              </a:lnSpc>
              <a:spcBef>
                <a:spcPts val="95"/>
              </a:spcBef>
              <a:buFont typeface="Times New Roman"/>
              <a:buChar char="•"/>
            </a:pPr>
            <a:endParaRPr sz="1000" dirty="0"/>
          </a:p>
          <a:p>
            <a:pPr marL="772795" lvl="1" indent="-353695">
              <a:lnSpc>
                <a:spcPct val="100000"/>
              </a:lnSpc>
              <a:buFont typeface="Times New Roman"/>
              <a:buChar char="–"/>
              <a:tabLst>
                <a:tab pos="772795" algn="l"/>
              </a:tabLst>
            </a:pPr>
            <a:r>
              <a:rPr sz="2500" spc="-15" dirty="0" smtClean="0">
                <a:latin typeface="Tahoma"/>
                <a:cs typeface="Tahoma"/>
              </a:rPr>
              <a:t>pass</a:t>
            </a:r>
            <a:r>
              <a:rPr sz="2500" spc="-25" dirty="0" smtClean="0">
                <a:latin typeface="Tahoma"/>
                <a:cs typeface="Tahoma"/>
              </a:rPr>
              <a:t>w</a:t>
            </a:r>
            <a:r>
              <a:rPr sz="2500" spc="-15" dirty="0" smtClean="0">
                <a:latin typeface="Tahoma"/>
                <a:cs typeface="Tahoma"/>
              </a:rPr>
              <a:t>ord</a:t>
            </a:r>
            <a:r>
              <a:rPr sz="2500" spc="15" dirty="0" smtClean="0">
                <a:latin typeface="Tahoma"/>
                <a:cs typeface="Tahoma"/>
              </a:rPr>
              <a:t> </a:t>
            </a:r>
            <a:r>
              <a:rPr sz="2500" spc="-15" dirty="0" smtClean="0">
                <a:latin typeface="Tahoma"/>
                <a:cs typeface="Tahoma"/>
              </a:rPr>
              <a:t>compar</a:t>
            </a:r>
            <a:r>
              <a:rPr sz="2500" spc="-5" dirty="0" smtClean="0">
                <a:latin typeface="Tahoma"/>
                <a:cs typeface="Tahoma"/>
              </a:rPr>
              <a:t>i</a:t>
            </a:r>
            <a:r>
              <a:rPr sz="2500" spc="-15" dirty="0" smtClean="0">
                <a:latin typeface="Tahoma"/>
                <a:cs typeface="Tahoma"/>
              </a:rPr>
              <a:t>son</a:t>
            </a:r>
            <a:endParaRPr sz="2500" dirty="0">
              <a:latin typeface="Tahoma"/>
              <a:cs typeface="Tahoma"/>
            </a:endParaRPr>
          </a:p>
          <a:p>
            <a:pPr lvl="1">
              <a:lnSpc>
                <a:spcPts val="750"/>
              </a:lnSpc>
              <a:spcBef>
                <a:spcPts val="1"/>
              </a:spcBef>
              <a:buFont typeface="Times New Roman"/>
              <a:buChar char="–"/>
            </a:pPr>
            <a:endParaRPr sz="750" dirty="0"/>
          </a:p>
          <a:p>
            <a:pPr marL="317500" indent="-304800">
              <a:lnSpc>
                <a:spcPct val="100000"/>
              </a:lnSpc>
              <a:buFont typeface="Times New Roman"/>
              <a:buChar char="•"/>
              <a:tabLst>
                <a:tab pos="316865" algn="l"/>
              </a:tabLst>
            </a:pPr>
            <a:r>
              <a:rPr sz="2900" spc="-5" dirty="0" smtClean="0">
                <a:solidFill>
                  <a:srgbClr val="BF0000"/>
                </a:solidFill>
                <a:latin typeface="Tahoma"/>
                <a:cs typeface="Tahoma"/>
              </a:rPr>
              <a:t>P</a:t>
            </a:r>
            <a:r>
              <a:rPr sz="2900" spc="0" dirty="0" smtClean="0">
                <a:solidFill>
                  <a:srgbClr val="BF0000"/>
                </a:solidFill>
                <a:latin typeface="Tahoma"/>
                <a:cs typeface="Tahoma"/>
              </a:rPr>
              <a:t>r</a:t>
            </a:r>
            <a:r>
              <a:rPr sz="2900" spc="-5" dirty="0" smtClean="0">
                <a:solidFill>
                  <a:srgbClr val="BF0000"/>
                </a:solidFill>
                <a:latin typeface="Tahoma"/>
                <a:cs typeface="Tahoma"/>
              </a:rPr>
              <a:t>o</a:t>
            </a:r>
            <a:r>
              <a:rPr sz="2900" spc="0" dirty="0" smtClean="0">
                <a:solidFill>
                  <a:srgbClr val="BF0000"/>
                </a:solidFill>
                <a:latin typeface="Tahoma"/>
                <a:cs typeface="Tahoma"/>
              </a:rPr>
              <a:t>t</a:t>
            </a:r>
            <a:r>
              <a:rPr sz="2900" spc="-5" dirty="0" smtClean="0">
                <a:solidFill>
                  <a:srgbClr val="BF0000"/>
                </a:solidFill>
                <a:latin typeface="Tahoma"/>
                <a:cs typeface="Tahoma"/>
              </a:rPr>
              <a:t>e</a:t>
            </a:r>
            <a:r>
              <a:rPr sz="2900" spc="0" dirty="0" smtClean="0">
                <a:solidFill>
                  <a:srgbClr val="BF0000"/>
                </a:solidFill>
                <a:latin typeface="Tahoma"/>
                <a:cs typeface="Tahoma"/>
              </a:rPr>
              <a:t>c</a:t>
            </a:r>
            <a:r>
              <a:rPr sz="2900" spc="-10" dirty="0" smtClean="0">
                <a:solidFill>
                  <a:srgbClr val="BF0000"/>
                </a:solidFill>
                <a:latin typeface="Tahoma"/>
                <a:cs typeface="Tahoma"/>
              </a:rPr>
              <a:t>t</a:t>
            </a:r>
            <a:r>
              <a:rPr sz="2900" spc="-15" dirty="0" smtClean="0">
                <a:solidFill>
                  <a:srgbClr val="BF0000"/>
                </a:solidFill>
                <a:latin typeface="Tahoma"/>
                <a:cs typeface="Tahoma"/>
              </a:rPr>
              <a:t>i</a:t>
            </a:r>
            <a:r>
              <a:rPr sz="2900" spc="-25" dirty="0" smtClean="0">
                <a:solidFill>
                  <a:srgbClr val="BF0000"/>
                </a:solidFill>
                <a:latin typeface="Tahoma"/>
                <a:cs typeface="Tahoma"/>
              </a:rPr>
              <a:t>o</a:t>
            </a:r>
            <a:r>
              <a:rPr sz="2900" spc="-20" dirty="0" smtClean="0">
                <a:solidFill>
                  <a:srgbClr val="BF0000"/>
                </a:solidFill>
                <a:latin typeface="Tahoma"/>
                <a:cs typeface="Tahoma"/>
              </a:rPr>
              <a:t>n</a:t>
            </a:r>
            <a:r>
              <a:rPr sz="2900" spc="10" dirty="0" smtClean="0">
                <a:solidFill>
                  <a:srgbClr val="BF0000"/>
                </a:solidFill>
                <a:latin typeface="Tahoma"/>
                <a:cs typeface="Tahoma"/>
              </a:rPr>
              <a:t> </a:t>
            </a:r>
            <a:r>
              <a:rPr sz="2900" spc="-25" dirty="0" smtClean="0">
                <a:solidFill>
                  <a:srgbClr val="BF0000"/>
                </a:solidFill>
                <a:latin typeface="Tahoma"/>
                <a:cs typeface="Tahoma"/>
              </a:rPr>
              <a:t>o</a:t>
            </a:r>
            <a:r>
              <a:rPr sz="2900" spc="0" dirty="0" smtClean="0">
                <a:solidFill>
                  <a:srgbClr val="BF0000"/>
                </a:solidFill>
                <a:latin typeface="Tahoma"/>
                <a:cs typeface="Tahoma"/>
              </a:rPr>
              <a:t>f </a:t>
            </a:r>
            <a:r>
              <a:rPr sz="2900" spc="-5" dirty="0" smtClean="0">
                <a:solidFill>
                  <a:srgbClr val="BF0000"/>
                </a:solidFill>
                <a:latin typeface="Tahoma"/>
                <a:cs typeface="Tahoma"/>
              </a:rPr>
              <a:t>mem</a:t>
            </a:r>
            <a:r>
              <a:rPr sz="2900" spc="-25" dirty="0" smtClean="0">
                <a:solidFill>
                  <a:srgbClr val="BF0000"/>
                </a:solidFill>
                <a:latin typeface="Tahoma"/>
                <a:cs typeface="Tahoma"/>
              </a:rPr>
              <a:t>o</a:t>
            </a:r>
            <a:r>
              <a:rPr sz="2900" spc="0" dirty="0" smtClean="0">
                <a:solidFill>
                  <a:srgbClr val="BF0000"/>
                </a:solidFill>
                <a:latin typeface="Tahoma"/>
                <a:cs typeface="Tahoma"/>
              </a:rPr>
              <a:t>ry</a:t>
            </a:r>
            <a:endParaRPr sz="2900" dirty="0">
              <a:latin typeface="Tahoma"/>
              <a:cs typeface="Tahoma"/>
            </a:endParaRPr>
          </a:p>
          <a:p>
            <a:pPr>
              <a:lnSpc>
                <a:spcPts val="1000"/>
              </a:lnSpc>
              <a:spcBef>
                <a:spcPts val="96"/>
              </a:spcBef>
              <a:buFont typeface="Times New Roman"/>
              <a:buChar char="•"/>
            </a:pPr>
            <a:endParaRPr sz="1000" dirty="0"/>
          </a:p>
          <a:p>
            <a:pPr marL="672465" lvl="1" indent="-253365">
              <a:lnSpc>
                <a:spcPct val="100000"/>
              </a:lnSpc>
              <a:buFont typeface="Times New Roman"/>
              <a:buChar char="–"/>
              <a:tabLst>
                <a:tab pos="672465" algn="l"/>
              </a:tabLst>
            </a:pPr>
            <a:r>
              <a:rPr sz="2500" spc="-15" dirty="0" smtClean="0">
                <a:latin typeface="Tahoma"/>
                <a:cs typeface="Tahoma"/>
              </a:rPr>
              <a:t>us</a:t>
            </a:r>
            <a:r>
              <a:rPr sz="2500" spc="-20" dirty="0" smtClean="0">
                <a:latin typeface="Tahoma"/>
                <a:cs typeface="Tahoma"/>
              </a:rPr>
              <a:t>e</a:t>
            </a:r>
            <a:r>
              <a:rPr sz="2500" spc="-10" dirty="0" smtClean="0">
                <a:latin typeface="Tahoma"/>
                <a:cs typeface="Tahoma"/>
              </a:rPr>
              <a:t>r</a:t>
            </a:r>
            <a:r>
              <a:rPr sz="2500" spc="5" dirty="0" smtClean="0">
                <a:latin typeface="Tahoma"/>
                <a:cs typeface="Tahoma"/>
              </a:rPr>
              <a:t> </a:t>
            </a:r>
            <a:r>
              <a:rPr sz="2500" spc="-15" dirty="0" smtClean="0">
                <a:latin typeface="Tahoma"/>
                <a:cs typeface="Tahoma"/>
              </a:rPr>
              <a:t>spac</a:t>
            </a:r>
            <a:r>
              <a:rPr sz="2500" spc="-20" dirty="0" smtClean="0">
                <a:latin typeface="Tahoma"/>
                <a:cs typeface="Tahoma"/>
              </a:rPr>
              <a:t>e</a:t>
            </a:r>
            <a:r>
              <a:rPr sz="2500" spc="-10" dirty="0" smtClean="0">
                <a:latin typeface="Tahoma"/>
                <a:cs typeface="Tahoma"/>
              </a:rPr>
              <a:t>,</a:t>
            </a:r>
            <a:r>
              <a:rPr sz="2500" spc="15" dirty="0" smtClean="0">
                <a:latin typeface="Tahoma"/>
                <a:cs typeface="Tahoma"/>
              </a:rPr>
              <a:t> </a:t>
            </a:r>
            <a:r>
              <a:rPr sz="2500" spc="-15" dirty="0" smtClean="0">
                <a:latin typeface="Tahoma"/>
                <a:cs typeface="Tahoma"/>
              </a:rPr>
              <a:t>pag</a:t>
            </a:r>
            <a:r>
              <a:rPr sz="2500" spc="-5" dirty="0" smtClean="0">
                <a:latin typeface="Tahoma"/>
                <a:cs typeface="Tahoma"/>
              </a:rPr>
              <a:t>i</a:t>
            </a:r>
            <a:r>
              <a:rPr sz="2500" spc="-15" dirty="0" smtClean="0">
                <a:latin typeface="Tahoma"/>
                <a:cs typeface="Tahoma"/>
              </a:rPr>
              <a:t>ng,</a:t>
            </a:r>
            <a:r>
              <a:rPr sz="2500" spc="40" dirty="0" smtClean="0">
                <a:latin typeface="Tahoma"/>
                <a:cs typeface="Tahoma"/>
              </a:rPr>
              <a:t> </a:t>
            </a:r>
            <a:r>
              <a:rPr sz="2500" spc="-15" dirty="0" smtClean="0">
                <a:latin typeface="Tahoma"/>
                <a:cs typeface="Tahoma"/>
              </a:rPr>
              <a:t>s</a:t>
            </a:r>
            <a:r>
              <a:rPr sz="2500" spc="-20" dirty="0" smtClean="0">
                <a:latin typeface="Tahoma"/>
                <a:cs typeface="Tahoma"/>
              </a:rPr>
              <a:t>egme</a:t>
            </a:r>
            <a:r>
              <a:rPr sz="2500" spc="-15" dirty="0" smtClean="0">
                <a:latin typeface="Tahoma"/>
                <a:cs typeface="Tahoma"/>
              </a:rPr>
              <a:t>n</a:t>
            </a:r>
            <a:r>
              <a:rPr sz="2500" spc="-5" dirty="0" smtClean="0">
                <a:latin typeface="Tahoma"/>
                <a:cs typeface="Tahoma"/>
              </a:rPr>
              <a:t>t</a:t>
            </a:r>
            <a:r>
              <a:rPr sz="2500" spc="-15" dirty="0" smtClean="0">
                <a:latin typeface="Tahoma"/>
                <a:cs typeface="Tahoma"/>
              </a:rPr>
              <a:t>a</a:t>
            </a:r>
            <a:r>
              <a:rPr sz="2500" spc="-5" dirty="0" smtClean="0">
                <a:latin typeface="Tahoma"/>
                <a:cs typeface="Tahoma"/>
              </a:rPr>
              <a:t>ti</a:t>
            </a:r>
            <a:r>
              <a:rPr sz="2500" spc="-15" dirty="0" smtClean="0">
                <a:latin typeface="Tahoma"/>
                <a:cs typeface="Tahoma"/>
              </a:rPr>
              <a:t>ons</a:t>
            </a:r>
            <a:endParaRPr sz="2500" dirty="0">
              <a:latin typeface="Tahoma"/>
              <a:cs typeface="Tahoma"/>
            </a:endParaRPr>
          </a:p>
          <a:p>
            <a:pPr lvl="1">
              <a:lnSpc>
                <a:spcPts val="750"/>
              </a:lnSpc>
              <a:spcBef>
                <a:spcPts val="2"/>
              </a:spcBef>
              <a:buFont typeface="Times New Roman"/>
              <a:buChar char="–"/>
            </a:pPr>
            <a:endParaRPr sz="750" dirty="0"/>
          </a:p>
          <a:p>
            <a:pPr marL="317500" indent="-304800">
              <a:lnSpc>
                <a:spcPct val="100000"/>
              </a:lnSpc>
              <a:buFont typeface="Times New Roman"/>
              <a:buChar char="•"/>
              <a:tabLst>
                <a:tab pos="316865" algn="l"/>
              </a:tabLst>
            </a:pPr>
            <a:r>
              <a:rPr sz="2900" dirty="0" smtClean="0">
                <a:solidFill>
                  <a:srgbClr val="BF0000"/>
                </a:solidFill>
                <a:latin typeface="Tahoma"/>
                <a:cs typeface="Tahoma"/>
              </a:rPr>
              <a:t>F</a:t>
            </a:r>
            <a:r>
              <a:rPr sz="2900" spc="-5" dirty="0" smtClean="0">
                <a:solidFill>
                  <a:srgbClr val="BF0000"/>
                </a:solidFill>
                <a:latin typeface="Tahoma"/>
                <a:cs typeface="Tahoma"/>
              </a:rPr>
              <a:t>i</a:t>
            </a:r>
            <a:r>
              <a:rPr sz="2900" spc="-15" dirty="0" smtClean="0">
                <a:solidFill>
                  <a:srgbClr val="BF0000"/>
                </a:solidFill>
                <a:latin typeface="Tahoma"/>
                <a:cs typeface="Tahoma"/>
              </a:rPr>
              <a:t>l</a:t>
            </a:r>
            <a:r>
              <a:rPr sz="2900" spc="0" dirty="0" smtClean="0">
                <a:solidFill>
                  <a:srgbClr val="BF0000"/>
                </a:solidFill>
                <a:latin typeface="Tahoma"/>
                <a:cs typeface="Tahoma"/>
              </a:rPr>
              <a:t>e</a:t>
            </a:r>
            <a:r>
              <a:rPr sz="2900" spc="10" dirty="0" smtClean="0">
                <a:solidFill>
                  <a:srgbClr val="BF0000"/>
                </a:solidFill>
                <a:latin typeface="Tahoma"/>
                <a:cs typeface="Tahoma"/>
              </a:rPr>
              <a:t> </a:t>
            </a:r>
            <a:r>
              <a:rPr sz="2900" spc="-20" dirty="0" smtClean="0">
                <a:solidFill>
                  <a:srgbClr val="BF0000"/>
                </a:solidFill>
                <a:latin typeface="Tahoma"/>
                <a:cs typeface="Tahoma"/>
              </a:rPr>
              <a:t>and </a:t>
            </a:r>
            <a:r>
              <a:rPr sz="2900" spc="-5" dirty="0" smtClean="0">
                <a:solidFill>
                  <a:srgbClr val="BF0000"/>
                </a:solidFill>
                <a:latin typeface="Tahoma"/>
                <a:cs typeface="Tahoma"/>
              </a:rPr>
              <a:t>I</a:t>
            </a:r>
            <a:r>
              <a:rPr sz="2900" spc="0" dirty="0" smtClean="0">
                <a:solidFill>
                  <a:srgbClr val="BF0000"/>
                </a:solidFill>
                <a:latin typeface="Tahoma"/>
                <a:cs typeface="Tahoma"/>
              </a:rPr>
              <a:t>/</a:t>
            </a:r>
            <a:r>
              <a:rPr sz="2900" spc="-25" dirty="0" smtClean="0">
                <a:solidFill>
                  <a:srgbClr val="BF0000"/>
                </a:solidFill>
                <a:latin typeface="Tahoma"/>
                <a:cs typeface="Tahoma"/>
              </a:rPr>
              <a:t>O</a:t>
            </a:r>
            <a:r>
              <a:rPr sz="2900" spc="10" dirty="0" smtClean="0">
                <a:solidFill>
                  <a:srgbClr val="BF0000"/>
                </a:solidFill>
                <a:latin typeface="Tahoma"/>
                <a:cs typeface="Tahoma"/>
              </a:rPr>
              <a:t> </a:t>
            </a:r>
            <a:r>
              <a:rPr sz="2900" spc="0" dirty="0" smtClean="0">
                <a:solidFill>
                  <a:srgbClr val="BF0000"/>
                </a:solidFill>
                <a:latin typeface="Tahoma"/>
                <a:cs typeface="Tahoma"/>
              </a:rPr>
              <a:t>d</a:t>
            </a:r>
            <a:r>
              <a:rPr sz="2900" spc="-5" dirty="0" smtClean="0">
                <a:solidFill>
                  <a:srgbClr val="BF0000"/>
                </a:solidFill>
                <a:latin typeface="Tahoma"/>
                <a:cs typeface="Tahoma"/>
              </a:rPr>
              <a:t>e</a:t>
            </a:r>
            <a:r>
              <a:rPr sz="2900" spc="0" dirty="0" smtClean="0">
                <a:solidFill>
                  <a:srgbClr val="BF0000"/>
                </a:solidFill>
                <a:latin typeface="Tahoma"/>
                <a:cs typeface="Tahoma"/>
              </a:rPr>
              <a:t>v</a:t>
            </a:r>
            <a:r>
              <a:rPr sz="2900" spc="-15" dirty="0" smtClean="0">
                <a:solidFill>
                  <a:srgbClr val="BF0000"/>
                </a:solidFill>
                <a:latin typeface="Tahoma"/>
                <a:cs typeface="Tahoma"/>
              </a:rPr>
              <a:t>i</a:t>
            </a:r>
            <a:r>
              <a:rPr sz="2900" spc="0" dirty="0" smtClean="0">
                <a:solidFill>
                  <a:srgbClr val="BF0000"/>
                </a:solidFill>
                <a:latin typeface="Tahoma"/>
                <a:cs typeface="Tahoma"/>
              </a:rPr>
              <a:t>ce</a:t>
            </a:r>
            <a:r>
              <a:rPr sz="2900" spc="-15" dirty="0" smtClean="0">
                <a:solidFill>
                  <a:srgbClr val="BF0000"/>
                </a:solidFill>
                <a:latin typeface="Tahoma"/>
                <a:cs typeface="Tahoma"/>
              </a:rPr>
              <a:t> </a:t>
            </a:r>
            <a:r>
              <a:rPr sz="2900" spc="0" dirty="0" smtClean="0">
                <a:solidFill>
                  <a:srgbClr val="BF0000"/>
                </a:solidFill>
                <a:latin typeface="Tahoma"/>
                <a:cs typeface="Tahoma"/>
              </a:rPr>
              <a:t>acc</a:t>
            </a:r>
            <a:r>
              <a:rPr sz="2900" spc="-5" dirty="0" smtClean="0">
                <a:solidFill>
                  <a:srgbClr val="BF0000"/>
                </a:solidFill>
                <a:latin typeface="Tahoma"/>
                <a:cs typeface="Tahoma"/>
              </a:rPr>
              <a:t>e</a:t>
            </a:r>
            <a:r>
              <a:rPr sz="2900" spc="0" dirty="0" smtClean="0">
                <a:solidFill>
                  <a:srgbClr val="BF0000"/>
                </a:solidFill>
                <a:latin typeface="Tahoma"/>
                <a:cs typeface="Tahoma"/>
              </a:rPr>
              <a:t>ss</a:t>
            </a:r>
            <a:r>
              <a:rPr sz="2900" spc="-10" dirty="0" smtClean="0">
                <a:solidFill>
                  <a:srgbClr val="BF0000"/>
                </a:solidFill>
                <a:latin typeface="Tahoma"/>
                <a:cs typeface="Tahoma"/>
              </a:rPr>
              <a:t> </a:t>
            </a:r>
            <a:r>
              <a:rPr sz="2900" spc="0" dirty="0" smtClean="0">
                <a:solidFill>
                  <a:srgbClr val="BF0000"/>
                </a:solidFill>
                <a:latin typeface="Tahoma"/>
                <a:cs typeface="Tahoma"/>
              </a:rPr>
              <a:t>c</a:t>
            </a:r>
            <a:r>
              <a:rPr sz="2900" spc="-25" dirty="0" smtClean="0">
                <a:solidFill>
                  <a:srgbClr val="BF0000"/>
                </a:solidFill>
                <a:latin typeface="Tahoma"/>
                <a:cs typeface="Tahoma"/>
              </a:rPr>
              <a:t>o</a:t>
            </a:r>
            <a:r>
              <a:rPr sz="2900" spc="0" dirty="0" smtClean="0">
                <a:solidFill>
                  <a:srgbClr val="BF0000"/>
                </a:solidFill>
                <a:latin typeface="Tahoma"/>
                <a:cs typeface="Tahoma"/>
              </a:rPr>
              <a:t>ntr</a:t>
            </a:r>
            <a:r>
              <a:rPr sz="2900" spc="-5" dirty="0" smtClean="0">
                <a:solidFill>
                  <a:srgbClr val="BF0000"/>
                </a:solidFill>
                <a:latin typeface="Tahoma"/>
                <a:cs typeface="Tahoma"/>
              </a:rPr>
              <a:t>o</a:t>
            </a:r>
            <a:r>
              <a:rPr sz="2900" spc="-10" dirty="0" smtClean="0">
                <a:solidFill>
                  <a:srgbClr val="BF0000"/>
                </a:solidFill>
                <a:latin typeface="Tahoma"/>
                <a:cs typeface="Tahoma"/>
              </a:rPr>
              <a:t>l</a:t>
            </a:r>
            <a:endParaRPr sz="2900" dirty="0">
              <a:latin typeface="Tahoma"/>
              <a:cs typeface="Tahoma"/>
            </a:endParaRPr>
          </a:p>
          <a:p>
            <a:pPr>
              <a:lnSpc>
                <a:spcPts val="1000"/>
              </a:lnSpc>
              <a:spcBef>
                <a:spcPts val="95"/>
              </a:spcBef>
              <a:buFont typeface="Times New Roman"/>
              <a:buChar char="•"/>
            </a:pPr>
            <a:endParaRPr sz="1000" dirty="0"/>
          </a:p>
          <a:p>
            <a:pPr marL="672465" lvl="1" indent="-253365">
              <a:lnSpc>
                <a:spcPct val="100000"/>
              </a:lnSpc>
              <a:buFont typeface="Times New Roman"/>
              <a:buChar char="–"/>
              <a:tabLst>
                <a:tab pos="672465" algn="l"/>
              </a:tabLst>
            </a:pPr>
            <a:r>
              <a:rPr sz="2500" spc="-15" dirty="0" smtClean="0">
                <a:latin typeface="Tahoma"/>
                <a:cs typeface="Tahoma"/>
              </a:rPr>
              <a:t>acc</a:t>
            </a:r>
            <a:r>
              <a:rPr sz="2500" spc="-20" dirty="0" smtClean="0">
                <a:latin typeface="Tahoma"/>
                <a:cs typeface="Tahoma"/>
              </a:rPr>
              <a:t>e</a:t>
            </a:r>
            <a:r>
              <a:rPr sz="2500" spc="-15" dirty="0" smtClean="0">
                <a:latin typeface="Tahoma"/>
                <a:cs typeface="Tahoma"/>
              </a:rPr>
              <a:t>ss</a:t>
            </a:r>
            <a:r>
              <a:rPr sz="2500" spc="-5" dirty="0" smtClean="0">
                <a:latin typeface="Tahoma"/>
                <a:cs typeface="Tahoma"/>
              </a:rPr>
              <a:t> </a:t>
            </a:r>
            <a:r>
              <a:rPr sz="2500" spc="-15" dirty="0" smtClean="0">
                <a:latin typeface="Tahoma"/>
                <a:cs typeface="Tahoma"/>
              </a:rPr>
              <a:t>con</a:t>
            </a:r>
            <a:r>
              <a:rPr sz="2500" spc="-5" dirty="0" smtClean="0">
                <a:latin typeface="Tahoma"/>
                <a:cs typeface="Tahoma"/>
              </a:rPr>
              <a:t>t</a:t>
            </a:r>
            <a:r>
              <a:rPr sz="2500" spc="-10" dirty="0" smtClean="0">
                <a:latin typeface="Tahoma"/>
                <a:cs typeface="Tahoma"/>
              </a:rPr>
              <a:t>rol</a:t>
            </a:r>
            <a:r>
              <a:rPr sz="2500" spc="20" dirty="0" smtClean="0">
                <a:latin typeface="Tahoma"/>
                <a:cs typeface="Tahoma"/>
              </a:rPr>
              <a:t> </a:t>
            </a:r>
            <a:r>
              <a:rPr sz="2500" spc="-20" dirty="0" smtClean="0">
                <a:latin typeface="Tahoma"/>
                <a:cs typeface="Tahoma"/>
              </a:rPr>
              <a:t>ma</a:t>
            </a:r>
            <a:r>
              <a:rPr sz="2500" spc="-5" dirty="0" smtClean="0">
                <a:latin typeface="Tahoma"/>
                <a:cs typeface="Tahoma"/>
              </a:rPr>
              <a:t>t</a:t>
            </a:r>
            <a:r>
              <a:rPr sz="2500" spc="-10" dirty="0" smtClean="0">
                <a:latin typeface="Tahoma"/>
                <a:cs typeface="Tahoma"/>
              </a:rPr>
              <a:t>r</a:t>
            </a:r>
            <a:r>
              <a:rPr sz="2500" spc="-5" dirty="0" smtClean="0">
                <a:latin typeface="Tahoma"/>
                <a:cs typeface="Tahoma"/>
              </a:rPr>
              <a:t>i</a:t>
            </a:r>
            <a:r>
              <a:rPr sz="2500" spc="-15" dirty="0" smtClean="0">
                <a:latin typeface="Tahoma"/>
                <a:cs typeface="Tahoma"/>
              </a:rPr>
              <a:t>x</a:t>
            </a:r>
            <a:endParaRPr sz="2500" dirty="0">
              <a:latin typeface="Tahoma"/>
              <a:cs typeface="Tahoma"/>
            </a:endParaRPr>
          </a:p>
          <a:p>
            <a:pPr lvl="1">
              <a:lnSpc>
                <a:spcPts val="750"/>
              </a:lnSpc>
              <a:spcBef>
                <a:spcPts val="1"/>
              </a:spcBef>
              <a:buFont typeface="Times New Roman"/>
              <a:buChar char="–"/>
            </a:pPr>
            <a:endParaRPr sz="750" dirty="0"/>
          </a:p>
          <a:p>
            <a:pPr marL="317500" indent="-304800">
              <a:lnSpc>
                <a:spcPct val="100000"/>
              </a:lnSpc>
              <a:buFont typeface="Times New Roman"/>
              <a:buChar char="•"/>
              <a:tabLst>
                <a:tab pos="316865" algn="l"/>
              </a:tabLst>
            </a:pPr>
            <a:r>
              <a:rPr sz="2900" spc="-20" dirty="0" smtClean="0">
                <a:solidFill>
                  <a:srgbClr val="BF0000"/>
                </a:solidFill>
                <a:latin typeface="Tahoma"/>
                <a:cs typeface="Tahoma"/>
              </a:rPr>
              <a:t>A</a:t>
            </a:r>
            <a:r>
              <a:rPr sz="2900" spc="-15" dirty="0" smtClean="0">
                <a:solidFill>
                  <a:srgbClr val="BF0000"/>
                </a:solidFill>
                <a:latin typeface="Tahoma"/>
                <a:cs typeface="Tahoma"/>
              </a:rPr>
              <a:t>ll</a:t>
            </a:r>
            <a:r>
              <a:rPr sz="2900" spc="-25" dirty="0" smtClean="0">
                <a:solidFill>
                  <a:srgbClr val="BF0000"/>
                </a:solidFill>
                <a:latin typeface="Tahoma"/>
                <a:cs typeface="Tahoma"/>
              </a:rPr>
              <a:t>o</a:t>
            </a:r>
            <a:r>
              <a:rPr sz="2900" spc="0" dirty="0" smtClean="0">
                <a:solidFill>
                  <a:srgbClr val="BF0000"/>
                </a:solidFill>
                <a:latin typeface="Tahoma"/>
                <a:cs typeface="Tahoma"/>
              </a:rPr>
              <a:t>c</a:t>
            </a:r>
            <a:r>
              <a:rPr sz="2900" spc="-15" dirty="0" smtClean="0">
                <a:solidFill>
                  <a:srgbClr val="BF0000"/>
                </a:solidFill>
                <a:latin typeface="Tahoma"/>
                <a:cs typeface="Tahoma"/>
              </a:rPr>
              <a:t>ati</a:t>
            </a:r>
            <a:r>
              <a:rPr sz="2900" spc="-25" dirty="0" smtClean="0">
                <a:solidFill>
                  <a:srgbClr val="BF0000"/>
                </a:solidFill>
                <a:latin typeface="Tahoma"/>
                <a:cs typeface="Tahoma"/>
              </a:rPr>
              <a:t>o</a:t>
            </a:r>
            <a:r>
              <a:rPr sz="2900" spc="-20" dirty="0" smtClean="0">
                <a:solidFill>
                  <a:srgbClr val="BF0000"/>
                </a:solidFill>
                <a:latin typeface="Tahoma"/>
                <a:cs typeface="Tahoma"/>
              </a:rPr>
              <a:t>n &amp; acc</a:t>
            </a:r>
            <a:r>
              <a:rPr sz="2900" spc="-5" dirty="0" smtClean="0">
                <a:solidFill>
                  <a:srgbClr val="BF0000"/>
                </a:solidFill>
                <a:latin typeface="Tahoma"/>
                <a:cs typeface="Tahoma"/>
              </a:rPr>
              <a:t>e</a:t>
            </a:r>
            <a:r>
              <a:rPr sz="2900" spc="0" dirty="0" smtClean="0">
                <a:solidFill>
                  <a:srgbClr val="BF0000"/>
                </a:solidFill>
                <a:latin typeface="Tahoma"/>
                <a:cs typeface="Tahoma"/>
              </a:rPr>
              <a:t>ss</a:t>
            </a:r>
            <a:r>
              <a:rPr sz="2900" spc="-10" dirty="0" smtClean="0">
                <a:solidFill>
                  <a:srgbClr val="BF0000"/>
                </a:solidFill>
                <a:latin typeface="Tahoma"/>
                <a:cs typeface="Tahoma"/>
              </a:rPr>
              <a:t> </a:t>
            </a:r>
            <a:r>
              <a:rPr sz="2900" spc="0" dirty="0" smtClean="0">
                <a:solidFill>
                  <a:srgbClr val="BF0000"/>
                </a:solidFill>
                <a:latin typeface="Tahoma"/>
                <a:cs typeface="Tahoma"/>
              </a:rPr>
              <a:t>c</a:t>
            </a:r>
            <a:r>
              <a:rPr sz="2900" spc="-25" dirty="0" smtClean="0">
                <a:solidFill>
                  <a:srgbClr val="BF0000"/>
                </a:solidFill>
                <a:latin typeface="Tahoma"/>
                <a:cs typeface="Tahoma"/>
              </a:rPr>
              <a:t>o</a:t>
            </a:r>
            <a:r>
              <a:rPr sz="2900" spc="0" dirty="0" smtClean="0">
                <a:solidFill>
                  <a:srgbClr val="BF0000"/>
                </a:solidFill>
                <a:latin typeface="Tahoma"/>
                <a:cs typeface="Tahoma"/>
              </a:rPr>
              <a:t>ntr</a:t>
            </a:r>
            <a:r>
              <a:rPr sz="2900" spc="-5" dirty="0" smtClean="0">
                <a:solidFill>
                  <a:srgbClr val="BF0000"/>
                </a:solidFill>
                <a:latin typeface="Tahoma"/>
                <a:cs typeface="Tahoma"/>
              </a:rPr>
              <a:t>o</a:t>
            </a:r>
            <a:r>
              <a:rPr sz="2900" spc="-10" dirty="0" smtClean="0">
                <a:solidFill>
                  <a:srgbClr val="BF0000"/>
                </a:solidFill>
                <a:latin typeface="Tahoma"/>
                <a:cs typeface="Tahoma"/>
              </a:rPr>
              <a:t>l</a:t>
            </a:r>
            <a:r>
              <a:rPr sz="2900" spc="10" dirty="0" smtClean="0">
                <a:solidFill>
                  <a:srgbClr val="BF0000"/>
                </a:solidFill>
                <a:latin typeface="Tahoma"/>
                <a:cs typeface="Tahoma"/>
              </a:rPr>
              <a:t> </a:t>
            </a:r>
            <a:r>
              <a:rPr sz="2900" spc="0" dirty="0" smtClean="0">
                <a:solidFill>
                  <a:srgbClr val="BF0000"/>
                </a:solidFill>
                <a:latin typeface="Tahoma"/>
                <a:cs typeface="Tahoma"/>
              </a:rPr>
              <a:t>to</a:t>
            </a:r>
            <a:r>
              <a:rPr sz="2900" spc="-5" dirty="0" smtClean="0">
                <a:solidFill>
                  <a:srgbClr val="BF0000"/>
                </a:solidFill>
                <a:latin typeface="Tahoma"/>
                <a:cs typeface="Tahoma"/>
              </a:rPr>
              <a:t> </a:t>
            </a:r>
            <a:r>
              <a:rPr sz="2900" spc="0" dirty="0" smtClean="0">
                <a:solidFill>
                  <a:srgbClr val="BF0000"/>
                </a:solidFill>
                <a:latin typeface="Tahoma"/>
                <a:cs typeface="Tahoma"/>
              </a:rPr>
              <a:t>g</a:t>
            </a:r>
            <a:r>
              <a:rPr sz="2900" spc="-5" dirty="0" smtClean="0">
                <a:solidFill>
                  <a:srgbClr val="BF0000"/>
                </a:solidFill>
                <a:latin typeface="Tahoma"/>
                <a:cs typeface="Tahoma"/>
              </a:rPr>
              <a:t>e</a:t>
            </a:r>
            <a:r>
              <a:rPr sz="2900" spc="0" dirty="0" smtClean="0">
                <a:solidFill>
                  <a:srgbClr val="BF0000"/>
                </a:solidFill>
                <a:latin typeface="Tahoma"/>
                <a:cs typeface="Tahoma"/>
              </a:rPr>
              <a:t>n</a:t>
            </a:r>
            <a:r>
              <a:rPr sz="2900" spc="-5" dirty="0" smtClean="0">
                <a:solidFill>
                  <a:srgbClr val="BF0000"/>
                </a:solidFill>
                <a:latin typeface="Tahoma"/>
                <a:cs typeface="Tahoma"/>
              </a:rPr>
              <a:t>e</a:t>
            </a:r>
            <a:r>
              <a:rPr sz="2900" spc="-15" dirty="0" smtClean="0">
                <a:solidFill>
                  <a:srgbClr val="BF0000"/>
                </a:solidFill>
                <a:latin typeface="Tahoma"/>
                <a:cs typeface="Tahoma"/>
              </a:rPr>
              <a:t>ral</a:t>
            </a:r>
            <a:r>
              <a:rPr sz="2900" spc="-5" dirty="0" smtClean="0">
                <a:solidFill>
                  <a:srgbClr val="BF0000"/>
                </a:solidFill>
                <a:latin typeface="Tahoma"/>
                <a:cs typeface="Tahoma"/>
              </a:rPr>
              <a:t> </a:t>
            </a:r>
            <a:r>
              <a:rPr sz="2900" spc="-25" dirty="0" smtClean="0">
                <a:solidFill>
                  <a:srgbClr val="BF0000"/>
                </a:solidFill>
                <a:latin typeface="Tahoma"/>
                <a:cs typeface="Tahoma"/>
              </a:rPr>
              <a:t>o</a:t>
            </a:r>
            <a:r>
              <a:rPr sz="2900" spc="-15" dirty="0" smtClean="0">
                <a:solidFill>
                  <a:srgbClr val="BF0000"/>
                </a:solidFill>
                <a:latin typeface="Tahoma"/>
                <a:cs typeface="Tahoma"/>
              </a:rPr>
              <a:t>bj</a:t>
            </a:r>
            <a:r>
              <a:rPr sz="2900" spc="-25" dirty="0" smtClean="0">
                <a:solidFill>
                  <a:srgbClr val="BF0000"/>
                </a:solidFill>
                <a:latin typeface="Tahoma"/>
                <a:cs typeface="Tahoma"/>
              </a:rPr>
              <a:t>e</a:t>
            </a:r>
            <a:r>
              <a:rPr sz="2900" spc="0" dirty="0" smtClean="0">
                <a:solidFill>
                  <a:srgbClr val="BF0000"/>
                </a:solidFill>
                <a:latin typeface="Tahoma"/>
                <a:cs typeface="Tahoma"/>
              </a:rPr>
              <a:t>cts</a:t>
            </a:r>
            <a:endParaRPr sz="2900" dirty="0">
              <a:latin typeface="Tahoma"/>
              <a:cs typeface="Tahoma"/>
            </a:endParaRPr>
          </a:p>
          <a:p>
            <a:pPr>
              <a:lnSpc>
                <a:spcPts val="1000"/>
              </a:lnSpc>
              <a:spcBef>
                <a:spcPts val="84"/>
              </a:spcBef>
              <a:buFont typeface="Times New Roman"/>
              <a:buChar char="•"/>
            </a:pPr>
            <a:endParaRPr sz="1000" dirty="0"/>
          </a:p>
        </p:txBody>
      </p:sp>
    </p:spTree>
    <p:extLst>
      <p:ext uri="{BB962C8B-B14F-4D97-AF65-F5344CB8AC3E}">
        <p14:creationId xmlns:p14="http://schemas.microsoft.com/office/powerpoint/2010/main" val="1855102190"/>
      </p:ext>
    </p:extLst>
  </p:cSld>
  <p:clrMapOvr>
    <a:masterClrMapping/>
  </p:clrMapOvr>
  <mc:AlternateContent xmlns:mc="http://schemas.openxmlformats.org/markup-compatibility/2006" xmlns:p14="http://schemas.microsoft.com/office/powerpoint/2010/main">
    <mc:Choice Requires="p14">
      <p:transition spd="slow" p14:dur="2000" advTm="61893"/>
    </mc:Choice>
    <mc:Fallback xmlns="">
      <p:transition spd="slow" advTm="61893"/>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065650" y="615151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7" y="543490"/>
            <a:ext cx="7393181" cy="584775"/>
          </a:xfrm>
          <a:prstGeom prst="rect">
            <a:avLst/>
          </a:prstGeom>
          <a:noFill/>
        </p:spPr>
        <p:txBody>
          <a:bodyPr wrap="square" rtlCol="0">
            <a:spAutoFit/>
          </a:bodyPr>
          <a:lstStyle/>
          <a:p>
            <a:r>
              <a:rPr lang="en-US" sz="3200" b="1" dirty="0">
                <a:solidFill>
                  <a:srgbClr val="FF0000"/>
                </a:solidFill>
                <a:latin typeface="Tahoma"/>
                <a:cs typeface="Tahoma"/>
              </a:rPr>
              <a:t>Se</a:t>
            </a:r>
            <a:r>
              <a:rPr lang="en-US" sz="3200" b="1" spc="-5" dirty="0">
                <a:solidFill>
                  <a:srgbClr val="FF0000"/>
                </a:solidFill>
                <a:latin typeface="Tahoma"/>
                <a:cs typeface="Tahoma"/>
              </a:rPr>
              <a:t>c</a:t>
            </a:r>
            <a:r>
              <a:rPr lang="en-US" sz="3200" b="1" spc="-15" dirty="0">
                <a:solidFill>
                  <a:srgbClr val="FF0000"/>
                </a:solidFill>
                <a:latin typeface="Tahoma"/>
                <a:cs typeface="Tahoma"/>
              </a:rPr>
              <a:t>uri</a:t>
            </a:r>
            <a:r>
              <a:rPr lang="en-US" sz="3200" b="1" spc="-5" dirty="0">
                <a:solidFill>
                  <a:srgbClr val="FF0000"/>
                </a:solidFill>
                <a:latin typeface="Tahoma"/>
                <a:cs typeface="Tahoma"/>
              </a:rPr>
              <a:t>t</a:t>
            </a:r>
            <a:r>
              <a:rPr lang="en-US" sz="3200" b="1" dirty="0">
                <a:solidFill>
                  <a:srgbClr val="FF0000"/>
                </a:solidFill>
                <a:latin typeface="Tahoma"/>
                <a:cs typeface="Tahoma"/>
              </a:rPr>
              <a:t>y</a:t>
            </a:r>
            <a:r>
              <a:rPr lang="en-US" sz="3200" b="1" spc="5" dirty="0">
                <a:solidFill>
                  <a:srgbClr val="FF0000"/>
                </a:solidFill>
                <a:latin typeface="Tahoma"/>
                <a:cs typeface="Tahoma"/>
              </a:rPr>
              <a:t> </a:t>
            </a:r>
            <a:r>
              <a:rPr lang="en-US" sz="3200" b="1" dirty="0">
                <a:solidFill>
                  <a:srgbClr val="FF0000"/>
                </a:solidFill>
                <a:latin typeface="Tahoma"/>
                <a:cs typeface="Tahoma"/>
              </a:rPr>
              <a:t>f</a:t>
            </a:r>
            <a:r>
              <a:rPr lang="en-US" sz="3200" b="1" spc="-20" dirty="0">
                <a:solidFill>
                  <a:srgbClr val="FF0000"/>
                </a:solidFill>
                <a:latin typeface="Tahoma"/>
                <a:cs typeface="Tahoma"/>
              </a:rPr>
              <a:t>e</a:t>
            </a:r>
            <a:r>
              <a:rPr lang="en-US" sz="3200" b="1" spc="-25" dirty="0">
                <a:solidFill>
                  <a:srgbClr val="FF0000"/>
                </a:solidFill>
                <a:latin typeface="Tahoma"/>
                <a:cs typeface="Tahoma"/>
              </a:rPr>
              <a:t>a</a:t>
            </a:r>
            <a:r>
              <a:rPr lang="en-US" sz="3200" b="1" spc="-5" dirty="0">
                <a:solidFill>
                  <a:srgbClr val="FF0000"/>
                </a:solidFill>
                <a:latin typeface="Tahoma"/>
                <a:cs typeface="Tahoma"/>
              </a:rPr>
              <a:t>t</a:t>
            </a:r>
            <a:r>
              <a:rPr lang="en-US" sz="3200" b="1" spc="-20" dirty="0">
                <a:solidFill>
                  <a:srgbClr val="FF0000"/>
                </a:solidFill>
                <a:latin typeface="Tahoma"/>
                <a:cs typeface="Tahoma"/>
              </a:rPr>
              <a:t>ures</a:t>
            </a:r>
            <a:r>
              <a:rPr lang="en-US" sz="3200" b="1" spc="20" dirty="0">
                <a:solidFill>
                  <a:srgbClr val="FF0000"/>
                </a:solidFill>
                <a:latin typeface="Tahoma"/>
                <a:cs typeface="Tahoma"/>
              </a:rPr>
              <a:t> </a:t>
            </a:r>
            <a:r>
              <a:rPr lang="en-US" sz="3200" b="1" spc="-15" dirty="0">
                <a:solidFill>
                  <a:srgbClr val="FF0000"/>
                </a:solidFill>
                <a:latin typeface="Tahoma"/>
                <a:cs typeface="Tahoma"/>
              </a:rPr>
              <a:t>in</a:t>
            </a:r>
            <a:r>
              <a:rPr lang="en-US" sz="3200" b="1" spc="-5" dirty="0">
                <a:solidFill>
                  <a:srgbClr val="FF0000"/>
                </a:solidFill>
                <a:latin typeface="Tahoma"/>
                <a:cs typeface="Tahoma"/>
              </a:rPr>
              <a:t> </a:t>
            </a:r>
            <a:r>
              <a:rPr lang="en-US" sz="3200" b="1" spc="-20" dirty="0">
                <a:solidFill>
                  <a:srgbClr val="FF0000"/>
                </a:solidFill>
                <a:latin typeface="Tahoma"/>
                <a:cs typeface="Tahoma"/>
              </a:rPr>
              <a:t>ordin</a:t>
            </a:r>
            <a:r>
              <a:rPr lang="en-US" sz="3200" b="1" spc="-25" dirty="0">
                <a:solidFill>
                  <a:srgbClr val="FF0000"/>
                </a:solidFill>
                <a:latin typeface="Tahoma"/>
                <a:cs typeface="Tahoma"/>
              </a:rPr>
              <a:t>a</a:t>
            </a:r>
            <a:r>
              <a:rPr lang="en-US" sz="3200" b="1" dirty="0">
                <a:solidFill>
                  <a:srgbClr val="FF0000"/>
                </a:solidFill>
                <a:latin typeface="Tahoma"/>
                <a:cs typeface="Tahoma"/>
              </a:rPr>
              <a:t>ry</a:t>
            </a:r>
            <a:r>
              <a:rPr lang="en-US" sz="3200" b="1" spc="-10" dirty="0">
                <a:solidFill>
                  <a:srgbClr val="FF0000"/>
                </a:solidFill>
                <a:latin typeface="Tahoma"/>
                <a:cs typeface="Tahoma"/>
              </a:rPr>
              <a:t> </a:t>
            </a:r>
            <a:r>
              <a:rPr lang="en-US" sz="3200" b="1" spc="-25" dirty="0" smtClean="0">
                <a:solidFill>
                  <a:srgbClr val="FF0000"/>
                </a:solidFill>
                <a:latin typeface="Tahoma"/>
                <a:cs typeface="Tahoma"/>
              </a:rPr>
              <a:t>OS</a:t>
            </a:r>
            <a:endParaRPr lang="en-US" sz="3200" b="1" dirty="0">
              <a:solidFill>
                <a:srgbClr val="FF0000"/>
              </a:solidFill>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Footer Placeholder 8"/>
          <p:cNvSpPr>
            <a:spLocks noGrp="1"/>
          </p:cNvSpPr>
          <p:nvPr>
            <p:ph type="ftr" sz="quarter" idx="11"/>
          </p:nvPr>
        </p:nvSpPr>
        <p:spPr/>
        <p:txBody>
          <a:bodyPr/>
          <a:lstStyle/>
          <a:p>
            <a:r>
              <a:rPr lang="en-US" smtClean="0"/>
              <a:t>Secure Operating systems                          Dr. Hesham Salman</a:t>
            </a:r>
            <a:endParaRPr lang="en-US"/>
          </a:p>
        </p:txBody>
      </p:sp>
      <p:sp>
        <p:nvSpPr>
          <p:cNvPr id="11" name="Slide Number Placeholder 10"/>
          <p:cNvSpPr>
            <a:spLocks noGrp="1"/>
          </p:cNvSpPr>
          <p:nvPr>
            <p:ph type="sldNum" sz="quarter" idx="12"/>
          </p:nvPr>
        </p:nvSpPr>
        <p:spPr/>
        <p:txBody>
          <a:bodyPr/>
          <a:lstStyle/>
          <a:p>
            <a:fld id="{20F8B174-B042-4CE3-8666-0123AA244BDB}" type="slidenum">
              <a:rPr lang="en-US" smtClean="0"/>
              <a:t>22</a:t>
            </a:fld>
            <a:endParaRPr lang="en-US"/>
          </a:p>
        </p:txBody>
      </p:sp>
      <p:sp>
        <p:nvSpPr>
          <p:cNvPr id="12" name="object 3"/>
          <p:cNvSpPr txBox="1"/>
          <p:nvPr/>
        </p:nvSpPr>
        <p:spPr>
          <a:xfrm>
            <a:off x="1578356" y="1671755"/>
            <a:ext cx="10052812" cy="4132579"/>
          </a:xfrm>
          <a:prstGeom prst="rect">
            <a:avLst/>
          </a:prstGeom>
        </p:spPr>
        <p:txBody>
          <a:bodyPr vert="horz" wrap="square" lIns="0" tIns="0" rIns="0" bIns="0" rtlCol="0">
            <a:noAutofit/>
          </a:bodyPr>
          <a:lstStyle/>
          <a:p>
            <a:pPr marL="317500" indent="-304800">
              <a:lnSpc>
                <a:spcPct val="100000"/>
              </a:lnSpc>
              <a:buFont typeface="Times New Roman"/>
              <a:buChar char="•"/>
              <a:tabLst>
                <a:tab pos="316865" algn="l"/>
              </a:tabLst>
            </a:pPr>
            <a:r>
              <a:rPr sz="2900" dirty="0" smtClean="0">
                <a:solidFill>
                  <a:srgbClr val="BF0000"/>
                </a:solidFill>
                <a:latin typeface="Tahoma"/>
                <a:cs typeface="Tahoma"/>
              </a:rPr>
              <a:t>Enf</a:t>
            </a:r>
            <a:r>
              <a:rPr sz="2900" spc="-5" dirty="0" smtClean="0">
                <a:solidFill>
                  <a:srgbClr val="BF0000"/>
                </a:solidFill>
                <a:latin typeface="Tahoma"/>
                <a:cs typeface="Tahoma"/>
              </a:rPr>
              <a:t>o</a:t>
            </a:r>
            <a:r>
              <a:rPr sz="2900" spc="0" dirty="0" smtClean="0">
                <a:solidFill>
                  <a:srgbClr val="BF0000"/>
                </a:solidFill>
                <a:latin typeface="Tahoma"/>
                <a:cs typeface="Tahoma"/>
              </a:rPr>
              <a:t>rc</a:t>
            </a:r>
            <a:r>
              <a:rPr sz="2900" spc="-5" dirty="0" smtClean="0">
                <a:solidFill>
                  <a:srgbClr val="BF0000"/>
                </a:solidFill>
                <a:latin typeface="Tahoma"/>
                <a:cs typeface="Tahoma"/>
              </a:rPr>
              <a:t>eme</a:t>
            </a:r>
            <a:r>
              <a:rPr sz="2900" spc="0" dirty="0" smtClean="0">
                <a:solidFill>
                  <a:srgbClr val="BF0000"/>
                </a:solidFill>
                <a:latin typeface="Tahoma"/>
                <a:cs typeface="Tahoma"/>
              </a:rPr>
              <a:t>nt</a:t>
            </a:r>
            <a:r>
              <a:rPr sz="2900" spc="-10" dirty="0" smtClean="0">
                <a:solidFill>
                  <a:srgbClr val="BF0000"/>
                </a:solidFill>
                <a:latin typeface="Tahoma"/>
                <a:cs typeface="Tahoma"/>
              </a:rPr>
              <a:t> </a:t>
            </a:r>
            <a:r>
              <a:rPr sz="2900" spc="-25" dirty="0" smtClean="0">
                <a:solidFill>
                  <a:srgbClr val="BF0000"/>
                </a:solidFill>
                <a:latin typeface="Tahoma"/>
                <a:cs typeface="Tahoma"/>
              </a:rPr>
              <a:t>o</a:t>
            </a:r>
            <a:r>
              <a:rPr sz="2900" spc="0" dirty="0" smtClean="0">
                <a:solidFill>
                  <a:srgbClr val="BF0000"/>
                </a:solidFill>
                <a:latin typeface="Tahoma"/>
                <a:cs typeface="Tahoma"/>
              </a:rPr>
              <a:t>f </a:t>
            </a:r>
            <a:r>
              <a:rPr sz="2900" spc="-15" dirty="0" smtClean="0">
                <a:solidFill>
                  <a:srgbClr val="BF0000"/>
                </a:solidFill>
                <a:latin typeface="Tahoma"/>
                <a:cs typeface="Tahoma"/>
              </a:rPr>
              <a:t>shari</a:t>
            </a:r>
            <a:r>
              <a:rPr sz="2900" spc="-20" dirty="0" smtClean="0">
                <a:solidFill>
                  <a:srgbClr val="BF0000"/>
                </a:solidFill>
                <a:latin typeface="Tahoma"/>
                <a:cs typeface="Tahoma"/>
              </a:rPr>
              <a:t>ng r</a:t>
            </a:r>
            <a:r>
              <a:rPr sz="2900" spc="-5" dirty="0" smtClean="0">
                <a:solidFill>
                  <a:srgbClr val="BF0000"/>
                </a:solidFill>
                <a:latin typeface="Tahoma"/>
                <a:cs typeface="Tahoma"/>
              </a:rPr>
              <a:t>e</a:t>
            </a:r>
            <a:r>
              <a:rPr sz="2900" spc="0" dirty="0" smtClean="0">
                <a:solidFill>
                  <a:srgbClr val="BF0000"/>
                </a:solidFill>
                <a:latin typeface="Tahoma"/>
                <a:cs typeface="Tahoma"/>
              </a:rPr>
              <a:t>s</a:t>
            </a:r>
            <a:r>
              <a:rPr sz="2900" spc="-5" dirty="0" smtClean="0">
                <a:solidFill>
                  <a:srgbClr val="BF0000"/>
                </a:solidFill>
                <a:latin typeface="Tahoma"/>
                <a:cs typeface="Tahoma"/>
              </a:rPr>
              <a:t>o</a:t>
            </a:r>
            <a:r>
              <a:rPr sz="2900" spc="0" dirty="0" smtClean="0">
                <a:solidFill>
                  <a:srgbClr val="BF0000"/>
                </a:solidFill>
                <a:latin typeface="Tahoma"/>
                <a:cs typeface="Tahoma"/>
              </a:rPr>
              <a:t>urc</a:t>
            </a:r>
            <a:r>
              <a:rPr sz="2900" spc="-5" dirty="0" smtClean="0">
                <a:solidFill>
                  <a:srgbClr val="BF0000"/>
                </a:solidFill>
                <a:latin typeface="Tahoma"/>
                <a:cs typeface="Tahoma"/>
              </a:rPr>
              <a:t>e</a:t>
            </a:r>
            <a:r>
              <a:rPr sz="2900" spc="0" dirty="0" smtClean="0">
                <a:solidFill>
                  <a:srgbClr val="BF0000"/>
                </a:solidFill>
                <a:latin typeface="Tahoma"/>
                <a:cs typeface="Tahoma"/>
              </a:rPr>
              <a:t>s</a:t>
            </a:r>
            <a:endParaRPr sz="2900" dirty="0">
              <a:latin typeface="Tahoma"/>
              <a:cs typeface="Tahoma"/>
            </a:endParaRPr>
          </a:p>
          <a:p>
            <a:pPr>
              <a:lnSpc>
                <a:spcPts val="1000"/>
              </a:lnSpc>
              <a:spcBef>
                <a:spcPts val="95"/>
              </a:spcBef>
              <a:buFont typeface="Times New Roman"/>
              <a:buChar char="•"/>
            </a:pPr>
            <a:endParaRPr sz="1000" dirty="0"/>
          </a:p>
          <a:p>
            <a:pPr marL="672465" lvl="1" indent="-253365">
              <a:lnSpc>
                <a:spcPct val="100000"/>
              </a:lnSpc>
              <a:buFont typeface="Times New Roman"/>
              <a:buChar char="–"/>
              <a:tabLst>
                <a:tab pos="672465" algn="l"/>
              </a:tabLst>
            </a:pPr>
            <a:r>
              <a:rPr sz="2500" spc="-20" dirty="0" smtClean="0">
                <a:latin typeface="Tahoma"/>
                <a:cs typeface="Tahoma"/>
              </a:rPr>
              <a:t>T</a:t>
            </a:r>
            <a:r>
              <a:rPr sz="2500" spc="-15" dirty="0" smtClean="0">
                <a:latin typeface="Tahoma"/>
                <a:cs typeface="Tahoma"/>
              </a:rPr>
              <a:t>o</a:t>
            </a:r>
            <a:r>
              <a:rPr sz="2500" spc="15" dirty="0" smtClean="0">
                <a:latin typeface="Tahoma"/>
                <a:cs typeface="Tahoma"/>
              </a:rPr>
              <a:t> </a:t>
            </a:r>
            <a:r>
              <a:rPr sz="2500" spc="-15" dirty="0" smtClean="0">
                <a:latin typeface="Tahoma"/>
                <a:cs typeface="Tahoma"/>
              </a:rPr>
              <a:t>pr</a:t>
            </a:r>
            <a:r>
              <a:rPr sz="2500" spc="-20" dirty="0" smtClean="0">
                <a:latin typeface="Tahoma"/>
                <a:cs typeface="Tahoma"/>
              </a:rPr>
              <a:t>e</a:t>
            </a:r>
            <a:r>
              <a:rPr sz="2500" spc="-15" dirty="0" smtClean="0">
                <a:latin typeface="Tahoma"/>
                <a:cs typeface="Tahoma"/>
              </a:rPr>
              <a:t>s</a:t>
            </a:r>
            <a:r>
              <a:rPr sz="2500" spc="-20" dirty="0" smtClean="0">
                <a:latin typeface="Tahoma"/>
                <a:cs typeface="Tahoma"/>
              </a:rPr>
              <a:t>e</a:t>
            </a:r>
            <a:r>
              <a:rPr sz="2500" spc="-15" dirty="0" smtClean="0">
                <a:latin typeface="Tahoma"/>
                <a:cs typeface="Tahoma"/>
              </a:rPr>
              <a:t>rve</a:t>
            </a:r>
            <a:r>
              <a:rPr sz="2500" spc="10" dirty="0" smtClean="0">
                <a:latin typeface="Tahoma"/>
                <a:cs typeface="Tahoma"/>
              </a:rPr>
              <a:t> </a:t>
            </a:r>
            <a:r>
              <a:rPr sz="2500" spc="-5" dirty="0" smtClean="0">
                <a:latin typeface="Tahoma"/>
                <a:cs typeface="Tahoma"/>
              </a:rPr>
              <a:t>i</a:t>
            </a:r>
            <a:r>
              <a:rPr sz="2500" spc="-15" dirty="0" smtClean="0">
                <a:latin typeface="Tahoma"/>
                <a:cs typeface="Tahoma"/>
              </a:rPr>
              <a:t>n</a:t>
            </a:r>
            <a:r>
              <a:rPr sz="2500" spc="-5" dirty="0" smtClean="0">
                <a:latin typeface="Tahoma"/>
                <a:cs typeface="Tahoma"/>
              </a:rPr>
              <a:t>t</a:t>
            </a:r>
            <a:r>
              <a:rPr sz="2500" spc="-20" dirty="0" smtClean="0">
                <a:latin typeface="Tahoma"/>
                <a:cs typeface="Tahoma"/>
              </a:rPr>
              <a:t>e</a:t>
            </a:r>
            <a:r>
              <a:rPr sz="2500" spc="-15" dirty="0" smtClean="0">
                <a:latin typeface="Tahoma"/>
                <a:cs typeface="Tahoma"/>
              </a:rPr>
              <a:t>gr</a:t>
            </a:r>
            <a:r>
              <a:rPr sz="2500" spc="-5" dirty="0" smtClean="0">
                <a:latin typeface="Tahoma"/>
                <a:cs typeface="Tahoma"/>
              </a:rPr>
              <a:t>it</a:t>
            </a:r>
            <a:r>
              <a:rPr sz="2500" spc="-10" dirty="0" smtClean="0">
                <a:latin typeface="Tahoma"/>
                <a:cs typeface="Tahoma"/>
              </a:rPr>
              <a:t>y</a:t>
            </a:r>
            <a:r>
              <a:rPr lang="en-US" sz="2500" spc="-10" dirty="0" smtClean="0">
                <a:latin typeface="Tahoma"/>
                <a:cs typeface="Tahoma"/>
              </a:rPr>
              <a:t> and</a:t>
            </a:r>
            <a:r>
              <a:rPr sz="2500" spc="30" dirty="0" smtClean="0">
                <a:latin typeface="Tahoma"/>
                <a:cs typeface="Tahoma"/>
              </a:rPr>
              <a:t> </a:t>
            </a:r>
            <a:r>
              <a:rPr sz="2500" spc="-15" dirty="0" smtClean="0">
                <a:latin typeface="Tahoma"/>
                <a:cs typeface="Tahoma"/>
              </a:rPr>
              <a:t>cons</a:t>
            </a:r>
            <a:r>
              <a:rPr sz="2500" spc="-5" dirty="0" smtClean="0">
                <a:latin typeface="Tahoma"/>
                <a:cs typeface="Tahoma"/>
              </a:rPr>
              <a:t>i</a:t>
            </a:r>
            <a:r>
              <a:rPr sz="2500" spc="-15" dirty="0" smtClean="0">
                <a:latin typeface="Tahoma"/>
                <a:cs typeface="Tahoma"/>
              </a:rPr>
              <a:t>s</a:t>
            </a:r>
            <a:r>
              <a:rPr sz="2500" spc="-5" dirty="0" smtClean="0">
                <a:latin typeface="Tahoma"/>
                <a:cs typeface="Tahoma"/>
              </a:rPr>
              <a:t>t</a:t>
            </a:r>
            <a:r>
              <a:rPr sz="2500" spc="-20" dirty="0" smtClean="0">
                <a:latin typeface="Tahoma"/>
                <a:cs typeface="Tahoma"/>
              </a:rPr>
              <a:t>e</a:t>
            </a:r>
            <a:r>
              <a:rPr sz="2500" spc="-15" dirty="0" smtClean="0">
                <a:latin typeface="Tahoma"/>
                <a:cs typeface="Tahoma"/>
              </a:rPr>
              <a:t>ncy</a:t>
            </a:r>
            <a:r>
              <a:rPr sz="2500" spc="20" dirty="0" smtClean="0">
                <a:latin typeface="Tahoma"/>
                <a:cs typeface="Tahoma"/>
              </a:rPr>
              <a:t> </a:t>
            </a:r>
            <a:r>
              <a:rPr sz="2500" spc="-10" dirty="0" smtClean="0">
                <a:latin typeface="Tahoma"/>
                <a:cs typeface="Tahoma"/>
              </a:rPr>
              <a:t>(cr</a:t>
            </a:r>
            <a:r>
              <a:rPr sz="2500" spc="-5" dirty="0" smtClean="0">
                <a:latin typeface="Tahoma"/>
                <a:cs typeface="Tahoma"/>
              </a:rPr>
              <a:t>iti</a:t>
            </a:r>
            <a:r>
              <a:rPr sz="2500" spc="-10" dirty="0" smtClean="0">
                <a:latin typeface="Tahoma"/>
                <a:cs typeface="Tahoma"/>
              </a:rPr>
              <a:t>cal </a:t>
            </a:r>
            <a:r>
              <a:rPr sz="2500" spc="-15" dirty="0" smtClean="0">
                <a:latin typeface="Tahoma"/>
                <a:cs typeface="Tahoma"/>
              </a:rPr>
              <a:t>s</a:t>
            </a:r>
            <a:r>
              <a:rPr sz="2500" spc="-20" dirty="0" smtClean="0">
                <a:latin typeface="Tahoma"/>
                <a:cs typeface="Tahoma"/>
              </a:rPr>
              <a:t>e</a:t>
            </a:r>
            <a:r>
              <a:rPr sz="2500" spc="-15" dirty="0" smtClean="0">
                <a:latin typeface="Tahoma"/>
                <a:cs typeface="Tahoma"/>
              </a:rPr>
              <a:t>c</a:t>
            </a:r>
            <a:r>
              <a:rPr sz="2500" spc="-5" dirty="0" smtClean="0">
                <a:latin typeface="Tahoma"/>
                <a:cs typeface="Tahoma"/>
              </a:rPr>
              <a:t>ti</a:t>
            </a:r>
            <a:r>
              <a:rPr sz="2500" spc="-15" dirty="0" smtClean="0">
                <a:latin typeface="Tahoma"/>
                <a:cs typeface="Tahoma"/>
              </a:rPr>
              <a:t>on)</a:t>
            </a:r>
            <a:endParaRPr sz="2500" dirty="0">
              <a:latin typeface="Tahoma"/>
              <a:cs typeface="Tahoma"/>
            </a:endParaRPr>
          </a:p>
          <a:p>
            <a:pPr lvl="1">
              <a:lnSpc>
                <a:spcPts val="750"/>
              </a:lnSpc>
              <a:spcBef>
                <a:spcPts val="2"/>
              </a:spcBef>
              <a:buFont typeface="Times New Roman"/>
              <a:buChar char="–"/>
            </a:pPr>
            <a:endParaRPr sz="750" dirty="0"/>
          </a:p>
          <a:p>
            <a:pPr marL="317500" indent="-304800">
              <a:lnSpc>
                <a:spcPct val="100000"/>
              </a:lnSpc>
              <a:buFont typeface="Times New Roman"/>
              <a:buChar char="•"/>
              <a:tabLst>
                <a:tab pos="316865" algn="l"/>
              </a:tabLst>
            </a:pPr>
            <a:r>
              <a:rPr sz="2900" spc="-20" dirty="0" smtClean="0">
                <a:solidFill>
                  <a:srgbClr val="BF0000"/>
                </a:solidFill>
                <a:latin typeface="Tahoma"/>
                <a:cs typeface="Tahoma"/>
              </a:rPr>
              <a:t>Fa</a:t>
            </a:r>
            <a:r>
              <a:rPr sz="2900" spc="-15" dirty="0" smtClean="0">
                <a:solidFill>
                  <a:srgbClr val="BF0000"/>
                </a:solidFill>
                <a:latin typeface="Tahoma"/>
                <a:cs typeface="Tahoma"/>
              </a:rPr>
              <a:t>i</a:t>
            </a:r>
            <a:r>
              <a:rPr sz="2900" spc="0" dirty="0" smtClean="0">
                <a:solidFill>
                  <a:srgbClr val="BF0000"/>
                </a:solidFill>
                <a:latin typeface="Tahoma"/>
                <a:cs typeface="Tahoma"/>
              </a:rPr>
              <a:t>r</a:t>
            </a:r>
            <a:r>
              <a:rPr sz="2900" spc="10" dirty="0" smtClean="0">
                <a:solidFill>
                  <a:srgbClr val="BF0000"/>
                </a:solidFill>
                <a:latin typeface="Tahoma"/>
                <a:cs typeface="Tahoma"/>
              </a:rPr>
              <a:t> </a:t>
            </a:r>
            <a:r>
              <a:rPr sz="2900" spc="0" dirty="0" smtClean="0">
                <a:solidFill>
                  <a:srgbClr val="BF0000"/>
                </a:solidFill>
                <a:latin typeface="Tahoma"/>
                <a:cs typeface="Tahoma"/>
              </a:rPr>
              <a:t>s</a:t>
            </a:r>
            <a:r>
              <a:rPr sz="2900" spc="-5" dirty="0" smtClean="0">
                <a:solidFill>
                  <a:srgbClr val="BF0000"/>
                </a:solidFill>
                <a:latin typeface="Tahoma"/>
                <a:cs typeface="Tahoma"/>
              </a:rPr>
              <a:t>e</a:t>
            </a:r>
            <a:r>
              <a:rPr sz="2900" spc="0" dirty="0" smtClean="0">
                <a:solidFill>
                  <a:srgbClr val="BF0000"/>
                </a:solidFill>
                <a:latin typeface="Tahoma"/>
                <a:cs typeface="Tahoma"/>
              </a:rPr>
              <a:t>rv</a:t>
            </a:r>
            <a:r>
              <a:rPr sz="2900" spc="-15" dirty="0" smtClean="0">
                <a:solidFill>
                  <a:srgbClr val="BF0000"/>
                </a:solidFill>
                <a:latin typeface="Tahoma"/>
                <a:cs typeface="Tahoma"/>
              </a:rPr>
              <a:t>i</a:t>
            </a:r>
            <a:r>
              <a:rPr sz="2900" spc="0" dirty="0" smtClean="0">
                <a:solidFill>
                  <a:srgbClr val="BF0000"/>
                </a:solidFill>
                <a:latin typeface="Tahoma"/>
                <a:cs typeface="Tahoma"/>
              </a:rPr>
              <a:t>ce</a:t>
            </a:r>
            <a:endParaRPr sz="2900" dirty="0">
              <a:latin typeface="Tahoma"/>
              <a:cs typeface="Tahoma"/>
            </a:endParaRPr>
          </a:p>
          <a:p>
            <a:pPr>
              <a:lnSpc>
                <a:spcPts val="1000"/>
              </a:lnSpc>
              <a:spcBef>
                <a:spcPts val="95"/>
              </a:spcBef>
              <a:buFont typeface="Times New Roman"/>
              <a:buChar char="•"/>
            </a:pPr>
            <a:endParaRPr sz="1000" dirty="0"/>
          </a:p>
          <a:p>
            <a:pPr marL="672465" lvl="1" indent="-253365">
              <a:lnSpc>
                <a:spcPct val="100000"/>
              </a:lnSpc>
              <a:buFont typeface="Times New Roman"/>
              <a:buChar char="–"/>
              <a:tabLst>
                <a:tab pos="672465" algn="l"/>
              </a:tabLst>
            </a:pPr>
            <a:r>
              <a:rPr sz="2500" spc="-15" dirty="0" smtClean="0">
                <a:latin typeface="Tahoma"/>
                <a:cs typeface="Tahoma"/>
              </a:rPr>
              <a:t>no</a:t>
            </a:r>
            <a:r>
              <a:rPr sz="2500" spc="15" dirty="0" smtClean="0">
                <a:latin typeface="Tahoma"/>
                <a:cs typeface="Tahoma"/>
              </a:rPr>
              <a:t> </a:t>
            </a:r>
            <a:r>
              <a:rPr sz="2500" spc="-15" dirty="0" smtClean="0">
                <a:latin typeface="Tahoma"/>
                <a:cs typeface="Tahoma"/>
              </a:rPr>
              <a:t>s</a:t>
            </a:r>
            <a:r>
              <a:rPr sz="2500" spc="-5" dirty="0" smtClean="0">
                <a:latin typeface="Tahoma"/>
                <a:cs typeface="Tahoma"/>
              </a:rPr>
              <a:t>t</a:t>
            </a:r>
            <a:r>
              <a:rPr sz="2500" spc="-15" dirty="0" smtClean="0">
                <a:latin typeface="Tahoma"/>
                <a:cs typeface="Tahoma"/>
              </a:rPr>
              <a:t>arva</a:t>
            </a:r>
            <a:r>
              <a:rPr sz="2500" spc="-5" dirty="0" smtClean="0">
                <a:latin typeface="Tahoma"/>
                <a:cs typeface="Tahoma"/>
              </a:rPr>
              <a:t>ti</a:t>
            </a:r>
            <a:r>
              <a:rPr sz="2500" spc="-15" dirty="0" smtClean="0">
                <a:latin typeface="Tahoma"/>
                <a:cs typeface="Tahoma"/>
              </a:rPr>
              <a:t>on</a:t>
            </a:r>
            <a:r>
              <a:rPr sz="2500" spc="15" dirty="0" smtClean="0">
                <a:latin typeface="Tahoma"/>
                <a:cs typeface="Tahoma"/>
              </a:rPr>
              <a:t> </a:t>
            </a:r>
            <a:r>
              <a:rPr sz="2500" spc="-15" dirty="0" smtClean="0">
                <a:latin typeface="Tahoma"/>
                <a:cs typeface="Tahoma"/>
              </a:rPr>
              <a:t>and</a:t>
            </a:r>
            <a:r>
              <a:rPr sz="2500" spc="15" dirty="0" smtClean="0">
                <a:latin typeface="Tahoma"/>
                <a:cs typeface="Tahoma"/>
              </a:rPr>
              <a:t> </a:t>
            </a:r>
            <a:r>
              <a:rPr sz="2500" spc="-15" dirty="0" smtClean="0">
                <a:latin typeface="Tahoma"/>
                <a:cs typeface="Tahoma"/>
              </a:rPr>
              <a:t>d</a:t>
            </a:r>
            <a:r>
              <a:rPr sz="2500" spc="-20" dirty="0" smtClean="0">
                <a:latin typeface="Tahoma"/>
                <a:cs typeface="Tahoma"/>
              </a:rPr>
              <a:t>e</a:t>
            </a:r>
            <a:r>
              <a:rPr sz="2500" spc="-15" dirty="0" smtClean="0">
                <a:latin typeface="Tahoma"/>
                <a:cs typeface="Tahoma"/>
              </a:rPr>
              <a:t>ad</a:t>
            </a:r>
            <a:r>
              <a:rPr sz="2500" spc="-5" dirty="0" smtClean="0">
                <a:latin typeface="Tahoma"/>
                <a:cs typeface="Tahoma"/>
              </a:rPr>
              <a:t>l</a:t>
            </a:r>
            <a:r>
              <a:rPr sz="2500" spc="-15" dirty="0" smtClean="0">
                <a:latin typeface="Tahoma"/>
                <a:cs typeface="Tahoma"/>
              </a:rPr>
              <a:t>ock</a:t>
            </a:r>
            <a:endParaRPr sz="2500" dirty="0">
              <a:latin typeface="Tahoma"/>
              <a:cs typeface="Tahoma"/>
            </a:endParaRPr>
          </a:p>
          <a:p>
            <a:pPr lvl="1">
              <a:lnSpc>
                <a:spcPts val="750"/>
              </a:lnSpc>
              <a:spcBef>
                <a:spcPts val="2"/>
              </a:spcBef>
              <a:buFont typeface="Times New Roman"/>
              <a:buChar char="–"/>
            </a:pPr>
            <a:endParaRPr sz="750" dirty="0"/>
          </a:p>
          <a:p>
            <a:pPr marL="317500" indent="-304800">
              <a:lnSpc>
                <a:spcPct val="100000"/>
              </a:lnSpc>
              <a:buFont typeface="Times New Roman"/>
              <a:buChar char="•"/>
              <a:tabLst>
                <a:tab pos="316865" algn="l"/>
              </a:tabLst>
            </a:pPr>
            <a:r>
              <a:rPr sz="2900" spc="-5" dirty="0" smtClean="0">
                <a:solidFill>
                  <a:srgbClr val="BF0000"/>
                </a:solidFill>
                <a:latin typeface="Tahoma"/>
                <a:cs typeface="Tahoma"/>
              </a:rPr>
              <a:t>I</a:t>
            </a:r>
            <a:r>
              <a:rPr sz="2900" spc="0" dirty="0" smtClean="0">
                <a:solidFill>
                  <a:srgbClr val="BF0000"/>
                </a:solidFill>
                <a:latin typeface="Tahoma"/>
                <a:cs typeface="Tahoma"/>
              </a:rPr>
              <a:t>nt</a:t>
            </a:r>
            <a:r>
              <a:rPr sz="2900" spc="-5" dirty="0" smtClean="0">
                <a:solidFill>
                  <a:srgbClr val="BF0000"/>
                </a:solidFill>
                <a:latin typeface="Tahoma"/>
                <a:cs typeface="Tahoma"/>
              </a:rPr>
              <a:t>e</a:t>
            </a:r>
            <a:r>
              <a:rPr sz="2900" spc="0" dirty="0" smtClean="0">
                <a:solidFill>
                  <a:srgbClr val="BF0000"/>
                </a:solidFill>
                <a:latin typeface="Tahoma"/>
                <a:cs typeface="Tahoma"/>
              </a:rPr>
              <a:t>r-pr</a:t>
            </a:r>
            <a:r>
              <a:rPr sz="2900" spc="-5" dirty="0" smtClean="0">
                <a:solidFill>
                  <a:srgbClr val="BF0000"/>
                </a:solidFill>
                <a:latin typeface="Tahoma"/>
                <a:cs typeface="Tahoma"/>
              </a:rPr>
              <a:t>o</a:t>
            </a:r>
            <a:r>
              <a:rPr sz="2900" spc="0" dirty="0" smtClean="0">
                <a:solidFill>
                  <a:srgbClr val="BF0000"/>
                </a:solidFill>
                <a:latin typeface="Tahoma"/>
                <a:cs typeface="Tahoma"/>
              </a:rPr>
              <a:t>c</a:t>
            </a:r>
            <a:r>
              <a:rPr sz="2900" spc="-5" dirty="0" smtClean="0">
                <a:solidFill>
                  <a:srgbClr val="BF0000"/>
                </a:solidFill>
                <a:latin typeface="Tahoma"/>
                <a:cs typeface="Tahoma"/>
              </a:rPr>
              <a:t>e</a:t>
            </a:r>
            <a:r>
              <a:rPr sz="2900" spc="0" dirty="0" smtClean="0">
                <a:solidFill>
                  <a:srgbClr val="BF0000"/>
                </a:solidFill>
                <a:latin typeface="Tahoma"/>
                <a:cs typeface="Tahoma"/>
              </a:rPr>
              <a:t>ss</a:t>
            </a:r>
            <a:r>
              <a:rPr sz="2900" spc="10" dirty="0" smtClean="0">
                <a:solidFill>
                  <a:srgbClr val="BF0000"/>
                </a:solidFill>
                <a:latin typeface="Tahoma"/>
                <a:cs typeface="Tahoma"/>
              </a:rPr>
              <a:t> </a:t>
            </a:r>
            <a:r>
              <a:rPr sz="2900" spc="0" dirty="0" smtClean="0">
                <a:solidFill>
                  <a:srgbClr val="BF0000"/>
                </a:solidFill>
                <a:latin typeface="Tahoma"/>
                <a:cs typeface="Tahoma"/>
              </a:rPr>
              <a:t>c</a:t>
            </a:r>
            <a:r>
              <a:rPr sz="2900" spc="-25" dirty="0" smtClean="0">
                <a:solidFill>
                  <a:srgbClr val="BF0000"/>
                </a:solidFill>
                <a:latin typeface="Tahoma"/>
                <a:cs typeface="Tahoma"/>
              </a:rPr>
              <a:t>o</a:t>
            </a:r>
            <a:r>
              <a:rPr sz="2900" spc="-5" dirty="0" smtClean="0">
                <a:solidFill>
                  <a:srgbClr val="BF0000"/>
                </a:solidFill>
                <a:latin typeface="Tahoma"/>
                <a:cs typeface="Tahoma"/>
              </a:rPr>
              <a:t>mm</a:t>
            </a:r>
            <a:r>
              <a:rPr sz="2900" spc="-20" dirty="0" smtClean="0">
                <a:solidFill>
                  <a:srgbClr val="BF0000"/>
                </a:solidFill>
                <a:latin typeface="Tahoma"/>
                <a:cs typeface="Tahoma"/>
              </a:rPr>
              <a:t>un</a:t>
            </a:r>
            <a:r>
              <a:rPr sz="2900" spc="-15" dirty="0" smtClean="0">
                <a:solidFill>
                  <a:srgbClr val="BF0000"/>
                </a:solidFill>
                <a:latin typeface="Tahoma"/>
                <a:cs typeface="Tahoma"/>
              </a:rPr>
              <a:t>i</a:t>
            </a:r>
            <a:r>
              <a:rPr sz="2900" spc="0" dirty="0" smtClean="0">
                <a:solidFill>
                  <a:srgbClr val="BF0000"/>
                </a:solidFill>
                <a:latin typeface="Tahoma"/>
                <a:cs typeface="Tahoma"/>
              </a:rPr>
              <a:t>c</a:t>
            </a:r>
            <a:r>
              <a:rPr sz="2900" spc="-15" dirty="0" smtClean="0">
                <a:solidFill>
                  <a:srgbClr val="BF0000"/>
                </a:solidFill>
                <a:latin typeface="Tahoma"/>
                <a:cs typeface="Tahoma"/>
              </a:rPr>
              <a:t>ati</a:t>
            </a:r>
            <a:r>
              <a:rPr sz="2900" spc="-25" dirty="0" smtClean="0">
                <a:solidFill>
                  <a:srgbClr val="BF0000"/>
                </a:solidFill>
                <a:latin typeface="Tahoma"/>
                <a:cs typeface="Tahoma"/>
              </a:rPr>
              <a:t>o</a:t>
            </a:r>
            <a:r>
              <a:rPr sz="2900" spc="-20" dirty="0" smtClean="0">
                <a:solidFill>
                  <a:srgbClr val="BF0000"/>
                </a:solidFill>
                <a:latin typeface="Tahoma"/>
                <a:cs typeface="Tahoma"/>
              </a:rPr>
              <a:t>n &amp; synchr</a:t>
            </a:r>
            <a:r>
              <a:rPr sz="2900" spc="-5" dirty="0" smtClean="0">
                <a:solidFill>
                  <a:srgbClr val="BF0000"/>
                </a:solidFill>
                <a:latin typeface="Tahoma"/>
                <a:cs typeface="Tahoma"/>
              </a:rPr>
              <a:t>o</a:t>
            </a:r>
            <a:r>
              <a:rPr sz="2900" spc="-20" dirty="0" smtClean="0">
                <a:solidFill>
                  <a:srgbClr val="BF0000"/>
                </a:solidFill>
                <a:latin typeface="Tahoma"/>
                <a:cs typeface="Tahoma"/>
              </a:rPr>
              <a:t>n</a:t>
            </a:r>
            <a:r>
              <a:rPr sz="2900" spc="-15" dirty="0" smtClean="0">
                <a:solidFill>
                  <a:srgbClr val="BF0000"/>
                </a:solidFill>
                <a:latin typeface="Tahoma"/>
                <a:cs typeface="Tahoma"/>
              </a:rPr>
              <a:t>i</a:t>
            </a:r>
            <a:r>
              <a:rPr sz="2900" spc="0" dirty="0" smtClean="0">
                <a:solidFill>
                  <a:srgbClr val="BF0000"/>
                </a:solidFill>
                <a:latin typeface="Tahoma"/>
                <a:cs typeface="Tahoma"/>
              </a:rPr>
              <a:t>z</a:t>
            </a:r>
            <a:r>
              <a:rPr sz="2900" spc="-15" dirty="0" smtClean="0">
                <a:solidFill>
                  <a:srgbClr val="BF0000"/>
                </a:solidFill>
                <a:latin typeface="Tahoma"/>
                <a:cs typeface="Tahoma"/>
              </a:rPr>
              <a:t>ati</a:t>
            </a:r>
            <a:r>
              <a:rPr sz="2900" spc="-25" dirty="0" smtClean="0">
                <a:solidFill>
                  <a:srgbClr val="BF0000"/>
                </a:solidFill>
                <a:latin typeface="Tahoma"/>
                <a:cs typeface="Tahoma"/>
              </a:rPr>
              <a:t>o</a:t>
            </a:r>
            <a:r>
              <a:rPr sz="2900" spc="-20" dirty="0" smtClean="0">
                <a:solidFill>
                  <a:srgbClr val="BF0000"/>
                </a:solidFill>
                <a:latin typeface="Tahoma"/>
                <a:cs typeface="Tahoma"/>
              </a:rPr>
              <a:t>n</a:t>
            </a:r>
            <a:endParaRPr sz="2900" dirty="0">
              <a:latin typeface="Tahoma"/>
              <a:cs typeface="Tahoma"/>
            </a:endParaRPr>
          </a:p>
          <a:p>
            <a:pPr>
              <a:lnSpc>
                <a:spcPts val="1000"/>
              </a:lnSpc>
              <a:spcBef>
                <a:spcPts val="95"/>
              </a:spcBef>
              <a:buFont typeface="Times New Roman"/>
              <a:buChar char="•"/>
            </a:pPr>
            <a:endParaRPr sz="1000" dirty="0"/>
          </a:p>
          <a:p>
            <a:pPr marL="672465" lvl="1" indent="-253365">
              <a:lnSpc>
                <a:spcPct val="100000"/>
              </a:lnSpc>
              <a:buFont typeface="Times New Roman"/>
              <a:buChar char="–"/>
              <a:tabLst>
                <a:tab pos="672465" algn="l"/>
              </a:tabLst>
            </a:pPr>
            <a:r>
              <a:rPr sz="2500" spc="-15" dirty="0" smtClean="0">
                <a:latin typeface="Tahoma"/>
                <a:cs typeface="Tahoma"/>
              </a:rPr>
              <a:t>Shar</a:t>
            </a:r>
            <a:r>
              <a:rPr sz="2500" spc="-20" dirty="0" smtClean="0">
                <a:latin typeface="Tahoma"/>
                <a:cs typeface="Tahoma"/>
              </a:rPr>
              <a:t>e</a:t>
            </a:r>
            <a:r>
              <a:rPr sz="2500" spc="-15" dirty="0" smtClean="0">
                <a:latin typeface="Tahoma"/>
                <a:cs typeface="Tahoma"/>
              </a:rPr>
              <a:t>d</a:t>
            </a:r>
            <a:r>
              <a:rPr sz="2500" spc="15" dirty="0" smtClean="0">
                <a:latin typeface="Tahoma"/>
                <a:cs typeface="Tahoma"/>
              </a:rPr>
              <a:t> </a:t>
            </a:r>
            <a:r>
              <a:rPr sz="2500" spc="-15" dirty="0" smtClean="0">
                <a:latin typeface="Tahoma"/>
                <a:cs typeface="Tahoma"/>
              </a:rPr>
              <a:t>var</a:t>
            </a:r>
            <a:r>
              <a:rPr sz="2500" spc="-5" dirty="0" smtClean="0">
                <a:latin typeface="Tahoma"/>
                <a:cs typeface="Tahoma"/>
              </a:rPr>
              <a:t>i</a:t>
            </a:r>
            <a:r>
              <a:rPr sz="2500" spc="-15" dirty="0" smtClean="0">
                <a:latin typeface="Tahoma"/>
                <a:cs typeface="Tahoma"/>
              </a:rPr>
              <a:t>ab</a:t>
            </a:r>
            <a:r>
              <a:rPr sz="2500" spc="-5" dirty="0" smtClean="0">
                <a:latin typeface="Tahoma"/>
                <a:cs typeface="Tahoma"/>
              </a:rPr>
              <a:t>l</a:t>
            </a:r>
            <a:r>
              <a:rPr sz="2500" spc="-15" dirty="0" smtClean="0">
                <a:latin typeface="Tahoma"/>
                <a:cs typeface="Tahoma"/>
              </a:rPr>
              <a:t>e</a:t>
            </a:r>
            <a:r>
              <a:rPr sz="2500" spc="25" dirty="0" smtClean="0">
                <a:latin typeface="Tahoma"/>
                <a:cs typeface="Tahoma"/>
              </a:rPr>
              <a:t> </a:t>
            </a:r>
            <a:r>
              <a:rPr sz="2500" spc="-10" dirty="0" smtClean="0">
                <a:latin typeface="Tahoma"/>
                <a:cs typeface="Tahoma"/>
              </a:rPr>
              <a:t>(</a:t>
            </a:r>
            <a:r>
              <a:rPr sz="2500" spc="-20" dirty="0" smtClean="0">
                <a:latin typeface="Tahoma"/>
                <a:cs typeface="Tahoma"/>
              </a:rPr>
              <a:t>e</a:t>
            </a:r>
            <a:r>
              <a:rPr sz="2500" spc="-10" dirty="0" smtClean="0">
                <a:latin typeface="Tahoma"/>
                <a:cs typeface="Tahoma"/>
              </a:rPr>
              <a:t>.g,</a:t>
            </a:r>
            <a:r>
              <a:rPr sz="2500" spc="30" dirty="0" smtClean="0">
                <a:latin typeface="Tahoma"/>
                <a:cs typeface="Tahoma"/>
              </a:rPr>
              <a:t> </a:t>
            </a:r>
            <a:r>
              <a:rPr sz="2500" spc="-15" dirty="0" smtClean="0">
                <a:latin typeface="Tahoma"/>
                <a:cs typeface="Tahoma"/>
              </a:rPr>
              <a:t>us</a:t>
            </a:r>
            <a:r>
              <a:rPr sz="2500" spc="-5" dirty="0" smtClean="0">
                <a:latin typeface="Tahoma"/>
                <a:cs typeface="Tahoma"/>
              </a:rPr>
              <a:t>i</a:t>
            </a:r>
            <a:r>
              <a:rPr sz="2500" spc="-15" dirty="0" smtClean="0">
                <a:latin typeface="Tahoma"/>
                <a:cs typeface="Tahoma"/>
              </a:rPr>
              <a:t>ng</a:t>
            </a:r>
            <a:r>
              <a:rPr sz="2500" spc="15" dirty="0" smtClean="0">
                <a:latin typeface="Tahoma"/>
                <a:cs typeface="Tahoma"/>
              </a:rPr>
              <a:t> </a:t>
            </a:r>
            <a:r>
              <a:rPr sz="2500" spc="-15" dirty="0" smtClean="0">
                <a:latin typeface="Tahoma"/>
                <a:cs typeface="Tahoma"/>
              </a:rPr>
              <a:t>s</a:t>
            </a:r>
            <a:r>
              <a:rPr sz="2500" spc="-20" dirty="0" smtClean="0">
                <a:latin typeface="Tahoma"/>
                <a:cs typeface="Tahoma"/>
              </a:rPr>
              <a:t>e</a:t>
            </a:r>
            <a:r>
              <a:rPr sz="2500" spc="-15" dirty="0" smtClean="0">
                <a:latin typeface="Tahoma"/>
                <a:cs typeface="Tahoma"/>
              </a:rPr>
              <a:t>maphor</a:t>
            </a:r>
            <a:r>
              <a:rPr sz="2500" spc="-20" dirty="0" smtClean="0">
                <a:latin typeface="Tahoma"/>
                <a:cs typeface="Tahoma"/>
              </a:rPr>
              <a:t>e</a:t>
            </a:r>
            <a:r>
              <a:rPr sz="2500" spc="-15" dirty="0" smtClean="0">
                <a:latin typeface="Tahoma"/>
                <a:cs typeface="Tahoma"/>
              </a:rPr>
              <a:t>s)</a:t>
            </a:r>
            <a:endParaRPr sz="2500" dirty="0">
              <a:latin typeface="Tahoma"/>
              <a:cs typeface="Tahoma"/>
            </a:endParaRPr>
          </a:p>
          <a:p>
            <a:pPr lvl="1">
              <a:lnSpc>
                <a:spcPts val="750"/>
              </a:lnSpc>
              <a:spcBef>
                <a:spcPts val="1"/>
              </a:spcBef>
              <a:buFont typeface="Times New Roman"/>
              <a:buChar char="–"/>
            </a:pPr>
            <a:endParaRPr sz="750" dirty="0"/>
          </a:p>
          <a:p>
            <a:pPr marL="317500" indent="-304800">
              <a:lnSpc>
                <a:spcPct val="100000"/>
              </a:lnSpc>
              <a:buFont typeface="Times New Roman"/>
              <a:buChar char="•"/>
              <a:tabLst>
                <a:tab pos="316865" algn="l"/>
              </a:tabLst>
            </a:pPr>
            <a:r>
              <a:rPr sz="2900" spc="-5" dirty="0" smtClean="0">
                <a:solidFill>
                  <a:srgbClr val="BF0000"/>
                </a:solidFill>
                <a:latin typeface="Tahoma"/>
                <a:cs typeface="Tahoma"/>
              </a:rPr>
              <a:t>P</a:t>
            </a:r>
            <a:r>
              <a:rPr sz="2900" spc="0" dirty="0" smtClean="0">
                <a:solidFill>
                  <a:srgbClr val="BF0000"/>
                </a:solidFill>
                <a:latin typeface="Tahoma"/>
                <a:cs typeface="Tahoma"/>
              </a:rPr>
              <a:t>r</a:t>
            </a:r>
            <a:r>
              <a:rPr sz="2900" spc="-5" dirty="0" smtClean="0">
                <a:solidFill>
                  <a:srgbClr val="BF0000"/>
                </a:solidFill>
                <a:latin typeface="Tahoma"/>
                <a:cs typeface="Tahoma"/>
              </a:rPr>
              <a:t>o</a:t>
            </a:r>
            <a:r>
              <a:rPr sz="2900" spc="0" dirty="0" smtClean="0">
                <a:solidFill>
                  <a:srgbClr val="BF0000"/>
                </a:solidFill>
                <a:latin typeface="Tahoma"/>
                <a:cs typeface="Tahoma"/>
              </a:rPr>
              <a:t>t</a:t>
            </a:r>
            <a:r>
              <a:rPr sz="2900" spc="-5" dirty="0" smtClean="0">
                <a:solidFill>
                  <a:srgbClr val="BF0000"/>
                </a:solidFill>
                <a:latin typeface="Tahoma"/>
                <a:cs typeface="Tahoma"/>
              </a:rPr>
              <a:t>e</a:t>
            </a:r>
            <a:r>
              <a:rPr sz="2900" spc="0" dirty="0" smtClean="0">
                <a:solidFill>
                  <a:srgbClr val="BF0000"/>
                </a:solidFill>
                <a:latin typeface="Tahoma"/>
                <a:cs typeface="Tahoma"/>
              </a:rPr>
              <a:t>c</a:t>
            </a:r>
            <a:r>
              <a:rPr sz="2900" spc="-10" dirty="0" smtClean="0">
                <a:solidFill>
                  <a:srgbClr val="BF0000"/>
                </a:solidFill>
                <a:latin typeface="Tahoma"/>
                <a:cs typeface="Tahoma"/>
              </a:rPr>
              <a:t>t</a:t>
            </a:r>
            <a:r>
              <a:rPr sz="2900" spc="-15" dirty="0" smtClean="0">
                <a:solidFill>
                  <a:srgbClr val="BF0000"/>
                </a:solidFill>
                <a:latin typeface="Tahoma"/>
                <a:cs typeface="Tahoma"/>
              </a:rPr>
              <a:t>i</a:t>
            </a:r>
            <a:r>
              <a:rPr sz="2900" spc="-25" dirty="0" smtClean="0">
                <a:solidFill>
                  <a:srgbClr val="BF0000"/>
                </a:solidFill>
                <a:latin typeface="Tahoma"/>
                <a:cs typeface="Tahoma"/>
              </a:rPr>
              <a:t>o</a:t>
            </a:r>
            <a:r>
              <a:rPr sz="2900" spc="-20" dirty="0" smtClean="0">
                <a:solidFill>
                  <a:srgbClr val="BF0000"/>
                </a:solidFill>
                <a:latin typeface="Tahoma"/>
                <a:cs typeface="Tahoma"/>
              </a:rPr>
              <a:t>n</a:t>
            </a:r>
            <a:r>
              <a:rPr sz="2900" spc="10" dirty="0" smtClean="0">
                <a:solidFill>
                  <a:srgbClr val="BF0000"/>
                </a:solidFill>
                <a:latin typeface="Tahoma"/>
                <a:cs typeface="Tahoma"/>
              </a:rPr>
              <a:t> </a:t>
            </a:r>
            <a:r>
              <a:rPr sz="2900" spc="-25" dirty="0" smtClean="0">
                <a:solidFill>
                  <a:srgbClr val="BF0000"/>
                </a:solidFill>
                <a:latin typeface="Tahoma"/>
                <a:cs typeface="Tahoma"/>
              </a:rPr>
              <a:t>o</a:t>
            </a:r>
            <a:r>
              <a:rPr sz="2900" spc="0" dirty="0" smtClean="0">
                <a:solidFill>
                  <a:srgbClr val="BF0000"/>
                </a:solidFill>
                <a:latin typeface="Tahoma"/>
                <a:cs typeface="Tahoma"/>
              </a:rPr>
              <a:t>f </a:t>
            </a:r>
            <a:r>
              <a:rPr sz="2900" spc="-15" dirty="0" smtClean="0">
                <a:solidFill>
                  <a:srgbClr val="BF0000"/>
                </a:solidFill>
                <a:latin typeface="Tahoma"/>
                <a:cs typeface="Tahoma"/>
              </a:rPr>
              <a:t>data</a:t>
            </a:r>
            <a:endParaRPr sz="2900" dirty="0">
              <a:latin typeface="Tahoma"/>
              <a:cs typeface="Tahoma"/>
            </a:endParaRPr>
          </a:p>
          <a:p>
            <a:pPr>
              <a:lnSpc>
                <a:spcPts val="1000"/>
              </a:lnSpc>
              <a:spcBef>
                <a:spcPts val="83"/>
              </a:spcBef>
              <a:buFont typeface="Times New Roman"/>
              <a:buChar char="•"/>
            </a:pPr>
            <a:endParaRPr sz="1000" dirty="0"/>
          </a:p>
          <a:p>
            <a:pPr marL="672465" lvl="1" indent="-253365">
              <a:lnSpc>
                <a:spcPts val="2990"/>
              </a:lnSpc>
              <a:buFont typeface="Times New Roman"/>
              <a:buChar char="–"/>
              <a:tabLst>
                <a:tab pos="672465" algn="l"/>
              </a:tabLst>
            </a:pPr>
            <a:r>
              <a:rPr sz="2500" spc="-20" dirty="0" smtClean="0">
                <a:latin typeface="Tahoma"/>
                <a:cs typeface="Tahoma"/>
              </a:rPr>
              <a:t>e</a:t>
            </a:r>
            <a:r>
              <a:rPr sz="2500" spc="-15" dirty="0" smtClean="0">
                <a:latin typeface="Tahoma"/>
                <a:cs typeface="Tahoma"/>
              </a:rPr>
              <a:t>ncryp</a:t>
            </a:r>
            <a:r>
              <a:rPr sz="2500" spc="-5" dirty="0" smtClean="0">
                <a:latin typeface="Tahoma"/>
                <a:cs typeface="Tahoma"/>
              </a:rPr>
              <a:t>ti</a:t>
            </a:r>
            <a:r>
              <a:rPr sz="2500" spc="-15" dirty="0" smtClean="0">
                <a:latin typeface="Tahoma"/>
                <a:cs typeface="Tahoma"/>
              </a:rPr>
              <a:t>on,</a:t>
            </a:r>
            <a:r>
              <a:rPr sz="2500" spc="40" dirty="0" smtClean="0">
                <a:latin typeface="Tahoma"/>
                <a:cs typeface="Tahoma"/>
              </a:rPr>
              <a:t> </a:t>
            </a:r>
            <a:r>
              <a:rPr sz="2500" spc="-5" dirty="0" smtClean="0">
                <a:latin typeface="Tahoma"/>
                <a:cs typeface="Tahoma"/>
              </a:rPr>
              <a:t>i</a:t>
            </a:r>
            <a:r>
              <a:rPr sz="2500" spc="-15" dirty="0" smtClean="0">
                <a:latin typeface="Tahoma"/>
                <a:cs typeface="Tahoma"/>
              </a:rPr>
              <a:t>so</a:t>
            </a:r>
            <a:r>
              <a:rPr sz="2500" spc="-5" dirty="0" smtClean="0">
                <a:latin typeface="Tahoma"/>
                <a:cs typeface="Tahoma"/>
              </a:rPr>
              <a:t>l</a:t>
            </a:r>
            <a:r>
              <a:rPr sz="2500" spc="-15" dirty="0" smtClean="0">
                <a:latin typeface="Tahoma"/>
                <a:cs typeface="Tahoma"/>
              </a:rPr>
              <a:t>a</a:t>
            </a:r>
            <a:r>
              <a:rPr sz="2500" spc="-5" dirty="0" smtClean="0">
                <a:latin typeface="Tahoma"/>
                <a:cs typeface="Tahoma"/>
              </a:rPr>
              <a:t>ti</a:t>
            </a:r>
            <a:r>
              <a:rPr sz="2500" spc="-15" dirty="0" smtClean="0">
                <a:latin typeface="Tahoma"/>
                <a:cs typeface="Tahoma"/>
              </a:rPr>
              <a:t>on</a:t>
            </a:r>
            <a:endParaRPr sz="2500" dirty="0">
              <a:latin typeface="Tahoma"/>
              <a:cs typeface="Tahoma"/>
            </a:endParaRPr>
          </a:p>
        </p:txBody>
      </p:sp>
    </p:spTree>
    <p:extLst>
      <p:ext uri="{BB962C8B-B14F-4D97-AF65-F5344CB8AC3E}">
        <p14:creationId xmlns:p14="http://schemas.microsoft.com/office/powerpoint/2010/main" val="3927334505"/>
      </p:ext>
    </p:extLst>
  </p:cSld>
  <p:clrMapOvr>
    <a:masterClrMapping/>
  </p:clrMapOvr>
  <mc:AlternateContent xmlns:mc="http://schemas.openxmlformats.org/markup-compatibility/2006" xmlns:p14="http://schemas.microsoft.com/office/powerpoint/2010/main">
    <mc:Choice Requires="p14">
      <p:transition spd="slow" p14:dur="2000" advTm="127634"/>
    </mc:Choice>
    <mc:Fallback xmlns="">
      <p:transition spd="slow" advTm="127634"/>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1960141" y="615151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6556908" cy="584775"/>
          </a:xfrm>
          <a:prstGeom prst="rect">
            <a:avLst/>
          </a:prstGeom>
          <a:noFill/>
        </p:spPr>
        <p:txBody>
          <a:bodyPr wrap="square" rtlCol="0">
            <a:spAutoFit/>
          </a:bodyPr>
          <a:lstStyle/>
          <a:p>
            <a:r>
              <a:rPr lang="en-US" sz="3200" b="1" dirty="0">
                <a:solidFill>
                  <a:srgbClr val="FF0000"/>
                </a:solidFill>
                <a:latin typeface="Tahoma"/>
                <a:cs typeface="Tahoma"/>
              </a:rPr>
              <a:t>Se</a:t>
            </a:r>
            <a:r>
              <a:rPr lang="en-US" sz="3200" b="1" spc="-5" dirty="0">
                <a:solidFill>
                  <a:srgbClr val="FF0000"/>
                </a:solidFill>
                <a:latin typeface="Tahoma"/>
                <a:cs typeface="Tahoma"/>
              </a:rPr>
              <a:t>c</a:t>
            </a:r>
            <a:r>
              <a:rPr lang="en-US" sz="3200" b="1" spc="-15" dirty="0">
                <a:solidFill>
                  <a:srgbClr val="FF0000"/>
                </a:solidFill>
                <a:latin typeface="Tahoma"/>
                <a:cs typeface="Tahoma"/>
              </a:rPr>
              <a:t>uri</a:t>
            </a:r>
            <a:r>
              <a:rPr lang="en-US" sz="3200" b="1" spc="-5" dirty="0">
                <a:solidFill>
                  <a:srgbClr val="FF0000"/>
                </a:solidFill>
                <a:latin typeface="Tahoma"/>
                <a:cs typeface="Tahoma"/>
              </a:rPr>
              <a:t>t</a:t>
            </a:r>
            <a:r>
              <a:rPr lang="en-US" sz="3200" b="1" dirty="0">
                <a:solidFill>
                  <a:srgbClr val="FF0000"/>
                </a:solidFill>
                <a:latin typeface="Tahoma"/>
                <a:cs typeface="Tahoma"/>
              </a:rPr>
              <a:t>y</a:t>
            </a:r>
            <a:r>
              <a:rPr lang="en-US" sz="3200" b="1" spc="5" dirty="0">
                <a:solidFill>
                  <a:srgbClr val="FF0000"/>
                </a:solidFill>
                <a:latin typeface="Tahoma"/>
                <a:cs typeface="Tahoma"/>
              </a:rPr>
              <a:t> </a:t>
            </a:r>
            <a:r>
              <a:rPr lang="en-US" sz="3200" b="1" dirty="0">
                <a:solidFill>
                  <a:srgbClr val="FF0000"/>
                </a:solidFill>
                <a:latin typeface="Tahoma"/>
                <a:cs typeface="Tahoma"/>
              </a:rPr>
              <a:t>f</a:t>
            </a:r>
            <a:r>
              <a:rPr lang="en-US" sz="3200" b="1" spc="-20" dirty="0">
                <a:solidFill>
                  <a:srgbClr val="FF0000"/>
                </a:solidFill>
                <a:latin typeface="Tahoma"/>
                <a:cs typeface="Tahoma"/>
              </a:rPr>
              <a:t>e</a:t>
            </a:r>
            <a:r>
              <a:rPr lang="en-US" sz="3200" b="1" spc="-25" dirty="0">
                <a:solidFill>
                  <a:srgbClr val="FF0000"/>
                </a:solidFill>
                <a:latin typeface="Tahoma"/>
                <a:cs typeface="Tahoma"/>
              </a:rPr>
              <a:t>a</a:t>
            </a:r>
            <a:r>
              <a:rPr lang="en-US" sz="3200" b="1" spc="-5" dirty="0">
                <a:solidFill>
                  <a:srgbClr val="FF0000"/>
                </a:solidFill>
                <a:latin typeface="Tahoma"/>
                <a:cs typeface="Tahoma"/>
              </a:rPr>
              <a:t>t</a:t>
            </a:r>
            <a:r>
              <a:rPr lang="en-US" sz="3200" b="1" spc="-20" dirty="0">
                <a:solidFill>
                  <a:srgbClr val="FF0000"/>
                </a:solidFill>
                <a:latin typeface="Tahoma"/>
                <a:cs typeface="Tahoma"/>
              </a:rPr>
              <a:t>ures</a:t>
            </a:r>
            <a:r>
              <a:rPr lang="en-US" sz="3200" b="1" spc="20" dirty="0">
                <a:solidFill>
                  <a:srgbClr val="FF0000"/>
                </a:solidFill>
                <a:latin typeface="Tahoma"/>
                <a:cs typeface="Tahoma"/>
              </a:rPr>
              <a:t> </a:t>
            </a:r>
            <a:r>
              <a:rPr lang="en-US" sz="3200" b="1" spc="-20" dirty="0">
                <a:solidFill>
                  <a:srgbClr val="FF0000"/>
                </a:solidFill>
                <a:latin typeface="Tahoma"/>
                <a:cs typeface="Tahoma"/>
              </a:rPr>
              <a:t>of</a:t>
            </a:r>
            <a:r>
              <a:rPr lang="en-US" sz="3200" b="1" spc="-10" dirty="0">
                <a:solidFill>
                  <a:srgbClr val="FF0000"/>
                </a:solidFill>
                <a:latin typeface="Tahoma"/>
                <a:cs typeface="Tahoma"/>
              </a:rPr>
              <a:t> </a:t>
            </a:r>
            <a:r>
              <a:rPr lang="en-US" sz="3200" b="1" spc="-20" dirty="0">
                <a:solidFill>
                  <a:srgbClr val="FF0000"/>
                </a:solidFill>
                <a:latin typeface="Tahoma"/>
                <a:cs typeface="Tahoma"/>
              </a:rPr>
              <a:t>Trusted</a:t>
            </a:r>
            <a:r>
              <a:rPr lang="en-US" sz="3200" b="1" spc="10" dirty="0">
                <a:solidFill>
                  <a:srgbClr val="FF0000"/>
                </a:solidFill>
                <a:latin typeface="Tahoma"/>
                <a:cs typeface="Tahoma"/>
              </a:rPr>
              <a:t> </a:t>
            </a:r>
            <a:r>
              <a:rPr lang="en-US" sz="3200" b="1" spc="-25" dirty="0">
                <a:solidFill>
                  <a:srgbClr val="FF0000"/>
                </a:solidFill>
                <a:latin typeface="Tahoma"/>
                <a:cs typeface="Tahoma"/>
              </a:rPr>
              <a:t>OS</a:t>
            </a:r>
            <a:endParaRPr lang="en-US" sz="3200" b="1" dirty="0">
              <a:solidFill>
                <a:srgbClr val="FF0000"/>
              </a:solidFill>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Footer Placeholder 8"/>
          <p:cNvSpPr>
            <a:spLocks noGrp="1"/>
          </p:cNvSpPr>
          <p:nvPr>
            <p:ph type="ftr" sz="quarter" idx="11"/>
          </p:nvPr>
        </p:nvSpPr>
        <p:spPr/>
        <p:txBody>
          <a:bodyPr/>
          <a:lstStyle/>
          <a:p>
            <a:r>
              <a:rPr lang="en-US" smtClean="0"/>
              <a:t>Secure Operating systems                          Dr. Hesham Salman</a:t>
            </a:r>
            <a:endParaRPr lang="en-US"/>
          </a:p>
        </p:txBody>
      </p:sp>
      <p:sp>
        <p:nvSpPr>
          <p:cNvPr id="11" name="Slide Number Placeholder 10"/>
          <p:cNvSpPr>
            <a:spLocks noGrp="1"/>
          </p:cNvSpPr>
          <p:nvPr>
            <p:ph type="sldNum" sz="quarter" idx="12"/>
          </p:nvPr>
        </p:nvSpPr>
        <p:spPr/>
        <p:txBody>
          <a:bodyPr/>
          <a:lstStyle/>
          <a:p>
            <a:fld id="{20F8B174-B042-4CE3-8666-0123AA244BDB}" type="slidenum">
              <a:rPr lang="en-US" smtClean="0"/>
              <a:t>23</a:t>
            </a:fld>
            <a:endParaRPr lang="en-US"/>
          </a:p>
        </p:txBody>
      </p:sp>
      <p:sp>
        <p:nvSpPr>
          <p:cNvPr id="12" name="object 3"/>
          <p:cNvSpPr txBox="1"/>
          <p:nvPr/>
        </p:nvSpPr>
        <p:spPr>
          <a:xfrm>
            <a:off x="2090668" y="1330533"/>
            <a:ext cx="7879715" cy="4573905"/>
          </a:xfrm>
          <a:prstGeom prst="rect">
            <a:avLst/>
          </a:prstGeom>
        </p:spPr>
        <p:txBody>
          <a:bodyPr vert="horz" wrap="square" lIns="0" tIns="0" rIns="0" bIns="0" rtlCol="0">
            <a:noAutofit/>
          </a:bodyPr>
          <a:lstStyle/>
          <a:p>
            <a:pPr marL="317500" indent="-304800">
              <a:lnSpc>
                <a:spcPct val="100000"/>
              </a:lnSpc>
              <a:buFont typeface="Wingdings"/>
              <a:buChar char=""/>
              <a:tabLst>
                <a:tab pos="316865" algn="l"/>
              </a:tabLst>
            </a:pPr>
            <a:r>
              <a:rPr sz="2400" dirty="0" smtClean="0">
                <a:latin typeface="Tahoma"/>
                <a:cs typeface="Tahoma"/>
              </a:rPr>
              <a:t>I</a:t>
            </a:r>
            <a:r>
              <a:rPr sz="2400" spc="-15" dirty="0" smtClean="0">
                <a:latin typeface="Tahoma"/>
                <a:cs typeface="Tahoma"/>
              </a:rPr>
              <a:t>d</a:t>
            </a:r>
            <a:r>
              <a:rPr sz="2400" spc="-5" dirty="0" smtClean="0">
                <a:latin typeface="Tahoma"/>
                <a:cs typeface="Tahoma"/>
              </a:rPr>
              <a:t>e</a:t>
            </a:r>
            <a:r>
              <a:rPr sz="2400" spc="-10" dirty="0" smtClean="0">
                <a:latin typeface="Tahoma"/>
                <a:cs typeface="Tahoma"/>
              </a:rPr>
              <a:t>ntifi</a:t>
            </a:r>
            <a:r>
              <a:rPr sz="2400" spc="-5" dirty="0" smtClean="0">
                <a:latin typeface="Tahoma"/>
                <a:cs typeface="Tahoma"/>
              </a:rPr>
              <a:t>c</a:t>
            </a:r>
            <a:r>
              <a:rPr sz="2400" spc="-15" dirty="0" smtClean="0">
                <a:latin typeface="Tahoma"/>
                <a:cs typeface="Tahoma"/>
              </a:rPr>
              <a:t>ation</a:t>
            </a:r>
            <a:r>
              <a:rPr sz="2400" spc="-30" dirty="0" smtClean="0">
                <a:latin typeface="Tahoma"/>
                <a:cs typeface="Tahoma"/>
              </a:rPr>
              <a:t> </a:t>
            </a:r>
            <a:r>
              <a:rPr sz="2400" spc="-15" dirty="0" smtClean="0">
                <a:latin typeface="Tahoma"/>
                <a:cs typeface="Tahoma"/>
              </a:rPr>
              <a:t>and Auth</a:t>
            </a:r>
            <a:r>
              <a:rPr sz="2400" spc="-5" dirty="0" smtClean="0">
                <a:latin typeface="Tahoma"/>
                <a:cs typeface="Tahoma"/>
              </a:rPr>
              <a:t>e</a:t>
            </a:r>
            <a:r>
              <a:rPr sz="2400" spc="-10" dirty="0" smtClean="0">
                <a:latin typeface="Tahoma"/>
                <a:cs typeface="Tahoma"/>
              </a:rPr>
              <a:t>nti</a:t>
            </a:r>
            <a:r>
              <a:rPr sz="2400" spc="-5" dirty="0" smtClean="0">
                <a:latin typeface="Tahoma"/>
                <a:cs typeface="Tahoma"/>
              </a:rPr>
              <a:t>c</a:t>
            </a:r>
            <a:r>
              <a:rPr sz="2400" spc="-15" dirty="0" smtClean="0">
                <a:latin typeface="Tahoma"/>
                <a:cs typeface="Tahoma"/>
              </a:rPr>
              <a:t>ation</a:t>
            </a:r>
            <a:endParaRPr sz="2400" dirty="0">
              <a:latin typeface="Tahoma"/>
              <a:cs typeface="Tahoma"/>
            </a:endParaRPr>
          </a:p>
          <a:p>
            <a:pPr>
              <a:lnSpc>
                <a:spcPts val="1300"/>
              </a:lnSpc>
              <a:spcBef>
                <a:spcPts val="59"/>
              </a:spcBef>
              <a:buFont typeface="Wingdings"/>
              <a:buChar char=""/>
            </a:pPr>
            <a:endParaRPr sz="1300" dirty="0"/>
          </a:p>
          <a:p>
            <a:pPr marL="317500" marR="12700" indent="-304800">
              <a:lnSpc>
                <a:spcPts val="2680"/>
              </a:lnSpc>
              <a:buFont typeface="Wingdings"/>
              <a:buChar char=""/>
              <a:tabLst>
                <a:tab pos="316865" algn="l"/>
              </a:tabLst>
            </a:pPr>
            <a:r>
              <a:rPr sz="2400" spc="-15" dirty="0" smtClean="0">
                <a:latin typeface="Tahoma"/>
                <a:cs typeface="Tahoma"/>
              </a:rPr>
              <a:t>Mandatory</a:t>
            </a:r>
            <a:r>
              <a:rPr sz="2400" spc="-20" dirty="0" smtClean="0">
                <a:latin typeface="Tahoma"/>
                <a:cs typeface="Tahoma"/>
              </a:rPr>
              <a:t> </a:t>
            </a:r>
            <a:r>
              <a:rPr sz="2400" spc="-10" dirty="0" smtClean="0">
                <a:latin typeface="Tahoma"/>
                <a:cs typeface="Tahoma"/>
              </a:rPr>
              <a:t>(</a:t>
            </a:r>
            <a:r>
              <a:rPr sz="2400" spc="-5" dirty="0" smtClean="0">
                <a:latin typeface="Tahoma"/>
                <a:cs typeface="Tahoma"/>
              </a:rPr>
              <a:t>e</a:t>
            </a:r>
            <a:r>
              <a:rPr sz="2400" spc="-15" dirty="0" smtClean="0">
                <a:latin typeface="Tahoma"/>
                <a:cs typeface="Tahoma"/>
              </a:rPr>
              <a:t>nfor</a:t>
            </a:r>
            <a:r>
              <a:rPr sz="2400" spc="-5" dirty="0" smtClean="0">
                <a:latin typeface="Tahoma"/>
                <a:cs typeface="Tahoma"/>
              </a:rPr>
              <a:t>c</a:t>
            </a:r>
            <a:r>
              <a:rPr sz="2400" spc="0" dirty="0" smtClean="0">
                <a:latin typeface="Tahoma"/>
                <a:cs typeface="Tahoma"/>
              </a:rPr>
              <a:t>e</a:t>
            </a:r>
            <a:r>
              <a:rPr sz="2400" spc="-10" dirty="0" smtClean="0">
                <a:latin typeface="Tahoma"/>
                <a:cs typeface="Tahoma"/>
              </a:rPr>
              <a:t> multil</a:t>
            </a:r>
            <a:r>
              <a:rPr sz="2400" spc="-5" dirty="0" smtClean="0">
                <a:latin typeface="Tahoma"/>
                <a:cs typeface="Tahoma"/>
              </a:rPr>
              <a:t>e</a:t>
            </a:r>
            <a:r>
              <a:rPr sz="2400" spc="0" dirty="0" smtClean="0">
                <a:latin typeface="Tahoma"/>
                <a:cs typeface="Tahoma"/>
              </a:rPr>
              <a:t>v</a:t>
            </a:r>
            <a:r>
              <a:rPr sz="2400" spc="-5" dirty="0" smtClean="0">
                <a:latin typeface="Tahoma"/>
                <a:cs typeface="Tahoma"/>
              </a:rPr>
              <a:t>e</a:t>
            </a:r>
            <a:r>
              <a:rPr sz="2400" spc="-10" dirty="0" smtClean="0">
                <a:latin typeface="Tahoma"/>
                <a:cs typeface="Tahoma"/>
              </a:rPr>
              <a:t>l</a:t>
            </a:r>
            <a:r>
              <a:rPr sz="2400" spc="-20" dirty="0" smtClean="0">
                <a:latin typeface="Tahoma"/>
                <a:cs typeface="Tahoma"/>
              </a:rPr>
              <a:t> </a:t>
            </a:r>
            <a:r>
              <a:rPr sz="2400" spc="-5" dirty="0" smtClean="0">
                <a:latin typeface="Tahoma"/>
                <a:cs typeface="Tahoma"/>
              </a:rPr>
              <a:t>sec</a:t>
            </a:r>
            <a:r>
              <a:rPr sz="2400" spc="-10" dirty="0" smtClean="0">
                <a:latin typeface="Tahoma"/>
                <a:cs typeface="Tahoma"/>
              </a:rPr>
              <a:t>urity </a:t>
            </a:r>
            <a:r>
              <a:rPr sz="2400" spc="-15" dirty="0" smtClean="0">
                <a:latin typeface="Tahoma"/>
                <a:cs typeface="Tahoma"/>
              </a:rPr>
              <a:t>by</a:t>
            </a:r>
            <a:r>
              <a:rPr sz="2400" spc="-5" dirty="0" smtClean="0">
                <a:latin typeface="Tahoma"/>
                <a:cs typeface="Tahoma"/>
              </a:rPr>
              <a:t> c</a:t>
            </a:r>
            <a:r>
              <a:rPr sz="2400" spc="-10" dirty="0" smtClean="0">
                <a:latin typeface="Tahoma"/>
                <a:cs typeface="Tahoma"/>
              </a:rPr>
              <a:t>la</a:t>
            </a:r>
            <a:r>
              <a:rPr sz="2400" spc="-20" dirty="0" smtClean="0">
                <a:latin typeface="Tahoma"/>
                <a:cs typeface="Tahoma"/>
              </a:rPr>
              <a:t>s</a:t>
            </a:r>
            <a:r>
              <a:rPr sz="2400" spc="-5" dirty="0" smtClean="0">
                <a:latin typeface="Tahoma"/>
                <a:cs typeface="Tahoma"/>
              </a:rPr>
              <a:t>s</a:t>
            </a:r>
            <a:r>
              <a:rPr sz="2400" spc="-10" dirty="0" smtClean="0">
                <a:latin typeface="Tahoma"/>
                <a:cs typeface="Tahoma"/>
              </a:rPr>
              <a:t>ify</a:t>
            </a:r>
            <a:r>
              <a:rPr sz="2400" spc="-15" dirty="0" smtClean="0">
                <a:latin typeface="Tahoma"/>
                <a:cs typeface="Tahoma"/>
              </a:rPr>
              <a:t>ing</a:t>
            </a:r>
            <a:r>
              <a:rPr sz="2400" spc="-5" dirty="0" smtClean="0">
                <a:latin typeface="Tahoma"/>
                <a:cs typeface="Tahoma"/>
              </a:rPr>
              <a:t> </a:t>
            </a:r>
            <a:r>
              <a:rPr sz="2400" spc="-15" dirty="0" smtClean="0">
                <a:latin typeface="Tahoma"/>
                <a:cs typeface="Tahoma"/>
              </a:rPr>
              <a:t>the data</a:t>
            </a:r>
            <a:r>
              <a:rPr sz="2400" spc="-10" dirty="0" smtClean="0">
                <a:latin typeface="Tahoma"/>
                <a:cs typeface="Tahoma"/>
              </a:rPr>
              <a:t> </a:t>
            </a:r>
            <a:r>
              <a:rPr sz="2400" spc="-15" dirty="0" smtClean="0">
                <a:latin typeface="Tahoma"/>
                <a:cs typeface="Tahoma"/>
              </a:rPr>
              <a:t>and</a:t>
            </a:r>
            <a:r>
              <a:rPr sz="2400" spc="-5" dirty="0" smtClean="0">
                <a:latin typeface="Tahoma"/>
                <a:cs typeface="Tahoma"/>
              </a:rPr>
              <a:t> </a:t>
            </a:r>
            <a:r>
              <a:rPr sz="2400" spc="-15" dirty="0" smtClean="0">
                <a:latin typeface="Tahoma"/>
                <a:cs typeface="Tahoma"/>
              </a:rPr>
              <a:t>u</a:t>
            </a:r>
            <a:r>
              <a:rPr sz="2400" spc="-5" dirty="0" smtClean="0">
                <a:latin typeface="Tahoma"/>
                <a:cs typeface="Tahoma"/>
              </a:rPr>
              <a:t>se</a:t>
            </a:r>
            <a:r>
              <a:rPr sz="2400" spc="0" dirty="0" smtClean="0">
                <a:latin typeface="Tahoma"/>
                <a:cs typeface="Tahoma"/>
              </a:rPr>
              <a:t>rs </a:t>
            </a:r>
            <a:r>
              <a:rPr sz="2400" spc="-10" dirty="0" smtClean="0">
                <a:latin typeface="Tahoma"/>
                <a:cs typeface="Tahoma"/>
              </a:rPr>
              <a:t>into</a:t>
            </a:r>
            <a:r>
              <a:rPr sz="2400" spc="-15" dirty="0" smtClean="0">
                <a:latin typeface="Tahoma"/>
                <a:cs typeface="Tahoma"/>
              </a:rPr>
              <a:t> </a:t>
            </a:r>
            <a:r>
              <a:rPr sz="2400" spc="0" dirty="0" smtClean="0">
                <a:latin typeface="Tahoma"/>
                <a:cs typeface="Tahoma"/>
              </a:rPr>
              <a:t>v</a:t>
            </a:r>
            <a:r>
              <a:rPr sz="2400" spc="-15" dirty="0" smtClean="0">
                <a:latin typeface="Tahoma"/>
                <a:cs typeface="Tahoma"/>
              </a:rPr>
              <a:t>arious</a:t>
            </a:r>
            <a:r>
              <a:rPr sz="2400" spc="-25" dirty="0" smtClean="0">
                <a:latin typeface="Tahoma"/>
                <a:cs typeface="Tahoma"/>
              </a:rPr>
              <a:t> </a:t>
            </a:r>
            <a:r>
              <a:rPr sz="2400" spc="-5" dirty="0" smtClean="0">
                <a:latin typeface="Tahoma"/>
                <a:cs typeface="Tahoma"/>
              </a:rPr>
              <a:t>sec</a:t>
            </a:r>
            <a:r>
              <a:rPr sz="2400" spc="-10" dirty="0" smtClean="0">
                <a:latin typeface="Tahoma"/>
                <a:cs typeface="Tahoma"/>
              </a:rPr>
              <a:t>urity </a:t>
            </a:r>
            <a:r>
              <a:rPr sz="2400" spc="-5" dirty="0" smtClean="0">
                <a:latin typeface="Tahoma"/>
                <a:cs typeface="Tahoma"/>
              </a:rPr>
              <a:t>c</a:t>
            </a:r>
            <a:r>
              <a:rPr sz="2400" spc="-10" dirty="0" smtClean="0">
                <a:latin typeface="Tahoma"/>
                <a:cs typeface="Tahoma"/>
              </a:rPr>
              <a:t>la</a:t>
            </a:r>
            <a:r>
              <a:rPr sz="2400" spc="-20" dirty="0" smtClean="0">
                <a:latin typeface="Tahoma"/>
                <a:cs typeface="Tahoma"/>
              </a:rPr>
              <a:t>s</a:t>
            </a:r>
            <a:r>
              <a:rPr sz="2400" spc="-5" dirty="0" smtClean="0">
                <a:latin typeface="Tahoma"/>
                <a:cs typeface="Tahoma"/>
              </a:rPr>
              <a:t>ses</a:t>
            </a:r>
            <a:r>
              <a:rPr sz="2400" spc="-10" dirty="0" smtClean="0">
                <a:latin typeface="Tahoma"/>
                <a:cs typeface="Tahoma"/>
              </a:rPr>
              <a:t>)</a:t>
            </a:r>
            <a:r>
              <a:rPr sz="2400" spc="35" dirty="0" smtClean="0">
                <a:latin typeface="Tahoma"/>
                <a:cs typeface="Tahoma"/>
              </a:rPr>
              <a:t> </a:t>
            </a:r>
            <a:r>
              <a:rPr sz="2400" spc="-15" dirty="0" smtClean="0">
                <a:latin typeface="Tahoma"/>
                <a:cs typeface="Tahoma"/>
              </a:rPr>
              <a:t>and</a:t>
            </a:r>
            <a:endParaRPr sz="2400" dirty="0">
              <a:latin typeface="Tahoma"/>
              <a:cs typeface="Tahoma"/>
            </a:endParaRPr>
          </a:p>
          <a:p>
            <a:pPr>
              <a:lnSpc>
                <a:spcPts val="1000"/>
              </a:lnSpc>
              <a:spcBef>
                <a:spcPts val="35"/>
              </a:spcBef>
              <a:buFont typeface="Wingdings"/>
              <a:buChar char=""/>
            </a:pPr>
            <a:endParaRPr sz="1000" dirty="0"/>
          </a:p>
          <a:p>
            <a:pPr marL="317500" indent="-304800">
              <a:lnSpc>
                <a:spcPct val="100000"/>
              </a:lnSpc>
              <a:buFont typeface="Wingdings"/>
              <a:buChar char=""/>
              <a:tabLst>
                <a:tab pos="316865" algn="l"/>
              </a:tabLst>
            </a:pPr>
            <a:r>
              <a:rPr sz="2400" dirty="0" smtClean="0">
                <a:latin typeface="Tahoma"/>
                <a:cs typeface="Tahoma"/>
              </a:rPr>
              <a:t>D</a:t>
            </a:r>
            <a:r>
              <a:rPr sz="2400" spc="-10" dirty="0" smtClean="0">
                <a:latin typeface="Tahoma"/>
                <a:cs typeface="Tahoma"/>
              </a:rPr>
              <a:t>i</a:t>
            </a:r>
            <a:r>
              <a:rPr sz="2400" spc="-5" dirty="0" smtClean="0">
                <a:latin typeface="Tahoma"/>
                <a:cs typeface="Tahoma"/>
              </a:rPr>
              <a:t>sc</a:t>
            </a:r>
            <a:r>
              <a:rPr sz="2400" spc="0" dirty="0" smtClean="0">
                <a:latin typeface="Tahoma"/>
                <a:cs typeface="Tahoma"/>
              </a:rPr>
              <a:t>r</a:t>
            </a:r>
            <a:r>
              <a:rPr sz="2400" spc="-5" dirty="0" smtClean="0">
                <a:latin typeface="Tahoma"/>
                <a:cs typeface="Tahoma"/>
              </a:rPr>
              <a:t>e</a:t>
            </a:r>
            <a:r>
              <a:rPr sz="2400" spc="-15" dirty="0" smtClean="0">
                <a:latin typeface="Tahoma"/>
                <a:cs typeface="Tahoma"/>
              </a:rPr>
              <a:t>tionary</a:t>
            </a:r>
            <a:r>
              <a:rPr sz="2400" spc="-5" dirty="0" smtClean="0">
                <a:latin typeface="Tahoma"/>
                <a:cs typeface="Tahoma"/>
              </a:rPr>
              <a:t> </a:t>
            </a:r>
            <a:r>
              <a:rPr sz="2400" spc="-15" dirty="0" smtClean="0">
                <a:latin typeface="Tahoma"/>
                <a:cs typeface="Tahoma"/>
              </a:rPr>
              <a:t>A</a:t>
            </a:r>
            <a:r>
              <a:rPr sz="2400" spc="-20" dirty="0" smtClean="0">
                <a:latin typeface="Tahoma"/>
                <a:cs typeface="Tahoma"/>
              </a:rPr>
              <a:t>c</a:t>
            </a:r>
            <a:r>
              <a:rPr sz="2400" spc="-5" dirty="0" smtClean="0">
                <a:latin typeface="Tahoma"/>
                <a:cs typeface="Tahoma"/>
              </a:rPr>
              <a:t>ces</a:t>
            </a:r>
            <a:r>
              <a:rPr sz="2400" spc="0" dirty="0" smtClean="0">
                <a:latin typeface="Tahoma"/>
                <a:cs typeface="Tahoma"/>
              </a:rPr>
              <a:t>s</a:t>
            </a:r>
            <a:r>
              <a:rPr sz="2400" spc="20" dirty="0" smtClean="0">
                <a:latin typeface="Tahoma"/>
                <a:cs typeface="Tahoma"/>
              </a:rPr>
              <a:t> </a:t>
            </a:r>
            <a:r>
              <a:rPr sz="2400" spc="-15" dirty="0" smtClean="0">
                <a:latin typeface="Tahoma"/>
                <a:cs typeface="Tahoma"/>
              </a:rPr>
              <a:t>Control</a:t>
            </a:r>
            <a:r>
              <a:rPr sz="2400" spc="-45" dirty="0" smtClean="0">
                <a:latin typeface="Tahoma"/>
                <a:cs typeface="Tahoma"/>
              </a:rPr>
              <a:t> </a:t>
            </a:r>
            <a:r>
              <a:rPr sz="2400" spc="-15" dirty="0" smtClean="0">
                <a:latin typeface="Tahoma"/>
                <a:cs typeface="Tahoma"/>
              </a:rPr>
              <a:t>(grant</a:t>
            </a:r>
            <a:r>
              <a:rPr sz="2400" spc="-10" dirty="0" smtClean="0">
                <a:latin typeface="Tahoma"/>
                <a:cs typeface="Tahoma"/>
              </a:rPr>
              <a:t> privil</a:t>
            </a:r>
            <a:r>
              <a:rPr sz="2400" spc="-5" dirty="0" smtClean="0">
                <a:latin typeface="Tahoma"/>
                <a:cs typeface="Tahoma"/>
              </a:rPr>
              <a:t>e</a:t>
            </a:r>
            <a:r>
              <a:rPr sz="2400" spc="-15" dirty="0" smtClean="0">
                <a:latin typeface="Tahoma"/>
                <a:cs typeface="Tahoma"/>
              </a:rPr>
              <a:t>g</a:t>
            </a:r>
            <a:r>
              <a:rPr sz="2400" spc="-5" dirty="0" smtClean="0">
                <a:latin typeface="Tahoma"/>
                <a:cs typeface="Tahoma"/>
              </a:rPr>
              <a:t>e</a:t>
            </a:r>
            <a:r>
              <a:rPr sz="2400" spc="0" dirty="0" smtClean="0">
                <a:latin typeface="Tahoma"/>
                <a:cs typeface="Tahoma"/>
              </a:rPr>
              <a:t>s</a:t>
            </a:r>
            <a:r>
              <a:rPr sz="2400" spc="-25" dirty="0" smtClean="0">
                <a:latin typeface="Tahoma"/>
                <a:cs typeface="Tahoma"/>
              </a:rPr>
              <a:t> </a:t>
            </a:r>
            <a:r>
              <a:rPr sz="2400" spc="-15" dirty="0" smtClean="0">
                <a:latin typeface="Tahoma"/>
                <a:cs typeface="Tahoma"/>
              </a:rPr>
              <a:t>to</a:t>
            </a:r>
            <a:r>
              <a:rPr sz="2400" spc="-5" dirty="0" smtClean="0">
                <a:latin typeface="Tahoma"/>
                <a:cs typeface="Tahoma"/>
              </a:rPr>
              <a:t> </a:t>
            </a:r>
            <a:r>
              <a:rPr sz="2400" spc="-15" dirty="0" smtClean="0">
                <a:latin typeface="Tahoma"/>
                <a:cs typeface="Tahoma"/>
              </a:rPr>
              <a:t>u</a:t>
            </a:r>
            <a:r>
              <a:rPr sz="2400" spc="-5" dirty="0" smtClean="0">
                <a:latin typeface="Tahoma"/>
                <a:cs typeface="Tahoma"/>
              </a:rPr>
              <a:t>se</a:t>
            </a:r>
            <a:r>
              <a:rPr sz="2400" spc="0" dirty="0" smtClean="0">
                <a:latin typeface="Tahoma"/>
                <a:cs typeface="Tahoma"/>
              </a:rPr>
              <a:t>r</a:t>
            </a:r>
            <a:r>
              <a:rPr sz="2400" spc="-5" dirty="0" smtClean="0">
                <a:latin typeface="Tahoma"/>
                <a:cs typeface="Tahoma"/>
              </a:rPr>
              <a:t>s</a:t>
            </a:r>
            <a:r>
              <a:rPr sz="2400" spc="-10" dirty="0" smtClean="0">
                <a:latin typeface="Tahoma"/>
                <a:cs typeface="Tahoma"/>
              </a:rPr>
              <a:t>)</a:t>
            </a:r>
            <a:endParaRPr sz="2400" dirty="0">
              <a:latin typeface="Tahoma"/>
              <a:cs typeface="Tahoma"/>
            </a:endParaRPr>
          </a:p>
          <a:p>
            <a:pPr>
              <a:lnSpc>
                <a:spcPts val="1100"/>
              </a:lnSpc>
              <a:spcBef>
                <a:spcPts val="4"/>
              </a:spcBef>
              <a:buFont typeface="Wingdings"/>
              <a:buChar char=""/>
            </a:pPr>
            <a:endParaRPr sz="1100" dirty="0"/>
          </a:p>
          <a:p>
            <a:pPr marL="317500" indent="-304800">
              <a:lnSpc>
                <a:spcPct val="100000"/>
              </a:lnSpc>
              <a:buFont typeface="Wingdings"/>
              <a:buChar char=""/>
              <a:tabLst>
                <a:tab pos="316865" algn="l"/>
              </a:tabLst>
            </a:pPr>
            <a:r>
              <a:rPr sz="2400" spc="-15" dirty="0" smtClean="0">
                <a:latin typeface="Tahoma"/>
                <a:cs typeface="Tahoma"/>
              </a:rPr>
              <a:t>Obj</a:t>
            </a:r>
            <a:r>
              <a:rPr sz="2400" spc="-5" dirty="0" smtClean="0">
                <a:latin typeface="Tahoma"/>
                <a:cs typeface="Tahoma"/>
              </a:rPr>
              <a:t>ec</a:t>
            </a:r>
            <a:r>
              <a:rPr sz="2400" spc="0" dirty="0" smtClean="0">
                <a:latin typeface="Tahoma"/>
                <a:cs typeface="Tahoma"/>
              </a:rPr>
              <a:t>t</a:t>
            </a:r>
            <a:r>
              <a:rPr sz="2400" spc="-10" dirty="0" smtClean="0">
                <a:latin typeface="Tahoma"/>
                <a:cs typeface="Tahoma"/>
              </a:rPr>
              <a:t> </a:t>
            </a:r>
            <a:r>
              <a:rPr sz="2400" spc="-15" dirty="0" smtClean="0">
                <a:latin typeface="Tahoma"/>
                <a:cs typeface="Tahoma"/>
              </a:rPr>
              <a:t>u</a:t>
            </a:r>
            <a:r>
              <a:rPr sz="2400" spc="-5" dirty="0" smtClean="0">
                <a:latin typeface="Tahoma"/>
                <a:cs typeface="Tahoma"/>
              </a:rPr>
              <a:t>s</a:t>
            </a:r>
            <a:r>
              <a:rPr sz="2400" spc="0" dirty="0" smtClean="0">
                <a:latin typeface="Tahoma"/>
                <a:cs typeface="Tahoma"/>
              </a:rPr>
              <a:t>e </a:t>
            </a:r>
            <a:r>
              <a:rPr sz="2400" spc="-15" dirty="0" smtClean="0">
                <a:latin typeface="Tahoma"/>
                <a:cs typeface="Tahoma"/>
              </a:rPr>
              <a:t>and</a:t>
            </a:r>
            <a:r>
              <a:rPr sz="2400" spc="-5" dirty="0" smtClean="0">
                <a:latin typeface="Tahoma"/>
                <a:cs typeface="Tahoma"/>
              </a:rPr>
              <a:t> </a:t>
            </a:r>
            <a:r>
              <a:rPr sz="2400" spc="0" dirty="0" smtClean="0">
                <a:latin typeface="Tahoma"/>
                <a:cs typeface="Tahoma"/>
              </a:rPr>
              <a:t>r</a:t>
            </a:r>
            <a:r>
              <a:rPr sz="2400" spc="-5" dirty="0" smtClean="0">
                <a:latin typeface="Tahoma"/>
                <a:cs typeface="Tahoma"/>
              </a:rPr>
              <a:t>e</a:t>
            </a:r>
            <a:r>
              <a:rPr sz="2400" spc="-15" dirty="0" smtClean="0">
                <a:latin typeface="Tahoma"/>
                <a:cs typeface="Tahoma"/>
              </a:rPr>
              <a:t>u</a:t>
            </a:r>
            <a:r>
              <a:rPr sz="2400" spc="-5" dirty="0" smtClean="0">
                <a:latin typeface="Tahoma"/>
                <a:cs typeface="Tahoma"/>
              </a:rPr>
              <a:t>s</a:t>
            </a:r>
            <a:r>
              <a:rPr sz="2400" spc="0" dirty="0" smtClean="0">
                <a:latin typeface="Tahoma"/>
                <a:cs typeface="Tahoma"/>
              </a:rPr>
              <a:t>e </a:t>
            </a:r>
            <a:r>
              <a:rPr sz="2400" spc="-15" dirty="0" smtClean="0">
                <a:latin typeface="Tahoma"/>
                <a:cs typeface="Tahoma"/>
              </a:rPr>
              <a:t>prot</a:t>
            </a:r>
            <a:r>
              <a:rPr sz="2400" spc="-5" dirty="0" smtClean="0">
                <a:latin typeface="Tahoma"/>
                <a:cs typeface="Tahoma"/>
              </a:rPr>
              <a:t>ec</a:t>
            </a:r>
            <a:r>
              <a:rPr sz="2400" spc="-10" dirty="0" smtClean="0">
                <a:latin typeface="Tahoma"/>
                <a:cs typeface="Tahoma"/>
              </a:rPr>
              <a:t>tion</a:t>
            </a:r>
            <a:r>
              <a:rPr sz="2400" spc="-30" dirty="0" smtClean="0">
                <a:latin typeface="Tahoma"/>
                <a:cs typeface="Tahoma"/>
              </a:rPr>
              <a:t> </a:t>
            </a:r>
            <a:r>
              <a:rPr sz="2400" spc="-10" dirty="0" smtClean="0">
                <a:latin typeface="Tahoma"/>
                <a:cs typeface="Tahoma"/>
              </a:rPr>
              <a:t>(</a:t>
            </a:r>
            <a:r>
              <a:rPr sz="2400" spc="-5" dirty="0" smtClean="0">
                <a:latin typeface="Tahoma"/>
                <a:cs typeface="Tahoma"/>
              </a:rPr>
              <a:t>S</a:t>
            </a:r>
            <a:r>
              <a:rPr sz="2400" spc="-15" dirty="0" smtClean="0">
                <a:latin typeface="Tahoma"/>
                <a:cs typeface="Tahoma"/>
              </a:rPr>
              <a:t>ubj</a:t>
            </a:r>
            <a:r>
              <a:rPr sz="2400" spc="-5" dirty="0" smtClean="0">
                <a:latin typeface="Tahoma"/>
                <a:cs typeface="Tahoma"/>
              </a:rPr>
              <a:t>ec</a:t>
            </a:r>
            <a:r>
              <a:rPr sz="2400" spc="0" dirty="0" smtClean="0">
                <a:latin typeface="Tahoma"/>
                <a:cs typeface="Tahoma"/>
              </a:rPr>
              <a:t>t</a:t>
            </a:r>
            <a:r>
              <a:rPr sz="2400" spc="-10" dirty="0" smtClean="0">
                <a:latin typeface="Tahoma"/>
                <a:cs typeface="Tahoma"/>
              </a:rPr>
              <a:t> </a:t>
            </a:r>
            <a:r>
              <a:rPr sz="2400" spc="-15" dirty="0" smtClean="0">
                <a:latin typeface="Tahoma"/>
                <a:cs typeface="Tahoma"/>
              </a:rPr>
              <a:t>and</a:t>
            </a:r>
            <a:r>
              <a:rPr sz="2400" spc="-5" dirty="0" smtClean="0">
                <a:latin typeface="Tahoma"/>
                <a:cs typeface="Tahoma"/>
              </a:rPr>
              <a:t> </a:t>
            </a:r>
            <a:r>
              <a:rPr sz="2400" spc="-15" dirty="0" smtClean="0">
                <a:latin typeface="Tahoma"/>
                <a:cs typeface="Tahoma"/>
              </a:rPr>
              <a:t>obj</a:t>
            </a:r>
            <a:r>
              <a:rPr sz="2400" spc="-5" dirty="0" smtClean="0">
                <a:latin typeface="Tahoma"/>
                <a:cs typeface="Tahoma"/>
              </a:rPr>
              <a:t>ec</a:t>
            </a:r>
            <a:r>
              <a:rPr sz="2400" spc="0" dirty="0" smtClean="0">
                <a:latin typeface="Tahoma"/>
                <a:cs typeface="Tahoma"/>
              </a:rPr>
              <a:t>t</a:t>
            </a:r>
            <a:r>
              <a:rPr sz="2400" spc="-10" dirty="0" smtClean="0">
                <a:latin typeface="Tahoma"/>
                <a:cs typeface="Tahoma"/>
              </a:rPr>
              <a:t>)</a:t>
            </a:r>
            <a:endParaRPr sz="2400" dirty="0">
              <a:latin typeface="Tahoma"/>
              <a:cs typeface="Tahoma"/>
            </a:endParaRPr>
          </a:p>
          <a:p>
            <a:pPr>
              <a:lnSpc>
                <a:spcPts val="1100"/>
              </a:lnSpc>
              <a:spcBef>
                <a:spcPts val="3"/>
              </a:spcBef>
              <a:buFont typeface="Wingdings"/>
              <a:buChar char=""/>
            </a:pPr>
            <a:endParaRPr sz="1100" dirty="0"/>
          </a:p>
          <a:p>
            <a:pPr marL="317500" indent="-304800">
              <a:lnSpc>
                <a:spcPct val="100000"/>
              </a:lnSpc>
              <a:buFont typeface="Wingdings"/>
              <a:buChar char=""/>
              <a:tabLst>
                <a:tab pos="316865" algn="l"/>
              </a:tabLst>
            </a:pPr>
            <a:r>
              <a:rPr sz="2400" spc="-15" dirty="0" smtClean="0">
                <a:latin typeface="Tahoma"/>
                <a:cs typeface="Tahoma"/>
              </a:rPr>
              <a:t>Ant</a:t>
            </a:r>
            <a:r>
              <a:rPr sz="2400" spc="0" dirty="0" smtClean="0">
                <a:latin typeface="Tahoma"/>
                <a:cs typeface="Tahoma"/>
              </a:rPr>
              <a:t>i-v</a:t>
            </a:r>
            <a:r>
              <a:rPr sz="2400" spc="-10" dirty="0" smtClean="0">
                <a:latin typeface="Tahoma"/>
                <a:cs typeface="Tahoma"/>
              </a:rPr>
              <a:t>irus</a:t>
            </a:r>
            <a:r>
              <a:rPr sz="2400" spc="-25" dirty="0" smtClean="0">
                <a:latin typeface="Tahoma"/>
                <a:cs typeface="Tahoma"/>
              </a:rPr>
              <a:t> </a:t>
            </a:r>
            <a:r>
              <a:rPr sz="2400" spc="-5" dirty="0" smtClean="0">
                <a:latin typeface="Tahoma"/>
                <a:cs typeface="Tahoma"/>
              </a:rPr>
              <a:t>sc</a:t>
            </a:r>
            <a:r>
              <a:rPr sz="2400" spc="-15" dirty="0" smtClean="0">
                <a:latin typeface="Tahoma"/>
                <a:cs typeface="Tahoma"/>
              </a:rPr>
              <a:t>an</a:t>
            </a:r>
            <a:endParaRPr sz="2400" dirty="0">
              <a:latin typeface="Tahoma"/>
              <a:cs typeface="Tahoma"/>
            </a:endParaRPr>
          </a:p>
          <a:p>
            <a:pPr>
              <a:lnSpc>
                <a:spcPts val="1000"/>
              </a:lnSpc>
              <a:spcBef>
                <a:spcPts val="92"/>
              </a:spcBef>
              <a:buFont typeface="Wingdings"/>
              <a:buChar char=""/>
            </a:pPr>
            <a:endParaRPr sz="1000" dirty="0"/>
          </a:p>
          <a:p>
            <a:pPr marL="317500" indent="-304800">
              <a:lnSpc>
                <a:spcPct val="100000"/>
              </a:lnSpc>
              <a:buFont typeface="Wingdings"/>
              <a:buChar char=""/>
              <a:tabLst>
                <a:tab pos="316865" algn="l"/>
              </a:tabLst>
            </a:pPr>
            <a:r>
              <a:rPr sz="2400" spc="-15" dirty="0" smtClean="0">
                <a:latin typeface="Tahoma"/>
                <a:cs typeface="Tahoma"/>
              </a:rPr>
              <a:t>A</a:t>
            </a:r>
            <a:r>
              <a:rPr sz="2400" spc="-20" dirty="0" smtClean="0">
                <a:latin typeface="Tahoma"/>
                <a:cs typeface="Tahoma"/>
              </a:rPr>
              <a:t>c</a:t>
            </a:r>
            <a:r>
              <a:rPr sz="2400" spc="-5" dirty="0" smtClean="0">
                <a:latin typeface="Tahoma"/>
                <a:cs typeface="Tahoma"/>
              </a:rPr>
              <a:t>c</a:t>
            </a:r>
            <a:r>
              <a:rPr sz="2400" spc="-10" dirty="0" smtClean="0">
                <a:latin typeface="Tahoma"/>
                <a:cs typeface="Tahoma"/>
              </a:rPr>
              <a:t>ountability</a:t>
            </a:r>
            <a:r>
              <a:rPr sz="2400" spc="-30" dirty="0" smtClean="0">
                <a:latin typeface="Tahoma"/>
                <a:cs typeface="Tahoma"/>
              </a:rPr>
              <a:t> </a:t>
            </a:r>
            <a:r>
              <a:rPr sz="2400" spc="-15" dirty="0" smtClean="0">
                <a:latin typeface="Tahoma"/>
                <a:cs typeface="Tahoma"/>
              </a:rPr>
              <a:t>and</a:t>
            </a:r>
            <a:r>
              <a:rPr sz="2400" spc="-5" dirty="0" smtClean="0">
                <a:latin typeface="Tahoma"/>
                <a:cs typeface="Tahoma"/>
              </a:rPr>
              <a:t> </a:t>
            </a:r>
            <a:r>
              <a:rPr sz="2400" spc="-15" dirty="0" smtClean="0">
                <a:latin typeface="Tahoma"/>
                <a:cs typeface="Tahoma"/>
              </a:rPr>
              <a:t>Audit</a:t>
            </a:r>
            <a:r>
              <a:rPr sz="2400" spc="-20" dirty="0" smtClean="0">
                <a:latin typeface="Tahoma"/>
                <a:cs typeface="Tahoma"/>
              </a:rPr>
              <a:t> </a:t>
            </a:r>
            <a:r>
              <a:rPr sz="2400" spc="-10" dirty="0" smtClean="0">
                <a:latin typeface="Tahoma"/>
                <a:cs typeface="Tahoma"/>
              </a:rPr>
              <a:t>(</a:t>
            </a:r>
            <a:r>
              <a:rPr sz="2400" spc="-5" dirty="0" smtClean="0">
                <a:latin typeface="Tahoma"/>
                <a:cs typeface="Tahoma"/>
              </a:rPr>
              <a:t>sec</a:t>
            </a:r>
            <a:r>
              <a:rPr sz="2400" spc="-10" dirty="0" smtClean="0">
                <a:latin typeface="Tahoma"/>
                <a:cs typeface="Tahoma"/>
              </a:rPr>
              <a:t>urity </a:t>
            </a:r>
            <a:r>
              <a:rPr sz="2400" spc="-15" dirty="0" smtClean="0">
                <a:latin typeface="Tahoma"/>
                <a:cs typeface="Tahoma"/>
              </a:rPr>
              <a:t>log)</a:t>
            </a:r>
            <a:endParaRPr sz="2400" dirty="0">
              <a:latin typeface="Tahoma"/>
              <a:cs typeface="Tahoma"/>
            </a:endParaRPr>
          </a:p>
          <a:p>
            <a:pPr>
              <a:lnSpc>
                <a:spcPts val="1100"/>
              </a:lnSpc>
              <a:spcBef>
                <a:spcPts val="3"/>
              </a:spcBef>
              <a:buFont typeface="Wingdings"/>
              <a:buChar char=""/>
            </a:pPr>
            <a:endParaRPr sz="1100" dirty="0"/>
          </a:p>
          <a:p>
            <a:pPr marL="317500" indent="-304800">
              <a:lnSpc>
                <a:spcPct val="100000"/>
              </a:lnSpc>
              <a:buFont typeface="Wingdings"/>
              <a:buChar char=""/>
              <a:tabLst>
                <a:tab pos="316865" algn="l"/>
              </a:tabLst>
            </a:pPr>
            <a:r>
              <a:rPr sz="2400" spc="-5" dirty="0" smtClean="0">
                <a:latin typeface="Tahoma"/>
                <a:cs typeface="Tahoma"/>
              </a:rPr>
              <a:t>F</a:t>
            </a:r>
            <a:r>
              <a:rPr sz="2400" spc="-10" dirty="0" smtClean="0">
                <a:latin typeface="Tahoma"/>
                <a:cs typeface="Tahoma"/>
              </a:rPr>
              <a:t>ir</a:t>
            </a:r>
            <a:r>
              <a:rPr sz="2400" spc="-5" dirty="0" smtClean="0">
                <a:latin typeface="Tahoma"/>
                <a:cs typeface="Tahoma"/>
              </a:rPr>
              <a:t>ew</a:t>
            </a:r>
            <a:r>
              <a:rPr sz="2400" spc="-10" dirty="0" smtClean="0">
                <a:latin typeface="Tahoma"/>
                <a:cs typeface="Tahoma"/>
              </a:rPr>
              <a:t>all</a:t>
            </a:r>
            <a:endParaRPr sz="2400" dirty="0">
              <a:latin typeface="Tahoma"/>
              <a:cs typeface="Tahoma"/>
            </a:endParaRPr>
          </a:p>
          <a:p>
            <a:pPr>
              <a:lnSpc>
                <a:spcPts val="1300"/>
              </a:lnSpc>
              <a:spcBef>
                <a:spcPts val="48"/>
              </a:spcBef>
              <a:buFont typeface="Wingdings"/>
              <a:buChar char=""/>
            </a:pPr>
            <a:endParaRPr sz="1300" dirty="0"/>
          </a:p>
          <a:p>
            <a:pPr marL="317500" marR="172720" indent="-304800">
              <a:lnSpc>
                <a:spcPts val="2680"/>
              </a:lnSpc>
              <a:buFont typeface="Wingdings"/>
              <a:buChar char=""/>
              <a:tabLst>
                <a:tab pos="316865" algn="l"/>
              </a:tabLst>
            </a:pPr>
            <a:r>
              <a:rPr sz="2400" dirty="0" smtClean="0">
                <a:latin typeface="Tahoma"/>
                <a:cs typeface="Tahoma"/>
              </a:rPr>
              <a:t>I</a:t>
            </a:r>
            <a:r>
              <a:rPr sz="2400" spc="-15" dirty="0" smtClean="0">
                <a:latin typeface="Tahoma"/>
                <a:cs typeface="Tahoma"/>
              </a:rPr>
              <a:t>ntru</a:t>
            </a:r>
            <a:r>
              <a:rPr sz="2400" spc="-5" dirty="0" smtClean="0">
                <a:latin typeface="Tahoma"/>
                <a:cs typeface="Tahoma"/>
              </a:rPr>
              <a:t>s</a:t>
            </a:r>
            <a:r>
              <a:rPr sz="2400" spc="-15" dirty="0" smtClean="0">
                <a:latin typeface="Tahoma"/>
                <a:cs typeface="Tahoma"/>
              </a:rPr>
              <a:t>ion</a:t>
            </a:r>
            <a:r>
              <a:rPr sz="2400" spc="-30" dirty="0" smtClean="0">
                <a:latin typeface="Tahoma"/>
                <a:cs typeface="Tahoma"/>
              </a:rPr>
              <a:t> </a:t>
            </a:r>
            <a:r>
              <a:rPr sz="2400" spc="-15" dirty="0" smtClean="0">
                <a:latin typeface="Tahoma"/>
                <a:cs typeface="Tahoma"/>
              </a:rPr>
              <a:t>d</a:t>
            </a:r>
            <a:r>
              <a:rPr sz="2400" spc="-5" dirty="0" smtClean="0">
                <a:latin typeface="Tahoma"/>
                <a:cs typeface="Tahoma"/>
              </a:rPr>
              <a:t>e</a:t>
            </a:r>
            <a:r>
              <a:rPr sz="2400" spc="0" dirty="0" smtClean="0">
                <a:latin typeface="Tahoma"/>
                <a:cs typeface="Tahoma"/>
              </a:rPr>
              <a:t>t</a:t>
            </a:r>
            <a:r>
              <a:rPr sz="2400" spc="-5" dirty="0" smtClean="0">
                <a:latin typeface="Tahoma"/>
                <a:cs typeface="Tahoma"/>
              </a:rPr>
              <a:t>ec</a:t>
            </a:r>
            <a:r>
              <a:rPr sz="2400" spc="-10" dirty="0" smtClean="0">
                <a:latin typeface="Tahoma"/>
                <a:cs typeface="Tahoma"/>
              </a:rPr>
              <a:t>tion</a:t>
            </a:r>
            <a:r>
              <a:rPr sz="2400" spc="-15" dirty="0" smtClean="0">
                <a:latin typeface="Tahoma"/>
                <a:cs typeface="Tahoma"/>
              </a:rPr>
              <a:t> (patt</a:t>
            </a:r>
            <a:r>
              <a:rPr sz="2400" spc="-20" dirty="0" smtClean="0">
                <a:latin typeface="Tahoma"/>
                <a:cs typeface="Tahoma"/>
              </a:rPr>
              <a:t>e</a:t>
            </a:r>
            <a:r>
              <a:rPr sz="2400" spc="-15" dirty="0" smtClean="0">
                <a:latin typeface="Tahoma"/>
                <a:cs typeface="Tahoma"/>
              </a:rPr>
              <a:t>rns</a:t>
            </a:r>
            <a:r>
              <a:rPr sz="2400" spc="-10" dirty="0" smtClean="0">
                <a:latin typeface="Tahoma"/>
                <a:cs typeface="Tahoma"/>
              </a:rPr>
              <a:t> </a:t>
            </a:r>
            <a:r>
              <a:rPr sz="2400" spc="-15" dirty="0" smtClean="0">
                <a:latin typeface="Tahoma"/>
                <a:cs typeface="Tahoma"/>
              </a:rPr>
              <a:t>of</a:t>
            </a:r>
            <a:r>
              <a:rPr sz="2400" spc="-20" dirty="0" smtClean="0">
                <a:latin typeface="Tahoma"/>
                <a:cs typeface="Tahoma"/>
              </a:rPr>
              <a:t> </a:t>
            </a:r>
            <a:r>
              <a:rPr sz="2400" spc="-15" dirty="0" smtClean="0">
                <a:latin typeface="Tahoma"/>
                <a:cs typeface="Tahoma"/>
              </a:rPr>
              <a:t>normal</a:t>
            </a:r>
            <a:r>
              <a:rPr sz="2400" spc="-20" dirty="0" smtClean="0">
                <a:latin typeface="Tahoma"/>
                <a:cs typeface="Tahoma"/>
              </a:rPr>
              <a:t> </a:t>
            </a:r>
            <a:r>
              <a:rPr sz="2400" spc="-5" dirty="0" smtClean="0">
                <a:latin typeface="Tahoma"/>
                <a:cs typeface="Tahoma"/>
              </a:rPr>
              <a:t>s</a:t>
            </a:r>
            <a:r>
              <a:rPr sz="2400" spc="0" dirty="0" smtClean="0">
                <a:latin typeface="Tahoma"/>
                <a:cs typeface="Tahoma"/>
              </a:rPr>
              <a:t>y</a:t>
            </a:r>
            <a:r>
              <a:rPr sz="2400" spc="-5" dirty="0" smtClean="0">
                <a:latin typeface="Tahoma"/>
                <a:cs typeface="Tahoma"/>
              </a:rPr>
              <a:t>s</a:t>
            </a:r>
            <a:r>
              <a:rPr sz="2400" spc="0" dirty="0" smtClean="0">
                <a:latin typeface="Tahoma"/>
                <a:cs typeface="Tahoma"/>
              </a:rPr>
              <a:t>t</a:t>
            </a:r>
            <a:r>
              <a:rPr sz="2400" spc="-5" dirty="0" smtClean="0">
                <a:latin typeface="Tahoma"/>
                <a:cs typeface="Tahoma"/>
              </a:rPr>
              <a:t>e</a:t>
            </a:r>
            <a:r>
              <a:rPr sz="2400" spc="-25" dirty="0" smtClean="0">
                <a:latin typeface="Tahoma"/>
                <a:cs typeface="Tahoma"/>
              </a:rPr>
              <a:t>m </a:t>
            </a:r>
            <a:r>
              <a:rPr sz="2400" spc="-15" dirty="0" smtClean="0">
                <a:latin typeface="Tahoma"/>
                <a:cs typeface="Tahoma"/>
              </a:rPr>
              <a:t>u</a:t>
            </a:r>
            <a:r>
              <a:rPr sz="2400" spc="-5" dirty="0" smtClean="0">
                <a:latin typeface="Tahoma"/>
                <a:cs typeface="Tahoma"/>
              </a:rPr>
              <a:t>s</a:t>
            </a:r>
            <a:r>
              <a:rPr sz="2400" spc="-15" dirty="0" smtClean="0">
                <a:latin typeface="Tahoma"/>
                <a:cs typeface="Tahoma"/>
              </a:rPr>
              <a:t>ag</a:t>
            </a:r>
            <a:r>
              <a:rPr sz="2400" spc="-5" dirty="0" smtClean="0">
                <a:latin typeface="Tahoma"/>
                <a:cs typeface="Tahoma"/>
              </a:rPr>
              <a:t>es</a:t>
            </a:r>
            <a:r>
              <a:rPr sz="2400" spc="-10" dirty="0" smtClean="0">
                <a:latin typeface="Tahoma"/>
                <a:cs typeface="Tahoma"/>
              </a:rPr>
              <a:t>,</a:t>
            </a:r>
            <a:r>
              <a:rPr sz="2400" spc="-15" dirty="0" smtClean="0">
                <a:latin typeface="Tahoma"/>
                <a:cs typeface="Tahoma"/>
              </a:rPr>
              <a:t> anomali</a:t>
            </a:r>
            <a:r>
              <a:rPr sz="2400" spc="-5" dirty="0" smtClean="0">
                <a:latin typeface="Tahoma"/>
                <a:cs typeface="Tahoma"/>
              </a:rPr>
              <a:t>es</a:t>
            </a:r>
            <a:r>
              <a:rPr sz="2400" spc="-10" dirty="0" smtClean="0">
                <a:latin typeface="Tahoma"/>
                <a:cs typeface="Tahoma"/>
              </a:rPr>
              <a:t>)</a:t>
            </a:r>
            <a:endParaRPr sz="2400" dirty="0">
              <a:latin typeface="Tahoma"/>
              <a:cs typeface="Tahoma"/>
            </a:endParaRPr>
          </a:p>
        </p:txBody>
      </p:sp>
    </p:spTree>
    <p:extLst>
      <p:ext uri="{BB962C8B-B14F-4D97-AF65-F5344CB8AC3E}">
        <p14:creationId xmlns:p14="http://schemas.microsoft.com/office/powerpoint/2010/main" val="3930945650"/>
      </p:ext>
    </p:extLst>
  </p:cSld>
  <p:clrMapOvr>
    <a:masterClrMapping/>
  </p:clrMapOvr>
  <mc:AlternateContent xmlns:mc="http://schemas.openxmlformats.org/markup-compatibility/2006" xmlns:p14="http://schemas.microsoft.com/office/powerpoint/2010/main">
    <mc:Choice Requires="p14">
      <p:transition spd="slow" p14:dur="2000" advTm="242105"/>
    </mc:Choice>
    <mc:Fallback xmlns="">
      <p:transition spd="slow" advTm="242105"/>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1532" y="5459811"/>
            <a:ext cx="1222425" cy="1096206"/>
          </a:xfrm>
          <a:prstGeom prst="rect">
            <a:avLst/>
          </a:prstGeom>
        </p:spPr>
      </p:pic>
      <p:pic>
        <p:nvPicPr>
          <p:cNvPr id="3" name="Picture 2"/>
          <p:cNvPicPr>
            <a:picLocks noChangeAspect="1"/>
          </p:cNvPicPr>
          <p:nvPr/>
        </p:nvPicPr>
        <p:blipFill>
          <a:blip r:embed="rId3"/>
          <a:stretch>
            <a:fillRect/>
          </a:stretch>
        </p:blipFill>
        <p:spPr>
          <a:xfrm>
            <a:off x="1862388" y="635635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5477916" cy="523220"/>
          </a:xfrm>
          <a:prstGeom prst="rect">
            <a:avLst/>
          </a:prstGeom>
          <a:noFill/>
        </p:spPr>
        <p:txBody>
          <a:bodyPr wrap="square" rtlCol="0">
            <a:spAutoFit/>
          </a:bodyPr>
          <a:lstStyle/>
          <a:p>
            <a:r>
              <a:rPr lang="en-US" sz="2800" dirty="0">
                <a:solidFill>
                  <a:schemeClr val="accent2">
                    <a:lumMod val="60000"/>
                    <a:lumOff val="40000"/>
                  </a:schemeClr>
                </a:solidFill>
              </a:rPr>
              <a:t>History of Operating Systems</a:t>
            </a:r>
            <a:endParaRPr lang="en-US" sz="2800" dirty="0">
              <a:solidFill>
                <a:schemeClr val="bg1"/>
              </a:solidFill>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Footer Placeholder 8"/>
          <p:cNvSpPr>
            <a:spLocks noGrp="1"/>
          </p:cNvSpPr>
          <p:nvPr>
            <p:ph type="ftr" sz="quarter" idx="11"/>
          </p:nvPr>
        </p:nvSpPr>
        <p:spPr>
          <a:xfrm>
            <a:off x="3970239" y="6453598"/>
            <a:ext cx="4114800" cy="365125"/>
          </a:xfrm>
        </p:spPr>
        <p:txBody>
          <a:bodyPr/>
          <a:lstStyle/>
          <a:p>
            <a:r>
              <a:rPr lang="en-US" smtClean="0"/>
              <a:t>Secure Operating systems                          Dr. Hesham Salman</a:t>
            </a:r>
            <a:endParaRPr lang="en-US"/>
          </a:p>
        </p:txBody>
      </p:sp>
      <p:sp>
        <p:nvSpPr>
          <p:cNvPr id="11" name="Slide Number Placeholder 10"/>
          <p:cNvSpPr>
            <a:spLocks noGrp="1"/>
          </p:cNvSpPr>
          <p:nvPr>
            <p:ph type="sldNum" sz="quarter" idx="12"/>
          </p:nvPr>
        </p:nvSpPr>
        <p:spPr>
          <a:xfrm>
            <a:off x="10879015" y="6437079"/>
            <a:ext cx="474785" cy="462373"/>
          </a:xfrm>
        </p:spPr>
        <p:txBody>
          <a:bodyPr/>
          <a:lstStyle/>
          <a:p>
            <a:fld id="{20F8B174-B042-4CE3-8666-0123AA244BDB}" type="slidenum">
              <a:rPr lang="en-US" smtClean="0"/>
              <a:t>24</a:t>
            </a:fld>
            <a:endParaRPr lang="en-US"/>
          </a:p>
        </p:txBody>
      </p:sp>
      <p:sp>
        <p:nvSpPr>
          <p:cNvPr id="13" name="Content Placeholder 2"/>
          <p:cNvSpPr txBox="1">
            <a:spLocks/>
          </p:cNvSpPr>
          <p:nvPr/>
        </p:nvSpPr>
        <p:spPr>
          <a:xfrm>
            <a:off x="2160234" y="1228167"/>
            <a:ext cx="3545780" cy="496855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1450" indent="-171450">
              <a:buFont typeface="Arial"/>
              <a:buChar char="•"/>
            </a:pPr>
            <a:r>
              <a:rPr lang="en-US" sz="1600" b="1" dirty="0" smtClean="0"/>
              <a:t>First, an entire computer was dedicated to one program at a time, but this approach proved wasteful</a:t>
            </a:r>
          </a:p>
          <a:p>
            <a:pPr marL="171450" indent="-171450">
              <a:buFont typeface="Arial"/>
              <a:buChar char="•"/>
            </a:pPr>
            <a:endParaRPr lang="en-US" sz="1600" b="1" dirty="0" smtClean="0"/>
          </a:p>
          <a:p>
            <a:pPr marL="171450" indent="-171450">
              <a:buFont typeface="Arial"/>
              <a:buChar char="•"/>
            </a:pPr>
            <a:r>
              <a:rPr lang="en-US" sz="1600" b="1" dirty="0" smtClean="0"/>
              <a:t>The first operating systems saved startup, loading, and shutdown time and made much better use of limited resources</a:t>
            </a:r>
          </a:p>
          <a:p>
            <a:pPr marL="171450" indent="-171450">
              <a:buFont typeface="Arial"/>
              <a:buChar char="•"/>
            </a:pPr>
            <a:endParaRPr lang="en-US" sz="1600" b="1" dirty="0" smtClean="0"/>
          </a:p>
          <a:p>
            <a:pPr marL="171450" indent="-171450">
              <a:buFont typeface="Arial"/>
              <a:buChar char="•"/>
            </a:pPr>
            <a:r>
              <a:rPr lang="en-US" sz="1600" b="1" dirty="0" smtClean="0"/>
              <a:t>The first personal computers took a major step back, as they were dedicated to single users and effectively one program at a time</a:t>
            </a:r>
          </a:p>
          <a:p>
            <a:pPr marL="171450" indent="-171450">
              <a:buFont typeface="Arial"/>
              <a:buChar char="•"/>
            </a:pPr>
            <a:endParaRPr lang="en-US" sz="1600" b="1" dirty="0" smtClean="0"/>
          </a:p>
          <a:p>
            <a:pPr marL="171450" indent="-171450">
              <a:buFont typeface="Arial"/>
              <a:buChar char="•"/>
            </a:pPr>
            <a:r>
              <a:rPr lang="en-US" sz="1600" b="1" dirty="0" smtClean="0"/>
              <a:t>Multitasking returned to the mainstream in the 1990s, and with it came all the lessons of the early shared computers</a:t>
            </a:r>
            <a:endParaRPr lang="en-US" sz="1600" b="1" dirty="0"/>
          </a:p>
        </p:txBody>
      </p:sp>
      <p:pic>
        <p:nvPicPr>
          <p:cNvPr id="14" name="Picture 2">
            <a:extLst>
              <a:ext uri="{FF2B5EF4-FFF2-40B4-BE49-F238E27FC236}">
                <a16:creationId xmlns:a16="http://schemas.microsoft.com/office/drawing/2014/main" xmlns="" id="{9F5AC2F1-F015-4215-159C-431C0E1618A8}"/>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t="4851" b="1991"/>
          <a:stretch/>
        </p:blipFill>
        <p:spPr bwMode="auto">
          <a:xfrm>
            <a:off x="6813503" y="1068537"/>
            <a:ext cx="4540297" cy="52878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3684924"/>
      </p:ext>
    </p:extLst>
  </p:cSld>
  <p:clrMapOvr>
    <a:masterClrMapping/>
  </p:clrMapOvr>
  <mc:AlternateContent xmlns:mc="http://schemas.openxmlformats.org/markup-compatibility/2006" xmlns:p14="http://schemas.microsoft.com/office/powerpoint/2010/main">
    <mc:Choice Requires="p14">
      <p:transition spd="slow" p14:dur="2000" advTm="128813"/>
    </mc:Choice>
    <mc:Fallback xmlns="">
      <p:transition spd="slow" advTm="128813"/>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1874165" y="610344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40788" y="543490"/>
            <a:ext cx="4053530" cy="523220"/>
          </a:xfrm>
          <a:prstGeom prst="rect">
            <a:avLst/>
          </a:prstGeom>
          <a:noFill/>
        </p:spPr>
        <p:txBody>
          <a:bodyPr wrap="square" rtlCol="0">
            <a:spAutoFit/>
          </a:bodyPr>
          <a:lstStyle/>
          <a:p>
            <a:r>
              <a:rPr lang="en-US" sz="2800" dirty="0">
                <a:solidFill>
                  <a:srgbClr val="C00000"/>
                </a:solidFill>
              </a:rPr>
              <a:t>OS Layered Design</a:t>
            </a:r>
            <a:endParaRPr lang="en-US" sz="2800" dirty="0">
              <a:solidFill>
                <a:schemeClr val="bg1"/>
              </a:solidFill>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Footer Placeholder 8"/>
          <p:cNvSpPr>
            <a:spLocks noGrp="1"/>
          </p:cNvSpPr>
          <p:nvPr>
            <p:ph type="ftr" sz="quarter" idx="11"/>
          </p:nvPr>
        </p:nvSpPr>
        <p:spPr/>
        <p:txBody>
          <a:bodyPr/>
          <a:lstStyle/>
          <a:p>
            <a:r>
              <a:rPr lang="en-US" smtClean="0"/>
              <a:t>Secure Operating systems                          Dr. Hesham Salman</a:t>
            </a:r>
            <a:endParaRPr lang="en-US"/>
          </a:p>
        </p:txBody>
      </p:sp>
      <p:sp>
        <p:nvSpPr>
          <p:cNvPr id="11" name="Slide Number Placeholder 10"/>
          <p:cNvSpPr>
            <a:spLocks noGrp="1"/>
          </p:cNvSpPr>
          <p:nvPr>
            <p:ph type="sldNum" sz="quarter" idx="12"/>
          </p:nvPr>
        </p:nvSpPr>
        <p:spPr/>
        <p:txBody>
          <a:bodyPr/>
          <a:lstStyle/>
          <a:p>
            <a:fld id="{20F8B174-B042-4CE3-8666-0123AA244BDB}" type="slidenum">
              <a:rPr lang="en-US" smtClean="0"/>
              <a:t>25</a:t>
            </a:fld>
            <a:endParaRPr lang="en-US"/>
          </a:p>
        </p:txBody>
      </p:sp>
      <p:pic>
        <p:nvPicPr>
          <p:cNvPr id="13" name="Content Placeholder 4" descr="fig05-02.eps"/>
          <p:cNvPicPr>
            <a:picLocks noChangeAspect="1"/>
          </p:cNvPicPr>
          <p:nvPr/>
        </p:nvPicPr>
        <p:blipFill rotWithShape="1">
          <a:blip r:embed="rId7">
            <a:extLst>
              <a:ext uri="{28A0092B-C50C-407E-A947-70E740481C1C}">
                <a14:useLocalDpi xmlns:a14="http://schemas.microsoft.com/office/drawing/2010/main" val="0"/>
              </a:ext>
            </a:extLst>
          </a:blip>
          <a:srcRect t="-536" b="-464"/>
          <a:stretch/>
        </p:blipFill>
        <p:spPr>
          <a:xfrm>
            <a:off x="2843808" y="1513168"/>
            <a:ext cx="5150998" cy="4076072"/>
          </a:xfrm>
          <a:prstGeom prst="rect">
            <a:avLst/>
          </a:prstGeom>
        </p:spPr>
      </p:pic>
      <p:sp>
        <p:nvSpPr>
          <p:cNvPr id="14" name="TextBox 13">
            <a:extLst>
              <a:ext uri="{FF2B5EF4-FFF2-40B4-BE49-F238E27FC236}">
                <a16:creationId xmlns:a16="http://schemas.microsoft.com/office/drawing/2014/main" xmlns="" id="{29573E6F-1757-EC9B-02F7-2004DCC13CCA}"/>
              </a:ext>
            </a:extLst>
          </p:cNvPr>
          <p:cNvSpPr txBox="1"/>
          <p:nvPr/>
        </p:nvSpPr>
        <p:spPr>
          <a:xfrm>
            <a:off x="2005446" y="5579912"/>
            <a:ext cx="8345078" cy="369332"/>
          </a:xfrm>
          <a:prstGeom prst="rect">
            <a:avLst/>
          </a:prstGeom>
          <a:noFill/>
        </p:spPr>
        <p:txBody>
          <a:bodyPr wrap="square">
            <a:spAutoFit/>
          </a:bodyPr>
          <a:lstStyle/>
          <a:p>
            <a:r>
              <a:rPr lang="en-US" dirty="0">
                <a:solidFill>
                  <a:srgbClr val="262E31"/>
                </a:solidFill>
              </a:rPr>
              <a:t>Operating</a:t>
            </a:r>
            <a:r>
              <a:rPr lang="en-US" baseline="0" dirty="0">
                <a:solidFill>
                  <a:srgbClr val="262E31"/>
                </a:solidFill>
              </a:rPr>
              <a:t> system visualized in layers, from most critical (bottom) to least critical.</a:t>
            </a:r>
            <a:endParaRPr lang="en-US" dirty="0">
              <a:solidFill>
                <a:srgbClr val="262E31"/>
              </a:solidFill>
            </a:endParaRPr>
          </a:p>
        </p:txBody>
      </p:sp>
    </p:spTree>
    <p:extLst>
      <p:ext uri="{BB962C8B-B14F-4D97-AF65-F5344CB8AC3E}">
        <p14:creationId xmlns:p14="http://schemas.microsoft.com/office/powerpoint/2010/main" val="1814169306"/>
      </p:ext>
    </p:extLst>
  </p:cSld>
  <p:clrMapOvr>
    <a:masterClrMapping/>
  </p:clrMapOvr>
  <mc:AlternateContent xmlns:mc="http://schemas.openxmlformats.org/markup-compatibility/2006" xmlns:p14="http://schemas.microsoft.com/office/powerpoint/2010/main">
    <mc:Choice Requires="p14">
      <p:transition spd="slow" p14:dur="2000" advTm="93560"/>
    </mc:Choice>
    <mc:Fallback xmlns="">
      <p:transition spd="slow" advTm="9356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1995311" y="614689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4053530" cy="523220"/>
          </a:xfrm>
          <a:prstGeom prst="rect">
            <a:avLst/>
          </a:prstGeom>
          <a:noFill/>
        </p:spPr>
        <p:txBody>
          <a:bodyPr wrap="square" rtlCol="0">
            <a:spAutoFit/>
          </a:bodyPr>
          <a:lstStyle/>
          <a:p>
            <a:r>
              <a:rPr lang="en-US" sz="2800" dirty="0">
                <a:solidFill>
                  <a:srgbClr val="C00000"/>
                </a:solidFill>
              </a:rPr>
              <a:t>Modular OS Design</a:t>
            </a:r>
            <a:endParaRPr lang="en-US" sz="2800" dirty="0">
              <a:solidFill>
                <a:schemeClr val="bg1"/>
              </a:solidFill>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Footer Placeholder 8"/>
          <p:cNvSpPr>
            <a:spLocks noGrp="1"/>
          </p:cNvSpPr>
          <p:nvPr>
            <p:ph type="ftr" sz="quarter" idx="11"/>
          </p:nvPr>
        </p:nvSpPr>
        <p:spPr/>
        <p:txBody>
          <a:bodyPr/>
          <a:lstStyle/>
          <a:p>
            <a:r>
              <a:rPr lang="en-US" smtClean="0"/>
              <a:t>Secure Operating systems                          Dr. Hesham Salman</a:t>
            </a:r>
            <a:endParaRPr lang="en-US"/>
          </a:p>
        </p:txBody>
      </p:sp>
      <p:sp>
        <p:nvSpPr>
          <p:cNvPr id="11" name="Slide Number Placeholder 10"/>
          <p:cNvSpPr>
            <a:spLocks noGrp="1"/>
          </p:cNvSpPr>
          <p:nvPr>
            <p:ph type="sldNum" sz="quarter" idx="12"/>
          </p:nvPr>
        </p:nvSpPr>
        <p:spPr/>
        <p:txBody>
          <a:bodyPr/>
          <a:lstStyle/>
          <a:p>
            <a:fld id="{20F8B174-B042-4CE3-8666-0123AA244BDB}" type="slidenum">
              <a:rPr lang="en-US" smtClean="0"/>
              <a:t>26</a:t>
            </a:fld>
            <a:endParaRPr lang="en-US"/>
          </a:p>
        </p:txBody>
      </p:sp>
      <p:pic>
        <p:nvPicPr>
          <p:cNvPr id="13" name="Content Placeholder 4" descr="fig05-04.eps"/>
          <p:cNvPicPr>
            <a:picLocks noChangeAspect="1"/>
          </p:cNvPicPr>
          <p:nvPr/>
        </p:nvPicPr>
        <p:blipFill rotWithShape="1">
          <a:blip r:embed="rId6">
            <a:extLst>
              <a:ext uri="{28A0092B-C50C-407E-A947-70E740481C1C}">
                <a14:useLocalDpi xmlns:a14="http://schemas.microsoft.com/office/drawing/2010/main" val="0"/>
              </a:ext>
            </a:extLst>
          </a:blip>
          <a:srcRect t="-819" b="-7586"/>
          <a:stretch/>
        </p:blipFill>
        <p:spPr>
          <a:xfrm>
            <a:off x="2189704" y="1355650"/>
            <a:ext cx="6420896" cy="4081577"/>
          </a:xfrm>
          <a:prstGeom prst="rect">
            <a:avLst/>
          </a:prstGeom>
        </p:spPr>
      </p:pic>
      <p:sp>
        <p:nvSpPr>
          <p:cNvPr id="14" name="TextBox 13">
            <a:extLst>
              <a:ext uri="{FF2B5EF4-FFF2-40B4-BE49-F238E27FC236}">
                <a16:creationId xmlns:a16="http://schemas.microsoft.com/office/drawing/2014/main" xmlns="" id="{1EAC2938-5694-2EAC-6F22-745D2C635671}"/>
              </a:ext>
            </a:extLst>
          </p:cNvPr>
          <p:cNvSpPr txBox="1"/>
          <p:nvPr/>
        </p:nvSpPr>
        <p:spPr>
          <a:xfrm>
            <a:off x="1727861" y="5177830"/>
            <a:ext cx="8964383" cy="646331"/>
          </a:xfrm>
          <a:prstGeom prst="rect">
            <a:avLst/>
          </a:prstGeom>
          <a:noFill/>
        </p:spPr>
        <p:txBody>
          <a:bodyPr wrap="square">
            <a:spAutoFit/>
          </a:bodyPr>
          <a:lstStyle/>
          <a:p>
            <a:r>
              <a:rPr lang="en-US" dirty="0">
                <a:solidFill>
                  <a:srgbClr val="262E31"/>
                </a:solidFill>
              </a:rPr>
              <a:t>Modern</a:t>
            </a:r>
            <a:r>
              <a:rPr lang="en-US" baseline="0" dirty="0">
                <a:solidFill>
                  <a:srgbClr val="262E31"/>
                </a:solidFill>
              </a:rPr>
              <a:t> OSs are built from discrete modules. These modules generally come from a variety of sources and are subject to updating/overwriting, so they cannot trust one another.</a:t>
            </a:r>
            <a:endParaRPr lang="en-US" dirty="0">
              <a:solidFill>
                <a:srgbClr val="262E31"/>
              </a:solidFill>
            </a:endParaRPr>
          </a:p>
        </p:txBody>
      </p:sp>
    </p:spTree>
    <p:extLst>
      <p:ext uri="{BB962C8B-B14F-4D97-AF65-F5344CB8AC3E}">
        <p14:creationId xmlns:p14="http://schemas.microsoft.com/office/powerpoint/2010/main" val="4175475077"/>
      </p:ext>
    </p:extLst>
  </p:cSld>
  <p:clrMapOvr>
    <a:masterClrMapping/>
  </p:clrMapOvr>
  <mc:AlternateContent xmlns:mc="http://schemas.openxmlformats.org/markup-compatibility/2006" xmlns:p14="http://schemas.microsoft.com/office/powerpoint/2010/main">
    <mc:Choice Requires="p14">
      <p:transition spd="slow" p14:dur="2000" advTm="107978"/>
    </mc:Choice>
    <mc:Fallback xmlns="">
      <p:transition spd="slow" advTm="107978"/>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1874165" y="605708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4053530" cy="523220"/>
          </a:xfrm>
          <a:prstGeom prst="rect">
            <a:avLst/>
          </a:prstGeom>
          <a:noFill/>
        </p:spPr>
        <p:txBody>
          <a:bodyPr wrap="square" rtlCol="0">
            <a:spAutoFit/>
          </a:bodyPr>
          <a:lstStyle/>
          <a:p>
            <a:r>
              <a:rPr lang="en-US" sz="2800" dirty="0">
                <a:solidFill>
                  <a:schemeClr val="accent2">
                    <a:lumMod val="60000"/>
                    <a:lumOff val="40000"/>
                  </a:schemeClr>
                </a:solidFill>
              </a:rPr>
              <a:t>Protected Objects</a:t>
            </a:r>
            <a:endParaRPr lang="en-US" sz="2800" dirty="0">
              <a:solidFill>
                <a:schemeClr val="bg1"/>
              </a:solidFill>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Footer Placeholder 8"/>
          <p:cNvSpPr>
            <a:spLocks noGrp="1"/>
          </p:cNvSpPr>
          <p:nvPr>
            <p:ph type="ftr" sz="quarter" idx="11"/>
          </p:nvPr>
        </p:nvSpPr>
        <p:spPr/>
        <p:txBody>
          <a:bodyPr/>
          <a:lstStyle/>
          <a:p>
            <a:r>
              <a:rPr lang="en-US" smtClean="0"/>
              <a:t>Secure Operating systems                          Dr. Hesham Salman</a:t>
            </a:r>
            <a:endParaRPr lang="en-US"/>
          </a:p>
        </p:txBody>
      </p:sp>
      <p:sp>
        <p:nvSpPr>
          <p:cNvPr id="11" name="Slide Number Placeholder 10"/>
          <p:cNvSpPr>
            <a:spLocks noGrp="1"/>
          </p:cNvSpPr>
          <p:nvPr>
            <p:ph type="sldNum" sz="quarter" idx="12"/>
          </p:nvPr>
        </p:nvSpPr>
        <p:spPr/>
        <p:txBody>
          <a:bodyPr/>
          <a:lstStyle/>
          <a:p>
            <a:fld id="{20F8B174-B042-4CE3-8666-0123AA244BDB}" type="slidenum">
              <a:rPr lang="en-US" smtClean="0"/>
              <a:t>27</a:t>
            </a:fld>
            <a:endParaRPr lang="en-US"/>
          </a:p>
        </p:txBody>
      </p:sp>
      <p:sp>
        <p:nvSpPr>
          <p:cNvPr id="12" name="Rectangle 11"/>
          <p:cNvSpPr/>
          <p:nvPr/>
        </p:nvSpPr>
        <p:spPr>
          <a:xfrm>
            <a:off x="2331028" y="1626161"/>
            <a:ext cx="6426110" cy="3416320"/>
          </a:xfrm>
          <a:prstGeom prst="rect">
            <a:avLst/>
          </a:prstGeom>
        </p:spPr>
        <p:txBody>
          <a:bodyPr wrap="square">
            <a:spAutoFit/>
          </a:bodyPr>
          <a:lstStyle/>
          <a:p>
            <a:r>
              <a:rPr lang="en-US" sz="2400" b="1" dirty="0"/>
              <a:t>These are some of the common objects that need protection by and in OSs.</a:t>
            </a:r>
          </a:p>
          <a:p>
            <a:endParaRPr lang="en-US" sz="2400" b="1" dirty="0"/>
          </a:p>
          <a:p>
            <a:pPr marL="285750" indent="-285750">
              <a:buFont typeface="Arial" panose="020B0604020202020204" pitchFamily="34" charset="0"/>
              <a:buChar char="•"/>
            </a:pPr>
            <a:r>
              <a:rPr lang="en-US" sz="2400" b="1" dirty="0"/>
              <a:t>Memory</a:t>
            </a:r>
          </a:p>
          <a:p>
            <a:pPr marL="285750" indent="-285750">
              <a:buFont typeface="Arial" panose="020B0604020202020204" pitchFamily="34" charset="0"/>
              <a:buChar char="•"/>
            </a:pPr>
            <a:r>
              <a:rPr lang="en-US" sz="2400" b="1" dirty="0"/>
              <a:t>Sharable I/O devices, such as disks</a:t>
            </a:r>
          </a:p>
          <a:p>
            <a:pPr marL="285750" indent="-285750">
              <a:buFont typeface="Arial" panose="020B0604020202020204" pitchFamily="34" charset="0"/>
              <a:buChar char="•"/>
            </a:pPr>
            <a:r>
              <a:rPr lang="en-US" sz="2400" b="1" dirty="0"/>
              <a:t>Serially reusable I/O devices, such as printers</a:t>
            </a:r>
          </a:p>
          <a:p>
            <a:pPr marL="285750" indent="-285750">
              <a:buFont typeface="Arial" panose="020B0604020202020204" pitchFamily="34" charset="0"/>
              <a:buChar char="•"/>
            </a:pPr>
            <a:r>
              <a:rPr lang="en-US" sz="2400" b="1" dirty="0"/>
              <a:t>Sharable programs and sub procedures</a:t>
            </a:r>
          </a:p>
          <a:p>
            <a:pPr marL="285750" indent="-285750">
              <a:buFont typeface="Arial" panose="020B0604020202020204" pitchFamily="34" charset="0"/>
              <a:buChar char="•"/>
            </a:pPr>
            <a:r>
              <a:rPr lang="en-US" sz="2400" b="1" dirty="0"/>
              <a:t>Networks</a:t>
            </a:r>
          </a:p>
          <a:p>
            <a:pPr marL="285750" indent="-285750">
              <a:buFont typeface="Arial" panose="020B0604020202020204" pitchFamily="34" charset="0"/>
              <a:buChar char="•"/>
            </a:pPr>
            <a:r>
              <a:rPr lang="en-US" sz="2400" b="1" dirty="0"/>
              <a:t>Sharable data</a:t>
            </a:r>
          </a:p>
        </p:txBody>
      </p:sp>
    </p:spTree>
    <p:extLst>
      <p:ext uri="{BB962C8B-B14F-4D97-AF65-F5344CB8AC3E}">
        <p14:creationId xmlns:p14="http://schemas.microsoft.com/office/powerpoint/2010/main" val="171335989"/>
      </p:ext>
    </p:extLst>
  </p:cSld>
  <p:clrMapOvr>
    <a:masterClrMapping/>
  </p:clrMapOvr>
  <mc:AlternateContent xmlns:mc="http://schemas.openxmlformats.org/markup-compatibility/2006" xmlns:p14="http://schemas.microsoft.com/office/powerpoint/2010/main">
    <mc:Choice Requires="p14">
      <p:transition spd="slow" p14:dur="2000" advTm="58252"/>
    </mc:Choice>
    <mc:Fallback xmlns="">
      <p:transition spd="slow" advTm="58252"/>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007034" y="610450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5039004" cy="523220"/>
          </a:xfrm>
          <a:prstGeom prst="rect">
            <a:avLst/>
          </a:prstGeom>
          <a:noFill/>
        </p:spPr>
        <p:txBody>
          <a:bodyPr wrap="square" rtlCol="0">
            <a:spAutoFit/>
          </a:bodyPr>
          <a:lstStyle/>
          <a:p>
            <a:r>
              <a:rPr lang="en-US" sz="2800" dirty="0">
                <a:solidFill>
                  <a:srgbClr val="FFFF00"/>
                </a:solidFill>
              </a:rPr>
              <a:t>Operating Systems Hardening</a:t>
            </a:r>
            <a:endParaRPr lang="en-US" sz="2800" dirty="0">
              <a:solidFill>
                <a:schemeClr val="bg1"/>
              </a:solidFill>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Footer Placeholder 8"/>
          <p:cNvSpPr>
            <a:spLocks noGrp="1"/>
          </p:cNvSpPr>
          <p:nvPr>
            <p:ph type="ftr" sz="quarter" idx="11"/>
          </p:nvPr>
        </p:nvSpPr>
        <p:spPr/>
        <p:txBody>
          <a:bodyPr/>
          <a:lstStyle/>
          <a:p>
            <a:r>
              <a:rPr lang="en-US" smtClean="0"/>
              <a:t>Secure Operating systems                          Dr. Hesham Salman</a:t>
            </a:r>
            <a:endParaRPr lang="en-US"/>
          </a:p>
        </p:txBody>
      </p:sp>
      <p:sp>
        <p:nvSpPr>
          <p:cNvPr id="11" name="Slide Number Placeholder 10"/>
          <p:cNvSpPr>
            <a:spLocks noGrp="1"/>
          </p:cNvSpPr>
          <p:nvPr>
            <p:ph type="sldNum" sz="quarter" idx="12"/>
          </p:nvPr>
        </p:nvSpPr>
        <p:spPr/>
        <p:txBody>
          <a:bodyPr/>
          <a:lstStyle/>
          <a:p>
            <a:fld id="{20F8B174-B042-4CE3-8666-0123AA244BDB}" type="slidenum">
              <a:rPr lang="en-US" smtClean="0"/>
              <a:t>28</a:t>
            </a:fld>
            <a:endParaRPr lang="en-US"/>
          </a:p>
        </p:txBody>
      </p:sp>
      <p:sp>
        <p:nvSpPr>
          <p:cNvPr id="13" name="Rectangle 3"/>
          <p:cNvSpPr txBox="1">
            <a:spLocks noChangeArrowheads="1"/>
          </p:cNvSpPr>
          <p:nvPr/>
        </p:nvSpPr>
        <p:spPr>
          <a:xfrm>
            <a:off x="1560476" y="2204822"/>
            <a:ext cx="8712968" cy="3246983"/>
          </a:xfrm>
          <a:prstGeom prst="rect">
            <a:avLst/>
          </a:prstGeom>
        </p:spPr>
        <p:txBody>
          <a:bodyPr>
            <a:normAutofit fontScale="6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Ø"/>
            </a:pPr>
            <a:r>
              <a:rPr lang="en-US" sz="3200" dirty="0" smtClean="0"/>
              <a:t>First critical step in securing a system is to secure the base operating system</a:t>
            </a:r>
          </a:p>
          <a:p>
            <a:pPr>
              <a:buClr>
                <a:schemeClr val="accent6">
                  <a:lumMod val="60000"/>
                  <a:lumOff val="40000"/>
                </a:schemeClr>
              </a:buClr>
            </a:pPr>
            <a:r>
              <a:rPr lang="en-US" sz="3200" dirty="0" smtClean="0"/>
              <a:t>Basic steps</a:t>
            </a:r>
          </a:p>
          <a:p>
            <a:pPr lvl="1"/>
            <a:r>
              <a:rPr lang="en-US" sz="3400" dirty="0" smtClean="0"/>
              <a:t>Install and patch the operating system</a:t>
            </a:r>
          </a:p>
          <a:p>
            <a:pPr lvl="1"/>
            <a:r>
              <a:rPr lang="en-US" sz="3400" dirty="0" smtClean="0"/>
              <a:t>Harden and configure the operating system to adequately address the identified security needs of the system by:</a:t>
            </a:r>
          </a:p>
          <a:p>
            <a:pPr lvl="2">
              <a:buClr>
                <a:schemeClr val="accent6">
                  <a:lumMod val="60000"/>
                  <a:lumOff val="40000"/>
                </a:schemeClr>
              </a:buClr>
            </a:pPr>
            <a:r>
              <a:rPr lang="en-US" sz="2600" dirty="0" smtClean="0"/>
              <a:t>Removing unnecessary services, applications, and protocols</a:t>
            </a:r>
          </a:p>
          <a:p>
            <a:pPr lvl="2">
              <a:buClr>
                <a:schemeClr val="accent6">
                  <a:lumMod val="60000"/>
                  <a:lumOff val="40000"/>
                </a:schemeClr>
              </a:buClr>
            </a:pPr>
            <a:r>
              <a:rPr lang="en-US" sz="2600" dirty="0" smtClean="0"/>
              <a:t>Configuring users, groups, and permissions</a:t>
            </a:r>
          </a:p>
          <a:p>
            <a:pPr lvl="2">
              <a:buClr>
                <a:schemeClr val="accent6">
                  <a:lumMod val="60000"/>
                  <a:lumOff val="40000"/>
                </a:schemeClr>
              </a:buClr>
            </a:pPr>
            <a:r>
              <a:rPr lang="en-US" sz="2600" dirty="0" smtClean="0"/>
              <a:t>Configuring resource controls</a:t>
            </a:r>
          </a:p>
          <a:p>
            <a:pPr lvl="1"/>
            <a:r>
              <a:rPr lang="en-US" sz="3400" dirty="0"/>
              <a:t>Install and configure additional security controls, such as anti-virus, host-based firewalls, and intrusion detection system (IDS)</a:t>
            </a:r>
          </a:p>
          <a:p>
            <a:pPr lvl="1"/>
            <a:r>
              <a:rPr lang="en-US" sz="3400" dirty="0"/>
              <a:t>Test the security of the basic operating system to ensure that the steps taken adequately address its security needs</a:t>
            </a:r>
          </a:p>
        </p:txBody>
      </p:sp>
    </p:spTree>
    <p:extLst>
      <p:ext uri="{BB962C8B-B14F-4D97-AF65-F5344CB8AC3E}">
        <p14:creationId xmlns:p14="http://schemas.microsoft.com/office/powerpoint/2010/main" val="1609650303"/>
      </p:ext>
    </p:extLst>
  </p:cSld>
  <p:clrMapOvr>
    <a:masterClrMapping/>
  </p:clrMapOvr>
  <mc:AlternateContent xmlns:mc="http://schemas.openxmlformats.org/markup-compatibility/2006" xmlns:p14="http://schemas.microsoft.com/office/powerpoint/2010/main">
    <mc:Choice Requires="p14">
      <p:transition spd="slow" p14:dur="2000" advTm="248509"/>
    </mc:Choice>
    <mc:Fallback xmlns="">
      <p:transition spd="slow" advTm="24850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with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 calcmode="lin" valueType="num">
                                      <p:cBhvr additive="base">
                                        <p:cTn id="7" dur="30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8" dur="3000" fill="hold"/>
                                        <p:tgtEl>
                                          <p:spTgt spid="1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accel="50000" decel="50000" fill="hold" grpId="0" nodeType="withEffect">
                                  <p:stCondLst>
                                    <p:cond delay="0"/>
                                  </p:stCondLst>
                                  <p:childTnLst>
                                    <p:set>
                                      <p:cBhvr>
                                        <p:cTn id="10" dur="1" fill="hold">
                                          <p:stCondLst>
                                            <p:cond delay="0"/>
                                          </p:stCondLst>
                                        </p:cTn>
                                        <p:tgtEl>
                                          <p:spTgt spid="13">
                                            <p:txEl>
                                              <p:pRg st="1" end="1"/>
                                            </p:txEl>
                                          </p:spTgt>
                                        </p:tgtEl>
                                        <p:attrNameLst>
                                          <p:attrName>style.visibility</p:attrName>
                                        </p:attrNameLst>
                                      </p:cBhvr>
                                      <p:to>
                                        <p:strVal val="visible"/>
                                      </p:to>
                                    </p:set>
                                    <p:anim calcmode="lin" valueType="num">
                                      <p:cBhvr additive="base">
                                        <p:cTn id="11" dur="3000" fill="hold"/>
                                        <p:tgtEl>
                                          <p:spTgt spid="13">
                                            <p:txEl>
                                              <p:pRg st="1" end="1"/>
                                            </p:txEl>
                                          </p:spTgt>
                                        </p:tgtEl>
                                        <p:attrNameLst>
                                          <p:attrName>ppt_x</p:attrName>
                                        </p:attrNameLst>
                                      </p:cBhvr>
                                      <p:tavLst>
                                        <p:tav tm="0">
                                          <p:val>
                                            <p:strVal val="#ppt_x"/>
                                          </p:val>
                                        </p:tav>
                                        <p:tav tm="100000">
                                          <p:val>
                                            <p:strVal val="#ppt_x"/>
                                          </p:val>
                                        </p:tav>
                                      </p:tavLst>
                                    </p:anim>
                                    <p:anim calcmode="lin" valueType="num">
                                      <p:cBhvr additive="base">
                                        <p:cTn id="12" dur="3000" fill="hold"/>
                                        <p:tgtEl>
                                          <p:spTgt spid="1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accel="50000" decel="50000" fill="hold" grpId="0" nodeType="withEffect">
                                  <p:stCondLst>
                                    <p:cond delay="0"/>
                                  </p:stCondLst>
                                  <p:childTnLst>
                                    <p:set>
                                      <p:cBhvr>
                                        <p:cTn id="14" dur="1" fill="hold">
                                          <p:stCondLst>
                                            <p:cond delay="0"/>
                                          </p:stCondLst>
                                        </p:cTn>
                                        <p:tgtEl>
                                          <p:spTgt spid="13">
                                            <p:txEl>
                                              <p:pRg st="2" end="2"/>
                                            </p:txEl>
                                          </p:spTgt>
                                        </p:tgtEl>
                                        <p:attrNameLst>
                                          <p:attrName>style.visibility</p:attrName>
                                        </p:attrNameLst>
                                      </p:cBhvr>
                                      <p:to>
                                        <p:strVal val="visible"/>
                                      </p:to>
                                    </p:set>
                                    <p:anim calcmode="lin" valueType="num">
                                      <p:cBhvr additive="base">
                                        <p:cTn id="15" dur="3000" fill="hold"/>
                                        <p:tgtEl>
                                          <p:spTgt spid="13">
                                            <p:txEl>
                                              <p:pRg st="2" end="2"/>
                                            </p:txEl>
                                          </p:spTgt>
                                        </p:tgtEl>
                                        <p:attrNameLst>
                                          <p:attrName>ppt_x</p:attrName>
                                        </p:attrNameLst>
                                      </p:cBhvr>
                                      <p:tavLst>
                                        <p:tav tm="0">
                                          <p:val>
                                            <p:strVal val="#ppt_x"/>
                                          </p:val>
                                        </p:tav>
                                        <p:tav tm="100000">
                                          <p:val>
                                            <p:strVal val="#ppt_x"/>
                                          </p:val>
                                        </p:tav>
                                      </p:tavLst>
                                    </p:anim>
                                    <p:anim calcmode="lin" valueType="num">
                                      <p:cBhvr additive="base">
                                        <p:cTn id="16" dur="3000" fill="hold"/>
                                        <p:tgtEl>
                                          <p:spTgt spid="1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accel="50000" decel="50000" fill="hold" grpId="0" nodeType="withEffect">
                                  <p:stCondLst>
                                    <p:cond delay="0"/>
                                  </p:stCondLst>
                                  <p:childTnLst>
                                    <p:set>
                                      <p:cBhvr>
                                        <p:cTn id="18" dur="1" fill="hold">
                                          <p:stCondLst>
                                            <p:cond delay="0"/>
                                          </p:stCondLst>
                                        </p:cTn>
                                        <p:tgtEl>
                                          <p:spTgt spid="13">
                                            <p:txEl>
                                              <p:pRg st="3" end="3"/>
                                            </p:txEl>
                                          </p:spTgt>
                                        </p:tgtEl>
                                        <p:attrNameLst>
                                          <p:attrName>style.visibility</p:attrName>
                                        </p:attrNameLst>
                                      </p:cBhvr>
                                      <p:to>
                                        <p:strVal val="visible"/>
                                      </p:to>
                                    </p:set>
                                    <p:anim calcmode="lin" valueType="num">
                                      <p:cBhvr additive="base">
                                        <p:cTn id="19" dur="3000" fill="hold"/>
                                        <p:tgtEl>
                                          <p:spTgt spid="13">
                                            <p:txEl>
                                              <p:pRg st="3" end="3"/>
                                            </p:txEl>
                                          </p:spTgt>
                                        </p:tgtEl>
                                        <p:attrNameLst>
                                          <p:attrName>ppt_x</p:attrName>
                                        </p:attrNameLst>
                                      </p:cBhvr>
                                      <p:tavLst>
                                        <p:tav tm="0">
                                          <p:val>
                                            <p:strVal val="#ppt_x"/>
                                          </p:val>
                                        </p:tav>
                                        <p:tav tm="100000">
                                          <p:val>
                                            <p:strVal val="#ppt_x"/>
                                          </p:val>
                                        </p:tav>
                                      </p:tavLst>
                                    </p:anim>
                                    <p:anim calcmode="lin" valueType="num">
                                      <p:cBhvr additive="base">
                                        <p:cTn id="20" dur="3000" fill="hold"/>
                                        <p:tgtEl>
                                          <p:spTgt spid="1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accel="50000" decel="50000" fill="hold" grpId="0" nodeType="withEffect">
                                  <p:stCondLst>
                                    <p:cond delay="0"/>
                                  </p:stCondLst>
                                  <p:childTnLst>
                                    <p:set>
                                      <p:cBhvr>
                                        <p:cTn id="22" dur="1" fill="hold">
                                          <p:stCondLst>
                                            <p:cond delay="0"/>
                                          </p:stCondLst>
                                        </p:cTn>
                                        <p:tgtEl>
                                          <p:spTgt spid="13">
                                            <p:txEl>
                                              <p:pRg st="4" end="4"/>
                                            </p:txEl>
                                          </p:spTgt>
                                        </p:tgtEl>
                                        <p:attrNameLst>
                                          <p:attrName>style.visibility</p:attrName>
                                        </p:attrNameLst>
                                      </p:cBhvr>
                                      <p:to>
                                        <p:strVal val="visible"/>
                                      </p:to>
                                    </p:set>
                                    <p:anim calcmode="lin" valueType="num">
                                      <p:cBhvr additive="base">
                                        <p:cTn id="23" dur="3000" fill="hold"/>
                                        <p:tgtEl>
                                          <p:spTgt spid="13">
                                            <p:txEl>
                                              <p:pRg st="4" end="4"/>
                                            </p:txEl>
                                          </p:spTgt>
                                        </p:tgtEl>
                                        <p:attrNameLst>
                                          <p:attrName>ppt_x</p:attrName>
                                        </p:attrNameLst>
                                      </p:cBhvr>
                                      <p:tavLst>
                                        <p:tav tm="0">
                                          <p:val>
                                            <p:strVal val="#ppt_x"/>
                                          </p:val>
                                        </p:tav>
                                        <p:tav tm="100000">
                                          <p:val>
                                            <p:strVal val="#ppt_x"/>
                                          </p:val>
                                        </p:tav>
                                      </p:tavLst>
                                    </p:anim>
                                    <p:anim calcmode="lin" valueType="num">
                                      <p:cBhvr additive="base">
                                        <p:cTn id="24" dur="3000" fill="hold"/>
                                        <p:tgtEl>
                                          <p:spTgt spid="1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accel="50000" decel="50000" fill="hold" grpId="0" nodeType="withEffect">
                                  <p:stCondLst>
                                    <p:cond delay="0"/>
                                  </p:stCondLst>
                                  <p:childTnLst>
                                    <p:set>
                                      <p:cBhvr>
                                        <p:cTn id="26" dur="1" fill="hold">
                                          <p:stCondLst>
                                            <p:cond delay="0"/>
                                          </p:stCondLst>
                                        </p:cTn>
                                        <p:tgtEl>
                                          <p:spTgt spid="13">
                                            <p:txEl>
                                              <p:pRg st="5" end="5"/>
                                            </p:txEl>
                                          </p:spTgt>
                                        </p:tgtEl>
                                        <p:attrNameLst>
                                          <p:attrName>style.visibility</p:attrName>
                                        </p:attrNameLst>
                                      </p:cBhvr>
                                      <p:to>
                                        <p:strVal val="visible"/>
                                      </p:to>
                                    </p:set>
                                    <p:anim calcmode="lin" valueType="num">
                                      <p:cBhvr additive="base">
                                        <p:cTn id="27" dur="3000" fill="hold"/>
                                        <p:tgtEl>
                                          <p:spTgt spid="13">
                                            <p:txEl>
                                              <p:pRg st="5" end="5"/>
                                            </p:txEl>
                                          </p:spTgt>
                                        </p:tgtEl>
                                        <p:attrNameLst>
                                          <p:attrName>ppt_x</p:attrName>
                                        </p:attrNameLst>
                                      </p:cBhvr>
                                      <p:tavLst>
                                        <p:tav tm="0">
                                          <p:val>
                                            <p:strVal val="#ppt_x"/>
                                          </p:val>
                                        </p:tav>
                                        <p:tav tm="100000">
                                          <p:val>
                                            <p:strVal val="#ppt_x"/>
                                          </p:val>
                                        </p:tav>
                                      </p:tavLst>
                                    </p:anim>
                                    <p:anim calcmode="lin" valueType="num">
                                      <p:cBhvr additive="base">
                                        <p:cTn id="28" dur="3000" fill="hold"/>
                                        <p:tgtEl>
                                          <p:spTgt spid="13">
                                            <p:txEl>
                                              <p:pRg st="5" end="5"/>
                                            </p:txEl>
                                          </p:spTgt>
                                        </p:tgtEl>
                                        <p:attrNameLst>
                                          <p:attrName>ppt_y</p:attrName>
                                        </p:attrNameLst>
                                      </p:cBhvr>
                                      <p:tavLst>
                                        <p:tav tm="0">
                                          <p:val>
                                            <p:strVal val="1+#ppt_h/2"/>
                                          </p:val>
                                        </p:tav>
                                        <p:tav tm="100000">
                                          <p:val>
                                            <p:strVal val="#ppt_y"/>
                                          </p:val>
                                        </p:tav>
                                      </p:tavLst>
                                    </p:anim>
                                  </p:childTnLst>
                                </p:cTn>
                              </p:par>
                              <p:par>
                                <p:cTn id="29" presetID="2" presetClass="entr" presetSubtype="4" accel="50000" decel="50000" fill="hold" grpId="0" nodeType="withEffect">
                                  <p:stCondLst>
                                    <p:cond delay="0"/>
                                  </p:stCondLst>
                                  <p:childTnLst>
                                    <p:set>
                                      <p:cBhvr>
                                        <p:cTn id="30" dur="1" fill="hold">
                                          <p:stCondLst>
                                            <p:cond delay="0"/>
                                          </p:stCondLst>
                                        </p:cTn>
                                        <p:tgtEl>
                                          <p:spTgt spid="13">
                                            <p:txEl>
                                              <p:pRg st="6" end="6"/>
                                            </p:txEl>
                                          </p:spTgt>
                                        </p:tgtEl>
                                        <p:attrNameLst>
                                          <p:attrName>style.visibility</p:attrName>
                                        </p:attrNameLst>
                                      </p:cBhvr>
                                      <p:to>
                                        <p:strVal val="visible"/>
                                      </p:to>
                                    </p:set>
                                    <p:anim calcmode="lin" valueType="num">
                                      <p:cBhvr additive="base">
                                        <p:cTn id="31" dur="3000" fill="hold"/>
                                        <p:tgtEl>
                                          <p:spTgt spid="13">
                                            <p:txEl>
                                              <p:pRg st="6" end="6"/>
                                            </p:txEl>
                                          </p:spTgt>
                                        </p:tgtEl>
                                        <p:attrNameLst>
                                          <p:attrName>ppt_x</p:attrName>
                                        </p:attrNameLst>
                                      </p:cBhvr>
                                      <p:tavLst>
                                        <p:tav tm="0">
                                          <p:val>
                                            <p:strVal val="#ppt_x"/>
                                          </p:val>
                                        </p:tav>
                                        <p:tav tm="100000">
                                          <p:val>
                                            <p:strVal val="#ppt_x"/>
                                          </p:val>
                                        </p:tav>
                                      </p:tavLst>
                                    </p:anim>
                                    <p:anim calcmode="lin" valueType="num">
                                      <p:cBhvr additive="base">
                                        <p:cTn id="32" dur="3000" fill="hold"/>
                                        <p:tgtEl>
                                          <p:spTgt spid="13">
                                            <p:txEl>
                                              <p:pRg st="6" end="6"/>
                                            </p:txEl>
                                          </p:spTgt>
                                        </p:tgtEl>
                                        <p:attrNameLst>
                                          <p:attrName>ppt_y</p:attrName>
                                        </p:attrNameLst>
                                      </p:cBhvr>
                                      <p:tavLst>
                                        <p:tav tm="0">
                                          <p:val>
                                            <p:strVal val="1+#ppt_h/2"/>
                                          </p:val>
                                        </p:tav>
                                        <p:tav tm="100000">
                                          <p:val>
                                            <p:strVal val="#ppt_y"/>
                                          </p:val>
                                        </p:tav>
                                      </p:tavLst>
                                    </p:anim>
                                  </p:childTnLst>
                                </p:cTn>
                              </p:par>
                              <p:par>
                                <p:cTn id="33" presetID="2" presetClass="entr" presetSubtype="4" accel="50000" decel="50000" fill="hold" grpId="0" nodeType="withEffect">
                                  <p:stCondLst>
                                    <p:cond delay="0"/>
                                  </p:stCondLst>
                                  <p:childTnLst>
                                    <p:set>
                                      <p:cBhvr>
                                        <p:cTn id="34" dur="1" fill="hold">
                                          <p:stCondLst>
                                            <p:cond delay="0"/>
                                          </p:stCondLst>
                                        </p:cTn>
                                        <p:tgtEl>
                                          <p:spTgt spid="13">
                                            <p:txEl>
                                              <p:pRg st="7" end="7"/>
                                            </p:txEl>
                                          </p:spTgt>
                                        </p:tgtEl>
                                        <p:attrNameLst>
                                          <p:attrName>style.visibility</p:attrName>
                                        </p:attrNameLst>
                                      </p:cBhvr>
                                      <p:to>
                                        <p:strVal val="visible"/>
                                      </p:to>
                                    </p:set>
                                    <p:anim calcmode="lin" valueType="num">
                                      <p:cBhvr additive="base">
                                        <p:cTn id="35" dur="3000" fill="hold"/>
                                        <p:tgtEl>
                                          <p:spTgt spid="13">
                                            <p:txEl>
                                              <p:pRg st="7" end="7"/>
                                            </p:txEl>
                                          </p:spTgt>
                                        </p:tgtEl>
                                        <p:attrNameLst>
                                          <p:attrName>ppt_x</p:attrName>
                                        </p:attrNameLst>
                                      </p:cBhvr>
                                      <p:tavLst>
                                        <p:tav tm="0">
                                          <p:val>
                                            <p:strVal val="#ppt_x"/>
                                          </p:val>
                                        </p:tav>
                                        <p:tav tm="100000">
                                          <p:val>
                                            <p:strVal val="#ppt_x"/>
                                          </p:val>
                                        </p:tav>
                                      </p:tavLst>
                                    </p:anim>
                                    <p:anim calcmode="lin" valueType="num">
                                      <p:cBhvr additive="base">
                                        <p:cTn id="36" dur="3000" fill="hold"/>
                                        <p:tgtEl>
                                          <p:spTgt spid="13">
                                            <p:txEl>
                                              <p:pRg st="7" end="7"/>
                                            </p:txEl>
                                          </p:spTgt>
                                        </p:tgtEl>
                                        <p:attrNameLst>
                                          <p:attrName>ppt_y</p:attrName>
                                        </p:attrNameLst>
                                      </p:cBhvr>
                                      <p:tavLst>
                                        <p:tav tm="0">
                                          <p:val>
                                            <p:strVal val="1+#ppt_h/2"/>
                                          </p:val>
                                        </p:tav>
                                        <p:tav tm="100000">
                                          <p:val>
                                            <p:strVal val="#ppt_y"/>
                                          </p:val>
                                        </p:tav>
                                      </p:tavLst>
                                    </p:anim>
                                  </p:childTnLst>
                                </p:cTn>
                              </p:par>
                              <p:par>
                                <p:cTn id="37" presetID="2" presetClass="entr" presetSubtype="4" accel="50000" decel="50000" fill="hold" grpId="0" nodeType="withEffect">
                                  <p:stCondLst>
                                    <p:cond delay="0"/>
                                  </p:stCondLst>
                                  <p:childTnLst>
                                    <p:set>
                                      <p:cBhvr>
                                        <p:cTn id="38" dur="1" fill="hold">
                                          <p:stCondLst>
                                            <p:cond delay="0"/>
                                          </p:stCondLst>
                                        </p:cTn>
                                        <p:tgtEl>
                                          <p:spTgt spid="13">
                                            <p:txEl>
                                              <p:pRg st="8" end="8"/>
                                            </p:txEl>
                                          </p:spTgt>
                                        </p:tgtEl>
                                        <p:attrNameLst>
                                          <p:attrName>style.visibility</p:attrName>
                                        </p:attrNameLst>
                                      </p:cBhvr>
                                      <p:to>
                                        <p:strVal val="visible"/>
                                      </p:to>
                                    </p:set>
                                    <p:anim calcmode="lin" valueType="num">
                                      <p:cBhvr additive="base">
                                        <p:cTn id="39" dur="3000" fill="hold"/>
                                        <p:tgtEl>
                                          <p:spTgt spid="13">
                                            <p:txEl>
                                              <p:pRg st="8" end="8"/>
                                            </p:txEl>
                                          </p:spTgt>
                                        </p:tgtEl>
                                        <p:attrNameLst>
                                          <p:attrName>ppt_x</p:attrName>
                                        </p:attrNameLst>
                                      </p:cBhvr>
                                      <p:tavLst>
                                        <p:tav tm="0">
                                          <p:val>
                                            <p:strVal val="#ppt_x"/>
                                          </p:val>
                                        </p:tav>
                                        <p:tav tm="100000">
                                          <p:val>
                                            <p:strVal val="#ppt_x"/>
                                          </p:val>
                                        </p:tav>
                                      </p:tavLst>
                                    </p:anim>
                                    <p:anim calcmode="lin" valueType="num">
                                      <p:cBhvr additive="base">
                                        <p:cTn id="40" dur="3000" fill="hold"/>
                                        <p:tgtEl>
                                          <p:spTgt spid="1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1965908" y="615151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300868" y="0"/>
            <a:ext cx="9533101" cy="1610200"/>
          </a:xfrm>
          <a:prstGeom prst="rect">
            <a:avLst/>
          </a:prstGeom>
        </p:spPr>
      </p:pic>
      <p:sp>
        <p:nvSpPr>
          <p:cNvPr id="8" name="TextBox 7"/>
          <p:cNvSpPr txBox="1"/>
          <p:nvPr/>
        </p:nvSpPr>
        <p:spPr>
          <a:xfrm>
            <a:off x="62823" y="236724"/>
            <a:ext cx="1903085"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 </a:t>
            </a:r>
            <a:r>
              <a:rPr lang="en-US" sz="2800" b="1" dirty="0" smtClean="0">
                <a:solidFill>
                  <a:schemeClr val="bg1"/>
                </a:solidFill>
                <a:latin typeface="Tajawal Medium" panose="00000600000000000000" pitchFamily="2" charset="-78"/>
                <a:cs typeface="Tajawal Medium" panose="00000600000000000000" pitchFamily="2" charset="-78"/>
              </a:rPr>
              <a:t>Chapter</a:t>
            </a:r>
          </a:p>
          <a:p>
            <a:pPr algn="ctr"/>
            <a:r>
              <a:rPr lang="en-US" sz="2800" b="1" dirty="0" smtClean="0">
                <a:solidFill>
                  <a:schemeClr val="bg1"/>
                </a:solidFill>
                <a:latin typeface="Tajawal Medium" panose="00000600000000000000" pitchFamily="2" charset="-78"/>
                <a:cs typeface="Tajawal Medium" panose="00000600000000000000" pitchFamily="2" charset="-78"/>
              </a:rPr>
              <a:t>01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Footer Placeholder 8"/>
          <p:cNvSpPr>
            <a:spLocks noGrp="1"/>
          </p:cNvSpPr>
          <p:nvPr>
            <p:ph type="ftr" sz="quarter" idx="11"/>
          </p:nvPr>
        </p:nvSpPr>
        <p:spPr/>
        <p:txBody>
          <a:bodyPr/>
          <a:lstStyle/>
          <a:p>
            <a:r>
              <a:rPr lang="en-US" smtClean="0"/>
              <a:t>Secure Operating systems                          Dr. Hesham Salman</a:t>
            </a:r>
            <a:endParaRPr lang="en-US"/>
          </a:p>
        </p:txBody>
      </p:sp>
      <p:sp>
        <p:nvSpPr>
          <p:cNvPr id="11" name="Slide Number Placeholder 10"/>
          <p:cNvSpPr>
            <a:spLocks noGrp="1"/>
          </p:cNvSpPr>
          <p:nvPr>
            <p:ph type="sldNum" sz="quarter" idx="12"/>
          </p:nvPr>
        </p:nvSpPr>
        <p:spPr/>
        <p:txBody>
          <a:bodyPr/>
          <a:lstStyle/>
          <a:p>
            <a:fld id="{20F8B174-B042-4CE3-8666-0123AA244BDB}" type="slidenum">
              <a:rPr lang="en-US" smtClean="0"/>
              <a:t>29</a:t>
            </a:fld>
            <a:endParaRPr lang="en-US"/>
          </a:p>
        </p:txBody>
      </p:sp>
      <p:graphicFrame>
        <p:nvGraphicFramePr>
          <p:cNvPr id="12" name="Content Placeholder 5">
            <a:extLst>
              <a:ext uri="{FF2B5EF4-FFF2-40B4-BE49-F238E27FC236}">
                <a16:creationId xmlns:a16="http://schemas.microsoft.com/office/drawing/2014/main" xmlns="" id="{A7B81DF0-4385-404C-8354-56DB531997C7}"/>
              </a:ext>
            </a:extLst>
          </p:cNvPr>
          <p:cNvGraphicFramePr>
            <a:graphicFrameLocks/>
          </p:cNvGraphicFramePr>
          <p:nvPr>
            <p:extLst>
              <p:ext uri="{D42A27DB-BD31-4B8C-83A1-F6EECF244321}">
                <p14:modId xmlns:p14="http://schemas.microsoft.com/office/powerpoint/2010/main" val="119323336"/>
              </p:ext>
            </p:extLst>
          </p:nvPr>
        </p:nvGraphicFramePr>
        <p:xfrm>
          <a:off x="1262952" y="1846923"/>
          <a:ext cx="8712968" cy="345978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6" name="TextBox 15"/>
          <p:cNvSpPr txBox="1"/>
          <p:nvPr/>
        </p:nvSpPr>
        <p:spPr>
          <a:xfrm>
            <a:off x="3261413" y="544649"/>
            <a:ext cx="5039004" cy="523220"/>
          </a:xfrm>
          <a:prstGeom prst="rect">
            <a:avLst/>
          </a:prstGeom>
          <a:noFill/>
        </p:spPr>
        <p:txBody>
          <a:bodyPr wrap="square" rtlCol="0">
            <a:spAutoFit/>
          </a:bodyPr>
          <a:lstStyle/>
          <a:p>
            <a:r>
              <a:rPr lang="en-US" sz="2800" dirty="0">
                <a:solidFill>
                  <a:srgbClr val="FFFF00"/>
                </a:solidFill>
              </a:rPr>
              <a:t>Operating Systems Hardening</a:t>
            </a:r>
            <a:endParaRPr lang="en-US" sz="2800" dirty="0">
              <a:solidFill>
                <a:schemeClr val="bg1"/>
              </a:solidFill>
            </a:endParaRPr>
          </a:p>
        </p:txBody>
      </p:sp>
    </p:spTree>
    <p:extLst>
      <p:ext uri="{BB962C8B-B14F-4D97-AF65-F5344CB8AC3E}">
        <p14:creationId xmlns:p14="http://schemas.microsoft.com/office/powerpoint/2010/main" val="3732757381"/>
      </p:ext>
    </p:extLst>
  </p:cSld>
  <p:clrMapOvr>
    <a:masterClrMapping/>
  </p:clrMapOvr>
  <mc:AlternateContent xmlns:mc="http://schemas.openxmlformats.org/markup-compatibility/2006" xmlns:p14="http://schemas.microsoft.com/office/powerpoint/2010/main">
    <mc:Choice Requires="p14">
      <p:transition spd="slow" p14:dur="2000" advTm="201773"/>
    </mc:Choice>
    <mc:Fallback xmlns="">
      <p:transition spd="slow" advTm="201773"/>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1874165" y="605708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300868" y="0"/>
            <a:ext cx="9533101" cy="1610200"/>
          </a:xfrm>
          <a:prstGeom prst="rect">
            <a:avLst/>
          </a:prstGeom>
        </p:spPr>
      </p:pic>
      <p:sp>
        <p:nvSpPr>
          <p:cNvPr id="8" name="TextBox 7"/>
          <p:cNvSpPr txBox="1"/>
          <p:nvPr/>
        </p:nvSpPr>
        <p:spPr>
          <a:xfrm>
            <a:off x="62823" y="236724"/>
            <a:ext cx="1903085"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 </a:t>
            </a:r>
            <a:r>
              <a:rPr lang="en-US" sz="2800" b="1" dirty="0" smtClean="0">
                <a:solidFill>
                  <a:schemeClr val="bg1"/>
                </a:solidFill>
                <a:latin typeface="Tajawal Medium" panose="00000600000000000000" pitchFamily="2" charset="-78"/>
                <a:cs typeface="Tajawal Medium" panose="00000600000000000000" pitchFamily="2" charset="-78"/>
              </a:rPr>
              <a:t>Chapter</a:t>
            </a:r>
          </a:p>
          <a:p>
            <a:pPr algn="ctr"/>
            <a:r>
              <a:rPr lang="en-US" sz="2800" b="1" dirty="0" smtClean="0">
                <a:solidFill>
                  <a:schemeClr val="bg1"/>
                </a:solidFill>
                <a:latin typeface="Tajawal Medium" panose="00000600000000000000" pitchFamily="2" charset="-78"/>
                <a:cs typeface="Tajawal Medium" panose="00000600000000000000" pitchFamily="2" charset="-78"/>
              </a:rPr>
              <a:t>01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Footer Placeholder 8"/>
          <p:cNvSpPr>
            <a:spLocks noGrp="1"/>
          </p:cNvSpPr>
          <p:nvPr>
            <p:ph type="ftr" sz="quarter" idx="11"/>
          </p:nvPr>
        </p:nvSpPr>
        <p:spPr/>
        <p:txBody>
          <a:bodyPr/>
          <a:lstStyle/>
          <a:p>
            <a:r>
              <a:rPr lang="en-US" smtClean="0"/>
              <a:t>Secure Operating systems                          Dr. Hesham Salman</a:t>
            </a:r>
            <a:endParaRPr lang="en-US"/>
          </a:p>
        </p:txBody>
      </p:sp>
      <p:sp>
        <p:nvSpPr>
          <p:cNvPr id="11" name="Slide Number Placeholder 10"/>
          <p:cNvSpPr>
            <a:spLocks noGrp="1"/>
          </p:cNvSpPr>
          <p:nvPr>
            <p:ph type="sldNum" sz="quarter" idx="12"/>
          </p:nvPr>
        </p:nvSpPr>
        <p:spPr/>
        <p:txBody>
          <a:bodyPr/>
          <a:lstStyle/>
          <a:p>
            <a:fld id="{20F8B174-B042-4CE3-8666-0123AA244BDB}" type="slidenum">
              <a:rPr lang="en-US" smtClean="0"/>
              <a:t>30</a:t>
            </a:fld>
            <a:endParaRPr lang="en-US"/>
          </a:p>
        </p:txBody>
      </p:sp>
      <p:sp>
        <p:nvSpPr>
          <p:cNvPr id="16" name="TextBox 15"/>
          <p:cNvSpPr txBox="1"/>
          <p:nvPr/>
        </p:nvSpPr>
        <p:spPr>
          <a:xfrm>
            <a:off x="3261413" y="544649"/>
            <a:ext cx="5039004" cy="523220"/>
          </a:xfrm>
          <a:prstGeom prst="rect">
            <a:avLst/>
          </a:prstGeom>
          <a:noFill/>
        </p:spPr>
        <p:txBody>
          <a:bodyPr wrap="square" rtlCol="0">
            <a:spAutoFit/>
          </a:bodyPr>
          <a:lstStyle/>
          <a:p>
            <a:r>
              <a:rPr lang="en-US" sz="2800" dirty="0">
                <a:solidFill>
                  <a:srgbClr val="FFFF00"/>
                </a:solidFill>
              </a:rPr>
              <a:t>Operating Systems Hardening</a:t>
            </a:r>
            <a:endParaRPr lang="en-US" sz="2800" dirty="0">
              <a:solidFill>
                <a:schemeClr val="bg1"/>
              </a:solidFill>
            </a:endParaRPr>
          </a:p>
        </p:txBody>
      </p:sp>
      <p:sp>
        <p:nvSpPr>
          <p:cNvPr id="13" name="Content Placeholder 84">
            <a:extLst>
              <a:ext uri="{FF2B5EF4-FFF2-40B4-BE49-F238E27FC236}">
                <a16:creationId xmlns:a16="http://schemas.microsoft.com/office/drawing/2014/main" xmlns="" id="{837CC244-0358-4F80-B825-A3CD26A95AB2}"/>
              </a:ext>
            </a:extLst>
          </p:cNvPr>
          <p:cNvSpPr txBox="1">
            <a:spLocks/>
          </p:cNvSpPr>
          <p:nvPr/>
        </p:nvSpPr>
        <p:spPr>
          <a:xfrm>
            <a:off x="1610983" y="1799702"/>
            <a:ext cx="8613441" cy="394727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a:lstStyle>
          <a:p>
            <a:pPr fontAlgn="auto">
              <a:spcAft>
                <a:spcPts val="900"/>
              </a:spcAft>
              <a:buSzPct val="130000"/>
            </a:pPr>
            <a:r>
              <a:rPr lang="en-US" sz="2000" b="1" dirty="0">
                <a:solidFill>
                  <a:schemeClr val="tx1"/>
                </a:solidFill>
              </a:rPr>
              <a:t>System planning process should consider: </a:t>
            </a:r>
          </a:p>
          <a:p>
            <a:pPr lvl="1" fontAlgn="auto">
              <a:spcAft>
                <a:spcPts val="1200"/>
              </a:spcAft>
              <a:buClr>
                <a:srgbClr val="FF7417"/>
              </a:buClr>
            </a:pPr>
            <a:r>
              <a:rPr lang="en-US" sz="2000" b="1" dirty="0">
                <a:solidFill>
                  <a:schemeClr val="tx1"/>
                </a:solidFill>
              </a:rPr>
              <a:t>Categories of users on the system</a:t>
            </a:r>
          </a:p>
          <a:p>
            <a:pPr lvl="1" fontAlgn="auto">
              <a:spcAft>
                <a:spcPts val="1200"/>
              </a:spcAft>
              <a:buClr>
                <a:srgbClr val="FF7417"/>
              </a:buClr>
            </a:pPr>
            <a:r>
              <a:rPr lang="en-US" sz="2000" b="1" dirty="0">
                <a:solidFill>
                  <a:schemeClr val="tx1"/>
                </a:solidFill>
              </a:rPr>
              <a:t>Privileges they have</a:t>
            </a:r>
          </a:p>
          <a:p>
            <a:pPr lvl="1" fontAlgn="auto">
              <a:spcAft>
                <a:spcPts val="1200"/>
              </a:spcAft>
              <a:buClr>
                <a:srgbClr val="FF7417"/>
              </a:buClr>
            </a:pPr>
            <a:r>
              <a:rPr lang="en-US" sz="2000" b="1" dirty="0">
                <a:solidFill>
                  <a:schemeClr val="tx1"/>
                </a:solidFill>
              </a:rPr>
              <a:t>Types of information they can access</a:t>
            </a:r>
          </a:p>
          <a:p>
            <a:pPr lvl="1" fontAlgn="auto">
              <a:spcAft>
                <a:spcPts val="1200"/>
              </a:spcAft>
              <a:buClr>
                <a:srgbClr val="FF7417"/>
              </a:buClr>
            </a:pPr>
            <a:r>
              <a:rPr lang="en-US" sz="2000" b="1" dirty="0">
                <a:solidFill>
                  <a:schemeClr val="tx1"/>
                </a:solidFill>
              </a:rPr>
              <a:t>How and where they are defined and authenticated</a:t>
            </a:r>
          </a:p>
          <a:p>
            <a:pPr fontAlgn="auto">
              <a:spcAft>
                <a:spcPts val="900"/>
              </a:spcAft>
              <a:buSzPct val="130000"/>
            </a:pPr>
            <a:r>
              <a:rPr lang="en-US" sz="2000" b="1" dirty="0">
                <a:solidFill>
                  <a:schemeClr val="tx1"/>
                </a:solidFill>
              </a:rPr>
              <a:t>Default accounts included as part of the system installation should be secured</a:t>
            </a:r>
          </a:p>
          <a:p>
            <a:pPr lvl="1" fontAlgn="auto">
              <a:spcAft>
                <a:spcPts val="1200"/>
              </a:spcAft>
              <a:buClr>
                <a:srgbClr val="FF7417"/>
              </a:buClr>
            </a:pPr>
            <a:r>
              <a:rPr lang="en-US" sz="2000" b="1" dirty="0">
                <a:solidFill>
                  <a:schemeClr val="tx1"/>
                </a:solidFill>
              </a:rPr>
              <a:t>Those that are not required should be either removed or disabled</a:t>
            </a:r>
          </a:p>
          <a:p>
            <a:pPr lvl="1" fontAlgn="auto">
              <a:spcAft>
                <a:spcPts val="1200"/>
              </a:spcAft>
              <a:buClr>
                <a:srgbClr val="FF7417"/>
              </a:buClr>
            </a:pPr>
            <a:r>
              <a:rPr lang="en-US" sz="2000" b="1" dirty="0">
                <a:solidFill>
                  <a:schemeClr val="tx1"/>
                </a:solidFill>
              </a:rPr>
              <a:t>Policies that apply to authentication credentials configured</a:t>
            </a:r>
          </a:p>
        </p:txBody>
      </p:sp>
    </p:spTree>
    <p:extLst>
      <p:ext uri="{BB962C8B-B14F-4D97-AF65-F5344CB8AC3E}">
        <p14:creationId xmlns:p14="http://schemas.microsoft.com/office/powerpoint/2010/main" val="604563217"/>
      </p:ext>
    </p:extLst>
  </p:cSld>
  <p:clrMapOvr>
    <a:masterClrMapping/>
  </p:clrMapOvr>
  <mc:AlternateContent xmlns:mc="http://schemas.openxmlformats.org/markup-compatibility/2006" xmlns:p14="http://schemas.microsoft.com/office/powerpoint/2010/main">
    <mc:Choice Requires="p14">
      <p:transition spd="slow" p14:dur="2000" advTm="117194"/>
    </mc:Choice>
    <mc:Fallback xmlns="">
      <p:transition spd="slow" advTm="1171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plus(in)">
                                      <p:cBhvr>
                                        <p:cTn id="7" dur="2000"/>
                                        <p:tgtEl>
                                          <p:spTgt spid="13">
                                            <p:txEl>
                                              <p:pRg st="0" end="0"/>
                                            </p:txEl>
                                          </p:spTgt>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13">
                                            <p:txEl>
                                              <p:pRg st="1" end="1"/>
                                            </p:txEl>
                                          </p:spTgt>
                                        </p:tgtEl>
                                        <p:attrNameLst>
                                          <p:attrName>style.visibility</p:attrName>
                                        </p:attrNameLst>
                                      </p:cBhvr>
                                      <p:to>
                                        <p:strVal val="visible"/>
                                      </p:to>
                                    </p:set>
                                    <p:animEffect transition="in" filter="plus(in)">
                                      <p:cBhvr>
                                        <p:cTn id="10" dur="2000"/>
                                        <p:tgtEl>
                                          <p:spTgt spid="13">
                                            <p:txEl>
                                              <p:pRg st="1" end="1"/>
                                            </p:txEl>
                                          </p:spTgt>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13">
                                            <p:txEl>
                                              <p:pRg st="2" end="2"/>
                                            </p:txEl>
                                          </p:spTgt>
                                        </p:tgtEl>
                                        <p:attrNameLst>
                                          <p:attrName>style.visibility</p:attrName>
                                        </p:attrNameLst>
                                      </p:cBhvr>
                                      <p:to>
                                        <p:strVal val="visible"/>
                                      </p:to>
                                    </p:set>
                                    <p:animEffect transition="in" filter="plus(in)">
                                      <p:cBhvr>
                                        <p:cTn id="13" dur="2000"/>
                                        <p:tgtEl>
                                          <p:spTgt spid="13">
                                            <p:txEl>
                                              <p:pRg st="2" end="2"/>
                                            </p:txEl>
                                          </p:spTgt>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3">
                                            <p:txEl>
                                              <p:pRg st="3" end="3"/>
                                            </p:txEl>
                                          </p:spTgt>
                                        </p:tgtEl>
                                        <p:attrNameLst>
                                          <p:attrName>style.visibility</p:attrName>
                                        </p:attrNameLst>
                                      </p:cBhvr>
                                      <p:to>
                                        <p:strVal val="visible"/>
                                      </p:to>
                                    </p:set>
                                    <p:animEffect transition="in" filter="plus(in)">
                                      <p:cBhvr>
                                        <p:cTn id="16" dur="2000"/>
                                        <p:tgtEl>
                                          <p:spTgt spid="13">
                                            <p:txEl>
                                              <p:pRg st="3" end="3"/>
                                            </p:txEl>
                                          </p:spTgt>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3">
                                            <p:txEl>
                                              <p:pRg st="4" end="4"/>
                                            </p:txEl>
                                          </p:spTgt>
                                        </p:tgtEl>
                                        <p:attrNameLst>
                                          <p:attrName>style.visibility</p:attrName>
                                        </p:attrNameLst>
                                      </p:cBhvr>
                                      <p:to>
                                        <p:strVal val="visible"/>
                                      </p:to>
                                    </p:set>
                                    <p:animEffect transition="in" filter="plus(in)">
                                      <p:cBhvr>
                                        <p:cTn id="19" dur="2000"/>
                                        <p:tgtEl>
                                          <p:spTgt spid="13">
                                            <p:txEl>
                                              <p:pRg st="4" end="4"/>
                                            </p:txEl>
                                          </p:spTgt>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3">
                                            <p:txEl>
                                              <p:pRg st="5" end="5"/>
                                            </p:txEl>
                                          </p:spTgt>
                                        </p:tgtEl>
                                        <p:attrNameLst>
                                          <p:attrName>style.visibility</p:attrName>
                                        </p:attrNameLst>
                                      </p:cBhvr>
                                      <p:to>
                                        <p:strVal val="visible"/>
                                      </p:to>
                                    </p:set>
                                    <p:animEffect transition="in" filter="plus(in)">
                                      <p:cBhvr>
                                        <p:cTn id="22" dur="2000"/>
                                        <p:tgtEl>
                                          <p:spTgt spid="13">
                                            <p:txEl>
                                              <p:pRg st="5" end="5"/>
                                            </p:txEl>
                                          </p:spTgt>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3">
                                            <p:txEl>
                                              <p:pRg st="6" end="6"/>
                                            </p:txEl>
                                          </p:spTgt>
                                        </p:tgtEl>
                                        <p:attrNameLst>
                                          <p:attrName>style.visibility</p:attrName>
                                        </p:attrNameLst>
                                      </p:cBhvr>
                                      <p:to>
                                        <p:strVal val="visible"/>
                                      </p:to>
                                    </p:set>
                                    <p:animEffect transition="in" filter="plus(in)">
                                      <p:cBhvr>
                                        <p:cTn id="25" dur="2000"/>
                                        <p:tgtEl>
                                          <p:spTgt spid="13">
                                            <p:txEl>
                                              <p:pRg st="6" end="6"/>
                                            </p:txEl>
                                          </p:spTgt>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3">
                                            <p:txEl>
                                              <p:pRg st="7" end="7"/>
                                            </p:txEl>
                                          </p:spTgt>
                                        </p:tgtEl>
                                        <p:attrNameLst>
                                          <p:attrName>style.visibility</p:attrName>
                                        </p:attrNameLst>
                                      </p:cBhvr>
                                      <p:to>
                                        <p:strVal val="visible"/>
                                      </p:to>
                                    </p:set>
                                    <p:animEffect transition="in" filter="plus(in)">
                                      <p:cBhvr>
                                        <p:cTn id="28" dur="2000"/>
                                        <p:tgtEl>
                                          <p:spTgt spid="1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allAtOnce"/>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1965908" y="613861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300868" y="0"/>
            <a:ext cx="9533101" cy="1610200"/>
          </a:xfrm>
          <a:prstGeom prst="rect">
            <a:avLst/>
          </a:prstGeom>
        </p:spPr>
      </p:pic>
      <p:sp>
        <p:nvSpPr>
          <p:cNvPr id="8" name="TextBox 7"/>
          <p:cNvSpPr txBox="1"/>
          <p:nvPr/>
        </p:nvSpPr>
        <p:spPr>
          <a:xfrm>
            <a:off x="62823" y="236724"/>
            <a:ext cx="1903085"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 </a:t>
            </a:r>
            <a:r>
              <a:rPr lang="en-US" sz="2800" b="1" dirty="0" smtClean="0">
                <a:solidFill>
                  <a:schemeClr val="bg1"/>
                </a:solidFill>
                <a:latin typeface="Tajawal Medium" panose="00000600000000000000" pitchFamily="2" charset="-78"/>
                <a:cs typeface="Tajawal Medium" panose="00000600000000000000" pitchFamily="2" charset="-78"/>
              </a:rPr>
              <a:t>Chapter</a:t>
            </a:r>
          </a:p>
          <a:p>
            <a:pPr algn="ctr"/>
            <a:r>
              <a:rPr lang="en-US" sz="2800" b="1" dirty="0" smtClean="0">
                <a:solidFill>
                  <a:schemeClr val="bg1"/>
                </a:solidFill>
                <a:latin typeface="Tajawal Medium" panose="00000600000000000000" pitchFamily="2" charset="-78"/>
                <a:cs typeface="Tajawal Medium" panose="00000600000000000000" pitchFamily="2" charset="-78"/>
              </a:rPr>
              <a:t>01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Footer Placeholder 8"/>
          <p:cNvSpPr>
            <a:spLocks noGrp="1"/>
          </p:cNvSpPr>
          <p:nvPr>
            <p:ph type="ftr" sz="quarter" idx="11"/>
          </p:nvPr>
        </p:nvSpPr>
        <p:spPr/>
        <p:txBody>
          <a:bodyPr/>
          <a:lstStyle/>
          <a:p>
            <a:r>
              <a:rPr lang="en-US" smtClean="0"/>
              <a:t>Secure Operating systems                          Dr. Hesham Salman</a:t>
            </a:r>
            <a:endParaRPr lang="en-US"/>
          </a:p>
        </p:txBody>
      </p:sp>
      <p:sp>
        <p:nvSpPr>
          <p:cNvPr id="11" name="Slide Number Placeholder 10"/>
          <p:cNvSpPr>
            <a:spLocks noGrp="1"/>
          </p:cNvSpPr>
          <p:nvPr>
            <p:ph type="sldNum" sz="quarter" idx="12"/>
          </p:nvPr>
        </p:nvSpPr>
        <p:spPr/>
        <p:txBody>
          <a:bodyPr/>
          <a:lstStyle/>
          <a:p>
            <a:fld id="{20F8B174-B042-4CE3-8666-0123AA244BDB}" type="slidenum">
              <a:rPr lang="en-US" smtClean="0"/>
              <a:t>31</a:t>
            </a:fld>
            <a:endParaRPr lang="en-US"/>
          </a:p>
        </p:txBody>
      </p:sp>
      <p:sp>
        <p:nvSpPr>
          <p:cNvPr id="16" name="TextBox 15"/>
          <p:cNvSpPr txBox="1"/>
          <p:nvPr/>
        </p:nvSpPr>
        <p:spPr>
          <a:xfrm>
            <a:off x="3261413" y="544649"/>
            <a:ext cx="5039004" cy="523220"/>
          </a:xfrm>
          <a:prstGeom prst="rect">
            <a:avLst/>
          </a:prstGeom>
          <a:noFill/>
        </p:spPr>
        <p:txBody>
          <a:bodyPr wrap="square" rtlCol="0">
            <a:spAutoFit/>
          </a:bodyPr>
          <a:lstStyle/>
          <a:p>
            <a:r>
              <a:rPr lang="en-US" sz="2800" dirty="0">
                <a:solidFill>
                  <a:srgbClr val="FFFF00"/>
                </a:solidFill>
              </a:rPr>
              <a:t>Application Configuration</a:t>
            </a:r>
            <a:endParaRPr lang="en-US" sz="2800" dirty="0">
              <a:solidFill>
                <a:schemeClr val="bg1"/>
              </a:solidFill>
            </a:endParaRPr>
          </a:p>
        </p:txBody>
      </p:sp>
      <p:sp>
        <p:nvSpPr>
          <p:cNvPr id="12" name="Content Placeholder 2"/>
          <p:cNvSpPr txBox="1">
            <a:spLocks/>
          </p:cNvSpPr>
          <p:nvPr/>
        </p:nvSpPr>
        <p:spPr>
          <a:xfrm>
            <a:off x="1817168" y="1827616"/>
            <a:ext cx="8568952" cy="290318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130000"/>
            </a:pPr>
            <a:r>
              <a:rPr lang="en-US" sz="2400" b="1" dirty="0" smtClean="0"/>
              <a:t>May include:</a:t>
            </a:r>
          </a:p>
          <a:p>
            <a:pPr lvl="1">
              <a:lnSpc>
                <a:spcPct val="100000"/>
              </a:lnSpc>
              <a:buClr>
                <a:schemeClr val="accent6">
                  <a:lumMod val="60000"/>
                  <a:lumOff val="40000"/>
                </a:schemeClr>
              </a:buClr>
            </a:pPr>
            <a:r>
              <a:rPr lang="en-US" sz="1600" dirty="0" smtClean="0"/>
              <a:t> Creating and specifying appropriate data storage areas for the application</a:t>
            </a:r>
          </a:p>
          <a:p>
            <a:pPr lvl="1">
              <a:lnSpc>
                <a:spcPct val="100000"/>
              </a:lnSpc>
              <a:buClr>
                <a:schemeClr val="accent6">
                  <a:lumMod val="60000"/>
                  <a:lumOff val="40000"/>
                </a:schemeClr>
              </a:buClr>
            </a:pPr>
            <a:r>
              <a:rPr lang="en-US" sz="1600" dirty="0" smtClean="0"/>
              <a:t>Making appropriate changes to the application or service default configuration details</a:t>
            </a:r>
          </a:p>
          <a:p>
            <a:pPr>
              <a:buSzPct val="130000"/>
            </a:pPr>
            <a:r>
              <a:rPr lang="en-US" sz="2400" b="1" dirty="0"/>
              <a:t>Some applications or services may include:</a:t>
            </a:r>
          </a:p>
          <a:p>
            <a:pPr lvl="1">
              <a:lnSpc>
                <a:spcPct val="100000"/>
              </a:lnSpc>
              <a:buClr>
                <a:schemeClr val="accent6">
                  <a:lumMod val="60000"/>
                  <a:lumOff val="40000"/>
                </a:schemeClr>
              </a:buClr>
            </a:pPr>
            <a:r>
              <a:rPr lang="en-US" sz="1600" dirty="0"/>
              <a:t>Default data, Scripts and User accounts Of particular concern with remotely accessed services such as Web and file transfer services</a:t>
            </a:r>
          </a:p>
          <a:p>
            <a:pPr lvl="1">
              <a:lnSpc>
                <a:spcPct val="100000"/>
              </a:lnSpc>
              <a:buClr>
                <a:schemeClr val="accent6">
                  <a:lumMod val="60000"/>
                  <a:lumOff val="40000"/>
                </a:schemeClr>
              </a:buClr>
            </a:pPr>
            <a:r>
              <a:rPr lang="en-US" sz="1600" dirty="0"/>
              <a:t>Risk from this form of attack is reduced by ensuring that most of the files can only be read, but not written, by the server</a:t>
            </a:r>
          </a:p>
        </p:txBody>
      </p:sp>
    </p:spTree>
    <p:extLst>
      <p:ext uri="{BB962C8B-B14F-4D97-AF65-F5344CB8AC3E}">
        <p14:creationId xmlns:p14="http://schemas.microsoft.com/office/powerpoint/2010/main" val="331913563"/>
      </p:ext>
    </p:extLst>
  </p:cSld>
  <p:clrMapOvr>
    <a:masterClrMapping/>
  </p:clrMapOvr>
  <mc:AlternateContent xmlns:mc="http://schemas.openxmlformats.org/markup-compatibility/2006" xmlns:p14="http://schemas.microsoft.com/office/powerpoint/2010/main">
    <mc:Choice Requires="p14">
      <p:transition spd="slow" p14:dur="2000" advTm="131268"/>
    </mc:Choice>
    <mc:Fallback xmlns="">
      <p:transition spd="slow" advTm="131268"/>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054300"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300868" y="0"/>
            <a:ext cx="9533101" cy="1610200"/>
          </a:xfrm>
          <a:prstGeom prst="rect">
            <a:avLst/>
          </a:prstGeom>
        </p:spPr>
      </p:pic>
      <p:sp>
        <p:nvSpPr>
          <p:cNvPr id="8" name="TextBox 7"/>
          <p:cNvSpPr txBox="1"/>
          <p:nvPr/>
        </p:nvSpPr>
        <p:spPr>
          <a:xfrm>
            <a:off x="62823" y="236724"/>
            <a:ext cx="1903085"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 </a:t>
            </a:r>
            <a:r>
              <a:rPr lang="en-US" sz="2800" b="1" dirty="0" smtClean="0">
                <a:solidFill>
                  <a:schemeClr val="bg1"/>
                </a:solidFill>
                <a:latin typeface="Tajawal Medium" panose="00000600000000000000" pitchFamily="2" charset="-78"/>
                <a:cs typeface="Tajawal Medium" panose="00000600000000000000" pitchFamily="2" charset="-78"/>
              </a:rPr>
              <a:t>Chapter</a:t>
            </a:r>
          </a:p>
          <a:p>
            <a:pPr algn="ctr"/>
            <a:r>
              <a:rPr lang="en-US" sz="2800" b="1" dirty="0" smtClean="0">
                <a:solidFill>
                  <a:schemeClr val="bg1"/>
                </a:solidFill>
                <a:latin typeface="Tajawal Medium" panose="00000600000000000000" pitchFamily="2" charset="-78"/>
                <a:cs typeface="Tajawal Medium" panose="00000600000000000000" pitchFamily="2" charset="-78"/>
              </a:rPr>
              <a:t>01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Footer Placeholder 8"/>
          <p:cNvSpPr>
            <a:spLocks noGrp="1"/>
          </p:cNvSpPr>
          <p:nvPr>
            <p:ph type="ftr" sz="quarter" idx="11"/>
          </p:nvPr>
        </p:nvSpPr>
        <p:spPr/>
        <p:txBody>
          <a:bodyPr/>
          <a:lstStyle/>
          <a:p>
            <a:r>
              <a:rPr lang="en-US" smtClean="0"/>
              <a:t>Secure Operating systems                          Dr. Hesham Salman</a:t>
            </a:r>
            <a:endParaRPr lang="en-US"/>
          </a:p>
        </p:txBody>
      </p:sp>
      <p:sp>
        <p:nvSpPr>
          <p:cNvPr id="11" name="Slide Number Placeholder 10"/>
          <p:cNvSpPr>
            <a:spLocks noGrp="1"/>
          </p:cNvSpPr>
          <p:nvPr>
            <p:ph type="sldNum" sz="quarter" idx="12"/>
          </p:nvPr>
        </p:nvSpPr>
        <p:spPr/>
        <p:txBody>
          <a:bodyPr/>
          <a:lstStyle/>
          <a:p>
            <a:fld id="{20F8B174-B042-4CE3-8666-0123AA244BDB}" type="slidenum">
              <a:rPr lang="en-US" smtClean="0"/>
              <a:t>32</a:t>
            </a:fld>
            <a:endParaRPr lang="en-US"/>
          </a:p>
        </p:txBody>
      </p:sp>
      <p:sp>
        <p:nvSpPr>
          <p:cNvPr id="13" name="Title 1"/>
          <p:cNvSpPr txBox="1">
            <a:spLocks/>
          </p:cNvSpPr>
          <p:nvPr/>
        </p:nvSpPr>
        <p:spPr>
          <a:xfrm>
            <a:off x="3124200" y="498135"/>
            <a:ext cx="8229600" cy="69269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dirty="0" smtClean="0">
                <a:solidFill>
                  <a:srgbClr val="FFFF00"/>
                </a:solidFill>
              </a:rPr>
              <a:t>Security Maintenance</a:t>
            </a:r>
            <a:endParaRPr lang="en-US" sz="4000" dirty="0">
              <a:solidFill>
                <a:srgbClr val="FFFF00"/>
              </a:solidFill>
            </a:endParaRPr>
          </a:p>
        </p:txBody>
      </p:sp>
      <p:sp>
        <p:nvSpPr>
          <p:cNvPr id="14" name="Content Placeholder 2"/>
          <p:cNvSpPr txBox="1">
            <a:spLocks/>
          </p:cNvSpPr>
          <p:nvPr/>
        </p:nvSpPr>
        <p:spPr>
          <a:xfrm>
            <a:off x="2054300" y="1810411"/>
            <a:ext cx="8496944" cy="3719464"/>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130000"/>
            </a:pPr>
            <a:r>
              <a:rPr lang="en-US" sz="2600" dirty="0" smtClean="0"/>
              <a:t>Process of maintaining security is continuous</a:t>
            </a:r>
          </a:p>
          <a:p>
            <a:pPr>
              <a:buSzPct val="130000"/>
            </a:pPr>
            <a:r>
              <a:rPr lang="en-US" sz="2600" dirty="0" smtClean="0"/>
              <a:t>Security maintenance includes:</a:t>
            </a:r>
          </a:p>
          <a:p>
            <a:pPr lvl="1" algn="just">
              <a:lnSpc>
                <a:spcPct val="120000"/>
              </a:lnSpc>
              <a:buClr>
                <a:schemeClr val="accent6">
                  <a:lumMod val="60000"/>
                  <a:lumOff val="40000"/>
                </a:schemeClr>
              </a:buClr>
            </a:pPr>
            <a:r>
              <a:rPr lang="en-US" dirty="0" smtClean="0"/>
              <a:t>Monitoring and analyzing logging information</a:t>
            </a:r>
          </a:p>
          <a:p>
            <a:pPr lvl="1" algn="just">
              <a:lnSpc>
                <a:spcPct val="120000"/>
              </a:lnSpc>
              <a:buClr>
                <a:schemeClr val="accent6">
                  <a:lumMod val="60000"/>
                  <a:lumOff val="40000"/>
                </a:schemeClr>
              </a:buClr>
            </a:pPr>
            <a:r>
              <a:rPr lang="en-US" dirty="0" smtClean="0"/>
              <a:t>Performing regular backups</a:t>
            </a:r>
          </a:p>
          <a:p>
            <a:pPr lvl="1" algn="just">
              <a:lnSpc>
                <a:spcPct val="120000"/>
              </a:lnSpc>
              <a:buClr>
                <a:schemeClr val="accent6">
                  <a:lumMod val="60000"/>
                  <a:lumOff val="40000"/>
                </a:schemeClr>
              </a:buClr>
            </a:pPr>
            <a:r>
              <a:rPr lang="en-US" dirty="0" smtClean="0"/>
              <a:t>Regularly testing system security</a:t>
            </a:r>
          </a:p>
          <a:p>
            <a:pPr lvl="1" algn="just">
              <a:lnSpc>
                <a:spcPct val="120000"/>
              </a:lnSpc>
              <a:buClr>
                <a:schemeClr val="accent6">
                  <a:lumMod val="60000"/>
                  <a:lumOff val="40000"/>
                </a:schemeClr>
              </a:buClr>
            </a:pPr>
            <a:r>
              <a:rPr lang="en-US" dirty="0" smtClean="0"/>
              <a:t>Using appropriate software maintenance processes to patch and update all critical software, and to monitor and revise configuration as needed</a:t>
            </a:r>
          </a:p>
          <a:p>
            <a:pPr lvl="1"/>
            <a:endParaRPr lang="en-US" sz="1200" dirty="0"/>
          </a:p>
        </p:txBody>
      </p:sp>
    </p:spTree>
    <p:extLst>
      <p:ext uri="{BB962C8B-B14F-4D97-AF65-F5344CB8AC3E}">
        <p14:creationId xmlns:p14="http://schemas.microsoft.com/office/powerpoint/2010/main" val="4244203496"/>
      </p:ext>
    </p:extLst>
  </p:cSld>
  <p:clrMapOvr>
    <a:masterClrMapping/>
  </p:clrMapOvr>
  <mc:AlternateContent xmlns:mc="http://schemas.openxmlformats.org/markup-compatibility/2006" xmlns:p14="http://schemas.microsoft.com/office/powerpoint/2010/main">
    <mc:Choice Requires="p14">
      <p:transition spd="slow" p14:dur="2000" advTm="152066"/>
    </mc:Choice>
    <mc:Fallback xmlns="">
      <p:transition spd="slow" advTm="152066"/>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1965908"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300868" y="0"/>
            <a:ext cx="9533101" cy="1610200"/>
          </a:xfrm>
          <a:prstGeom prst="rect">
            <a:avLst/>
          </a:prstGeom>
        </p:spPr>
      </p:pic>
      <p:sp>
        <p:nvSpPr>
          <p:cNvPr id="8" name="TextBox 7"/>
          <p:cNvSpPr txBox="1"/>
          <p:nvPr/>
        </p:nvSpPr>
        <p:spPr>
          <a:xfrm>
            <a:off x="62823" y="236724"/>
            <a:ext cx="1903085"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 </a:t>
            </a:r>
            <a:r>
              <a:rPr lang="en-US" sz="2800" b="1" dirty="0" smtClean="0">
                <a:solidFill>
                  <a:schemeClr val="bg1"/>
                </a:solidFill>
                <a:latin typeface="Tajawal Medium" panose="00000600000000000000" pitchFamily="2" charset="-78"/>
                <a:cs typeface="Tajawal Medium" panose="00000600000000000000" pitchFamily="2" charset="-78"/>
              </a:rPr>
              <a:t>Chapter</a:t>
            </a:r>
          </a:p>
          <a:p>
            <a:pPr algn="ctr"/>
            <a:r>
              <a:rPr lang="en-US" sz="2800" b="1" dirty="0" smtClean="0">
                <a:solidFill>
                  <a:schemeClr val="bg1"/>
                </a:solidFill>
                <a:latin typeface="Tajawal Medium" panose="00000600000000000000" pitchFamily="2" charset="-78"/>
                <a:cs typeface="Tajawal Medium" panose="00000600000000000000" pitchFamily="2" charset="-78"/>
              </a:rPr>
              <a:t>01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Footer Placeholder 8"/>
          <p:cNvSpPr>
            <a:spLocks noGrp="1"/>
          </p:cNvSpPr>
          <p:nvPr>
            <p:ph type="ftr" sz="quarter" idx="11"/>
          </p:nvPr>
        </p:nvSpPr>
        <p:spPr/>
        <p:txBody>
          <a:bodyPr/>
          <a:lstStyle/>
          <a:p>
            <a:r>
              <a:rPr lang="en-US" smtClean="0"/>
              <a:t>Secure Operating systems                          Dr. Hesham Salman</a:t>
            </a:r>
            <a:endParaRPr lang="en-US"/>
          </a:p>
        </p:txBody>
      </p:sp>
      <p:sp>
        <p:nvSpPr>
          <p:cNvPr id="11" name="Slide Number Placeholder 10"/>
          <p:cNvSpPr>
            <a:spLocks noGrp="1"/>
          </p:cNvSpPr>
          <p:nvPr>
            <p:ph type="sldNum" sz="quarter" idx="12"/>
          </p:nvPr>
        </p:nvSpPr>
        <p:spPr/>
        <p:txBody>
          <a:bodyPr/>
          <a:lstStyle/>
          <a:p>
            <a:fld id="{20F8B174-B042-4CE3-8666-0123AA244BDB}" type="slidenum">
              <a:rPr lang="en-US" smtClean="0"/>
              <a:t>33</a:t>
            </a:fld>
            <a:endParaRPr lang="en-US"/>
          </a:p>
        </p:txBody>
      </p:sp>
      <p:sp>
        <p:nvSpPr>
          <p:cNvPr id="13" name="Title 1"/>
          <p:cNvSpPr txBox="1">
            <a:spLocks/>
          </p:cNvSpPr>
          <p:nvPr/>
        </p:nvSpPr>
        <p:spPr>
          <a:xfrm>
            <a:off x="3124200" y="498135"/>
            <a:ext cx="8229600" cy="69269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smtClean="0">
                <a:solidFill>
                  <a:srgbClr val="FFFF00"/>
                </a:solidFill>
              </a:rPr>
              <a:t>Security Maintenance</a:t>
            </a:r>
            <a:endParaRPr lang="en-US" sz="4000" dirty="0">
              <a:solidFill>
                <a:srgbClr val="FFFF00"/>
              </a:solidFill>
            </a:endParaRPr>
          </a:p>
        </p:txBody>
      </p:sp>
      <p:graphicFrame>
        <p:nvGraphicFramePr>
          <p:cNvPr id="12" name="Content Placeholder 9">
            <a:extLst>
              <a:ext uri="{FF2B5EF4-FFF2-40B4-BE49-F238E27FC236}">
                <a16:creationId xmlns:a16="http://schemas.microsoft.com/office/drawing/2014/main" xmlns="" id="{065D3EA1-723F-4929-8AA1-0059A0076F49}"/>
              </a:ext>
            </a:extLst>
          </p:cNvPr>
          <p:cNvGraphicFramePr>
            <a:graphicFrameLocks/>
          </p:cNvGraphicFramePr>
          <p:nvPr>
            <p:extLst>
              <p:ext uri="{D42A27DB-BD31-4B8C-83A1-F6EECF244321}">
                <p14:modId xmlns:p14="http://schemas.microsoft.com/office/powerpoint/2010/main" val="1091765915"/>
              </p:ext>
            </p:extLst>
          </p:nvPr>
        </p:nvGraphicFramePr>
        <p:xfrm>
          <a:off x="1262952" y="2204822"/>
          <a:ext cx="4392488" cy="287715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15" name="Content Placeholder 6">
            <a:extLst>
              <a:ext uri="{FF2B5EF4-FFF2-40B4-BE49-F238E27FC236}">
                <a16:creationId xmlns:a16="http://schemas.microsoft.com/office/drawing/2014/main" xmlns="" id="{615C11A0-8236-4DD7-A498-8D75943A2936}"/>
              </a:ext>
            </a:extLst>
          </p:cNvPr>
          <p:cNvGraphicFramePr>
            <a:graphicFrameLocks/>
          </p:cNvGraphicFramePr>
          <p:nvPr>
            <p:extLst>
              <p:ext uri="{D42A27DB-BD31-4B8C-83A1-F6EECF244321}">
                <p14:modId xmlns:p14="http://schemas.microsoft.com/office/powerpoint/2010/main" val="1658574085"/>
              </p:ext>
            </p:extLst>
          </p:nvPr>
        </p:nvGraphicFramePr>
        <p:xfrm>
          <a:off x="6508225" y="2108335"/>
          <a:ext cx="4019872" cy="3312366"/>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16" name="Title 1">
            <a:extLst>
              <a:ext uri="{FF2B5EF4-FFF2-40B4-BE49-F238E27FC236}">
                <a16:creationId xmlns:a16="http://schemas.microsoft.com/office/drawing/2014/main" xmlns="" id="{F83A203D-6545-4798-92A2-2A4E4B9F5780}"/>
              </a:ext>
            </a:extLst>
          </p:cNvPr>
          <p:cNvSpPr txBox="1">
            <a:spLocks/>
          </p:cNvSpPr>
          <p:nvPr/>
        </p:nvSpPr>
        <p:spPr>
          <a:xfrm>
            <a:off x="6811616" y="4914356"/>
            <a:ext cx="2880320" cy="648070"/>
          </a:xfrm>
          <a:prstGeom prst="rect">
            <a:avLst/>
          </a:prstGeom>
        </p:spPr>
        <p:txBody>
          <a:bodyPr vert="horz" lIns="91440" tIns="45720" rIns="91440" bIns="45720" rtlCol="0" anchor="b">
            <a:noAutofit/>
          </a:bodyPr>
          <a:lst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a:lstStyle>
          <a:p>
            <a:pPr fontAlgn="auto">
              <a:spcAft>
                <a:spcPts val="0"/>
              </a:spcAft>
            </a:pPr>
            <a:r>
              <a:rPr lang="en-US" sz="2400" dirty="0">
                <a:solidFill>
                  <a:srgbClr val="FF0000"/>
                </a:solidFill>
              </a:rPr>
              <a:t>Backup &amp; archive </a:t>
            </a:r>
          </a:p>
        </p:txBody>
      </p:sp>
      <p:sp>
        <p:nvSpPr>
          <p:cNvPr id="17" name="Title 1">
            <a:extLst>
              <a:ext uri="{FF2B5EF4-FFF2-40B4-BE49-F238E27FC236}">
                <a16:creationId xmlns:a16="http://schemas.microsoft.com/office/drawing/2014/main" xmlns="" id="{53128885-EEB1-419F-813A-C9A0FF84DEB5}"/>
              </a:ext>
            </a:extLst>
          </p:cNvPr>
          <p:cNvSpPr txBox="1">
            <a:spLocks/>
          </p:cNvSpPr>
          <p:nvPr/>
        </p:nvSpPr>
        <p:spPr>
          <a:xfrm>
            <a:off x="2651210" y="4960209"/>
            <a:ext cx="1691680" cy="648070"/>
          </a:xfrm>
          <a:prstGeom prst="rect">
            <a:avLst/>
          </a:prstGeom>
        </p:spPr>
        <p:txBody>
          <a:bodyPr vert="horz" lIns="91440" tIns="45720" rIns="91440" bIns="45720" rtlCol="0" anchor="b">
            <a:noAutofit/>
          </a:bodyPr>
          <a:lst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a:lstStyle>
          <a:p>
            <a:pPr fontAlgn="auto">
              <a:spcAft>
                <a:spcPts val="0"/>
              </a:spcAft>
            </a:pPr>
            <a:r>
              <a:rPr lang="en-US" sz="2400" dirty="0">
                <a:solidFill>
                  <a:srgbClr val="FF0000"/>
                </a:solidFill>
              </a:rPr>
              <a:t>Logging</a:t>
            </a:r>
          </a:p>
        </p:txBody>
      </p:sp>
    </p:spTree>
    <p:extLst>
      <p:ext uri="{BB962C8B-B14F-4D97-AF65-F5344CB8AC3E}">
        <p14:creationId xmlns:p14="http://schemas.microsoft.com/office/powerpoint/2010/main" val="1467927675"/>
      </p:ext>
    </p:extLst>
  </p:cSld>
  <p:clrMapOvr>
    <a:masterClrMapping/>
  </p:clrMapOvr>
  <mc:AlternateContent xmlns:mc="http://schemas.openxmlformats.org/markup-compatibility/2006" xmlns:p14="http://schemas.microsoft.com/office/powerpoint/2010/main">
    <mc:Choice Requires="p14">
      <p:transition spd="slow" p14:dur="2000" advTm="380965"/>
    </mc:Choice>
    <mc:Fallback xmlns="">
      <p:transition spd="slow" advTm="3809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2000" fill="hold"/>
                                        <p:tgtEl>
                                          <p:spTgt spid="15"/>
                                        </p:tgtEl>
                                        <p:attrNameLst>
                                          <p:attrName>ppt_x</p:attrName>
                                        </p:attrNameLst>
                                      </p:cBhvr>
                                      <p:tavLst>
                                        <p:tav tm="0">
                                          <p:val>
                                            <p:strVal val="#ppt_x-.2"/>
                                          </p:val>
                                        </p:tav>
                                        <p:tav tm="100000">
                                          <p:val>
                                            <p:strVal val="#ppt_x"/>
                                          </p:val>
                                        </p:tav>
                                      </p:tavLst>
                                    </p:anim>
                                    <p:anim calcmode="lin" valueType="num">
                                      <p:cBhvr>
                                        <p:cTn id="8" dur="2000" fill="hold"/>
                                        <p:tgtEl>
                                          <p:spTgt spid="15"/>
                                        </p:tgtEl>
                                        <p:attrNameLst>
                                          <p:attrName>ppt_y</p:attrName>
                                        </p:attrNameLst>
                                      </p:cBhvr>
                                      <p:tavLst>
                                        <p:tav tm="0">
                                          <p:val>
                                            <p:strVal val="#ppt_y"/>
                                          </p:val>
                                        </p:tav>
                                        <p:tav tm="100000">
                                          <p:val>
                                            <p:strVal val="#ppt_y"/>
                                          </p:val>
                                        </p:tav>
                                      </p:tavLst>
                                    </p:anim>
                                    <p:animEffect transition="in" filter="wipe(right)" prLst="gradientSize: 0.1">
                                      <p:cBhvr>
                                        <p:cTn id="9"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p:bldAsOne/>
      </p:bldGraphic>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1874163" y="606272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4053530" cy="523220"/>
          </a:xfrm>
          <a:prstGeom prst="rect">
            <a:avLst/>
          </a:prstGeom>
          <a:noFill/>
        </p:spPr>
        <p:txBody>
          <a:bodyPr wrap="square" rtlCol="0">
            <a:spAutoFit/>
          </a:bodyPr>
          <a:lstStyle/>
          <a:p>
            <a:r>
              <a:rPr lang="en-US" sz="2800" dirty="0" smtClean="0">
                <a:solidFill>
                  <a:schemeClr val="bg1"/>
                </a:solidFill>
              </a:rPr>
              <a:t>The Origins of Linux</a:t>
            </a:r>
            <a:endParaRPr lang="en-US" sz="2800" dirty="0">
              <a:solidFill>
                <a:schemeClr val="bg1"/>
              </a:solidFill>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3">
            <a:extLst>
              <a:ext uri="{FF2B5EF4-FFF2-40B4-BE49-F238E27FC236}">
                <a16:creationId xmlns="" xmlns:a16="http://schemas.microsoft.com/office/drawing/2014/main" id="{AAA3075D-D6A2-4D7C-9E89-5646A54920BA}"/>
              </a:ext>
            </a:extLst>
          </p:cNvPr>
          <p:cNvSpPr txBox="1">
            <a:spLocks/>
          </p:cNvSpPr>
          <p:nvPr/>
        </p:nvSpPr>
        <p:spPr>
          <a:xfrm>
            <a:off x="1874164" y="1442315"/>
            <a:ext cx="8671915" cy="471176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dirty="0" smtClean="0">
                <a:latin typeface="Arial" panose="020B0604020202020204" pitchFamily="34" charset="0"/>
                <a:cs typeface="Arial" panose="020B0604020202020204" pitchFamily="34" charset="0"/>
              </a:rPr>
              <a:t>1960s</a:t>
            </a:r>
          </a:p>
          <a:p>
            <a:pPr lvl="1" algn="just"/>
            <a:r>
              <a:rPr lang="en-US" dirty="0" smtClean="0">
                <a:latin typeface="Arial" panose="020B0604020202020204" pitchFamily="34" charset="0"/>
                <a:cs typeface="Arial" panose="020B0604020202020204" pitchFamily="34" charset="0"/>
              </a:rPr>
              <a:t>1964: MIT joins with GE and Bell Labs to create a multiuser, time-sharing operating system</a:t>
            </a:r>
          </a:p>
          <a:p>
            <a:pPr lvl="0"/>
            <a:r>
              <a:rPr lang="en-US" dirty="0" smtClean="0">
                <a:latin typeface="Arial" panose="020B0604020202020204" pitchFamily="34" charset="0"/>
                <a:cs typeface="Arial" panose="020B0604020202020204" pitchFamily="34" charset="0"/>
              </a:rPr>
              <a:t>1980s</a:t>
            </a:r>
          </a:p>
          <a:p>
            <a:pPr lvl="1" algn="just"/>
            <a:r>
              <a:rPr lang="en-US" dirty="0" smtClean="0">
                <a:latin typeface="Arial" panose="020B0604020202020204" pitchFamily="34" charset="0"/>
                <a:cs typeface="Arial" panose="020B0604020202020204" pitchFamily="34" charset="0"/>
              </a:rPr>
              <a:t>Multiple Unix versions available from AT&amp;T, University of California .</a:t>
            </a:r>
          </a:p>
          <a:p>
            <a:pPr lvl="1" algn="just"/>
            <a:r>
              <a:rPr lang="en-US" dirty="0" smtClean="0">
                <a:latin typeface="Arial" panose="020B0604020202020204" pitchFamily="34" charset="0"/>
                <a:cs typeface="Arial" panose="020B0604020202020204" pitchFamily="34" charset="0"/>
              </a:rPr>
              <a:t>1987: Unix-like operating system called MINIX released</a:t>
            </a:r>
          </a:p>
          <a:p>
            <a:pPr lvl="0"/>
            <a:r>
              <a:rPr lang="en-US" dirty="0" smtClean="0">
                <a:latin typeface="Arial" panose="020B0604020202020204" pitchFamily="34" charset="0"/>
                <a:cs typeface="Arial" panose="020B0604020202020204" pitchFamily="34" charset="0"/>
              </a:rPr>
              <a:t>1990s</a:t>
            </a:r>
          </a:p>
          <a:p>
            <a:pPr lvl="1" algn="just"/>
            <a:r>
              <a:rPr lang="en-US" dirty="0" smtClean="0">
                <a:latin typeface="Arial" panose="020B0604020202020204" pitchFamily="34" charset="0"/>
                <a:cs typeface="Arial" panose="020B0604020202020204" pitchFamily="34" charset="0"/>
              </a:rPr>
              <a:t>1991: Torvalds releases Linux in October</a:t>
            </a:r>
          </a:p>
          <a:p>
            <a:pPr lvl="1" algn="just"/>
            <a:r>
              <a:rPr lang="en-US" dirty="0" smtClean="0">
                <a:latin typeface="Arial" panose="020B0604020202020204" pitchFamily="34" charset="0"/>
                <a:cs typeface="Arial" panose="020B0604020202020204" pitchFamily="34" charset="0"/>
              </a:rPr>
              <a:t>Numerous open-source projects contributed to Linux over past 20 years.</a:t>
            </a:r>
          </a:p>
          <a:p>
            <a:pPr marL="0" indent="0">
              <a:buFont typeface="Arial" panose="020B0604020202020204" pitchFamily="34" charset="0"/>
              <a:buNone/>
            </a:pPr>
            <a:endParaRPr lang="en-US" dirty="0"/>
          </a:p>
        </p:txBody>
      </p:sp>
      <p:sp>
        <p:nvSpPr>
          <p:cNvPr id="9" name="Footer Placeholder 8"/>
          <p:cNvSpPr>
            <a:spLocks noGrp="1"/>
          </p:cNvSpPr>
          <p:nvPr>
            <p:ph type="ftr" sz="quarter" idx="11"/>
          </p:nvPr>
        </p:nvSpPr>
        <p:spPr/>
        <p:txBody>
          <a:bodyPr/>
          <a:lstStyle/>
          <a:p>
            <a:r>
              <a:rPr lang="en-US" smtClean="0"/>
              <a:t>Secure Operating systems                          Dr. Hesham Salman</a:t>
            </a:r>
            <a:endParaRPr lang="en-US"/>
          </a:p>
        </p:txBody>
      </p:sp>
      <p:sp>
        <p:nvSpPr>
          <p:cNvPr id="11" name="Slide Number Placeholder 10"/>
          <p:cNvSpPr>
            <a:spLocks noGrp="1"/>
          </p:cNvSpPr>
          <p:nvPr>
            <p:ph type="sldNum" sz="quarter" idx="12"/>
          </p:nvPr>
        </p:nvSpPr>
        <p:spPr/>
        <p:txBody>
          <a:bodyPr/>
          <a:lstStyle/>
          <a:p>
            <a:fld id="{20F8B174-B042-4CE3-8666-0123AA244BDB}" type="slidenum">
              <a:rPr lang="en-US" smtClean="0"/>
              <a:t>34</a:t>
            </a:fld>
            <a:endParaRPr lang="en-US"/>
          </a:p>
        </p:txBody>
      </p:sp>
    </p:spTree>
    <p:extLst>
      <p:ext uri="{BB962C8B-B14F-4D97-AF65-F5344CB8AC3E}">
        <p14:creationId xmlns:p14="http://schemas.microsoft.com/office/powerpoint/2010/main" val="1492506527"/>
      </p:ext>
    </p:extLst>
  </p:cSld>
  <p:clrMapOvr>
    <a:masterClrMapping/>
  </p:clrMapOvr>
  <mc:AlternateContent xmlns:mc="http://schemas.openxmlformats.org/markup-compatibility/2006" xmlns:p14="http://schemas.microsoft.com/office/powerpoint/2010/main">
    <mc:Choice Requires="p14">
      <p:transition spd="slow" p14:dur="2000" advTm="125698"/>
    </mc:Choice>
    <mc:Fallback xmlns="">
      <p:transition spd="slow" advTm="125698"/>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065649"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4053530" cy="523220"/>
          </a:xfrm>
          <a:prstGeom prst="rect">
            <a:avLst/>
          </a:prstGeom>
          <a:noFill/>
        </p:spPr>
        <p:txBody>
          <a:bodyPr wrap="square" rtlCol="0">
            <a:spAutoFit/>
          </a:bodyPr>
          <a:lstStyle/>
          <a:p>
            <a:r>
              <a:rPr lang="en-US" sz="2800" dirty="0" smtClean="0">
                <a:solidFill>
                  <a:schemeClr val="bg1"/>
                </a:solidFill>
              </a:rPr>
              <a:t>The Origins of Linux</a:t>
            </a:r>
            <a:endParaRPr lang="en-US" sz="2800" dirty="0">
              <a:solidFill>
                <a:schemeClr val="bg1"/>
              </a:solidFill>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3">
            <a:extLst>
              <a:ext uri="{FF2B5EF4-FFF2-40B4-BE49-F238E27FC236}">
                <a16:creationId xmlns="" xmlns:a16="http://schemas.microsoft.com/office/drawing/2014/main" id="{AAA3075D-D6A2-4D7C-9E89-5646A54920BA}"/>
              </a:ext>
            </a:extLst>
          </p:cNvPr>
          <p:cNvSpPr txBox="1">
            <a:spLocks/>
          </p:cNvSpPr>
          <p:nvPr/>
        </p:nvSpPr>
        <p:spPr>
          <a:xfrm>
            <a:off x="1874165" y="1610200"/>
            <a:ext cx="8671915" cy="4210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Linux is a common operating system used for Internet infrastructure.</a:t>
            </a:r>
          </a:p>
          <a:p>
            <a:r>
              <a:rPr lang="en-US" dirty="0"/>
              <a:t>With Linux, security is much more than just firewalls and permissions.</a:t>
            </a:r>
          </a:p>
          <a:p>
            <a:r>
              <a:rPr lang="en-US" dirty="0"/>
              <a:t>As with any operating system, a Linux implementation requires strategies to harden it against attack</a:t>
            </a:r>
            <a:r>
              <a:rPr lang="en-US" dirty="0" smtClean="0"/>
              <a:t>.</a:t>
            </a:r>
          </a:p>
          <a:p>
            <a:endParaRPr lang="en-US" dirty="0"/>
          </a:p>
        </p:txBody>
      </p:sp>
      <p:sp>
        <p:nvSpPr>
          <p:cNvPr id="9" name="Footer Placeholder 8"/>
          <p:cNvSpPr>
            <a:spLocks noGrp="1"/>
          </p:cNvSpPr>
          <p:nvPr>
            <p:ph type="ftr" sz="quarter" idx="11"/>
          </p:nvPr>
        </p:nvSpPr>
        <p:spPr/>
        <p:txBody>
          <a:bodyPr/>
          <a:lstStyle/>
          <a:p>
            <a:r>
              <a:rPr lang="en-US" smtClean="0"/>
              <a:t>Secure Operating systems                          Dr. Hesham Salman</a:t>
            </a:r>
            <a:endParaRPr lang="en-US"/>
          </a:p>
        </p:txBody>
      </p:sp>
      <p:sp>
        <p:nvSpPr>
          <p:cNvPr id="11" name="Slide Number Placeholder 10"/>
          <p:cNvSpPr>
            <a:spLocks noGrp="1"/>
          </p:cNvSpPr>
          <p:nvPr>
            <p:ph type="sldNum" sz="quarter" idx="12"/>
          </p:nvPr>
        </p:nvSpPr>
        <p:spPr/>
        <p:txBody>
          <a:bodyPr/>
          <a:lstStyle/>
          <a:p>
            <a:fld id="{20F8B174-B042-4CE3-8666-0123AA244BDB}" type="slidenum">
              <a:rPr lang="en-US" smtClean="0"/>
              <a:t>35</a:t>
            </a:fld>
            <a:endParaRPr lang="en-US"/>
          </a:p>
        </p:txBody>
      </p:sp>
    </p:spTree>
    <p:extLst>
      <p:ext uri="{BB962C8B-B14F-4D97-AF65-F5344CB8AC3E}">
        <p14:creationId xmlns:p14="http://schemas.microsoft.com/office/powerpoint/2010/main" val="1935907036"/>
      </p:ext>
    </p:extLst>
  </p:cSld>
  <p:clrMapOvr>
    <a:masterClrMapping/>
  </p:clrMapOvr>
  <mc:AlternateContent xmlns:mc="http://schemas.openxmlformats.org/markup-compatibility/2006" xmlns:p14="http://schemas.microsoft.com/office/powerpoint/2010/main">
    <mc:Choice Requires="p14">
      <p:transition spd="slow" p14:dur="2000" advTm="54259"/>
    </mc:Choice>
    <mc:Fallback xmlns="">
      <p:transition spd="slow" advTm="54259"/>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1965908"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347761" y="-91816"/>
            <a:ext cx="9533101" cy="1610200"/>
          </a:xfrm>
          <a:prstGeom prst="rect">
            <a:avLst/>
          </a:prstGeom>
        </p:spPr>
      </p:pic>
      <p:sp>
        <p:nvSpPr>
          <p:cNvPr id="8" name="TextBox 7"/>
          <p:cNvSpPr txBox="1"/>
          <p:nvPr/>
        </p:nvSpPr>
        <p:spPr>
          <a:xfrm>
            <a:off x="62823" y="236724"/>
            <a:ext cx="1903085"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 </a:t>
            </a:r>
            <a:r>
              <a:rPr lang="en-US" sz="2800" b="1" dirty="0" smtClean="0">
                <a:solidFill>
                  <a:schemeClr val="bg1"/>
                </a:solidFill>
                <a:latin typeface="Tajawal Medium" panose="00000600000000000000" pitchFamily="2" charset="-78"/>
                <a:cs typeface="Tajawal Medium" panose="00000600000000000000" pitchFamily="2" charset="-78"/>
              </a:rPr>
              <a:t>Chapter</a:t>
            </a:r>
          </a:p>
          <a:p>
            <a:pPr algn="ctr"/>
            <a:r>
              <a:rPr lang="en-US" sz="2800" b="1" dirty="0" smtClean="0">
                <a:solidFill>
                  <a:schemeClr val="bg1"/>
                </a:solidFill>
                <a:latin typeface="Tajawal Medium" panose="00000600000000000000" pitchFamily="2" charset="-78"/>
                <a:cs typeface="Tajawal Medium" panose="00000600000000000000" pitchFamily="2" charset="-78"/>
              </a:rPr>
              <a:t>01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Footer Placeholder 8"/>
          <p:cNvSpPr>
            <a:spLocks noGrp="1"/>
          </p:cNvSpPr>
          <p:nvPr>
            <p:ph type="ftr" sz="quarter" idx="11"/>
          </p:nvPr>
        </p:nvSpPr>
        <p:spPr/>
        <p:txBody>
          <a:bodyPr/>
          <a:lstStyle/>
          <a:p>
            <a:r>
              <a:rPr lang="en-US" smtClean="0"/>
              <a:t>Secure Operating systems                          Dr. Hesham Salman</a:t>
            </a:r>
            <a:endParaRPr lang="en-US"/>
          </a:p>
        </p:txBody>
      </p:sp>
      <p:sp>
        <p:nvSpPr>
          <p:cNvPr id="11" name="Slide Number Placeholder 10"/>
          <p:cNvSpPr>
            <a:spLocks noGrp="1"/>
          </p:cNvSpPr>
          <p:nvPr>
            <p:ph type="sldNum" sz="quarter" idx="12"/>
          </p:nvPr>
        </p:nvSpPr>
        <p:spPr/>
        <p:txBody>
          <a:bodyPr/>
          <a:lstStyle/>
          <a:p>
            <a:fld id="{20F8B174-B042-4CE3-8666-0123AA244BDB}" type="slidenum">
              <a:rPr lang="en-US" smtClean="0"/>
              <a:t>36</a:t>
            </a:fld>
            <a:endParaRPr lang="en-US"/>
          </a:p>
        </p:txBody>
      </p:sp>
      <p:sp>
        <p:nvSpPr>
          <p:cNvPr id="13" name="Title 1"/>
          <p:cNvSpPr txBox="1">
            <a:spLocks/>
          </p:cNvSpPr>
          <p:nvPr/>
        </p:nvSpPr>
        <p:spPr>
          <a:xfrm>
            <a:off x="3124200" y="498135"/>
            <a:ext cx="8229600" cy="69269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dirty="0">
                <a:solidFill>
                  <a:srgbClr val="FFFF00"/>
                </a:solidFill>
              </a:rPr>
              <a:t>Linux</a:t>
            </a:r>
            <a:r>
              <a:rPr lang="en-US" sz="4000" dirty="0" smtClean="0">
                <a:solidFill>
                  <a:srgbClr val="FFFF00"/>
                </a:solidFill>
              </a:rPr>
              <a:t> Security</a:t>
            </a:r>
            <a:endParaRPr lang="en-US" sz="4000" dirty="0">
              <a:solidFill>
                <a:srgbClr val="FFFF00"/>
              </a:solidFill>
            </a:endParaRPr>
          </a:p>
        </p:txBody>
      </p:sp>
      <p:sp>
        <p:nvSpPr>
          <p:cNvPr id="12" name="Content Placeholder 5"/>
          <p:cNvSpPr txBox="1">
            <a:spLocks/>
          </p:cNvSpPr>
          <p:nvPr/>
        </p:nvSpPr>
        <p:spPr>
          <a:xfrm>
            <a:off x="2176940" y="2057936"/>
            <a:ext cx="8719314" cy="261957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t>The reality is that no operating system can be called secure.</a:t>
            </a:r>
          </a:p>
          <a:p>
            <a:r>
              <a:rPr lang="en-US" sz="2000" dirty="0" smtClean="0"/>
              <a:t>Security </a:t>
            </a:r>
            <a:r>
              <a:rPr lang="en-US" sz="2000" dirty="0"/>
              <a:t>results from appropriate controls and processes</a:t>
            </a:r>
          </a:p>
          <a:p>
            <a:r>
              <a:rPr lang="en-US" sz="2000" dirty="0" smtClean="0"/>
              <a:t>Has evolved into one of the world's most popular operating systems</a:t>
            </a:r>
          </a:p>
          <a:p>
            <a:pPr lvl="1"/>
            <a:r>
              <a:rPr lang="en-US" sz="1600" dirty="0" smtClean="0"/>
              <a:t>Free, Open-sourced</a:t>
            </a:r>
          </a:p>
          <a:p>
            <a:pPr lvl="1"/>
            <a:r>
              <a:rPr lang="en-US" sz="1600" dirty="0" smtClean="0"/>
              <a:t>Available in a wide variety of distributions targeted at almost every usage scenario imaginable</a:t>
            </a:r>
            <a:endParaRPr lang="en-US" sz="1600" dirty="0"/>
          </a:p>
        </p:txBody>
      </p:sp>
    </p:spTree>
    <p:extLst>
      <p:ext uri="{BB962C8B-B14F-4D97-AF65-F5344CB8AC3E}">
        <p14:creationId xmlns:p14="http://schemas.microsoft.com/office/powerpoint/2010/main" val="69911427"/>
      </p:ext>
    </p:extLst>
  </p:cSld>
  <p:clrMapOvr>
    <a:masterClrMapping/>
  </p:clrMapOvr>
  <mc:AlternateContent xmlns:mc="http://schemas.openxmlformats.org/markup-compatibility/2006" xmlns:p14="http://schemas.microsoft.com/office/powerpoint/2010/main">
    <mc:Choice Requires="p14">
      <p:transition spd="slow" p14:dur="2000" advTm="108825"/>
    </mc:Choice>
    <mc:Fallback xmlns="">
      <p:transition spd="slow" advTm="108825"/>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1965908" y="602225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347761" y="-91816"/>
            <a:ext cx="9533101" cy="1610200"/>
          </a:xfrm>
          <a:prstGeom prst="rect">
            <a:avLst/>
          </a:prstGeom>
        </p:spPr>
      </p:pic>
      <p:sp>
        <p:nvSpPr>
          <p:cNvPr id="8" name="TextBox 7"/>
          <p:cNvSpPr txBox="1"/>
          <p:nvPr/>
        </p:nvSpPr>
        <p:spPr>
          <a:xfrm>
            <a:off x="62823" y="236724"/>
            <a:ext cx="1903085"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 </a:t>
            </a:r>
            <a:r>
              <a:rPr lang="en-US" sz="2800" b="1" dirty="0" smtClean="0">
                <a:solidFill>
                  <a:schemeClr val="bg1"/>
                </a:solidFill>
                <a:latin typeface="Tajawal Medium" panose="00000600000000000000" pitchFamily="2" charset="-78"/>
                <a:cs typeface="Tajawal Medium" panose="00000600000000000000" pitchFamily="2" charset="-78"/>
              </a:rPr>
              <a:t>Chapter</a:t>
            </a:r>
          </a:p>
          <a:p>
            <a:pPr algn="ctr"/>
            <a:r>
              <a:rPr lang="en-US" sz="2800" b="1" dirty="0" smtClean="0">
                <a:solidFill>
                  <a:schemeClr val="bg1"/>
                </a:solidFill>
                <a:latin typeface="Tajawal Medium" panose="00000600000000000000" pitchFamily="2" charset="-78"/>
                <a:cs typeface="Tajawal Medium" panose="00000600000000000000" pitchFamily="2" charset="-78"/>
              </a:rPr>
              <a:t>01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Footer Placeholder 8"/>
          <p:cNvSpPr>
            <a:spLocks noGrp="1"/>
          </p:cNvSpPr>
          <p:nvPr>
            <p:ph type="ftr" sz="quarter" idx="11"/>
          </p:nvPr>
        </p:nvSpPr>
        <p:spPr/>
        <p:txBody>
          <a:bodyPr/>
          <a:lstStyle/>
          <a:p>
            <a:r>
              <a:rPr lang="en-US" smtClean="0"/>
              <a:t>Secure Operating systems                          Dr. Hesham Salman</a:t>
            </a:r>
            <a:endParaRPr lang="en-US"/>
          </a:p>
        </p:txBody>
      </p:sp>
      <p:sp>
        <p:nvSpPr>
          <p:cNvPr id="11" name="Slide Number Placeholder 10"/>
          <p:cNvSpPr>
            <a:spLocks noGrp="1"/>
          </p:cNvSpPr>
          <p:nvPr>
            <p:ph type="sldNum" sz="quarter" idx="12"/>
          </p:nvPr>
        </p:nvSpPr>
        <p:spPr/>
        <p:txBody>
          <a:bodyPr/>
          <a:lstStyle/>
          <a:p>
            <a:fld id="{20F8B174-B042-4CE3-8666-0123AA244BDB}" type="slidenum">
              <a:rPr lang="en-US" smtClean="0"/>
              <a:t>37</a:t>
            </a:fld>
            <a:endParaRPr lang="en-US"/>
          </a:p>
        </p:txBody>
      </p:sp>
      <p:sp>
        <p:nvSpPr>
          <p:cNvPr id="13" name="Title 1"/>
          <p:cNvSpPr txBox="1">
            <a:spLocks/>
          </p:cNvSpPr>
          <p:nvPr/>
        </p:nvSpPr>
        <p:spPr>
          <a:xfrm>
            <a:off x="3124200" y="498135"/>
            <a:ext cx="8229600" cy="69269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dirty="0">
                <a:solidFill>
                  <a:srgbClr val="FFFF00"/>
                </a:solidFill>
              </a:rPr>
              <a:t>Linux</a:t>
            </a:r>
            <a:r>
              <a:rPr lang="en-US" sz="4000" dirty="0" smtClean="0">
                <a:solidFill>
                  <a:srgbClr val="FFFF00"/>
                </a:solidFill>
              </a:rPr>
              <a:t> Security</a:t>
            </a:r>
            <a:endParaRPr lang="en-US" sz="4000" dirty="0">
              <a:solidFill>
                <a:srgbClr val="FFFF00"/>
              </a:solidFill>
            </a:endParaRPr>
          </a:p>
        </p:txBody>
      </p:sp>
      <p:graphicFrame>
        <p:nvGraphicFramePr>
          <p:cNvPr id="15" name="Content Placeholder 11">
            <a:extLst>
              <a:ext uri="{FF2B5EF4-FFF2-40B4-BE49-F238E27FC236}">
                <a16:creationId xmlns:a16="http://schemas.microsoft.com/office/drawing/2014/main" xmlns="" id="{88DC3829-0960-4788-9FC1-00E4DB7E4F35}"/>
              </a:ext>
            </a:extLst>
          </p:cNvPr>
          <p:cNvGraphicFramePr>
            <a:graphicFrameLocks/>
          </p:cNvGraphicFramePr>
          <p:nvPr>
            <p:extLst>
              <p:ext uri="{D42A27DB-BD31-4B8C-83A1-F6EECF244321}">
                <p14:modId xmlns:p14="http://schemas.microsoft.com/office/powerpoint/2010/main" val="2452958694"/>
              </p:ext>
            </p:extLst>
          </p:nvPr>
        </p:nvGraphicFramePr>
        <p:xfrm>
          <a:off x="2234227" y="1556756"/>
          <a:ext cx="8229600" cy="439248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008140031"/>
      </p:ext>
    </p:extLst>
  </p:cSld>
  <p:clrMapOvr>
    <a:masterClrMapping/>
  </p:clrMapOvr>
  <mc:AlternateContent xmlns:mc="http://schemas.openxmlformats.org/markup-compatibility/2006" xmlns:p14="http://schemas.microsoft.com/office/powerpoint/2010/main">
    <mc:Choice Requires="p14">
      <p:transition spd="slow" p14:dur="2000" advTm="133482"/>
    </mc:Choice>
    <mc:Fallback xmlns="">
      <p:transition spd="slow" advTm="133482"/>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1960142"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5425130" cy="523220"/>
          </a:xfrm>
          <a:prstGeom prst="rect">
            <a:avLst/>
          </a:prstGeom>
          <a:noFill/>
        </p:spPr>
        <p:txBody>
          <a:bodyPr wrap="square" rtlCol="0">
            <a:spAutoFit/>
          </a:bodyPr>
          <a:lstStyle/>
          <a:p>
            <a:r>
              <a:rPr lang="en-US" sz="2800" dirty="0" smtClean="0">
                <a:solidFill>
                  <a:schemeClr val="bg1"/>
                </a:solidFill>
              </a:rPr>
              <a:t>Security in an Open-Source World</a:t>
            </a:r>
            <a:endParaRPr lang="en-US" sz="2800" dirty="0">
              <a:solidFill>
                <a:schemeClr val="bg1"/>
              </a:solidFill>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3">
            <a:extLst>
              <a:ext uri="{FF2B5EF4-FFF2-40B4-BE49-F238E27FC236}">
                <a16:creationId xmlns="" xmlns:a16="http://schemas.microsoft.com/office/drawing/2014/main" id="{AAA3075D-D6A2-4D7C-9E89-5646A54920BA}"/>
              </a:ext>
            </a:extLst>
          </p:cNvPr>
          <p:cNvSpPr txBox="1">
            <a:spLocks/>
          </p:cNvSpPr>
          <p:nvPr/>
        </p:nvSpPr>
        <p:spPr>
          <a:xfrm>
            <a:off x="1874165" y="1772179"/>
            <a:ext cx="9505036" cy="36596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b="1" dirty="0" smtClean="0">
                <a:latin typeface="Arial" panose="020B0604020202020204" pitchFamily="34" charset="0"/>
                <a:cs typeface="Arial" panose="020B0604020202020204" pitchFamily="34" charset="0"/>
              </a:rPr>
              <a:t>Open source</a:t>
            </a:r>
          </a:p>
          <a:p>
            <a:pPr lvl="1">
              <a:spcBef>
                <a:spcPts val="1200"/>
              </a:spcBef>
            </a:pPr>
            <a:r>
              <a:rPr lang="en-US" dirty="0" smtClean="0">
                <a:latin typeface="Arial" panose="020B0604020202020204" pitchFamily="34" charset="0"/>
                <a:cs typeface="Arial" panose="020B0604020202020204" pitchFamily="34" charset="0"/>
              </a:rPr>
              <a:t>Software developed by teams that provide access to the source code and all the programming language text from which the final executable is generated</a:t>
            </a:r>
          </a:p>
          <a:p>
            <a:pPr lvl="1">
              <a:spcBef>
                <a:spcPts val="1200"/>
              </a:spcBef>
            </a:pPr>
            <a:r>
              <a:rPr lang="en-US" dirty="0" smtClean="0"/>
              <a:t>S</a:t>
            </a:r>
            <a:r>
              <a:rPr lang="en-US" dirty="0" smtClean="0">
                <a:latin typeface="Arial" panose="020B0604020202020204" pitchFamily="34" charset="0"/>
                <a:cs typeface="Arial" panose="020B0604020202020204" pitchFamily="34" charset="0"/>
              </a:rPr>
              <a:t>ource code is open for anyone to see</a:t>
            </a:r>
          </a:p>
          <a:p>
            <a:pPr lvl="0"/>
            <a:r>
              <a:rPr lang="en-US" b="1" dirty="0" smtClean="0">
                <a:latin typeface="Arial" panose="020B0604020202020204" pitchFamily="34" charset="0"/>
                <a:cs typeface="Arial" panose="020B0604020202020204" pitchFamily="34" charset="0"/>
              </a:rPr>
              <a:t>Closed source</a:t>
            </a:r>
          </a:p>
          <a:p>
            <a:pPr lvl="1">
              <a:spcBef>
                <a:spcPts val="1200"/>
              </a:spcBef>
            </a:pPr>
            <a:r>
              <a:rPr lang="en-US" dirty="0" smtClean="0">
                <a:latin typeface="Arial" panose="020B0604020202020204" pitchFamily="34" charset="0"/>
                <a:cs typeface="Arial" panose="020B0604020202020204" pitchFamily="34" charset="0"/>
              </a:rPr>
              <a:t>Commercial software developed by companies that ask you to pay for the program</a:t>
            </a:r>
          </a:p>
          <a:p>
            <a:pPr marL="457200" lvl="1" indent="0">
              <a:spcBef>
                <a:spcPts val="1200"/>
              </a:spcBef>
              <a:buNone/>
            </a:pPr>
            <a:endParaRPr lang="en-US" dirty="0" smtClean="0">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US" dirty="0"/>
          </a:p>
        </p:txBody>
      </p:sp>
      <p:sp>
        <p:nvSpPr>
          <p:cNvPr id="9" name="Footer Placeholder 8"/>
          <p:cNvSpPr>
            <a:spLocks noGrp="1"/>
          </p:cNvSpPr>
          <p:nvPr>
            <p:ph type="ftr" sz="quarter" idx="11"/>
          </p:nvPr>
        </p:nvSpPr>
        <p:spPr/>
        <p:txBody>
          <a:bodyPr/>
          <a:lstStyle/>
          <a:p>
            <a:r>
              <a:rPr lang="en-US" smtClean="0"/>
              <a:t>Secure Operating systems                          Dr. Hesham Salman</a:t>
            </a:r>
            <a:endParaRPr lang="en-US"/>
          </a:p>
        </p:txBody>
      </p:sp>
      <p:sp>
        <p:nvSpPr>
          <p:cNvPr id="11" name="Slide Number Placeholder 10"/>
          <p:cNvSpPr>
            <a:spLocks noGrp="1"/>
          </p:cNvSpPr>
          <p:nvPr>
            <p:ph type="sldNum" sz="quarter" idx="12"/>
          </p:nvPr>
        </p:nvSpPr>
        <p:spPr/>
        <p:txBody>
          <a:bodyPr/>
          <a:lstStyle/>
          <a:p>
            <a:fld id="{20F8B174-B042-4CE3-8666-0123AA244BDB}" type="slidenum">
              <a:rPr lang="en-US" smtClean="0"/>
              <a:t>38</a:t>
            </a:fld>
            <a:endParaRPr lang="en-US"/>
          </a:p>
        </p:txBody>
      </p:sp>
    </p:spTree>
    <p:extLst>
      <p:ext uri="{BB962C8B-B14F-4D97-AF65-F5344CB8AC3E}">
        <p14:creationId xmlns:p14="http://schemas.microsoft.com/office/powerpoint/2010/main" val="1824026909"/>
      </p:ext>
    </p:extLst>
  </p:cSld>
  <p:clrMapOvr>
    <a:masterClrMapping/>
  </p:clrMapOvr>
  <mc:AlternateContent xmlns:mc="http://schemas.openxmlformats.org/markup-compatibility/2006" xmlns:p14="http://schemas.microsoft.com/office/powerpoint/2010/main">
    <mc:Choice Requires="p14">
      <p:transition spd="slow" p14:dur="2000" advTm="86779"/>
    </mc:Choice>
    <mc:Fallback xmlns="">
      <p:transition spd="slow" advTm="86779"/>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1942407" y="594795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5425130" cy="523220"/>
          </a:xfrm>
          <a:prstGeom prst="rect">
            <a:avLst/>
          </a:prstGeom>
          <a:noFill/>
        </p:spPr>
        <p:txBody>
          <a:bodyPr wrap="square" rtlCol="0">
            <a:spAutoFit/>
          </a:bodyPr>
          <a:lstStyle/>
          <a:p>
            <a:r>
              <a:rPr lang="en-US" sz="2800" dirty="0" smtClean="0">
                <a:solidFill>
                  <a:schemeClr val="bg1"/>
                </a:solidFill>
              </a:rPr>
              <a:t>Security in an Open-Source World</a:t>
            </a:r>
            <a:endParaRPr lang="en-US" sz="2800" dirty="0">
              <a:solidFill>
                <a:schemeClr val="bg1"/>
              </a:solidFill>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3">
            <a:extLst>
              <a:ext uri="{FF2B5EF4-FFF2-40B4-BE49-F238E27FC236}">
                <a16:creationId xmlns="" xmlns:a16="http://schemas.microsoft.com/office/drawing/2014/main" id="{AAA3075D-D6A2-4D7C-9E89-5646A54920BA}"/>
              </a:ext>
            </a:extLst>
          </p:cNvPr>
          <p:cNvSpPr txBox="1">
            <a:spLocks/>
          </p:cNvSpPr>
          <p:nvPr/>
        </p:nvSpPr>
        <p:spPr>
          <a:xfrm>
            <a:off x="1874164" y="1442315"/>
            <a:ext cx="9505036" cy="471176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dirty="0" smtClean="0">
                <a:solidFill>
                  <a:schemeClr val="tx1"/>
                </a:solidFill>
                <a:latin typeface="Arial" panose="020B0604020202020204" pitchFamily="34" charset="0"/>
                <a:cs typeface="Arial" panose="020B0604020202020204" pitchFamily="34" charset="0"/>
              </a:rPr>
              <a:t>Most open-source code is free and can be used without restriction.</a:t>
            </a:r>
          </a:p>
          <a:p>
            <a:pPr lvl="0"/>
            <a:r>
              <a:rPr lang="en-US" dirty="0" smtClean="0">
                <a:solidFill>
                  <a:schemeClr val="tx1"/>
                </a:solidFill>
                <a:latin typeface="Arial" panose="020B0604020202020204" pitchFamily="34" charset="0"/>
                <a:cs typeface="Arial" panose="020B0604020202020204" pitchFamily="34" charset="0"/>
              </a:rPr>
              <a:t>Access to open source enables users to learn from source code, see what it does, and understand how a program operates.</a:t>
            </a:r>
          </a:p>
          <a:p>
            <a:pPr lvl="0"/>
            <a:r>
              <a:rPr lang="en-US" dirty="0" smtClean="0">
                <a:solidFill>
                  <a:schemeClr val="tx1"/>
                </a:solidFill>
                <a:latin typeface="Arial" panose="020B0604020202020204" pitchFamily="34" charset="0"/>
                <a:cs typeface="Arial" panose="020B0604020202020204" pitchFamily="34" charset="0"/>
              </a:rPr>
              <a:t>Open source provides the ability for anyone to pick up source code and fix it.</a:t>
            </a:r>
          </a:p>
          <a:p>
            <a:pPr lvl="1"/>
            <a:r>
              <a:rPr lang="en-US" dirty="0" smtClean="0">
                <a:solidFill>
                  <a:schemeClr val="tx1"/>
                </a:solidFill>
                <a:latin typeface="Arial" panose="020B0604020202020204" pitchFamily="34" charset="0"/>
                <a:cs typeface="Arial" panose="020B0604020202020204" pitchFamily="34" charset="0"/>
              </a:rPr>
              <a:t>Enables speedy resolutions </a:t>
            </a:r>
          </a:p>
          <a:p>
            <a:pPr lvl="0"/>
            <a:r>
              <a:rPr lang="en-US" dirty="0" smtClean="0">
                <a:solidFill>
                  <a:schemeClr val="tx1"/>
                </a:solidFill>
                <a:latin typeface="Arial" panose="020B0604020202020204" pitchFamily="34" charset="0"/>
                <a:cs typeface="Arial" panose="020B0604020202020204" pitchFamily="34" charset="0"/>
              </a:rPr>
              <a:t>Most open-source software is licensed in a way that requires changes to remain open as well.</a:t>
            </a:r>
          </a:p>
          <a:p>
            <a:pPr marL="0" indent="0">
              <a:buFont typeface="Arial" panose="020B0604020202020204" pitchFamily="34" charset="0"/>
              <a:buNone/>
            </a:pPr>
            <a:endParaRPr lang="en-US" dirty="0"/>
          </a:p>
        </p:txBody>
      </p:sp>
      <p:sp>
        <p:nvSpPr>
          <p:cNvPr id="9" name="Footer Placeholder 8"/>
          <p:cNvSpPr>
            <a:spLocks noGrp="1"/>
          </p:cNvSpPr>
          <p:nvPr>
            <p:ph type="ftr" sz="quarter" idx="11"/>
          </p:nvPr>
        </p:nvSpPr>
        <p:spPr/>
        <p:txBody>
          <a:bodyPr/>
          <a:lstStyle/>
          <a:p>
            <a:r>
              <a:rPr lang="en-US" smtClean="0"/>
              <a:t>Secure Operating systems                          Dr. Hesham Salman</a:t>
            </a:r>
            <a:endParaRPr lang="en-US"/>
          </a:p>
        </p:txBody>
      </p:sp>
      <p:sp>
        <p:nvSpPr>
          <p:cNvPr id="11" name="Slide Number Placeholder 10"/>
          <p:cNvSpPr>
            <a:spLocks noGrp="1"/>
          </p:cNvSpPr>
          <p:nvPr>
            <p:ph type="sldNum" sz="quarter" idx="12"/>
          </p:nvPr>
        </p:nvSpPr>
        <p:spPr/>
        <p:txBody>
          <a:bodyPr/>
          <a:lstStyle/>
          <a:p>
            <a:fld id="{20F8B174-B042-4CE3-8666-0123AA244BDB}" type="slidenum">
              <a:rPr lang="en-US" smtClean="0"/>
              <a:t>39</a:t>
            </a:fld>
            <a:endParaRPr lang="en-US"/>
          </a:p>
        </p:txBody>
      </p:sp>
    </p:spTree>
    <p:extLst>
      <p:ext uri="{BB962C8B-B14F-4D97-AF65-F5344CB8AC3E}">
        <p14:creationId xmlns:p14="http://schemas.microsoft.com/office/powerpoint/2010/main" val="1537815870"/>
      </p:ext>
    </p:extLst>
  </p:cSld>
  <p:clrMapOvr>
    <a:masterClrMapping/>
  </p:clrMapOvr>
  <mc:AlternateContent xmlns:mc="http://schemas.openxmlformats.org/markup-compatibility/2006" xmlns:p14="http://schemas.microsoft.com/office/powerpoint/2010/main">
    <mc:Choice Requires="p14">
      <p:transition spd="slow" p14:dur="2000" advTm="115351"/>
    </mc:Choice>
    <mc:Fallback xmlns="">
      <p:transition spd="slow" advTm="115351"/>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1960142"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5425130" cy="523220"/>
          </a:xfrm>
          <a:prstGeom prst="rect">
            <a:avLst/>
          </a:prstGeom>
          <a:noFill/>
        </p:spPr>
        <p:txBody>
          <a:bodyPr wrap="square" rtlCol="0">
            <a:spAutoFit/>
          </a:bodyPr>
          <a:lstStyle/>
          <a:p>
            <a:r>
              <a:rPr lang="en-US" sz="2800" dirty="0" smtClean="0">
                <a:solidFill>
                  <a:schemeClr val="bg1"/>
                </a:solidFill>
              </a:rPr>
              <a:t>Security in an Open-Source World</a:t>
            </a:r>
            <a:endParaRPr lang="en-US" sz="2800" dirty="0">
              <a:solidFill>
                <a:schemeClr val="bg1"/>
              </a:solidFill>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3">
            <a:extLst>
              <a:ext uri="{FF2B5EF4-FFF2-40B4-BE49-F238E27FC236}">
                <a16:creationId xmlns="" xmlns:a16="http://schemas.microsoft.com/office/drawing/2014/main" id="{AAA3075D-D6A2-4D7C-9E89-5646A54920BA}"/>
              </a:ext>
            </a:extLst>
          </p:cNvPr>
          <p:cNvSpPr txBox="1">
            <a:spLocks/>
          </p:cNvSpPr>
          <p:nvPr/>
        </p:nvSpPr>
        <p:spPr>
          <a:xfrm>
            <a:off x="1874165" y="2026687"/>
            <a:ext cx="9505036" cy="337906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dirty="0" smtClean="0">
                <a:solidFill>
                  <a:srgbClr val="3C4743"/>
                </a:solidFill>
                <a:latin typeface="Arial" panose="020B0604020202020204" pitchFamily="34" charset="0"/>
                <a:cs typeface="Arial" panose="020B0604020202020204" pitchFamily="34" charset="0"/>
              </a:rPr>
              <a:t>Open-source code may not be written securely.</a:t>
            </a:r>
          </a:p>
          <a:p>
            <a:pPr lvl="0"/>
            <a:r>
              <a:rPr lang="en-US" dirty="0" smtClean="0">
                <a:solidFill>
                  <a:srgbClr val="3C4743"/>
                </a:solidFill>
                <a:latin typeface="Arial" panose="020B0604020202020204" pitchFamily="34" charset="0"/>
                <a:cs typeface="Arial" panose="020B0604020202020204" pitchFamily="34" charset="0"/>
              </a:rPr>
              <a:t>Testing standards vary, and source code may not have sufficient security or regression testing.</a:t>
            </a:r>
          </a:p>
          <a:p>
            <a:pPr lvl="0"/>
            <a:r>
              <a:rPr lang="en-US" dirty="0" smtClean="0">
                <a:solidFill>
                  <a:srgbClr val="3C4743"/>
                </a:solidFill>
                <a:latin typeface="Arial" panose="020B0604020202020204" pitchFamily="34" charset="0"/>
                <a:cs typeface="Arial" panose="020B0604020202020204" pitchFamily="34" charset="0"/>
              </a:rPr>
              <a:t>Open-source projects are typically not process heavy.</a:t>
            </a:r>
          </a:p>
          <a:p>
            <a:pPr lvl="0"/>
            <a:r>
              <a:rPr lang="en-US" dirty="0" smtClean="0">
                <a:solidFill>
                  <a:srgbClr val="3C4743"/>
                </a:solidFill>
                <a:latin typeface="Arial" panose="020B0604020202020204" pitchFamily="34" charset="0"/>
                <a:cs typeface="Arial" panose="020B0604020202020204" pitchFamily="34" charset="0"/>
              </a:rPr>
              <a:t>If open-source code is modified by a user and then shared, there’s no guarantee of a quality fix.</a:t>
            </a:r>
          </a:p>
          <a:p>
            <a:pPr marL="0" indent="0">
              <a:buFont typeface="Arial" panose="020B0604020202020204" pitchFamily="34" charset="0"/>
              <a:buNone/>
            </a:pPr>
            <a:endParaRPr lang="en-US" dirty="0"/>
          </a:p>
        </p:txBody>
      </p:sp>
      <p:sp>
        <p:nvSpPr>
          <p:cNvPr id="9" name="Footer Placeholder 8"/>
          <p:cNvSpPr>
            <a:spLocks noGrp="1"/>
          </p:cNvSpPr>
          <p:nvPr>
            <p:ph type="ftr" sz="quarter" idx="11"/>
          </p:nvPr>
        </p:nvSpPr>
        <p:spPr/>
        <p:txBody>
          <a:bodyPr/>
          <a:lstStyle/>
          <a:p>
            <a:r>
              <a:rPr lang="en-US" smtClean="0"/>
              <a:t>Secure Operating systems                          Dr. Hesham Salman</a:t>
            </a:r>
            <a:endParaRPr lang="en-US"/>
          </a:p>
        </p:txBody>
      </p:sp>
      <p:sp>
        <p:nvSpPr>
          <p:cNvPr id="11" name="Slide Number Placeholder 10"/>
          <p:cNvSpPr>
            <a:spLocks noGrp="1"/>
          </p:cNvSpPr>
          <p:nvPr>
            <p:ph type="sldNum" sz="quarter" idx="12"/>
          </p:nvPr>
        </p:nvSpPr>
        <p:spPr/>
        <p:txBody>
          <a:bodyPr/>
          <a:lstStyle/>
          <a:p>
            <a:fld id="{20F8B174-B042-4CE3-8666-0123AA244BDB}" type="slidenum">
              <a:rPr lang="en-US" smtClean="0"/>
              <a:t>40</a:t>
            </a:fld>
            <a:endParaRPr lang="en-US"/>
          </a:p>
        </p:txBody>
      </p:sp>
    </p:spTree>
    <p:extLst>
      <p:ext uri="{BB962C8B-B14F-4D97-AF65-F5344CB8AC3E}">
        <p14:creationId xmlns:p14="http://schemas.microsoft.com/office/powerpoint/2010/main" val="831427709"/>
      </p:ext>
    </p:extLst>
  </p:cSld>
  <p:clrMapOvr>
    <a:masterClrMapping/>
  </p:clrMapOvr>
  <mc:AlternateContent xmlns:mc="http://schemas.openxmlformats.org/markup-compatibility/2006" xmlns:p14="http://schemas.microsoft.com/office/powerpoint/2010/main">
    <mc:Choice Requires="p14">
      <p:transition spd="slow" p14:dur="2000" advTm="119207"/>
    </mc:Choice>
    <mc:Fallback xmlns="">
      <p:transition spd="slow" advTm="119207"/>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597279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5425130" cy="523220"/>
          </a:xfrm>
          <a:prstGeom prst="rect">
            <a:avLst/>
          </a:prstGeom>
          <a:noFill/>
        </p:spPr>
        <p:txBody>
          <a:bodyPr wrap="square" rtlCol="0">
            <a:spAutoFit/>
          </a:bodyPr>
          <a:lstStyle/>
          <a:p>
            <a:r>
              <a:rPr lang="en-US" sz="2800" dirty="0" smtClean="0">
                <a:solidFill>
                  <a:schemeClr val="bg1"/>
                </a:solidFill>
              </a:rPr>
              <a:t>Linux Distributions</a:t>
            </a:r>
            <a:endParaRPr lang="en-US" sz="2800" dirty="0">
              <a:solidFill>
                <a:schemeClr val="bg1"/>
              </a:solidFill>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3">
            <a:extLst>
              <a:ext uri="{FF2B5EF4-FFF2-40B4-BE49-F238E27FC236}">
                <a16:creationId xmlns="" xmlns:a16="http://schemas.microsoft.com/office/drawing/2014/main" id="{AAA3075D-D6A2-4D7C-9E89-5646A54920BA}"/>
              </a:ext>
            </a:extLst>
          </p:cNvPr>
          <p:cNvSpPr txBox="1">
            <a:spLocks/>
          </p:cNvSpPr>
          <p:nvPr/>
        </p:nvSpPr>
        <p:spPr>
          <a:xfrm>
            <a:off x="1874165" y="1727405"/>
            <a:ext cx="9505036" cy="406666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sz="2200" dirty="0" err="1" smtClean="0">
                <a:solidFill>
                  <a:srgbClr val="3C4743"/>
                </a:solidFill>
                <a:latin typeface="Arial" panose="020B0604020202020204" pitchFamily="34" charset="0"/>
                <a:cs typeface="Arial" panose="020B0604020202020204" pitchFamily="34" charset="0"/>
              </a:rPr>
              <a:t>RedHat</a:t>
            </a:r>
            <a:endParaRPr lang="en-US" sz="2200" dirty="0" smtClean="0">
              <a:solidFill>
                <a:srgbClr val="3C4743"/>
              </a:solidFill>
              <a:latin typeface="Arial" panose="020B0604020202020204" pitchFamily="34" charset="0"/>
              <a:cs typeface="Arial" panose="020B0604020202020204" pitchFamily="34" charset="0"/>
            </a:endParaRPr>
          </a:p>
          <a:p>
            <a:pPr lvl="1"/>
            <a:r>
              <a:rPr lang="en-US" dirty="0" smtClean="0">
                <a:solidFill>
                  <a:srgbClr val="3C4743"/>
                </a:solidFill>
                <a:latin typeface="Arial" panose="020B0604020202020204" pitchFamily="34" charset="0"/>
                <a:cs typeface="Arial" panose="020B0604020202020204" pitchFamily="34" charset="0"/>
              </a:rPr>
              <a:t>Red Hat Enterprise Linux (RHEL)</a:t>
            </a:r>
            <a:endParaRPr lang="en-US" dirty="0" smtClean="0">
              <a:solidFill>
                <a:srgbClr val="3C4743"/>
              </a:solidFill>
            </a:endParaRPr>
          </a:p>
          <a:p>
            <a:pPr lvl="1"/>
            <a:r>
              <a:rPr lang="en-US" dirty="0" smtClean="0">
                <a:solidFill>
                  <a:srgbClr val="3C4743"/>
                </a:solidFill>
                <a:latin typeface="Arial" panose="020B0604020202020204" pitchFamily="34" charset="0"/>
                <a:cs typeface="Arial" panose="020B0604020202020204" pitchFamily="34" charset="0"/>
              </a:rPr>
              <a:t>Fedora Core</a:t>
            </a:r>
          </a:p>
          <a:p>
            <a:pPr lvl="0"/>
            <a:r>
              <a:rPr lang="en-US" sz="2200" dirty="0" smtClean="0">
                <a:solidFill>
                  <a:srgbClr val="3C4743"/>
                </a:solidFill>
                <a:latin typeface="Arial" panose="020B0604020202020204" pitchFamily="34" charset="0"/>
                <a:cs typeface="Arial" panose="020B0604020202020204" pitchFamily="34" charset="0"/>
              </a:rPr>
              <a:t>CentOS was based on released versions of RHEL, now developed as CentOS Stream (non-Red Hat)</a:t>
            </a:r>
          </a:p>
          <a:p>
            <a:pPr lvl="0"/>
            <a:r>
              <a:rPr lang="en-US" sz="2200" dirty="0" err="1" smtClean="0">
                <a:solidFill>
                  <a:srgbClr val="3C4743"/>
                </a:solidFill>
                <a:latin typeface="Arial" panose="020B0604020202020204" pitchFamily="34" charset="0"/>
                <a:cs typeface="Arial" panose="020B0604020202020204" pitchFamily="34" charset="0"/>
              </a:rPr>
              <a:t>Debian</a:t>
            </a:r>
            <a:endParaRPr lang="en-US" sz="2200" dirty="0" smtClean="0">
              <a:solidFill>
                <a:srgbClr val="3C4743"/>
              </a:solidFill>
              <a:latin typeface="Arial" panose="020B0604020202020204" pitchFamily="34" charset="0"/>
              <a:cs typeface="Arial" panose="020B0604020202020204" pitchFamily="34" charset="0"/>
            </a:endParaRPr>
          </a:p>
          <a:p>
            <a:pPr lvl="1"/>
            <a:r>
              <a:rPr lang="en-US" dirty="0" smtClean="0">
                <a:solidFill>
                  <a:srgbClr val="3C4743"/>
                </a:solidFill>
                <a:latin typeface="Arial" panose="020B0604020202020204" pitchFamily="34" charset="0"/>
                <a:cs typeface="Arial" panose="020B0604020202020204" pitchFamily="34" charset="0"/>
              </a:rPr>
              <a:t>Created by Ian Murdock years ago</a:t>
            </a:r>
          </a:p>
          <a:p>
            <a:pPr lvl="1"/>
            <a:r>
              <a:rPr lang="en-US" dirty="0" err="1" smtClean="0">
                <a:solidFill>
                  <a:srgbClr val="3C4743"/>
                </a:solidFill>
                <a:latin typeface="Arial" panose="020B0604020202020204" pitchFamily="34" charset="0"/>
                <a:cs typeface="Arial" panose="020B0604020202020204" pitchFamily="34" charset="0"/>
              </a:rPr>
              <a:t>Debian</a:t>
            </a:r>
            <a:r>
              <a:rPr lang="en-US" dirty="0" smtClean="0">
                <a:solidFill>
                  <a:srgbClr val="3C4743"/>
                </a:solidFill>
                <a:latin typeface="Arial" panose="020B0604020202020204" pitchFamily="34" charset="0"/>
                <a:cs typeface="Arial" panose="020B0604020202020204" pitchFamily="34" charset="0"/>
              </a:rPr>
              <a:t> is a merging of the name Ian with the name Debra (Ian’s girlfriend at the time)</a:t>
            </a:r>
          </a:p>
          <a:p>
            <a:pPr lvl="1"/>
            <a:r>
              <a:rPr lang="en-US" dirty="0" smtClean="0">
                <a:solidFill>
                  <a:srgbClr val="3C4743"/>
                </a:solidFill>
                <a:latin typeface="Arial" panose="020B0604020202020204" pitchFamily="34" charset="0"/>
                <a:cs typeface="Arial" panose="020B0604020202020204" pitchFamily="34" charset="0"/>
              </a:rPr>
              <a:t>Mint and Ubuntu are derivatives</a:t>
            </a:r>
          </a:p>
          <a:p>
            <a:pPr marL="0" indent="0">
              <a:buFont typeface="Arial" panose="020B0604020202020204" pitchFamily="34" charset="0"/>
              <a:buNone/>
            </a:pPr>
            <a:endParaRPr lang="en-US" dirty="0"/>
          </a:p>
        </p:txBody>
      </p:sp>
      <p:sp>
        <p:nvSpPr>
          <p:cNvPr id="9" name="Footer Placeholder 8"/>
          <p:cNvSpPr>
            <a:spLocks noGrp="1"/>
          </p:cNvSpPr>
          <p:nvPr>
            <p:ph type="ftr" sz="quarter" idx="11"/>
          </p:nvPr>
        </p:nvSpPr>
        <p:spPr/>
        <p:txBody>
          <a:bodyPr/>
          <a:lstStyle/>
          <a:p>
            <a:r>
              <a:rPr lang="en-US" smtClean="0"/>
              <a:t>Secure Operating systems                          Dr. Hesham Salman</a:t>
            </a:r>
            <a:endParaRPr lang="en-US"/>
          </a:p>
        </p:txBody>
      </p:sp>
      <p:sp>
        <p:nvSpPr>
          <p:cNvPr id="11" name="Slide Number Placeholder 10"/>
          <p:cNvSpPr>
            <a:spLocks noGrp="1"/>
          </p:cNvSpPr>
          <p:nvPr>
            <p:ph type="sldNum" sz="quarter" idx="12"/>
          </p:nvPr>
        </p:nvSpPr>
        <p:spPr/>
        <p:txBody>
          <a:bodyPr/>
          <a:lstStyle/>
          <a:p>
            <a:fld id="{20F8B174-B042-4CE3-8666-0123AA244BDB}" type="slidenum">
              <a:rPr lang="en-US" smtClean="0"/>
              <a:t>41</a:t>
            </a:fld>
            <a:endParaRPr lang="en-US"/>
          </a:p>
        </p:txBody>
      </p:sp>
    </p:spTree>
    <p:extLst>
      <p:ext uri="{BB962C8B-B14F-4D97-AF65-F5344CB8AC3E}">
        <p14:creationId xmlns:p14="http://schemas.microsoft.com/office/powerpoint/2010/main" val="1033861622"/>
      </p:ext>
    </p:extLst>
  </p:cSld>
  <p:clrMapOvr>
    <a:masterClrMapping/>
  </p:clrMapOvr>
  <mc:AlternateContent xmlns:mc="http://schemas.openxmlformats.org/markup-compatibility/2006" xmlns:p14="http://schemas.microsoft.com/office/powerpoint/2010/main">
    <mc:Choice Requires="p14">
      <p:transition spd="slow" p14:dur="2000" advTm="101685"/>
    </mc:Choice>
    <mc:Fallback xmlns="">
      <p:transition spd="slow" advTm="101685"/>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594924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5425130" cy="523220"/>
          </a:xfrm>
          <a:prstGeom prst="rect">
            <a:avLst/>
          </a:prstGeom>
          <a:noFill/>
        </p:spPr>
        <p:txBody>
          <a:bodyPr wrap="square" rtlCol="0">
            <a:spAutoFit/>
          </a:bodyPr>
          <a:lstStyle/>
          <a:p>
            <a:r>
              <a:rPr lang="en-US" sz="2800" dirty="0" smtClean="0">
                <a:solidFill>
                  <a:schemeClr val="bg1"/>
                </a:solidFill>
              </a:rPr>
              <a:t>Linux Distributions</a:t>
            </a:r>
            <a:endParaRPr lang="en-US" sz="2800" dirty="0">
              <a:solidFill>
                <a:schemeClr val="bg1"/>
              </a:solidFill>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3">
            <a:extLst>
              <a:ext uri="{FF2B5EF4-FFF2-40B4-BE49-F238E27FC236}">
                <a16:creationId xmlns="" xmlns:a16="http://schemas.microsoft.com/office/drawing/2014/main" id="{AAA3075D-D6A2-4D7C-9E89-5646A54920BA}"/>
              </a:ext>
            </a:extLst>
          </p:cNvPr>
          <p:cNvSpPr txBox="1">
            <a:spLocks/>
          </p:cNvSpPr>
          <p:nvPr/>
        </p:nvSpPr>
        <p:spPr>
          <a:xfrm>
            <a:off x="1874165" y="1798002"/>
            <a:ext cx="9505036" cy="396343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dirty="0" smtClean="0">
                <a:latin typeface="Arial" panose="020B0604020202020204" pitchFamily="34" charset="0"/>
                <a:cs typeface="Arial" panose="020B0604020202020204" pitchFamily="34" charset="0"/>
              </a:rPr>
              <a:t>Advantages</a:t>
            </a:r>
          </a:p>
          <a:p>
            <a:pPr lvl="1"/>
            <a:r>
              <a:rPr lang="en-US" dirty="0" smtClean="0">
                <a:latin typeface="Arial" panose="020B0604020202020204" pitchFamily="34" charset="0"/>
                <a:cs typeface="Arial" panose="020B0604020202020204" pitchFamily="34" charset="0"/>
              </a:rPr>
              <a:t>Stable</a:t>
            </a:r>
          </a:p>
          <a:p>
            <a:pPr lvl="1"/>
            <a:r>
              <a:rPr lang="en-US" dirty="0" smtClean="0">
                <a:latin typeface="Arial" panose="020B0604020202020204" pitchFamily="34" charset="0"/>
                <a:cs typeface="Arial" panose="020B0604020202020204" pitchFamily="34" charset="0"/>
              </a:rPr>
              <a:t>Distributions have pre-compiled packages </a:t>
            </a:r>
          </a:p>
          <a:p>
            <a:pPr lvl="1"/>
            <a:r>
              <a:rPr lang="en-US" dirty="0" smtClean="0">
                <a:latin typeface="Arial" panose="020B0604020202020204" pitchFamily="34" charset="0"/>
                <a:cs typeface="Arial" panose="020B0604020202020204" pitchFamily="34" charset="0"/>
              </a:rPr>
              <a:t>Can avoid unnecessary packages by building your own Linux</a:t>
            </a:r>
          </a:p>
          <a:p>
            <a:pPr lvl="0"/>
            <a:r>
              <a:rPr lang="en-US" dirty="0" smtClean="0">
                <a:latin typeface="Arial" panose="020B0604020202020204" pitchFamily="34" charset="0"/>
                <a:cs typeface="Arial" panose="020B0604020202020204" pitchFamily="34" charset="0"/>
              </a:rPr>
              <a:t>Disadvantages</a:t>
            </a:r>
          </a:p>
          <a:p>
            <a:pPr lvl="1"/>
            <a:r>
              <a:rPr lang="en-US" dirty="0" smtClean="0">
                <a:latin typeface="Arial" panose="020B0604020202020204" pitchFamily="34" charset="0"/>
                <a:cs typeface="Arial" panose="020B0604020202020204" pitchFamily="34" charset="0"/>
              </a:rPr>
              <a:t>Distribution determines dependencies; may get packages you don’t want or need </a:t>
            </a:r>
          </a:p>
          <a:p>
            <a:pPr lvl="1"/>
            <a:r>
              <a:rPr lang="en-US" dirty="0" smtClean="0">
                <a:latin typeface="Arial" panose="020B0604020202020204" pitchFamily="34" charset="0"/>
                <a:cs typeface="Arial" panose="020B0604020202020204" pitchFamily="34" charset="0"/>
              </a:rPr>
              <a:t>Source-based distributions must be compiled from source each time, can be time-consuming </a:t>
            </a:r>
          </a:p>
          <a:p>
            <a:pPr marL="0" indent="0">
              <a:buFont typeface="Arial" panose="020B0604020202020204" pitchFamily="34" charset="0"/>
              <a:buNone/>
            </a:pPr>
            <a:endParaRPr lang="en-US" dirty="0"/>
          </a:p>
        </p:txBody>
      </p:sp>
      <p:sp>
        <p:nvSpPr>
          <p:cNvPr id="9" name="Footer Placeholder 8"/>
          <p:cNvSpPr>
            <a:spLocks noGrp="1"/>
          </p:cNvSpPr>
          <p:nvPr>
            <p:ph type="ftr" sz="quarter" idx="11"/>
          </p:nvPr>
        </p:nvSpPr>
        <p:spPr/>
        <p:txBody>
          <a:bodyPr/>
          <a:lstStyle/>
          <a:p>
            <a:r>
              <a:rPr lang="en-US" smtClean="0"/>
              <a:t>Secure Operating systems                          Dr. Hesham Salman</a:t>
            </a:r>
            <a:endParaRPr lang="en-US"/>
          </a:p>
        </p:txBody>
      </p:sp>
      <p:sp>
        <p:nvSpPr>
          <p:cNvPr id="11" name="Slide Number Placeholder 10"/>
          <p:cNvSpPr>
            <a:spLocks noGrp="1"/>
          </p:cNvSpPr>
          <p:nvPr>
            <p:ph type="sldNum" sz="quarter" idx="12"/>
          </p:nvPr>
        </p:nvSpPr>
        <p:spPr/>
        <p:txBody>
          <a:bodyPr/>
          <a:lstStyle/>
          <a:p>
            <a:fld id="{20F8B174-B042-4CE3-8666-0123AA244BDB}" type="slidenum">
              <a:rPr lang="en-US" smtClean="0"/>
              <a:t>42</a:t>
            </a:fld>
            <a:endParaRPr lang="en-US"/>
          </a:p>
        </p:txBody>
      </p:sp>
    </p:spTree>
    <p:extLst>
      <p:ext uri="{BB962C8B-B14F-4D97-AF65-F5344CB8AC3E}">
        <p14:creationId xmlns:p14="http://schemas.microsoft.com/office/powerpoint/2010/main" val="746171456"/>
      </p:ext>
    </p:extLst>
  </p:cSld>
  <p:clrMapOvr>
    <a:masterClrMapping/>
  </p:clrMapOvr>
  <mc:AlternateContent xmlns:mc="http://schemas.openxmlformats.org/markup-compatibility/2006" xmlns:p14="http://schemas.microsoft.com/office/powerpoint/2010/main">
    <mc:Choice Requires="p14">
      <p:transition spd="slow" p14:dur="2000" advTm="97431"/>
    </mc:Choice>
    <mc:Fallback xmlns="">
      <p:transition spd="slow" advTm="97431"/>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1874163" y="61386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5425130" cy="523220"/>
          </a:xfrm>
          <a:prstGeom prst="rect">
            <a:avLst/>
          </a:prstGeom>
          <a:noFill/>
        </p:spPr>
        <p:txBody>
          <a:bodyPr wrap="square" rtlCol="0">
            <a:spAutoFit/>
          </a:bodyPr>
          <a:lstStyle/>
          <a:p>
            <a:r>
              <a:rPr lang="en-US" sz="2800" dirty="0" smtClean="0">
                <a:solidFill>
                  <a:schemeClr val="bg1"/>
                </a:solidFill>
              </a:rPr>
              <a:t>The C-I-A Triad</a:t>
            </a:r>
            <a:endParaRPr lang="en-US" sz="2800" dirty="0">
              <a:solidFill>
                <a:schemeClr val="bg1"/>
              </a:solidFill>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3">
            <a:extLst>
              <a:ext uri="{FF2B5EF4-FFF2-40B4-BE49-F238E27FC236}">
                <a16:creationId xmlns="" xmlns:a16="http://schemas.microsoft.com/office/drawing/2014/main" id="{AAA3075D-D6A2-4D7C-9E89-5646A54920BA}"/>
              </a:ext>
            </a:extLst>
          </p:cNvPr>
          <p:cNvSpPr txBox="1">
            <a:spLocks/>
          </p:cNvSpPr>
          <p:nvPr/>
        </p:nvSpPr>
        <p:spPr>
          <a:xfrm>
            <a:off x="1874164" y="1442315"/>
            <a:ext cx="9505036" cy="471176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buNone/>
            </a:pPr>
            <a:r>
              <a:rPr lang="en-US" dirty="0" err="1" smtClean="0">
                <a:latin typeface="Arial" panose="020B0604020202020204" pitchFamily="34" charset="0"/>
                <a:cs typeface="Arial" panose="020B0604020202020204" pitchFamily="34" charset="0"/>
              </a:rPr>
              <a:t>perating</a:t>
            </a:r>
            <a:r>
              <a:rPr lang="en-US" dirty="0" smtClean="0">
                <a:latin typeface="Arial" panose="020B0604020202020204" pitchFamily="34" charset="0"/>
                <a:cs typeface="Arial" panose="020B0604020202020204" pitchFamily="34" charset="0"/>
              </a:rPr>
              <a:t> system hardening:</a:t>
            </a:r>
          </a:p>
          <a:p>
            <a:pPr lvl="1"/>
            <a:r>
              <a:rPr lang="en-US" sz="2200" dirty="0" smtClean="0">
                <a:latin typeface="Arial" panose="020B0604020202020204" pitchFamily="34" charset="0"/>
                <a:cs typeface="Arial" panose="020B0604020202020204" pitchFamily="34" charset="0"/>
              </a:rPr>
              <a:t>Limit the number of software packages installed.</a:t>
            </a:r>
          </a:p>
          <a:p>
            <a:pPr lvl="1"/>
            <a:r>
              <a:rPr lang="en-US" sz="2200" dirty="0" smtClean="0">
                <a:latin typeface="Arial" panose="020B0604020202020204" pitchFamily="34" charset="0"/>
                <a:cs typeface="Arial" panose="020B0604020202020204" pitchFamily="34" charset="0"/>
              </a:rPr>
              <a:t>Remove all but the most critical users from the system.</a:t>
            </a:r>
          </a:p>
          <a:p>
            <a:pPr lvl="1"/>
            <a:r>
              <a:rPr lang="en-US" sz="2200" dirty="0" smtClean="0">
                <a:latin typeface="Arial" panose="020B0604020202020204" pitchFamily="34" charset="0"/>
                <a:cs typeface="Arial" panose="020B0604020202020204" pitchFamily="34" charset="0"/>
              </a:rPr>
              <a:t>Restrict permissions on files and directories.</a:t>
            </a:r>
          </a:p>
          <a:p>
            <a:pPr lvl="1"/>
            <a:r>
              <a:rPr lang="en-US" sz="2200" dirty="0" smtClean="0">
                <a:latin typeface="Arial" panose="020B0604020202020204" pitchFamily="34" charset="0"/>
                <a:cs typeface="Arial" panose="020B0604020202020204" pitchFamily="34" charset="0"/>
              </a:rPr>
              <a:t>Remove all but necessary system services.</a:t>
            </a:r>
            <a:endParaRPr lang="en-US" sz="2200" dirty="0" smtClean="0"/>
          </a:p>
          <a:p>
            <a:r>
              <a:rPr lang="en-US" dirty="0" smtClean="0">
                <a:latin typeface="Arial" panose="020B0604020202020204" pitchFamily="34" charset="0"/>
                <a:cs typeface="Arial" panose="020B0604020202020204" pitchFamily="34" charset="0"/>
              </a:rPr>
              <a:t>Can deploy a completely hardened operating system as a bastion host</a:t>
            </a:r>
          </a:p>
          <a:p>
            <a:pPr lvl="1"/>
            <a:r>
              <a:rPr lang="en-US" sz="2200" dirty="0" smtClean="0"/>
              <a:t>A </a:t>
            </a:r>
            <a:r>
              <a:rPr lang="en-US" sz="2200" b="1" dirty="0" smtClean="0"/>
              <a:t>bastion host </a:t>
            </a:r>
            <a:r>
              <a:rPr lang="en-US" sz="2200" dirty="0" smtClean="0"/>
              <a:t>is a system that is presented to the outside world that can be used to protect other systems that are more sensitive.</a:t>
            </a:r>
          </a:p>
          <a:p>
            <a:pPr marL="0" indent="0">
              <a:buFont typeface="Arial" panose="020B0604020202020204" pitchFamily="34" charset="0"/>
              <a:buNone/>
            </a:pPr>
            <a:endParaRPr lang="en-US" dirty="0"/>
          </a:p>
        </p:txBody>
      </p:sp>
      <p:sp>
        <p:nvSpPr>
          <p:cNvPr id="11" name="object 2"/>
          <p:cNvSpPr/>
          <p:nvPr/>
        </p:nvSpPr>
        <p:spPr>
          <a:xfrm>
            <a:off x="1874163" y="1524000"/>
            <a:ext cx="9505037" cy="4141693"/>
          </a:xfrm>
          <a:prstGeom prst="rect">
            <a:avLst/>
          </a:prstGeom>
          <a:blipFill>
            <a:blip r:embed="rId6" cstate="print"/>
            <a:stretch>
              <a:fillRect/>
            </a:stretch>
          </a:blipFill>
        </p:spPr>
        <p:txBody>
          <a:bodyPr wrap="square" lIns="0" tIns="0" rIns="0" bIns="0" rtlCol="0">
            <a:noAutofit/>
          </a:bodyPr>
          <a:lstStyle/>
          <a:p>
            <a:endParaRPr/>
          </a:p>
        </p:txBody>
      </p:sp>
      <p:sp>
        <p:nvSpPr>
          <p:cNvPr id="12" name="object 5"/>
          <p:cNvSpPr txBox="1"/>
          <p:nvPr/>
        </p:nvSpPr>
        <p:spPr>
          <a:xfrm>
            <a:off x="6509501" y="5206154"/>
            <a:ext cx="1046480" cy="782320"/>
          </a:xfrm>
          <a:prstGeom prst="rect">
            <a:avLst/>
          </a:prstGeom>
        </p:spPr>
        <p:txBody>
          <a:bodyPr vert="horz" wrap="square" lIns="0" tIns="0" rIns="0" bIns="0" rtlCol="0">
            <a:noAutofit/>
          </a:bodyPr>
          <a:lstStyle/>
          <a:p>
            <a:pPr algn="ctr">
              <a:lnSpc>
                <a:spcPct val="100000"/>
              </a:lnSpc>
            </a:pPr>
            <a:r>
              <a:rPr sz="1850" spc="-70" dirty="0" smtClean="0">
                <a:solidFill>
                  <a:srgbClr val="3F4244"/>
                </a:solidFill>
                <a:latin typeface="Arial"/>
                <a:cs typeface="Arial"/>
              </a:rPr>
              <a:t>Availability</a:t>
            </a:r>
            <a:endParaRPr sz="1850" dirty="0">
              <a:latin typeface="Arial"/>
              <a:cs typeface="Arial"/>
            </a:endParaRPr>
          </a:p>
          <a:p>
            <a:pPr>
              <a:lnSpc>
                <a:spcPts val="650"/>
              </a:lnSpc>
              <a:spcBef>
                <a:spcPts val="47"/>
              </a:spcBef>
            </a:pPr>
            <a:endParaRPr sz="650" dirty="0"/>
          </a:p>
          <a:p>
            <a:pPr>
              <a:lnSpc>
                <a:spcPts val="1000"/>
              </a:lnSpc>
            </a:pPr>
            <a:endParaRPr sz="1000" dirty="0"/>
          </a:p>
          <a:p>
            <a:pPr marR="3810" algn="ctr">
              <a:lnSpc>
                <a:spcPct val="100000"/>
              </a:lnSpc>
            </a:pPr>
            <a:r>
              <a:rPr sz="1800" b="1" dirty="0" smtClean="0">
                <a:solidFill>
                  <a:srgbClr val="050505"/>
                </a:solidFill>
                <a:latin typeface="Arial"/>
                <a:cs typeface="Arial"/>
              </a:rPr>
              <a:t>Utility</a:t>
            </a:r>
            <a:endParaRPr sz="1800" dirty="0">
              <a:latin typeface="Arial"/>
              <a:cs typeface="Arial"/>
            </a:endParaRPr>
          </a:p>
        </p:txBody>
      </p:sp>
      <p:sp>
        <p:nvSpPr>
          <p:cNvPr id="9" name="Footer Placeholder 8"/>
          <p:cNvSpPr>
            <a:spLocks noGrp="1"/>
          </p:cNvSpPr>
          <p:nvPr>
            <p:ph type="ftr" sz="quarter" idx="11"/>
          </p:nvPr>
        </p:nvSpPr>
        <p:spPr/>
        <p:txBody>
          <a:bodyPr/>
          <a:lstStyle/>
          <a:p>
            <a:r>
              <a:rPr lang="en-US" smtClean="0"/>
              <a:t>Secure Operating systems                          Dr. Hesham Salman</a:t>
            </a:r>
            <a:endParaRPr lang="en-US"/>
          </a:p>
        </p:txBody>
      </p:sp>
      <p:sp>
        <p:nvSpPr>
          <p:cNvPr id="13" name="Slide Number Placeholder 12"/>
          <p:cNvSpPr>
            <a:spLocks noGrp="1"/>
          </p:cNvSpPr>
          <p:nvPr>
            <p:ph type="sldNum" sz="quarter" idx="12"/>
          </p:nvPr>
        </p:nvSpPr>
        <p:spPr/>
        <p:txBody>
          <a:bodyPr/>
          <a:lstStyle/>
          <a:p>
            <a:fld id="{20F8B174-B042-4CE3-8666-0123AA244BDB}" type="slidenum">
              <a:rPr lang="en-US" smtClean="0"/>
              <a:t>43</a:t>
            </a:fld>
            <a:endParaRPr lang="en-US"/>
          </a:p>
        </p:txBody>
      </p:sp>
    </p:spTree>
    <p:extLst>
      <p:ext uri="{BB962C8B-B14F-4D97-AF65-F5344CB8AC3E}">
        <p14:creationId xmlns:p14="http://schemas.microsoft.com/office/powerpoint/2010/main" val="21661933"/>
      </p:ext>
    </p:extLst>
  </p:cSld>
  <p:clrMapOvr>
    <a:masterClrMapping/>
  </p:clrMapOvr>
  <mc:AlternateContent xmlns:mc="http://schemas.openxmlformats.org/markup-compatibility/2006" xmlns:p14="http://schemas.microsoft.com/office/powerpoint/2010/main">
    <mc:Choice Requires="p14">
      <p:transition spd="slow" p14:dur="2000" advTm="42334"/>
    </mc:Choice>
    <mc:Fallback xmlns="">
      <p:transition spd="slow" advTm="42334"/>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096201" y="6051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5425130" cy="523220"/>
          </a:xfrm>
          <a:prstGeom prst="rect">
            <a:avLst/>
          </a:prstGeom>
          <a:noFill/>
        </p:spPr>
        <p:txBody>
          <a:bodyPr wrap="square" rtlCol="0">
            <a:spAutoFit/>
          </a:bodyPr>
          <a:lstStyle/>
          <a:p>
            <a:r>
              <a:rPr lang="en-US" sz="2800" dirty="0" smtClean="0">
                <a:solidFill>
                  <a:schemeClr val="bg1"/>
                </a:solidFill>
              </a:rPr>
              <a:t>The C-I-A Triad</a:t>
            </a:r>
            <a:endParaRPr lang="en-US" sz="2800" dirty="0">
              <a:solidFill>
                <a:schemeClr val="bg1"/>
              </a:solidFill>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3">
            <a:extLst>
              <a:ext uri="{FF2B5EF4-FFF2-40B4-BE49-F238E27FC236}">
                <a16:creationId xmlns="" xmlns:a16="http://schemas.microsoft.com/office/drawing/2014/main" id="{AAA3075D-D6A2-4D7C-9E89-5646A54920BA}"/>
              </a:ext>
            </a:extLst>
          </p:cNvPr>
          <p:cNvSpPr txBox="1">
            <a:spLocks/>
          </p:cNvSpPr>
          <p:nvPr/>
        </p:nvSpPr>
        <p:spPr>
          <a:xfrm>
            <a:off x="1874165" y="1778978"/>
            <a:ext cx="9505036" cy="427268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1200"/>
              </a:spcBef>
            </a:pPr>
            <a:r>
              <a:rPr lang="en-US" dirty="0" smtClean="0">
                <a:solidFill>
                  <a:srgbClr val="3C4743"/>
                </a:solidFill>
                <a:latin typeface="Arial" panose="020B0604020202020204" pitchFamily="34" charset="0"/>
                <a:cs typeface="Arial" panose="020B0604020202020204" pitchFamily="34" charset="0"/>
              </a:rPr>
              <a:t>Confidentiality</a:t>
            </a:r>
          </a:p>
          <a:p>
            <a:pPr lvl="1">
              <a:spcBef>
                <a:spcPts val="1200"/>
              </a:spcBef>
            </a:pPr>
            <a:r>
              <a:rPr lang="en-US" sz="2100" dirty="0" smtClean="0">
                <a:solidFill>
                  <a:srgbClr val="3C4743"/>
                </a:solidFill>
              </a:rPr>
              <a:t>Keeping secrets</a:t>
            </a:r>
            <a:endParaRPr lang="en-US" sz="2100" dirty="0" smtClean="0">
              <a:solidFill>
                <a:srgbClr val="3C4743"/>
              </a:solidFill>
              <a:latin typeface="Arial" panose="020B0604020202020204" pitchFamily="34" charset="0"/>
              <a:cs typeface="Arial" panose="020B0604020202020204" pitchFamily="34" charset="0"/>
            </a:endParaRPr>
          </a:p>
          <a:p>
            <a:pPr>
              <a:spcBef>
                <a:spcPts val="1200"/>
              </a:spcBef>
            </a:pPr>
            <a:r>
              <a:rPr lang="en-US" dirty="0" smtClean="0">
                <a:solidFill>
                  <a:srgbClr val="3C4743"/>
                </a:solidFill>
                <a:latin typeface="Arial" panose="020B0604020202020204" pitchFamily="34" charset="0"/>
                <a:cs typeface="Arial" panose="020B0604020202020204" pitchFamily="34" charset="0"/>
              </a:rPr>
              <a:t>Integrity</a:t>
            </a:r>
          </a:p>
          <a:p>
            <a:pPr lvl="1">
              <a:spcBef>
                <a:spcPts val="1200"/>
              </a:spcBef>
            </a:pPr>
            <a:r>
              <a:rPr lang="en-US" sz="2100" dirty="0" smtClean="0">
                <a:solidFill>
                  <a:srgbClr val="3C4743"/>
                </a:solidFill>
                <a:latin typeface="Arial" panose="020B0604020202020204" pitchFamily="34" charset="0"/>
                <a:cs typeface="Arial" panose="020B0604020202020204" pitchFamily="34" charset="0"/>
              </a:rPr>
              <a:t>Ensuring that the data that are sent are the data that are received</a:t>
            </a:r>
          </a:p>
          <a:p>
            <a:pPr>
              <a:spcBef>
                <a:spcPts val="1200"/>
              </a:spcBef>
            </a:pPr>
            <a:r>
              <a:rPr lang="en-US" dirty="0" smtClean="0">
                <a:solidFill>
                  <a:srgbClr val="3C4743"/>
                </a:solidFill>
                <a:latin typeface="Arial" panose="020B0604020202020204" pitchFamily="34" charset="0"/>
                <a:cs typeface="Arial" panose="020B0604020202020204" pitchFamily="34" charset="0"/>
              </a:rPr>
              <a:t>Availability</a:t>
            </a:r>
          </a:p>
          <a:p>
            <a:pPr lvl="1">
              <a:spcBef>
                <a:spcPts val="1200"/>
              </a:spcBef>
            </a:pPr>
            <a:r>
              <a:rPr lang="en-US" sz="2100" dirty="0" smtClean="0">
                <a:solidFill>
                  <a:srgbClr val="3C4743"/>
                </a:solidFill>
                <a:latin typeface="Arial" panose="020B0604020202020204" pitchFamily="34" charset="0"/>
                <a:cs typeface="Arial" panose="020B0604020202020204" pitchFamily="34" charset="0"/>
              </a:rPr>
              <a:t>Ensuring use of a service, such as a networked application</a:t>
            </a:r>
          </a:p>
          <a:p>
            <a:pPr lvl="1">
              <a:spcBef>
                <a:spcPts val="1200"/>
              </a:spcBef>
            </a:pPr>
            <a:r>
              <a:rPr lang="en-US" sz="2100" dirty="0" smtClean="0">
                <a:solidFill>
                  <a:srgbClr val="3C4743"/>
                </a:solidFill>
                <a:latin typeface="Arial" panose="020B0604020202020204" pitchFamily="34" charset="0"/>
                <a:cs typeface="Arial" panose="020B0604020202020204" pitchFamily="34" charset="0"/>
              </a:rPr>
              <a:t>Software that is buggy and crashes a lot affects availability</a:t>
            </a:r>
          </a:p>
          <a:p>
            <a:pPr lvl="1">
              <a:spcBef>
                <a:spcPts val="1200"/>
              </a:spcBef>
            </a:pPr>
            <a:r>
              <a:rPr lang="en-US" sz="2100" dirty="0" smtClean="0">
                <a:solidFill>
                  <a:srgbClr val="3C4743"/>
                </a:solidFill>
                <a:latin typeface="Arial" panose="020B0604020202020204" pitchFamily="34" charset="0"/>
                <a:cs typeface="Arial" panose="020B0604020202020204" pitchFamily="34" charset="0"/>
              </a:rPr>
              <a:t>A denial of service (</a:t>
            </a:r>
            <a:r>
              <a:rPr lang="en-US" sz="2100" dirty="0" err="1" smtClean="0">
                <a:solidFill>
                  <a:srgbClr val="3C4743"/>
                </a:solidFill>
                <a:latin typeface="Arial" panose="020B0604020202020204" pitchFamily="34" charset="0"/>
                <a:cs typeface="Arial" panose="020B0604020202020204" pitchFamily="34" charset="0"/>
              </a:rPr>
              <a:t>DoS</a:t>
            </a:r>
            <a:r>
              <a:rPr lang="en-US" sz="2100" dirty="0" smtClean="0">
                <a:solidFill>
                  <a:srgbClr val="3C4743"/>
                </a:solidFill>
                <a:latin typeface="Arial" panose="020B0604020202020204" pitchFamily="34" charset="0"/>
                <a:cs typeface="Arial" panose="020B0604020202020204" pitchFamily="34" charset="0"/>
              </a:rPr>
              <a:t>) attack is a specific and malicious form of a denial of service condition</a:t>
            </a:r>
          </a:p>
          <a:p>
            <a:pPr marL="0" indent="0">
              <a:buFont typeface="Arial" panose="020B0604020202020204" pitchFamily="34" charset="0"/>
              <a:buNone/>
            </a:pPr>
            <a:endParaRPr lang="en-US" dirty="0"/>
          </a:p>
        </p:txBody>
      </p:sp>
      <p:sp>
        <p:nvSpPr>
          <p:cNvPr id="9" name="Footer Placeholder 8"/>
          <p:cNvSpPr>
            <a:spLocks noGrp="1"/>
          </p:cNvSpPr>
          <p:nvPr>
            <p:ph type="ftr" sz="quarter" idx="11"/>
          </p:nvPr>
        </p:nvSpPr>
        <p:spPr/>
        <p:txBody>
          <a:bodyPr/>
          <a:lstStyle/>
          <a:p>
            <a:r>
              <a:rPr lang="en-US" smtClean="0"/>
              <a:t>Secure Operating systems                          Dr. Hesham Salman</a:t>
            </a:r>
            <a:endParaRPr lang="en-US"/>
          </a:p>
        </p:txBody>
      </p:sp>
      <p:sp>
        <p:nvSpPr>
          <p:cNvPr id="11" name="Slide Number Placeholder 10"/>
          <p:cNvSpPr>
            <a:spLocks noGrp="1"/>
          </p:cNvSpPr>
          <p:nvPr>
            <p:ph type="sldNum" sz="quarter" idx="12"/>
          </p:nvPr>
        </p:nvSpPr>
        <p:spPr/>
        <p:txBody>
          <a:bodyPr/>
          <a:lstStyle/>
          <a:p>
            <a:fld id="{20F8B174-B042-4CE3-8666-0123AA244BDB}" type="slidenum">
              <a:rPr lang="en-US" smtClean="0"/>
              <a:t>44</a:t>
            </a:fld>
            <a:endParaRPr lang="en-US"/>
          </a:p>
        </p:txBody>
      </p:sp>
    </p:spTree>
    <p:extLst>
      <p:ext uri="{BB962C8B-B14F-4D97-AF65-F5344CB8AC3E}">
        <p14:creationId xmlns:p14="http://schemas.microsoft.com/office/powerpoint/2010/main" val="229313705"/>
      </p:ext>
    </p:extLst>
  </p:cSld>
  <p:clrMapOvr>
    <a:masterClrMapping/>
  </p:clrMapOvr>
  <mc:AlternateContent xmlns:mc="http://schemas.openxmlformats.org/markup-compatibility/2006" xmlns:p14="http://schemas.microsoft.com/office/powerpoint/2010/main">
    <mc:Choice Requires="p14">
      <p:transition spd="slow" p14:dur="2000" advTm="137764"/>
    </mc:Choice>
    <mc:Fallback xmlns="">
      <p:transition spd="slow" advTm="137764"/>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00604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5425130" cy="646331"/>
          </a:xfrm>
          <a:prstGeom prst="rect">
            <a:avLst/>
          </a:prstGeom>
          <a:noFill/>
        </p:spPr>
        <p:txBody>
          <a:bodyPr wrap="square" rtlCol="0">
            <a:spAutoFit/>
          </a:bodyPr>
          <a:lstStyle/>
          <a:p>
            <a:r>
              <a:rPr lang="en-US" sz="3600" b="1" dirty="0" smtClean="0">
                <a:solidFill>
                  <a:schemeClr val="bg1"/>
                </a:solidFill>
              </a:rPr>
              <a:t>The </a:t>
            </a:r>
            <a:r>
              <a:rPr lang="en-US" sz="3600" b="1" dirty="0" err="1" smtClean="0">
                <a:solidFill>
                  <a:schemeClr val="bg1"/>
                </a:solidFill>
              </a:rPr>
              <a:t>Parkerian</a:t>
            </a:r>
            <a:r>
              <a:rPr lang="en-US" sz="3600" b="1" dirty="0" smtClean="0">
                <a:solidFill>
                  <a:schemeClr val="bg1"/>
                </a:solidFill>
              </a:rPr>
              <a:t>  </a:t>
            </a:r>
            <a:r>
              <a:rPr lang="en-US" sz="3600" b="1" dirty="0" err="1" smtClean="0">
                <a:solidFill>
                  <a:schemeClr val="bg1"/>
                </a:solidFill>
              </a:rPr>
              <a:t>Hexad</a:t>
            </a:r>
            <a:endParaRPr lang="en-US" sz="3600" b="1" dirty="0">
              <a:solidFill>
                <a:schemeClr val="bg1"/>
              </a:solidFill>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3">
            <a:extLst>
              <a:ext uri="{FF2B5EF4-FFF2-40B4-BE49-F238E27FC236}">
                <a16:creationId xmlns="" xmlns:a16="http://schemas.microsoft.com/office/drawing/2014/main" id="{AAA3075D-D6A2-4D7C-9E89-5646A54920BA}"/>
              </a:ext>
            </a:extLst>
          </p:cNvPr>
          <p:cNvSpPr txBox="1">
            <a:spLocks/>
          </p:cNvSpPr>
          <p:nvPr/>
        </p:nvSpPr>
        <p:spPr>
          <a:xfrm>
            <a:off x="1874164" y="1442315"/>
            <a:ext cx="9505036" cy="471176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dirty="0" smtClean="0">
                <a:solidFill>
                  <a:srgbClr val="3C4743"/>
                </a:solidFill>
                <a:latin typeface="Arial" panose="020B0604020202020204" pitchFamily="34" charset="0"/>
                <a:cs typeface="Arial" panose="020B0604020202020204" pitchFamily="34" charset="0"/>
              </a:rPr>
              <a:t>In the late 1990s, Donn Parker, a security professional, proposed an expansion of the C-I-A triad to cover additional concepts he felt were critical to the realm of information security:</a:t>
            </a:r>
          </a:p>
          <a:p>
            <a:pPr lvl="1">
              <a:spcBef>
                <a:spcPts val="1200"/>
              </a:spcBef>
            </a:pPr>
            <a:r>
              <a:rPr lang="en-US" dirty="0" smtClean="0">
                <a:solidFill>
                  <a:srgbClr val="3C4743"/>
                </a:solidFill>
                <a:latin typeface="Arial" panose="020B0604020202020204" pitchFamily="34" charset="0"/>
                <a:cs typeface="Arial" panose="020B0604020202020204" pitchFamily="34" charset="0"/>
              </a:rPr>
              <a:t>Confidentiality</a:t>
            </a:r>
          </a:p>
          <a:p>
            <a:pPr lvl="1">
              <a:spcBef>
                <a:spcPts val="1200"/>
              </a:spcBef>
            </a:pPr>
            <a:r>
              <a:rPr lang="en-US" dirty="0" smtClean="0">
                <a:solidFill>
                  <a:srgbClr val="3C4743"/>
                </a:solidFill>
                <a:latin typeface="Arial" panose="020B0604020202020204" pitchFamily="34" charset="0"/>
                <a:cs typeface="Arial" panose="020B0604020202020204" pitchFamily="34" charset="0"/>
              </a:rPr>
              <a:t>Possession or control</a:t>
            </a:r>
          </a:p>
          <a:p>
            <a:pPr lvl="1">
              <a:spcBef>
                <a:spcPts val="1200"/>
              </a:spcBef>
            </a:pPr>
            <a:r>
              <a:rPr lang="en-US" dirty="0" smtClean="0">
                <a:solidFill>
                  <a:srgbClr val="3C4743"/>
                </a:solidFill>
                <a:latin typeface="Arial" panose="020B0604020202020204" pitchFamily="34" charset="0"/>
                <a:cs typeface="Arial" panose="020B0604020202020204" pitchFamily="34" charset="0"/>
              </a:rPr>
              <a:t>Integrity</a:t>
            </a:r>
          </a:p>
          <a:p>
            <a:pPr lvl="1">
              <a:spcBef>
                <a:spcPts val="1200"/>
              </a:spcBef>
            </a:pPr>
            <a:r>
              <a:rPr lang="en-US" dirty="0" smtClean="0">
                <a:solidFill>
                  <a:srgbClr val="3C4743"/>
                </a:solidFill>
                <a:latin typeface="Arial" panose="020B0604020202020204" pitchFamily="34" charset="0"/>
                <a:cs typeface="Arial" panose="020B0604020202020204" pitchFamily="34" charset="0"/>
              </a:rPr>
              <a:t>Authenticity</a:t>
            </a:r>
          </a:p>
          <a:p>
            <a:pPr lvl="1">
              <a:spcBef>
                <a:spcPts val="1200"/>
              </a:spcBef>
            </a:pPr>
            <a:r>
              <a:rPr lang="en-US" dirty="0" smtClean="0">
                <a:solidFill>
                  <a:srgbClr val="3C4743"/>
                </a:solidFill>
                <a:latin typeface="Arial" panose="020B0604020202020204" pitchFamily="34" charset="0"/>
                <a:cs typeface="Arial" panose="020B0604020202020204" pitchFamily="34" charset="0"/>
              </a:rPr>
              <a:t>Availability</a:t>
            </a:r>
          </a:p>
          <a:p>
            <a:pPr lvl="1">
              <a:spcBef>
                <a:spcPts val="1200"/>
              </a:spcBef>
            </a:pPr>
            <a:r>
              <a:rPr lang="en-US" dirty="0" smtClean="0">
                <a:solidFill>
                  <a:srgbClr val="3C4743"/>
                </a:solidFill>
                <a:latin typeface="Arial" panose="020B0604020202020204" pitchFamily="34" charset="0"/>
                <a:cs typeface="Arial" panose="020B0604020202020204" pitchFamily="34" charset="0"/>
              </a:rPr>
              <a:t>Utility</a:t>
            </a:r>
          </a:p>
          <a:p>
            <a:pPr marL="0" indent="0">
              <a:buFont typeface="Arial" panose="020B0604020202020204" pitchFamily="34" charset="0"/>
              <a:buNone/>
            </a:pPr>
            <a:endParaRPr lang="en-US" dirty="0"/>
          </a:p>
        </p:txBody>
      </p:sp>
      <p:sp>
        <p:nvSpPr>
          <p:cNvPr id="9" name="Footer Placeholder 8"/>
          <p:cNvSpPr>
            <a:spLocks noGrp="1"/>
          </p:cNvSpPr>
          <p:nvPr>
            <p:ph type="ftr" sz="quarter" idx="11"/>
          </p:nvPr>
        </p:nvSpPr>
        <p:spPr/>
        <p:txBody>
          <a:bodyPr/>
          <a:lstStyle/>
          <a:p>
            <a:r>
              <a:rPr lang="en-US" smtClean="0"/>
              <a:t>Secure Operating systems                          Dr. Hesham Salman</a:t>
            </a:r>
            <a:endParaRPr lang="en-US"/>
          </a:p>
        </p:txBody>
      </p:sp>
      <p:sp>
        <p:nvSpPr>
          <p:cNvPr id="11" name="Slide Number Placeholder 10"/>
          <p:cNvSpPr>
            <a:spLocks noGrp="1"/>
          </p:cNvSpPr>
          <p:nvPr>
            <p:ph type="sldNum" sz="quarter" idx="12"/>
          </p:nvPr>
        </p:nvSpPr>
        <p:spPr/>
        <p:txBody>
          <a:bodyPr/>
          <a:lstStyle/>
          <a:p>
            <a:fld id="{20F8B174-B042-4CE3-8666-0123AA244BDB}" type="slidenum">
              <a:rPr lang="en-US" smtClean="0"/>
              <a:t>45</a:t>
            </a:fld>
            <a:endParaRPr lang="en-US"/>
          </a:p>
        </p:txBody>
      </p:sp>
    </p:spTree>
    <p:extLst>
      <p:ext uri="{BB962C8B-B14F-4D97-AF65-F5344CB8AC3E}">
        <p14:creationId xmlns:p14="http://schemas.microsoft.com/office/powerpoint/2010/main" val="4137566746"/>
      </p:ext>
    </p:extLst>
  </p:cSld>
  <p:clrMapOvr>
    <a:masterClrMapping/>
  </p:clrMapOvr>
  <mc:AlternateContent xmlns:mc="http://schemas.openxmlformats.org/markup-compatibility/2006" xmlns:p14="http://schemas.microsoft.com/office/powerpoint/2010/main">
    <mc:Choice Requires="p14">
      <p:transition spd="slow" p14:dur="2000" advTm="65907"/>
    </mc:Choice>
    <mc:Fallback xmlns="">
      <p:transition spd="slow" advTm="65907"/>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1874165" y="597330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40788" y="543490"/>
            <a:ext cx="5425130" cy="646331"/>
          </a:xfrm>
          <a:prstGeom prst="rect">
            <a:avLst/>
          </a:prstGeom>
          <a:noFill/>
        </p:spPr>
        <p:txBody>
          <a:bodyPr wrap="square" rtlCol="0">
            <a:spAutoFit/>
          </a:bodyPr>
          <a:lstStyle/>
          <a:p>
            <a:r>
              <a:rPr lang="en-US" sz="3600" b="1" dirty="0" smtClean="0">
                <a:solidFill>
                  <a:schemeClr val="bg1"/>
                </a:solidFill>
              </a:rPr>
              <a:t>Linux as a Security Device</a:t>
            </a:r>
            <a:endParaRPr lang="en-US" sz="3600" b="1" dirty="0">
              <a:solidFill>
                <a:schemeClr val="bg1"/>
              </a:solidFill>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3">
            <a:extLst>
              <a:ext uri="{FF2B5EF4-FFF2-40B4-BE49-F238E27FC236}">
                <a16:creationId xmlns="" xmlns:a16="http://schemas.microsoft.com/office/drawing/2014/main" id="{AAA3075D-D6A2-4D7C-9E89-5646A54920BA}"/>
              </a:ext>
            </a:extLst>
          </p:cNvPr>
          <p:cNvSpPr txBox="1">
            <a:spLocks/>
          </p:cNvSpPr>
          <p:nvPr/>
        </p:nvSpPr>
        <p:spPr>
          <a:xfrm>
            <a:off x="1874165" y="1831656"/>
            <a:ext cx="9505036" cy="396343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dirty="0" smtClean="0">
                <a:latin typeface="Arial" panose="020B0604020202020204" pitchFamily="34" charset="0"/>
                <a:cs typeface="Arial" panose="020B0604020202020204" pitchFamily="34" charset="0"/>
              </a:rPr>
              <a:t>Operating system hardening:</a:t>
            </a:r>
          </a:p>
          <a:p>
            <a:pPr lvl="1"/>
            <a:r>
              <a:rPr lang="en-US" sz="2200" dirty="0" smtClean="0">
                <a:latin typeface="Arial" panose="020B0604020202020204" pitchFamily="34" charset="0"/>
                <a:cs typeface="Arial" panose="020B0604020202020204" pitchFamily="34" charset="0"/>
              </a:rPr>
              <a:t>Limit the number of software packages installed.</a:t>
            </a:r>
          </a:p>
          <a:p>
            <a:pPr lvl="1"/>
            <a:r>
              <a:rPr lang="en-US" sz="2200" dirty="0" smtClean="0">
                <a:latin typeface="Arial" panose="020B0604020202020204" pitchFamily="34" charset="0"/>
                <a:cs typeface="Arial" panose="020B0604020202020204" pitchFamily="34" charset="0"/>
              </a:rPr>
              <a:t>Remove all but the most critical users from the system.</a:t>
            </a:r>
          </a:p>
          <a:p>
            <a:pPr lvl="1"/>
            <a:r>
              <a:rPr lang="en-US" sz="2200" dirty="0" smtClean="0">
                <a:latin typeface="Arial" panose="020B0604020202020204" pitchFamily="34" charset="0"/>
                <a:cs typeface="Arial" panose="020B0604020202020204" pitchFamily="34" charset="0"/>
              </a:rPr>
              <a:t>Restrict permissions on files and directories.</a:t>
            </a:r>
          </a:p>
          <a:p>
            <a:pPr lvl="1"/>
            <a:r>
              <a:rPr lang="en-US" sz="2200" dirty="0" smtClean="0">
                <a:latin typeface="Arial" panose="020B0604020202020204" pitchFamily="34" charset="0"/>
                <a:cs typeface="Arial" panose="020B0604020202020204" pitchFamily="34" charset="0"/>
              </a:rPr>
              <a:t>Remove all but necessary system services.</a:t>
            </a:r>
            <a:endParaRPr lang="en-US" sz="2200" dirty="0" smtClean="0"/>
          </a:p>
          <a:p>
            <a:r>
              <a:rPr lang="en-US" dirty="0" smtClean="0">
                <a:latin typeface="Arial" panose="020B0604020202020204" pitchFamily="34" charset="0"/>
                <a:cs typeface="Arial" panose="020B0604020202020204" pitchFamily="34" charset="0"/>
              </a:rPr>
              <a:t>Can deploy a completely hardened operating system as a bastion host</a:t>
            </a:r>
          </a:p>
          <a:p>
            <a:pPr lvl="1"/>
            <a:r>
              <a:rPr lang="en-US" sz="2200" dirty="0" smtClean="0"/>
              <a:t>A </a:t>
            </a:r>
            <a:r>
              <a:rPr lang="en-US" sz="2200" b="1" dirty="0" smtClean="0"/>
              <a:t>bastion host </a:t>
            </a:r>
            <a:r>
              <a:rPr lang="en-US" sz="2200" dirty="0" smtClean="0"/>
              <a:t>is a system that is presented to the outside world that can be used to protect other systems that are more sensitive.</a:t>
            </a:r>
            <a:endParaRPr lang="en-US" sz="2200" dirty="0"/>
          </a:p>
        </p:txBody>
      </p:sp>
      <p:sp>
        <p:nvSpPr>
          <p:cNvPr id="9" name="Footer Placeholder 8"/>
          <p:cNvSpPr>
            <a:spLocks noGrp="1"/>
          </p:cNvSpPr>
          <p:nvPr>
            <p:ph type="ftr" sz="quarter" idx="11"/>
          </p:nvPr>
        </p:nvSpPr>
        <p:spPr/>
        <p:txBody>
          <a:bodyPr/>
          <a:lstStyle/>
          <a:p>
            <a:r>
              <a:rPr lang="en-US" smtClean="0"/>
              <a:t>Secure Operating systems                          Dr. Hesham Salman</a:t>
            </a:r>
            <a:endParaRPr lang="en-US"/>
          </a:p>
        </p:txBody>
      </p:sp>
      <p:sp>
        <p:nvSpPr>
          <p:cNvPr id="11" name="Slide Number Placeholder 10"/>
          <p:cNvSpPr>
            <a:spLocks noGrp="1"/>
          </p:cNvSpPr>
          <p:nvPr>
            <p:ph type="sldNum" sz="quarter" idx="12"/>
          </p:nvPr>
        </p:nvSpPr>
        <p:spPr/>
        <p:txBody>
          <a:bodyPr/>
          <a:lstStyle/>
          <a:p>
            <a:fld id="{20F8B174-B042-4CE3-8666-0123AA244BDB}" type="slidenum">
              <a:rPr lang="en-US" smtClean="0"/>
              <a:t>46</a:t>
            </a:fld>
            <a:endParaRPr lang="en-US"/>
          </a:p>
        </p:txBody>
      </p:sp>
    </p:spTree>
    <p:extLst>
      <p:ext uri="{BB962C8B-B14F-4D97-AF65-F5344CB8AC3E}">
        <p14:creationId xmlns:p14="http://schemas.microsoft.com/office/powerpoint/2010/main" val="1270226091"/>
      </p:ext>
    </p:extLst>
  </p:cSld>
  <p:clrMapOvr>
    <a:masterClrMapping/>
  </p:clrMapOvr>
  <mc:AlternateContent xmlns:mc="http://schemas.openxmlformats.org/markup-compatibility/2006" xmlns:p14="http://schemas.microsoft.com/office/powerpoint/2010/main">
    <mc:Choice Requires="p14">
      <p:transition spd="slow" p14:dur="2000" advTm="160297"/>
    </mc:Choice>
    <mc:Fallback xmlns="">
      <p:transition spd="slow" advTm="160297"/>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1874165" y="606212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5425130" cy="523220"/>
          </a:xfrm>
          <a:prstGeom prst="rect">
            <a:avLst/>
          </a:prstGeom>
          <a:noFill/>
        </p:spPr>
        <p:txBody>
          <a:bodyPr wrap="square" rtlCol="0">
            <a:spAutoFit/>
          </a:bodyPr>
          <a:lstStyle/>
          <a:p>
            <a:r>
              <a:rPr lang="en-US" sz="2800" dirty="0" smtClean="0">
                <a:solidFill>
                  <a:schemeClr val="bg1"/>
                </a:solidFill>
              </a:rPr>
              <a:t>Linux as a Security Device</a:t>
            </a:r>
            <a:endParaRPr lang="en-US" sz="2800" dirty="0">
              <a:solidFill>
                <a:schemeClr val="bg1"/>
              </a:solidFill>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3">
            <a:extLst>
              <a:ext uri="{FF2B5EF4-FFF2-40B4-BE49-F238E27FC236}">
                <a16:creationId xmlns="" xmlns:a16="http://schemas.microsoft.com/office/drawing/2014/main" id="{AAA3075D-D6A2-4D7C-9E89-5646A54920BA}"/>
              </a:ext>
            </a:extLst>
          </p:cNvPr>
          <p:cNvSpPr txBox="1">
            <a:spLocks/>
          </p:cNvSpPr>
          <p:nvPr/>
        </p:nvSpPr>
        <p:spPr>
          <a:xfrm>
            <a:off x="1874165" y="1643379"/>
            <a:ext cx="9505036" cy="427268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b="1" dirty="0" smtClean="0">
                <a:solidFill>
                  <a:srgbClr val="3C4743"/>
                </a:solidFill>
                <a:latin typeface="Arial" panose="020B0604020202020204" pitchFamily="34" charset="0"/>
                <a:cs typeface="Arial" panose="020B0604020202020204" pitchFamily="34" charset="0"/>
              </a:rPr>
              <a:t>Firewall</a:t>
            </a:r>
          </a:p>
          <a:p>
            <a:pPr lvl="1" algn="just"/>
            <a:r>
              <a:rPr lang="en-US" dirty="0" smtClean="0">
                <a:solidFill>
                  <a:srgbClr val="3C4743"/>
                </a:solidFill>
                <a:latin typeface="Arial" panose="020B0604020202020204" pitchFamily="34" charset="0"/>
                <a:cs typeface="Arial" panose="020B0604020202020204" pitchFamily="34" charset="0"/>
              </a:rPr>
              <a:t>Hardware or software capable of blocking networking communications based on established criteria, or rules</a:t>
            </a:r>
          </a:p>
          <a:p>
            <a:pPr lvl="1" algn="just"/>
            <a:r>
              <a:rPr lang="en-US" dirty="0" smtClean="0">
                <a:solidFill>
                  <a:srgbClr val="3C4743"/>
                </a:solidFill>
                <a:latin typeface="Arial" panose="020B0604020202020204" pitchFamily="34" charset="0"/>
                <a:cs typeface="Arial" panose="020B0604020202020204" pitchFamily="34" charset="0"/>
              </a:rPr>
              <a:t>Common firewalls available for Linux are </a:t>
            </a:r>
            <a:r>
              <a:rPr lang="en-US" dirty="0" err="1" smtClean="0">
                <a:solidFill>
                  <a:srgbClr val="3C4743"/>
                </a:solidFill>
                <a:latin typeface="Arial" panose="020B0604020202020204" pitchFamily="34" charset="0"/>
                <a:cs typeface="Arial" panose="020B0604020202020204" pitchFamily="34" charset="0"/>
              </a:rPr>
              <a:t>iptables</a:t>
            </a:r>
            <a:r>
              <a:rPr lang="en-US" dirty="0" smtClean="0">
                <a:solidFill>
                  <a:srgbClr val="3C4743"/>
                </a:solidFill>
                <a:latin typeface="Arial" panose="020B0604020202020204" pitchFamily="34" charset="0"/>
                <a:cs typeface="Arial" panose="020B0604020202020204" pitchFamily="34" charset="0"/>
              </a:rPr>
              <a:t> and firewalled</a:t>
            </a:r>
          </a:p>
          <a:p>
            <a:pPr lvl="0" algn="just"/>
            <a:r>
              <a:rPr lang="en-US" sz="2200" dirty="0" smtClean="0">
                <a:solidFill>
                  <a:srgbClr val="3C4743"/>
                </a:solidFill>
                <a:latin typeface="Arial" panose="020B0604020202020204" pitchFamily="34" charset="0"/>
                <a:cs typeface="Arial" panose="020B0604020202020204" pitchFamily="34" charset="0"/>
              </a:rPr>
              <a:t>You can set up firewall rules to allow, drop, or log specific packets from the network.</a:t>
            </a:r>
          </a:p>
          <a:p>
            <a:pPr lvl="0" algn="just"/>
            <a:r>
              <a:rPr lang="en-US" sz="2200" dirty="0" smtClean="0">
                <a:solidFill>
                  <a:srgbClr val="3C4743"/>
                </a:solidFill>
                <a:latin typeface="Arial" panose="020B0604020202020204" pitchFamily="34" charset="0"/>
                <a:cs typeface="Arial" panose="020B0604020202020204" pitchFamily="34" charset="0"/>
              </a:rPr>
              <a:t>If there are multiple network interfaces and a network behind a Linux firewall, you can have it perform network address translation (NAT), effectively hiding all the systems behind your Linux firewall.</a:t>
            </a:r>
          </a:p>
          <a:p>
            <a:pPr lvl="0" algn="just"/>
            <a:r>
              <a:rPr lang="en-US" sz="2200" dirty="0" smtClean="0">
                <a:solidFill>
                  <a:srgbClr val="3C4743"/>
                </a:solidFill>
                <a:latin typeface="Arial" panose="020B0604020202020204" pitchFamily="34" charset="0"/>
                <a:cs typeface="Arial" panose="020B0604020202020204" pitchFamily="34" charset="0"/>
              </a:rPr>
              <a:t>On top of the firewall, you can deploy encryption services using Transport Layer Security (TLS).</a:t>
            </a:r>
            <a:endParaRPr lang="en-US" sz="2200" dirty="0">
              <a:solidFill>
                <a:srgbClr val="3C4743"/>
              </a:solidFill>
              <a:latin typeface="Arial" panose="020B0604020202020204" pitchFamily="34" charset="0"/>
              <a:cs typeface="Arial" panose="020B0604020202020204" pitchFamily="34" charset="0"/>
            </a:endParaRPr>
          </a:p>
        </p:txBody>
      </p:sp>
      <p:sp>
        <p:nvSpPr>
          <p:cNvPr id="9" name="Footer Placeholder 8"/>
          <p:cNvSpPr>
            <a:spLocks noGrp="1"/>
          </p:cNvSpPr>
          <p:nvPr>
            <p:ph type="ftr" sz="quarter" idx="11"/>
          </p:nvPr>
        </p:nvSpPr>
        <p:spPr/>
        <p:txBody>
          <a:bodyPr/>
          <a:lstStyle/>
          <a:p>
            <a:r>
              <a:rPr lang="en-US" smtClean="0"/>
              <a:t>Secure Operating systems                          Dr. Hesham Salman</a:t>
            </a:r>
            <a:endParaRPr lang="en-US"/>
          </a:p>
        </p:txBody>
      </p:sp>
      <p:sp>
        <p:nvSpPr>
          <p:cNvPr id="11" name="Slide Number Placeholder 10"/>
          <p:cNvSpPr>
            <a:spLocks noGrp="1"/>
          </p:cNvSpPr>
          <p:nvPr>
            <p:ph type="sldNum" sz="quarter" idx="12"/>
          </p:nvPr>
        </p:nvSpPr>
        <p:spPr/>
        <p:txBody>
          <a:bodyPr/>
          <a:lstStyle/>
          <a:p>
            <a:fld id="{20F8B174-B042-4CE3-8666-0123AA244BDB}" type="slidenum">
              <a:rPr lang="en-US" smtClean="0"/>
              <a:t>47</a:t>
            </a:fld>
            <a:endParaRPr lang="en-US"/>
          </a:p>
        </p:txBody>
      </p:sp>
    </p:spTree>
    <p:extLst>
      <p:ext uri="{BB962C8B-B14F-4D97-AF65-F5344CB8AC3E}">
        <p14:creationId xmlns:p14="http://schemas.microsoft.com/office/powerpoint/2010/main" val="23218170"/>
      </p:ext>
    </p:extLst>
  </p:cSld>
  <p:clrMapOvr>
    <a:masterClrMapping/>
  </p:clrMapOvr>
  <mc:AlternateContent xmlns:mc="http://schemas.openxmlformats.org/markup-compatibility/2006" xmlns:p14="http://schemas.microsoft.com/office/powerpoint/2010/main">
    <mc:Choice Requires="p14">
      <p:transition spd="slow" p14:dur="2000" advTm="228903"/>
    </mc:Choice>
    <mc:Fallback xmlns="">
      <p:transition spd="slow" advTm="228903"/>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030480" y="607548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5425130" cy="707886"/>
          </a:xfrm>
          <a:prstGeom prst="rect">
            <a:avLst/>
          </a:prstGeom>
          <a:noFill/>
        </p:spPr>
        <p:txBody>
          <a:bodyPr wrap="square" rtlCol="0">
            <a:spAutoFit/>
          </a:bodyPr>
          <a:lstStyle/>
          <a:p>
            <a:r>
              <a:rPr lang="en-US" sz="4000" b="1" dirty="0" smtClean="0">
                <a:solidFill>
                  <a:schemeClr val="bg1"/>
                </a:solidFill>
              </a:rPr>
              <a:t>Linux in the Enterprise</a:t>
            </a:r>
            <a:endParaRPr lang="en-US" sz="4000" b="1" dirty="0">
              <a:solidFill>
                <a:schemeClr val="bg1"/>
              </a:solidFill>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3">
            <a:extLst>
              <a:ext uri="{FF2B5EF4-FFF2-40B4-BE49-F238E27FC236}">
                <a16:creationId xmlns="" xmlns:a16="http://schemas.microsoft.com/office/drawing/2014/main" id="{AAA3075D-D6A2-4D7C-9E89-5646A54920BA}"/>
              </a:ext>
            </a:extLst>
          </p:cNvPr>
          <p:cNvSpPr txBox="1">
            <a:spLocks/>
          </p:cNvSpPr>
          <p:nvPr/>
        </p:nvSpPr>
        <p:spPr>
          <a:xfrm>
            <a:off x="1874164" y="1442315"/>
            <a:ext cx="9505036" cy="471176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sz="2200" dirty="0" smtClean="0">
                <a:latin typeface="Arial" panose="020B0604020202020204" pitchFamily="34" charset="0"/>
                <a:cs typeface="Arial" panose="020B0604020202020204" pitchFamily="34" charset="0"/>
              </a:rPr>
              <a:t>Web server</a:t>
            </a:r>
          </a:p>
          <a:p>
            <a:pPr lvl="1"/>
            <a:r>
              <a:rPr lang="en-US" sz="2200" dirty="0" smtClean="0">
                <a:latin typeface="Arial" panose="020B0604020202020204" pitchFamily="34" charset="0"/>
                <a:cs typeface="Arial" panose="020B0604020202020204" pitchFamily="34" charset="0"/>
              </a:rPr>
              <a:t>The way customers get access to information, products, and services offered by businesses. </a:t>
            </a:r>
          </a:p>
          <a:p>
            <a:pPr lvl="0"/>
            <a:r>
              <a:rPr lang="en-US" sz="2200" dirty="0" smtClean="0">
                <a:latin typeface="Arial" panose="020B0604020202020204" pitchFamily="34" charset="0"/>
                <a:cs typeface="Arial" panose="020B0604020202020204" pitchFamily="34" charset="0"/>
              </a:rPr>
              <a:t>Application server</a:t>
            </a:r>
          </a:p>
          <a:p>
            <a:pPr lvl="1"/>
            <a:r>
              <a:rPr lang="en-US" sz="2200" dirty="0" smtClean="0">
                <a:latin typeface="Arial" panose="020B0604020202020204" pitchFamily="34" charset="0"/>
                <a:cs typeface="Arial" panose="020B0604020202020204" pitchFamily="34" charset="0"/>
              </a:rPr>
              <a:t>Software that provides a framework inside which applications can be written </a:t>
            </a:r>
          </a:p>
          <a:p>
            <a:pPr lvl="0"/>
            <a:r>
              <a:rPr lang="en-US" sz="2200" dirty="0" smtClean="0">
                <a:latin typeface="Arial" panose="020B0604020202020204" pitchFamily="34" charset="0"/>
                <a:cs typeface="Arial" panose="020B0604020202020204" pitchFamily="34" charset="0"/>
              </a:rPr>
              <a:t>Security systems</a:t>
            </a:r>
          </a:p>
          <a:p>
            <a:pPr lvl="1"/>
            <a:r>
              <a:rPr lang="en-US" sz="2200" dirty="0" smtClean="0">
                <a:latin typeface="Arial" panose="020B0604020202020204" pitchFamily="34" charset="0"/>
                <a:cs typeface="Arial" panose="020B0604020202020204" pitchFamily="34" charset="0"/>
              </a:rPr>
              <a:t>Firewalls and intrusion-detection systems </a:t>
            </a:r>
          </a:p>
          <a:p>
            <a:pPr lvl="0"/>
            <a:r>
              <a:rPr lang="en-US" sz="2200" dirty="0" smtClean="0">
                <a:latin typeface="Arial" panose="020B0604020202020204" pitchFamily="34" charset="0"/>
                <a:cs typeface="Arial" panose="020B0604020202020204" pitchFamily="34" charset="0"/>
              </a:rPr>
              <a:t>Operating systems</a:t>
            </a:r>
          </a:p>
          <a:p>
            <a:pPr lvl="1"/>
            <a:r>
              <a:rPr lang="en-US" sz="2200" dirty="0" smtClean="0">
                <a:latin typeface="Arial" panose="020B0604020202020204" pitchFamily="34" charset="0"/>
                <a:cs typeface="Arial" panose="020B0604020202020204" pitchFamily="34" charset="0"/>
              </a:rPr>
              <a:t>Linux is operating system for many security-based appliances </a:t>
            </a:r>
          </a:p>
          <a:p>
            <a:pPr lvl="1"/>
            <a:r>
              <a:rPr lang="en-US" sz="2200" dirty="0" smtClean="0">
                <a:latin typeface="Arial" panose="020B0604020202020204" pitchFamily="34" charset="0"/>
                <a:cs typeface="Arial" panose="020B0604020202020204" pitchFamily="34" charset="0"/>
              </a:rPr>
              <a:t>You can use Linux as Proxy server or gateway, jump host, or bastion server</a:t>
            </a:r>
            <a:endParaRPr lang="en-US" sz="2200" dirty="0">
              <a:latin typeface="Arial" panose="020B0604020202020204" pitchFamily="34" charset="0"/>
              <a:cs typeface="Arial" panose="020B0604020202020204" pitchFamily="34" charset="0"/>
            </a:endParaRPr>
          </a:p>
        </p:txBody>
      </p:sp>
      <p:sp>
        <p:nvSpPr>
          <p:cNvPr id="9" name="Footer Placeholder 8"/>
          <p:cNvSpPr>
            <a:spLocks noGrp="1"/>
          </p:cNvSpPr>
          <p:nvPr>
            <p:ph type="ftr" sz="quarter" idx="11"/>
          </p:nvPr>
        </p:nvSpPr>
        <p:spPr/>
        <p:txBody>
          <a:bodyPr/>
          <a:lstStyle/>
          <a:p>
            <a:r>
              <a:rPr lang="en-US" smtClean="0"/>
              <a:t>Secure Operating systems                          Dr. Hesham Salman</a:t>
            </a:r>
            <a:endParaRPr lang="en-US"/>
          </a:p>
        </p:txBody>
      </p:sp>
      <p:sp>
        <p:nvSpPr>
          <p:cNvPr id="11" name="Slide Number Placeholder 10"/>
          <p:cNvSpPr>
            <a:spLocks noGrp="1"/>
          </p:cNvSpPr>
          <p:nvPr>
            <p:ph type="sldNum" sz="quarter" idx="12"/>
          </p:nvPr>
        </p:nvSpPr>
        <p:spPr/>
        <p:txBody>
          <a:bodyPr/>
          <a:lstStyle/>
          <a:p>
            <a:fld id="{20F8B174-B042-4CE3-8666-0123AA244BDB}" type="slidenum">
              <a:rPr lang="en-US" smtClean="0"/>
              <a:t>48</a:t>
            </a:fld>
            <a:endParaRPr lang="en-US"/>
          </a:p>
        </p:txBody>
      </p:sp>
    </p:spTree>
    <p:extLst>
      <p:ext uri="{BB962C8B-B14F-4D97-AF65-F5344CB8AC3E}">
        <p14:creationId xmlns:p14="http://schemas.microsoft.com/office/powerpoint/2010/main" val="164621693"/>
      </p:ext>
    </p:extLst>
  </p:cSld>
  <p:clrMapOvr>
    <a:masterClrMapping/>
  </p:clrMapOvr>
  <mc:AlternateContent xmlns:mc="http://schemas.openxmlformats.org/markup-compatibility/2006" xmlns:p14="http://schemas.microsoft.com/office/powerpoint/2010/main">
    <mc:Choice Requires="p14">
      <p:transition spd="slow" p14:dur="2000" advTm="125141"/>
    </mc:Choice>
    <mc:Fallback xmlns="">
      <p:transition spd="slow" advTm="125141"/>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053927" y="605708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5425130" cy="707886"/>
          </a:xfrm>
          <a:prstGeom prst="rect">
            <a:avLst/>
          </a:prstGeom>
          <a:noFill/>
        </p:spPr>
        <p:txBody>
          <a:bodyPr wrap="square" rtlCol="0">
            <a:spAutoFit/>
          </a:bodyPr>
          <a:lstStyle/>
          <a:p>
            <a:r>
              <a:rPr lang="en-US" sz="4000" b="1" dirty="0" smtClean="0">
                <a:solidFill>
                  <a:schemeClr val="bg1"/>
                </a:solidFill>
              </a:rPr>
              <a:t>Linux in the Enterprise</a:t>
            </a:r>
            <a:endParaRPr lang="en-US" sz="4000" b="1" dirty="0">
              <a:solidFill>
                <a:schemeClr val="bg1"/>
              </a:solidFill>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3">
            <a:extLst>
              <a:ext uri="{FF2B5EF4-FFF2-40B4-BE49-F238E27FC236}">
                <a16:creationId xmlns="" xmlns:a16="http://schemas.microsoft.com/office/drawing/2014/main" id="{AAA3075D-D6A2-4D7C-9E89-5646A54920BA}"/>
              </a:ext>
            </a:extLst>
          </p:cNvPr>
          <p:cNvSpPr txBox="1">
            <a:spLocks/>
          </p:cNvSpPr>
          <p:nvPr/>
        </p:nvSpPr>
        <p:spPr>
          <a:xfrm>
            <a:off x="1874165" y="1798002"/>
            <a:ext cx="9505036" cy="352317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dirty="0" smtClean="0">
                <a:latin typeface="Arial" panose="020B0604020202020204" pitchFamily="34" charset="0"/>
                <a:cs typeface="Arial" panose="020B0604020202020204" pitchFamily="34" charset="0"/>
              </a:rPr>
              <a:t>Filtering </a:t>
            </a:r>
          </a:p>
          <a:p>
            <a:pPr lvl="1"/>
            <a:r>
              <a:rPr lang="en-US" sz="2200" dirty="0" smtClean="0">
                <a:latin typeface="Arial" panose="020B0604020202020204" pitchFamily="34" charset="0"/>
                <a:cs typeface="Arial" panose="020B0604020202020204" pitchFamily="34" charset="0"/>
              </a:rPr>
              <a:t>Between network segments</a:t>
            </a:r>
          </a:p>
          <a:p>
            <a:pPr lvl="0"/>
            <a:r>
              <a:rPr lang="en-US" dirty="0" smtClean="0">
                <a:latin typeface="Arial" panose="020B0604020202020204" pitchFamily="34" charset="0"/>
                <a:cs typeface="Arial" panose="020B0604020202020204" pitchFamily="34" charset="0"/>
              </a:rPr>
              <a:t>Remote Desktop Protocol (RDP) system </a:t>
            </a:r>
          </a:p>
          <a:p>
            <a:pPr lvl="1"/>
            <a:r>
              <a:rPr lang="en-US" sz="2200" dirty="0" smtClean="0">
                <a:latin typeface="Arial" panose="020B0604020202020204" pitchFamily="34" charset="0"/>
                <a:cs typeface="Arial" panose="020B0604020202020204" pitchFamily="34" charset="0"/>
              </a:rPr>
              <a:t>Many packages support functions commonly found on Windows systems </a:t>
            </a:r>
          </a:p>
          <a:p>
            <a:pPr lvl="0"/>
            <a:r>
              <a:rPr lang="en-US" dirty="0" smtClean="0">
                <a:latin typeface="Arial" panose="020B0604020202020204" pitchFamily="34" charset="0"/>
                <a:cs typeface="Arial" panose="020B0604020202020204" pitchFamily="34" charset="0"/>
              </a:rPr>
              <a:t>File server / file sharing </a:t>
            </a:r>
          </a:p>
          <a:p>
            <a:pPr lvl="1"/>
            <a:r>
              <a:rPr lang="en-US" sz="2200" dirty="0" smtClean="0">
                <a:latin typeface="Arial" panose="020B0604020202020204" pitchFamily="34" charset="0"/>
                <a:cs typeface="Arial" panose="020B0604020202020204" pitchFamily="34" charset="0"/>
              </a:rPr>
              <a:t>Makes use of Server Message Block (SMB) or Common Internet File System (CIFS) systems, or Network File System (NFS)</a:t>
            </a:r>
          </a:p>
        </p:txBody>
      </p:sp>
      <p:sp>
        <p:nvSpPr>
          <p:cNvPr id="9" name="Footer Placeholder 8"/>
          <p:cNvSpPr>
            <a:spLocks noGrp="1"/>
          </p:cNvSpPr>
          <p:nvPr>
            <p:ph type="ftr" sz="quarter" idx="11"/>
          </p:nvPr>
        </p:nvSpPr>
        <p:spPr/>
        <p:txBody>
          <a:bodyPr/>
          <a:lstStyle/>
          <a:p>
            <a:r>
              <a:rPr lang="en-US" smtClean="0"/>
              <a:t>Secure Operating systems                          Dr. Hesham Salman</a:t>
            </a:r>
            <a:endParaRPr lang="en-US"/>
          </a:p>
        </p:txBody>
      </p:sp>
      <p:sp>
        <p:nvSpPr>
          <p:cNvPr id="11" name="Slide Number Placeholder 10"/>
          <p:cNvSpPr>
            <a:spLocks noGrp="1"/>
          </p:cNvSpPr>
          <p:nvPr>
            <p:ph type="sldNum" sz="quarter" idx="12"/>
          </p:nvPr>
        </p:nvSpPr>
        <p:spPr/>
        <p:txBody>
          <a:bodyPr/>
          <a:lstStyle/>
          <a:p>
            <a:fld id="{20F8B174-B042-4CE3-8666-0123AA244BDB}" type="slidenum">
              <a:rPr lang="en-US" smtClean="0"/>
              <a:t>49</a:t>
            </a:fld>
            <a:endParaRPr lang="en-US"/>
          </a:p>
        </p:txBody>
      </p:sp>
    </p:spTree>
    <p:extLst>
      <p:ext uri="{BB962C8B-B14F-4D97-AF65-F5344CB8AC3E}">
        <p14:creationId xmlns:p14="http://schemas.microsoft.com/office/powerpoint/2010/main" val="1637608362"/>
      </p:ext>
    </p:extLst>
  </p:cSld>
  <p:clrMapOvr>
    <a:masterClrMapping/>
  </p:clrMapOvr>
  <mc:AlternateContent xmlns:mc="http://schemas.openxmlformats.org/markup-compatibility/2006" xmlns:p14="http://schemas.microsoft.com/office/powerpoint/2010/main">
    <mc:Choice Requires="p14">
      <p:transition spd="slow" p14:dur="2000" advTm="84292"/>
    </mc:Choice>
    <mc:Fallback xmlns="">
      <p:transition spd="slow" advTm="84292"/>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065649" y="59814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40788" y="543490"/>
            <a:ext cx="5425130" cy="707886"/>
          </a:xfrm>
          <a:prstGeom prst="rect">
            <a:avLst/>
          </a:prstGeom>
          <a:noFill/>
        </p:spPr>
        <p:txBody>
          <a:bodyPr wrap="square" rtlCol="0">
            <a:spAutoFit/>
          </a:bodyPr>
          <a:lstStyle/>
          <a:p>
            <a:r>
              <a:rPr lang="en-US" sz="4000" b="1" dirty="0" smtClean="0">
                <a:solidFill>
                  <a:schemeClr val="bg1"/>
                </a:solidFill>
              </a:rPr>
              <a:t>Recent Security Issues</a:t>
            </a:r>
            <a:endParaRPr lang="en-US" sz="4000" b="1" dirty="0">
              <a:solidFill>
                <a:schemeClr val="bg1"/>
              </a:solidFill>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3">
            <a:extLst>
              <a:ext uri="{FF2B5EF4-FFF2-40B4-BE49-F238E27FC236}">
                <a16:creationId xmlns="" xmlns:a16="http://schemas.microsoft.com/office/drawing/2014/main" id="{AAA3075D-D6A2-4D7C-9E89-5646A54920BA}"/>
              </a:ext>
            </a:extLst>
          </p:cNvPr>
          <p:cNvSpPr txBox="1">
            <a:spLocks/>
          </p:cNvSpPr>
          <p:nvPr/>
        </p:nvSpPr>
        <p:spPr>
          <a:xfrm>
            <a:off x="1874165" y="1840807"/>
            <a:ext cx="9505036" cy="387783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dirty="0">
                <a:latin typeface="Arial" panose="020B0604020202020204" pitchFamily="34" charset="0"/>
                <a:cs typeface="Arial" panose="020B0604020202020204" pitchFamily="34" charset="0"/>
              </a:rPr>
              <a:t>Vulnerabilities </a:t>
            </a:r>
          </a:p>
          <a:p>
            <a:pPr lvl="1"/>
            <a:r>
              <a:rPr lang="en-US" sz="2200" dirty="0">
                <a:latin typeface="Arial" panose="020B0604020202020204" pitchFamily="34" charset="0"/>
                <a:cs typeface="Arial" panose="020B0604020202020204" pitchFamily="34" charset="0"/>
              </a:rPr>
              <a:t>Addition of more functions to a system increases complexity</a:t>
            </a:r>
          </a:p>
          <a:p>
            <a:pPr lvl="1"/>
            <a:r>
              <a:rPr lang="en-US" sz="2200" dirty="0">
                <a:latin typeface="Arial" panose="020B0604020202020204" pitchFamily="34" charset="0"/>
                <a:cs typeface="Arial" panose="020B0604020202020204" pitchFamily="34" charset="0"/>
              </a:rPr>
              <a:t>Increased complexity results in more potential for unforeseen problems</a:t>
            </a:r>
          </a:p>
          <a:p>
            <a:pPr lvl="1"/>
            <a:r>
              <a:rPr lang="en-US" sz="2200" dirty="0"/>
              <a:t>Testing is essential but cannot account for all user behaviors</a:t>
            </a:r>
          </a:p>
          <a:p>
            <a:pPr lvl="0"/>
            <a:r>
              <a:rPr lang="en-US" dirty="0" smtClean="0">
                <a:solidFill>
                  <a:srgbClr val="3C4743"/>
                </a:solidFill>
                <a:latin typeface="Arial" panose="020B0604020202020204" pitchFamily="34" charset="0"/>
                <a:cs typeface="Arial" panose="020B0604020202020204" pitchFamily="34" charset="0"/>
              </a:rPr>
              <a:t>Increased prevalence of notification laws</a:t>
            </a:r>
          </a:p>
          <a:p>
            <a:pPr lvl="1"/>
            <a:r>
              <a:rPr lang="en-US" sz="2200" dirty="0" smtClean="0">
                <a:solidFill>
                  <a:srgbClr val="3C4743"/>
                </a:solidFill>
                <a:latin typeface="Arial" panose="020B0604020202020204" pitchFamily="34" charset="0"/>
                <a:cs typeface="Arial" panose="020B0604020202020204" pitchFamily="34" charset="0"/>
              </a:rPr>
              <a:t>Businesses must notify customers of a breach</a:t>
            </a:r>
          </a:p>
          <a:p>
            <a:pPr lvl="1"/>
            <a:r>
              <a:rPr lang="en-US" sz="2200" dirty="0" smtClean="0">
                <a:solidFill>
                  <a:srgbClr val="3C4743"/>
                </a:solidFill>
                <a:latin typeface="Arial" panose="020B0604020202020204" pitchFamily="34" charset="0"/>
                <a:cs typeface="Arial" panose="020B0604020202020204" pitchFamily="34" charset="0"/>
              </a:rPr>
              <a:t>Customers have the right to know when their personal information is at risk</a:t>
            </a:r>
          </a:p>
        </p:txBody>
      </p:sp>
      <p:sp>
        <p:nvSpPr>
          <p:cNvPr id="9" name="Footer Placeholder 8"/>
          <p:cNvSpPr>
            <a:spLocks noGrp="1"/>
          </p:cNvSpPr>
          <p:nvPr>
            <p:ph type="ftr" sz="quarter" idx="11"/>
          </p:nvPr>
        </p:nvSpPr>
        <p:spPr/>
        <p:txBody>
          <a:bodyPr/>
          <a:lstStyle/>
          <a:p>
            <a:r>
              <a:rPr lang="en-US" smtClean="0"/>
              <a:t>Secure Operating systems                          Dr. Hesham Salman</a:t>
            </a:r>
            <a:endParaRPr lang="en-US"/>
          </a:p>
        </p:txBody>
      </p:sp>
      <p:sp>
        <p:nvSpPr>
          <p:cNvPr id="11" name="Slide Number Placeholder 10"/>
          <p:cNvSpPr>
            <a:spLocks noGrp="1"/>
          </p:cNvSpPr>
          <p:nvPr>
            <p:ph type="sldNum" sz="quarter" idx="12"/>
          </p:nvPr>
        </p:nvSpPr>
        <p:spPr/>
        <p:txBody>
          <a:bodyPr/>
          <a:lstStyle/>
          <a:p>
            <a:fld id="{20F8B174-B042-4CE3-8666-0123AA244BDB}" type="slidenum">
              <a:rPr lang="en-US" smtClean="0"/>
              <a:t>50</a:t>
            </a:fld>
            <a:endParaRPr lang="en-US"/>
          </a:p>
        </p:txBody>
      </p:sp>
    </p:spTree>
    <p:extLst>
      <p:ext uri="{BB962C8B-B14F-4D97-AF65-F5344CB8AC3E}">
        <p14:creationId xmlns:p14="http://schemas.microsoft.com/office/powerpoint/2010/main" val="1914482482"/>
      </p:ext>
    </p:extLst>
  </p:cSld>
  <p:clrMapOvr>
    <a:masterClrMapping/>
  </p:clrMapOvr>
  <mc:AlternateContent xmlns:mc="http://schemas.openxmlformats.org/markup-compatibility/2006" xmlns:p14="http://schemas.microsoft.com/office/powerpoint/2010/main">
    <mc:Choice Requires="p14">
      <p:transition spd="slow" p14:dur="2000" advTm="151780"/>
    </mc:Choice>
    <mc:Fallback xmlns="">
      <p:transition spd="slow" advTm="151780"/>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053926"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5425130" cy="523220"/>
          </a:xfrm>
          <a:prstGeom prst="rect">
            <a:avLst/>
          </a:prstGeom>
          <a:noFill/>
        </p:spPr>
        <p:txBody>
          <a:bodyPr wrap="square" rtlCol="0">
            <a:spAutoFit/>
          </a:bodyPr>
          <a:lstStyle/>
          <a:p>
            <a:r>
              <a:rPr lang="en-US" sz="2800" dirty="0" smtClean="0">
                <a:solidFill>
                  <a:schemeClr val="bg1"/>
                </a:solidFill>
              </a:rPr>
              <a:t>Recent Security Issues</a:t>
            </a:r>
            <a:endParaRPr lang="en-US" sz="2800" dirty="0">
              <a:solidFill>
                <a:schemeClr val="bg1"/>
              </a:solidFill>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3">
            <a:extLst>
              <a:ext uri="{FF2B5EF4-FFF2-40B4-BE49-F238E27FC236}">
                <a16:creationId xmlns="" xmlns:a16="http://schemas.microsoft.com/office/drawing/2014/main" id="{AAA3075D-D6A2-4D7C-9E89-5646A54920BA}"/>
              </a:ext>
            </a:extLst>
          </p:cNvPr>
          <p:cNvSpPr txBox="1">
            <a:spLocks/>
          </p:cNvSpPr>
          <p:nvPr/>
        </p:nvSpPr>
        <p:spPr>
          <a:xfrm>
            <a:off x="1874165" y="1823569"/>
            <a:ext cx="9505036" cy="347204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dirty="0">
                <a:solidFill>
                  <a:srgbClr val="3C4743"/>
                </a:solidFill>
                <a:latin typeface="Arial" panose="020B0604020202020204" pitchFamily="34" charset="0"/>
                <a:cs typeface="Arial" panose="020B0604020202020204" pitchFamily="34" charset="0"/>
              </a:rPr>
              <a:t>Hacker</a:t>
            </a:r>
          </a:p>
          <a:p>
            <a:pPr lvl="1"/>
            <a:r>
              <a:rPr lang="en-US" sz="2200" dirty="0">
                <a:solidFill>
                  <a:srgbClr val="3C4743"/>
                </a:solidFill>
                <a:latin typeface="Arial" panose="020B0604020202020204" pitchFamily="34" charset="0"/>
                <a:cs typeface="Arial" panose="020B0604020202020204" pitchFamily="34" charset="0"/>
              </a:rPr>
              <a:t>Someone who shows great technical skills and creativity in completing specific tasks</a:t>
            </a:r>
          </a:p>
          <a:p>
            <a:pPr lvl="1"/>
            <a:r>
              <a:rPr lang="en-US" sz="2200" dirty="0">
                <a:solidFill>
                  <a:srgbClr val="3C4743"/>
                </a:solidFill>
                <a:latin typeface="Arial" panose="020B0604020202020204" pitchFamily="34" charset="0"/>
                <a:cs typeface="Arial" panose="020B0604020202020204" pitchFamily="34" charset="0"/>
              </a:rPr>
              <a:t>May or may not be a criminal</a:t>
            </a:r>
          </a:p>
          <a:p>
            <a:pPr lvl="0"/>
            <a:r>
              <a:rPr lang="en-US" sz="2200" dirty="0" smtClean="0">
                <a:solidFill>
                  <a:srgbClr val="3C4743"/>
                </a:solidFill>
                <a:latin typeface="Arial" panose="020B0604020202020204" pitchFamily="34" charset="0"/>
                <a:cs typeface="Arial" panose="020B0604020202020204" pitchFamily="34" charset="0"/>
              </a:rPr>
              <a:t>Black-hat hacker</a:t>
            </a:r>
          </a:p>
          <a:p>
            <a:pPr lvl="1"/>
            <a:r>
              <a:rPr lang="en-US" sz="2200" dirty="0" smtClean="0">
                <a:solidFill>
                  <a:srgbClr val="3C4743"/>
                </a:solidFill>
                <a:latin typeface="Arial" panose="020B0604020202020204" pitchFamily="34" charset="0"/>
                <a:cs typeface="Arial" panose="020B0604020202020204" pitchFamily="34" charset="0"/>
              </a:rPr>
              <a:t>Someone who performs attacks against victims for malicious purposes</a:t>
            </a:r>
          </a:p>
        </p:txBody>
      </p:sp>
      <p:sp>
        <p:nvSpPr>
          <p:cNvPr id="9" name="Footer Placeholder 8"/>
          <p:cNvSpPr>
            <a:spLocks noGrp="1"/>
          </p:cNvSpPr>
          <p:nvPr>
            <p:ph type="ftr" sz="quarter" idx="11"/>
          </p:nvPr>
        </p:nvSpPr>
        <p:spPr/>
        <p:txBody>
          <a:bodyPr/>
          <a:lstStyle/>
          <a:p>
            <a:r>
              <a:rPr lang="en-US" smtClean="0"/>
              <a:t>Secure Operating systems                          Dr. Hesham Salman</a:t>
            </a:r>
            <a:endParaRPr lang="en-US"/>
          </a:p>
        </p:txBody>
      </p:sp>
      <p:sp>
        <p:nvSpPr>
          <p:cNvPr id="11" name="Slide Number Placeholder 10"/>
          <p:cNvSpPr>
            <a:spLocks noGrp="1"/>
          </p:cNvSpPr>
          <p:nvPr>
            <p:ph type="sldNum" sz="quarter" idx="12"/>
          </p:nvPr>
        </p:nvSpPr>
        <p:spPr/>
        <p:txBody>
          <a:bodyPr/>
          <a:lstStyle/>
          <a:p>
            <a:fld id="{20F8B174-B042-4CE3-8666-0123AA244BDB}" type="slidenum">
              <a:rPr lang="en-US" smtClean="0"/>
              <a:t>51</a:t>
            </a:fld>
            <a:endParaRPr lang="en-US"/>
          </a:p>
        </p:txBody>
      </p:sp>
    </p:spTree>
    <p:extLst>
      <p:ext uri="{BB962C8B-B14F-4D97-AF65-F5344CB8AC3E}">
        <p14:creationId xmlns:p14="http://schemas.microsoft.com/office/powerpoint/2010/main" val="3631234641"/>
      </p:ext>
    </p:extLst>
  </p:cSld>
  <p:clrMapOvr>
    <a:masterClrMapping/>
  </p:clrMapOvr>
  <mc:AlternateContent xmlns:mc="http://schemas.openxmlformats.org/markup-compatibility/2006" xmlns:p14="http://schemas.microsoft.com/office/powerpoint/2010/main">
    <mc:Choice Requires="p14">
      <p:transition spd="slow" p14:dur="2000" advTm="94328"/>
    </mc:Choice>
    <mc:Fallback xmlns="">
      <p:transition spd="slow" advTm="94328"/>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077372" y="60361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5425130" cy="523220"/>
          </a:xfrm>
          <a:prstGeom prst="rect">
            <a:avLst/>
          </a:prstGeom>
          <a:noFill/>
        </p:spPr>
        <p:txBody>
          <a:bodyPr wrap="square" rtlCol="0">
            <a:spAutoFit/>
          </a:bodyPr>
          <a:lstStyle/>
          <a:p>
            <a:r>
              <a:rPr lang="en-US" sz="2800" dirty="0" smtClean="0">
                <a:solidFill>
                  <a:schemeClr val="bg1"/>
                </a:solidFill>
              </a:rPr>
              <a:t>Recent Security Issues</a:t>
            </a:r>
            <a:endParaRPr lang="en-US" sz="2800" dirty="0">
              <a:solidFill>
                <a:schemeClr val="bg1"/>
              </a:solidFill>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3">
            <a:extLst>
              <a:ext uri="{FF2B5EF4-FFF2-40B4-BE49-F238E27FC236}">
                <a16:creationId xmlns="" xmlns:a16="http://schemas.microsoft.com/office/drawing/2014/main" id="{AAA3075D-D6A2-4D7C-9E89-5646A54920BA}"/>
              </a:ext>
            </a:extLst>
          </p:cNvPr>
          <p:cNvSpPr txBox="1">
            <a:spLocks/>
          </p:cNvSpPr>
          <p:nvPr/>
        </p:nvSpPr>
        <p:spPr>
          <a:xfrm>
            <a:off x="1871944" y="1812468"/>
            <a:ext cx="9505036" cy="39055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lnSpc>
                <a:spcPct val="150000"/>
              </a:lnSpc>
            </a:pPr>
            <a:r>
              <a:rPr lang="en-US" sz="2200" b="1" dirty="0" smtClean="0">
                <a:solidFill>
                  <a:srgbClr val="3C4743"/>
                </a:solidFill>
                <a:latin typeface="Arial" panose="020B0604020202020204" pitchFamily="34" charset="0"/>
                <a:cs typeface="Arial" panose="020B0604020202020204" pitchFamily="34" charset="0"/>
              </a:rPr>
              <a:t>White-hat hacker</a:t>
            </a:r>
          </a:p>
          <a:p>
            <a:pPr lvl="1">
              <a:lnSpc>
                <a:spcPct val="150000"/>
              </a:lnSpc>
            </a:pPr>
            <a:r>
              <a:rPr lang="en-US" sz="2200" b="1" dirty="0" smtClean="0">
                <a:solidFill>
                  <a:srgbClr val="3C4743"/>
                </a:solidFill>
                <a:latin typeface="Arial" panose="020B0604020202020204" pitchFamily="34" charset="0"/>
                <a:cs typeface="Arial" panose="020B0604020202020204" pitchFamily="34" charset="0"/>
              </a:rPr>
              <a:t>May use some of the same techniques as a black-hat hacker but is a good guy</a:t>
            </a:r>
          </a:p>
          <a:p>
            <a:pPr lvl="0">
              <a:lnSpc>
                <a:spcPct val="150000"/>
              </a:lnSpc>
            </a:pPr>
            <a:r>
              <a:rPr lang="en-US" sz="2200" b="1" dirty="0" smtClean="0">
                <a:solidFill>
                  <a:srgbClr val="3C4743"/>
                </a:solidFill>
                <a:latin typeface="Arial" panose="020B0604020202020204" pitchFamily="34" charset="0"/>
                <a:cs typeface="Arial" panose="020B0604020202020204" pitchFamily="34" charset="0"/>
              </a:rPr>
              <a:t>Gray-hat hacker</a:t>
            </a:r>
          </a:p>
          <a:p>
            <a:pPr lvl="1">
              <a:lnSpc>
                <a:spcPct val="150000"/>
              </a:lnSpc>
            </a:pPr>
            <a:r>
              <a:rPr lang="en-US" sz="2200" b="1" dirty="0" smtClean="0">
                <a:solidFill>
                  <a:srgbClr val="3C4743"/>
                </a:solidFill>
                <a:latin typeface="Arial" panose="020B0604020202020204" pitchFamily="34" charset="0"/>
                <a:cs typeface="Arial" panose="020B0604020202020204" pitchFamily="34" charset="0"/>
              </a:rPr>
              <a:t>Performs a range of actions that a white-hat hacker will not undertake; somewhere in between a white-hat hacker and a black-hat hacker</a:t>
            </a:r>
            <a:endParaRPr lang="en-US" sz="2200" b="1" dirty="0">
              <a:solidFill>
                <a:srgbClr val="3C4743"/>
              </a:solidFill>
              <a:latin typeface="Arial" panose="020B0604020202020204" pitchFamily="34" charset="0"/>
              <a:cs typeface="Arial" panose="020B0604020202020204" pitchFamily="34" charset="0"/>
            </a:endParaRPr>
          </a:p>
        </p:txBody>
      </p:sp>
      <p:sp>
        <p:nvSpPr>
          <p:cNvPr id="9" name="Footer Placeholder 8"/>
          <p:cNvSpPr>
            <a:spLocks noGrp="1"/>
          </p:cNvSpPr>
          <p:nvPr>
            <p:ph type="ftr" sz="quarter" idx="11"/>
          </p:nvPr>
        </p:nvSpPr>
        <p:spPr/>
        <p:txBody>
          <a:bodyPr/>
          <a:lstStyle/>
          <a:p>
            <a:r>
              <a:rPr lang="en-US" smtClean="0"/>
              <a:t>Secure Operating systems                          Dr. Hesham Salman</a:t>
            </a:r>
            <a:endParaRPr lang="en-US"/>
          </a:p>
        </p:txBody>
      </p:sp>
      <p:sp>
        <p:nvSpPr>
          <p:cNvPr id="11" name="Slide Number Placeholder 10"/>
          <p:cNvSpPr>
            <a:spLocks noGrp="1"/>
          </p:cNvSpPr>
          <p:nvPr>
            <p:ph type="sldNum" sz="quarter" idx="12"/>
          </p:nvPr>
        </p:nvSpPr>
        <p:spPr/>
        <p:txBody>
          <a:bodyPr/>
          <a:lstStyle/>
          <a:p>
            <a:fld id="{20F8B174-B042-4CE3-8666-0123AA244BDB}" type="slidenum">
              <a:rPr lang="en-US" smtClean="0"/>
              <a:t>52</a:t>
            </a:fld>
            <a:endParaRPr lang="en-US"/>
          </a:p>
        </p:txBody>
      </p:sp>
    </p:spTree>
    <p:extLst>
      <p:ext uri="{BB962C8B-B14F-4D97-AF65-F5344CB8AC3E}">
        <p14:creationId xmlns:p14="http://schemas.microsoft.com/office/powerpoint/2010/main" val="877698017"/>
      </p:ext>
    </p:extLst>
  </p:cSld>
  <p:clrMapOvr>
    <a:masterClrMapping/>
  </p:clrMapOvr>
  <mc:AlternateContent xmlns:mc="http://schemas.openxmlformats.org/markup-compatibility/2006" xmlns:p14="http://schemas.microsoft.com/office/powerpoint/2010/main">
    <mc:Choice Requires="p14">
      <p:transition spd="slow" p14:dur="2000" advTm="60291"/>
    </mc:Choice>
    <mc:Fallback xmlns="">
      <p:transition spd="slow" advTm="60291"/>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1874165" y="605708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5425130" cy="523220"/>
          </a:xfrm>
          <a:prstGeom prst="rect">
            <a:avLst/>
          </a:prstGeom>
          <a:noFill/>
        </p:spPr>
        <p:txBody>
          <a:bodyPr wrap="square" rtlCol="0">
            <a:spAutoFit/>
          </a:bodyPr>
          <a:lstStyle/>
          <a:p>
            <a:r>
              <a:rPr lang="en-US" sz="2800" dirty="0" smtClean="0">
                <a:solidFill>
                  <a:schemeClr val="bg1"/>
                </a:solidFill>
              </a:rPr>
              <a:t>Recent Security Issues</a:t>
            </a:r>
            <a:endParaRPr lang="en-US" sz="2800" dirty="0">
              <a:solidFill>
                <a:schemeClr val="bg1"/>
              </a:solidFill>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3">
            <a:extLst>
              <a:ext uri="{FF2B5EF4-FFF2-40B4-BE49-F238E27FC236}">
                <a16:creationId xmlns="" xmlns:a16="http://schemas.microsoft.com/office/drawing/2014/main" id="{AAA3075D-D6A2-4D7C-9E89-5646A54920BA}"/>
              </a:ext>
            </a:extLst>
          </p:cNvPr>
          <p:cNvSpPr txBox="1">
            <a:spLocks/>
          </p:cNvSpPr>
          <p:nvPr/>
        </p:nvSpPr>
        <p:spPr>
          <a:xfrm>
            <a:off x="1874165" y="1691697"/>
            <a:ext cx="9505036" cy="396343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dirty="0" smtClean="0">
                <a:solidFill>
                  <a:srgbClr val="3C4743"/>
                </a:solidFill>
                <a:latin typeface="Arial" panose="020B0604020202020204" pitchFamily="34" charset="0"/>
                <a:cs typeface="Arial" panose="020B0604020202020204" pitchFamily="34" charset="0"/>
              </a:rPr>
              <a:t>The Internet is filled with professional organizations and their skilled employees, running businesses that exist to steal information, extort money, or perform other illegal actions.</a:t>
            </a:r>
          </a:p>
          <a:p>
            <a:pPr lvl="0"/>
            <a:r>
              <a:rPr lang="en-US" dirty="0" smtClean="0">
                <a:solidFill>
                  <a:srgbClr val="3C4743"/>
                </a:solidFill>
                <a:latin typeface="Arial" panose="020B0604020202020204" pitchFamily="34" charset="0"/>
                <a:cs typeface="Arial" panose="020B0604020202020204" pitchFamily="34" charset="0"/>
              </a:rPr>
              <a:t>They may be related to the military for different countries, sometimes called nation-states.</a:t>
            </a:r>
          </a:p>
          <a:p>
            <a:pPr lvl="0"/>
            <a:r>
              <a:rPr lang="en-US" dirty="0" smtClean="0">
                <a:solidFill>
                  <a:srgbClr val="3C4743"/>
                </a:solidFill>
                <a:latin typeface="Arial" panose="020B0604020202020204" pitchFamily="34" charset="0"/>
                <a:cs typeface="Arial" panose="020B0604020202020204" pitchFamily="34" charset="0"/>
              </a:rPr>
              <a:t>Some attackers look for information, such as intellectual property, that could be sold. They also might engage in corporate espionage or inter-country espionage.</a:t>
            </a:r>
          </a:p>
        </p:txBody>
      </p:sp>
      <p:sp>
        <p:nvSpPr>
          <p:cNvPr id="9" name="Footer Placeholder 8"/>
          <p:cNvSpPr>
            <a:spLocks noGrp="1"/>
          </p:cNvSpPr>
          <p:nvPr>
            <p:ph type="ftr" sz="quarter" idx="11"/>
          </p:nvPr>
        </p:nvSpPr>
        <p:spPr/>
        <p:txBody>
          <a:bodyPr/>
          <a:lstStyle/>
          <a:p>
            <a:r>
              <a:rPr lang="en-US" smtClean="0"/>
              <a:t>Secure Operating systems                          Dr. Hesham Salman</a:t>
            </a:r>
            <a:endParaRPr lang="en-US"/>
          </a:p>
        </p:txBody>
      </p:sp>
      <p:sp>
        <p:nvSpPr>
          <p:cNvPr id="11" name="Slide Number Placeholder 10"/>
          <p:cNvSpPr>
            <a:spLocks noGrp="1"/>
          </p:cNvSpPr>
          <p:nvPr>
            <p:ph type="sldNum" sz="quarter" idx="12"/>
          </p:nvPr>
        </p:nvSpPr>
        <p:spPr/>
        <p:txBody>
          <a:bodyPr/>
          <a:lstStyle/>
          <a:p>
            <a:fld id="{20F8B174-B042-4CE3-8666-0123AA244BDB}" type="slidenum">
              <a:rPr lang="en-US" smtClean="0"/>
              <a:t>53</a:t>
            </a:fld>
            <a:endParaRPr lang="en-US"/>
          </a:p>
        </p:txBody>
      </p:sp>
    </p:spTree>
    <p:extLst>
      <p:ext uri="{BB962C8B-B14F-4D97-AF65-F5344CB8AC3E}">
        <p14:creationId xmlns:p14="http://schemas.microsoft.com/office/powerpoint/2010/main" val="919987241"/>
      </p:ext>
    </p:extLst>
  </p:cSld>
  <p:clrMapOvr>
    <a:masterClrMapping/>
  </p:clrMapOvr>
  <mc:AlternateContent xmlns:mc="http://schemas.openxmlformats.org/markup-compatibility/2006" xmlns:p14="http://schemas.microsoft.com/office/powerpoint/2010/main">
    <mc:Choice Requires="p14">
      <p:transition spd="slow" p14:dur="2000" advTm="177184"/>
    </mc:Choice>
    <mc:Fallback xmlns="">
      <p:transition spd="slow" advTm="177184"/>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1874165" y="60723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40788" y="543490"/>
            <a:ext cx="5425130" cy="523220"/>
          </a:xfrm>
          <a:prstGeom prst="rect">
            <a:avLst/>
          </a:prstGeom>
          <a:noFill/>
        </p:spPr>
        <p:txBody>
          <a:bodyPr wrap="square" rtlCol="0">
            <a:spAutoFit/>
          </a:bodyPr>
          <a:lstStyle/>
          <a:p>
            <a:r>
              <a:rPr lang="en-US" sz="2800" dirty="0" smtClean="0">
                <a:solidFill>
                  <a:schemeClr val="bg1"/>
                </a:solidFill>
              </a:rPr>
              <a:t>Recent Security Issues</a:t>
            </a:r>
            <a:endParaRPr lang="en-US" sz="2800" dirty="0">
              <a:solidFill>
                <a:schemeClr val="bg1"/>
              </a:solidFill>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3">
            <a:extLst>
              <a:ext uri="{FF2B5EF4-FFF2-40B4-BE49-F238E27FC236}">
                <a16:creationId xmlns="" xmlns:a16="http://schemas.microsoft.com/office/drawing/2014/main" id="{AAA3075D-D6A2-4D7C-9E89-5646A54920BA}"/>
              </a:ext>
            </a:extLst>
          </p:cNvPr>
          <p:cNvSpPr txBox="1">
            <a:spLocks/>
          </p:cNvSpPr>
          <p:nvPr/>
        </p:nvSpPr>
        <p:spPr>
          <a:xfrm>
            <a:off x="1874165" y="1572048"/>
            <a:ext cx="9505036" cy="421862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lnSpc>
                <a:spcPct val="150000"/>
              </a:lnSpc>
            </a:pPr>
            <a:r>
              <a:rPr lang="en-US" dirty="0" smtClean="0">
                <a:solidFill>
                  <a:srgbClr val="3C4743"/>
                </a:solidFill>
                <a:latin typeface="Arial" panose="020B0604020202020204" pitchFamily="34" charset="0"/>
                <a:cs typeface="Arial" panose="020B0604020202020204" pitchFamily="34" charset="0"/>
              </a:rPr>
              <a:t>A malware attack may be launched to get more zombie hosts for a botnet.</a:t>
            </a:r>
          </a:p>
          <a:p>
            <a:pPr lvl="1">
              <a:lnSpc>
                <a:spcPct val="150000"/>
              </a:lnSpc>
            </a:pPr>
            <a:r>
              <a:rPr lang="en-US" dirty="0" smtClean="0">
                <a:solidFill>
                  <a:srgbClr val="3C4743"/>
                </a:solidFill>
                <a:latin typeface="Arial" panose="020B0604020202020204" pitchFamily="34" charset="0"/>
                <a:cs typeface="Arial" panose="020B0604020202020204" pitchFamily="34" charset="0"/>
              </a:rPr>
              <a:t> This is also an attack for financial gain because the zombies may be running web server software as a front to an illegal storefront for, say, pharmaceuticals.</a:t>
            </a:r>
          </a:p>
          <a:p>
            <a:pPr lvl="1">
              <a:lnSpc>
                <a:spcPct val="150000"/>
              </a:lnSpc>
            </a:pPr>
            <a:r>
              <a:rPr lang="en-US" dirty="0" smtClean="0">
                <a:solidFill>
                  <a:srgbClr val="3C4743"/>
                </a:solidFill>
                <a:latin typeface="Arial" panose="020B0604020202020204" pitchFamily="34" charset="0"/>
                <a:cs typeface="Arial" panose="020B0604020202020204" pitchFamily="34" charset="0"/>
              </a:rPr>
              <a:t>The botnet may also be rented to an attacker for political or financial gain.</a:t>
            </a:r>
            <a:endParaRPr lang="en-US" dirty="0">
              <a:solidFill>
                <a:srgbClr val="3C4743"/>
              </a:solidFill>
              <a:latin typeface="Arial" panose="020B0604020202020204" pitchFamily="34" charset="0"/>
              <a:cs typeface="Arial" panose="020B0604020202020204" pitchFamily="34" charset="0"/>
            </a:endParaRPr>
          </a:p>
        </p:txBody>
      </p:sp>
      <p:sp>
        <p:nvSpPr>
          <p:cNvPr id="9" name="Footer Placeholder 8"/>
          <p:cNvSpPr>
            <a:spLocks noGrp="1"/>
          </p:cNvSpPr>
          <p:nvPr>
            <p:ph type="ftr" sz="quarter" idx="11"/>
          </p:nvPr>
        </p:nvSpPr>
        <p:spPr/>
        <p:txBody>
          <a:bodyPr/>
          <a:lstStyle/>
          <a:p>
            <a:r>
              <a:rPr lang="en-US" smtClean="0"/>
              <a:t>Secure Operating systems                          Dr. Hesham Salman</a:t>
            </a:r>
            <a:endParaRPr lang="en-US"/>
          </a:p>
        </p:txBody>
      </p:sp>
      <p:sp>
        <p:nvSpPr>
          <p:cNvPr id="11" name="Slide Number Placeholder 10"/>
          <p:cNvSpPr>
            <a:spLocks noGrp="1"/>
          </p:cNvSpPr>
          <p:nvPr>
            <p:ph type="sldNum" sz="quarter" idx="12"/>
          </p:nvPr>
        </p:nvSpPr>
        <p:spPr/>
        <p:txBody>
          <a:bodyPr/>
          <a:lstStyle/>
          <a:p>
            <a:fld id="{20F8B174-B042-4CE3-8666-0123AA244BDB}" type="slidenum">
              <a:rPr lang="en-US" smtClean="0"/>
              <a:t>54</a:t>
            </a:fld>
            <a:endParaRPr lang="en-US"/>
          </a:p>
        </p:txBody>
      </p:sp>
    </p:spTree>
    <p:extLst>
      <p:ext uri="{BB962C8B-B14F-4D97-AF65-F5344CB8AC3E}">
        <p14:creationId xmlns:p14="http://schemas.microsoft.com/office/powerpoint/2010/main" val="2581365195"/>
      </p:ext>
    </p:extLst>
  </p:cSld>
  <p:clrMapOvr>
    <a:masterClrMapping/>
  </p:clrMapOvr>
  <mc:AlternateContent xmlns:mc="http://schemas.openxmlformats.org/markup-compatibility/2006" xmlns:p14="http://schemas.microsoft.com/office/powerpoint/2010/main">
    <mc:Choice Requires="p14">
      <p:transition spd="slow" p14:dur="2000" advTm="128673"/>
    </mc:Choice>
    <mc:Fallback xmlns="">
      <p:transition spd="slow" advTm="128673"/>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1874165" y="597124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40788" y="543490"/>
            <a:ext cx="5425130" cy="707886"/>
          </a:xfrm>
          <a:prstGeom prst="rect">
            <a:avLst/>
          </a:prstGeom>
          <a:noFill/>
        </p:spPr>
        <p:txBody>
          <a:bodyPr wrap="square" rtlCol="0">
            <a:spAutoFit/>
          </a:bodyPr>
          <a:lstStyle/>
          <a:p>
            <a:r>
              <a:rPr lang="en-US" sz="4000" b="1" dirty="0" smtClean="0">
                <a:solidFill>
                  <a:schemeClr val="bg1"/>
                </a:solidFill>
                <a:ea typeface="ＭＳ Ｐゴシック" pitchFamily="34" charset="-128"/>
              </a:rPr>
              <a:t>Summary</a:t>
            </a:r>
            <a:endParaRPr lang="en-US" sz="4000" b="1" dirty="0">
              <a:solidFill>
                <a:schemeClr val="bg1"/>
              </a:solidFill>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3">
            <a:extLst>
              <a:ext uri="{FF2B5EF4-FFF2-40B4-BE49-F238E27FC236}">
                <a16:creationId xmlns="" xmlns:a16="http://schemas.microsoft.com/office/drawing/2014/main" id="{AAA3075D-D6A2-4D7C-9E89-5646A54920BA}"/>
              </a:ext>
            </a:extLst>
          </p:cNvPr>
          <p:cNvSpPr txBox="1">
            <a:spLocks/>
          </p:cNvSpPr>
          <p:nvPr/>
        </p:nvSpPr>
        <p:spPr>
          <a:xfrm>
            <a:off x="1874165" y="1435662"/>
            <a:ext cx="7771280" cy="43553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2000" b="1" dirty="0"/>
              <a:t>Who are the </a:t>
            </a:r>
            <a:r>
              <a:rPr lang="en-US" sz="2000" b="1" dirty="0" smtClean="0"/>
              <a:t>attackers</a:t>
            </a:r>
          </a:p>
          <a:p>
            <a:pPr>
              <a:lnSpc>
                <a:spcPct val="100000"/>
              </a:lnSpc>
            </a:pPr>
            <a:r>
              <a:rPr lang="en-US" sz="2000" b="1" dirty="0"/>
              <a:t>What are the </a:t>
            </a:r>
            <a:r>
              <a:rPr lang="en-US" sz="2000" b="1" dirty="0" smtClean="0"/>
              <a:t>vulnerabilities</a:t>
            </a:r>
          </a:p>
          <a:p>
            <a:pPr>
              <a:lnSpc>
                <a:spcPct val="100000"/>
              </a:lnSpc>
            </a:pPr>
            <a:r>
              <a:rPr lang="en-US" sz="2000" b="1" dirty="0"/>
              <a:t>Security features in Operating System</a:t>
            </a:r>
          </a:p>
          <a:p>
            <a:pPr>
              <a:lnSpc>
                <a:spcPct val="100000"/>
              </a:lnSpc>
            </a:pPr>
            <a:r>
              <a:rPr lang="en-US" sz="2000" b="1" dirty="0"/>
              <a:t>Operating Systems Hardening</a:t>
            </a:r>
          </a:p>
          <a:p>
            <a:pPr>
              <a:lnSpc>
                <a:spcPct val="100000"/>
              </a:lnSpc>
            </a:pPr>
            <a:r>
              <a:rPr lang="en-US" sz="2000" b="1" dirty="0"/>
              <a:t>Security Maintenance</a:t>
            </a:r>
          </a:p>
          <a:p>
            <a:pPr>
              <a:lnSpc>
                <a:spcPct val="100000"/>
              </a:lnSpc>
            </a:pPr>
            <a:r>
              <a:rPr lang="en-US" sz="2000" b="1" dirty="0" smtClean="0"/>
              <a:t>The origins of Linux</a:t>
            </a:r>
          </a:p>
          <a:p>
            <a:pPr>
              <a:lnSpc>
                <a:spcPct val="100000"/>
              </a:lnSpc>
            </a:pPr>
            <a:r>
              <a:rPr lang="en-US" sz="2000" b="1" dirty="0" smtClean="0"/>
              <a:t>Open-source software security considerations</a:t>
            </a:r>
          </a:p>
          <a:p>
            <a:pPr>
              <a:lnSpc>
                <a:spcPct val="100000"/>
              </a:lnSpc>
            </a:pPr>
            <a:r>
              <a:rPr lang="en-US" sz="2000" b="1" dirty="0" smtClean="0"/>
              <a:t>The confidentiality, integrity, and availability (C-I-A) triad</a:t>
            </a:r>
          </a:p>
          <a:p>
            <a:pPr>
              <a:lnSpc>
                <a:spcPct val="100000"/>
              </a:lnSpc>
            </a:pPr>
            <a:r>
              <a:rPr lang="en-US" sz="2000" b="1" dirty="0" smtClean="0"/>
              <a:t>Linux distributions </a:t>
            </a:r>
          </a:p>
          <a:p>
            <a:pPr>
              <a:lnSpc>
                <a:spcPct val="100000"/>
              </a:lnSpc>
            </a:pPr>
            <a:r>
              <a:rPr lang="en-US" sz="2000" b="1" dirty="0" smtClean="0"/>
              <a:t>Linux security and security threats </a:t>
            </a:r>
            <a:endParaRPr lang="en-US" sz="2000" b="1" dirty="0"/>
          </a:p>
        </p:txBody>
      </p:sp>
      <p:sp>
        <p:nvSpPr>
          <p:cNvPr id="9" name="Footer Placeholder 8"/>
          <p:cNvSpPr>
            <a:spLocks noGrp="1"/>
          </p:cNvSpPr>
          <p:nvPr>
            <p:ph type="ftr" sz="quarter" idx="11"/>
          </p:nvPr>
        </p:nvSpPr>
        <p:spPr/>
        <p:txBody>
          <a:bodyPr/>
          <a:lstStyle/>
          <a:p>
            <a:r>
              <a:rPr lang="en-US" smtClean="0"/>
              <a:t>Secure Operating systems                          Dr. Hesham Salman</a:t>
            </a:r>
            <a:endParaRPr lang="en-US"/>
          </a:p>
        </p:txBody>
      </p:sp>
      <p:sp>
        <p:nvSpPr>
          <p:cNvPr id="11" name="Slide Number Placeholder 10"/>
          <p:cNvSpPr>
            <a:spLocks noGrp="1"/>
          </p:cNvSpPr>
          <p:nvPr>
            <p:ph type="sldNum" sz="quarter" idx="12"/>
          </p:nvPr>
        </p:nvSpPr>
        <p:spPr/>
        <p:txBody>
          <a:bodyPr/>
          <a:lstStyle/>
          <a:p>
            <a:fld id="{20F8B174-B042-4CE3-8666-0123AA244BDB}" type="slidenum">
              <a:rPr lang="en-US" smtClean="0"/>
              <a:t>55</a:t>
            </a:fld>
            <a:endParaRPr lang="en-US"/>
          </a:p>
        </p:txBody>
      </p:sp>
    </p:spTree>
    <p:extLst>
      <p:ext uri="{BB962C8B-B14F-4D97-AF65-F5344CB8AC3E}">
        <p14:creationId xmlns:p14="http://schemas.microsoft.com/office/powerpoint/2010/main" val="3591006166"/>
      </p:ext>
    </p:extLst>
  </p:cSld>
  <p:clrMapOvr>
    <a:masterClrMapping/>
  </p:clrMapOvr>
  <mc:AlternateContent xmlns:mc="http://schemas.openxmlformats.org/markup-compatibility/2006" xmlns:p14="http://schemas.microsoft.com/office/powerpoint/2010/main">
    <mc:Choice Requires="p14">
      <p:transition spd="slow" p14:dur="2000" advTm="113242"/>
    </mc:Choice>
    <mc:Fallback xmlns="">
      <p:transition spd="slow" advTm="113242"/>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Facet">
  <a:themeElements>
    <a:clrScheme name="دفق الهواء">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3.xml><?xml version="1.0" encoding="utf-8"?>
<a:theme xmlns:a="http://schemas.openxmlformats.org/drawingml/2006/main" name="1_Facet">
  <a:themeElements>
    <a:clrScheme name="دفق الهواء">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4.xml><?xml version="1.0" encoding="utf-8"?>
<a:theme xmlns:a="http://schemas.openxmlformats.org/drawingml/2006/main" name="2_Facet">
  <a:themeElements>
    <a:clrScheme name="دفق الهواء">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5386</TotalTime>
  <Words>4363</Words>
  <Application>Microsoft Office PowerPoint</Application>
  <PresentationFormat>Widescreen</PresentationFormat>
  <Paragraphs>656</Paragraphs>
  <Slides>55</Slides>
  <Notes>15</Notes>
  <HiddenSlides>0</HiddenSlides>
  <MMClips>0</MMClips>
  <ScaleCrop>false</ScaleCrop>
  <HeadingPairs>
    <vt:vector size="6" baseType="variant">
      <vt:variant>
        <vt:lpstr>Fonts Used</vt:lpstr>
      </vt:variant>
      <vt:variant>
        <vt:i4>13</vt:i4>
      </vt:variant>
      <vt:variant>
        <vt:lpstr>Theme</vt:lpstr>
      </vt:variant>
      <vt:variant>
        <vt:i4>4</vt:i4>
      </vt:variant>
      <vt:variant>
        <vt:lpstr>Slide Titles</vt:lpstr>
      </vt:variant>
      <vt:variant>
        <vt:i4>55</vt:i4>
      </vt:variant>
    </vt:vector>
  </HeadingPairs>
  <TitlesOfParts>
    <vt:vector size="72" baseType="lpstr">
      <vt:lpstr>ＭＳ Ｐゴシック</vt:lpstr>
      <vt:lpstr>Arial</vt:lpstr>
      <vt:lpstr>Calibri</vt:lpstr>
      <vt:lpstr>Calibri Light</vt:lpstr>
      <vt:lpstr>Constantia</vt:lpstr>
      <vt:lpstr>Courier New</vt:lpstr>
      <vt:lpstr>Symbol</vt:lpstr>
      <vt:lpstr>Tahoma</vt:lpstr>
      <vt:lpstr>Tajawal Medium</vt:lpstr>
      <vt:lpstr>Times New Roman</vt:lpstr>
      <vt:lpstr>Trebuchet MS</vt:lpstr>
      <vt:lpstr>Wingdings</vt:lpstr>
      <vt:lpstr>Wingdings 3</vt:lpstr>
      <vt:lpstr>Office Theme</vt:lpstr>
      <vt:lpstr>Facet</vt:lpstr>
      <vt:lpstr>1_Facet</vt:lpstr>
      <vt:lpstr>2_Facet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Topics: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account</dc:creator>
  <cp:lastModifiedBy>Microsoft account</cp:lastModifiedBy>
  <cp:revision>127</cp:revision>
  <cp:lastPrinted>2023-01-31T15:10:59Z</cp:lastPrinted>
  <dcterms:created xsi:type="dcterms:W3CDTF">2023-01-10T18:23:24Z</dcterms:created>
  <dcterms:modified xsi:type="dcterms:W3CDTF">2023-02-01T11:35:24Z</dcterms:modified>
</cp:coreProperties>
</file>