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480" r:id="rId2"/>
    <p:sldId id="271" r:id="rId3"/>
    <p:sldId id="537" r:id="rId4"/>
    <p:sldId id="568" r:id="rId5"/>
    <p:sldId id="567" r:id="rId6"/>
    <p:sldId id="566" r:id="rId7"/>
    <p:sldId id="565" r:id="rId8"/>
    <p:sldId id="564" r:id="rId9"/>
    <p:sldId id="563" r:id="rId10"/>
    <p:sldId id="562" r:id="rId11"/>
    <p:sldId id="561" r:id="rId12"/>
    <p:sldId id="560" r:id="rId13"/>
    <p:sldId id="557" r:id="rId14"/>
    <p:sldId id="559" r:id="rId15"/>
    <p:sldId id="558" r:id="rId16"/>
    <p:sldId id="556" r:id="rId17"/>
    <p:sldId id="555" r:id="rId18"/>
    <p:sldId id="554" r:id="rId19"/>
    <p:sldId id="553" r:id="rId20"/>
    <p:sldId id="552" r:id="rId21"/>
    <p:sldId id="551" r:id="rId22"/>
    <p:sldId id="550" r:id="rId23"/>
    <p:sldId id="549" r:id="rId24"/>
    <p:sldId id="547" r:id="rId25"/>
    <p:sldId id="548" r:id="rId26"/>
    <p:sldId id="546" r:id="rId27"/>
    <p:sldId id="545" r:id="rId28"/>
    <p:sldId id="544" r:id="rId29"/>
    <p:sldId id="543" r:id="rId30"/>
    <p:sldId id="542" r:id="rId31"/>
    <p:sldId id="541" r:id="rId32"/>
    <p:sldId id="569" r:id="rId33"/>
    <p:sldId id="573" r:id="rId34"/>
    <p:sldId id="572" r:id="rId35"/>
    <p:sldId id="574" r:id="rId36"/>
    <p:sldId id="571" r:id="rId37"/>
    <p:sldId id="570" r:id="rId38"/>
    <p:sldId id="540" r:id="rId39"/>
    <p:sldId id="538" r:id="rId40"/>
    <p:sldId id="536" r:id="rId41"/>
    <p:sldId id="534" r:id="rId42"/>
    <p:sldId id="532" r:id="rId43"/>
    <p:sldId id="528" r:id="rId44"/>
    <p:sldId id="505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271"/>
            <p14:sldId id="537"/>
            <p14:sldId id="568"/>
            <p14:sldId id="567"/>
            <p14:sldId id="566"/>
            <p14:sldId id="565"/>
            <p14:sldId id="564"/>
            <p14:sldId id="563"/>
            <p14:sldId id="562"/>
            <p14:sldId id="561"/>
            <p14:sldId id="560"/>
            <p14:sldId id="557"/>
            <p14:sldId id="559"/>
            <p14:sldId id="558"/>
            <p14:sldId id="556"/>
            <p14:sldId id="555"/>
            <p14:sldId id="554"/>
            <p14:sldId id="553"/>
            <p14:sldId id="552"/>
            <p14:sldId id="551"/>
            <p14:sldId id="550"/>
            <p14:sldId id="549"/>
            <p14:sldId id="547"/>
            <p14:sldId id="548"/>
            <p14:sldId id="546"/>
            <p14:sldId id="545"/>
            <p14:sldId id="544"/>
            <p14:sldId id="543"/>
            <p14:sldId id="542"/>
            <p14:sldId id="541"/>
            <p14:sldId id="569"/>
            <p14:sldId id="573"/>
            <p14:sldId id="572"/>
            <p14:sldId id="574"/>
            <p14:sldId id="571"/>
            <p14:sldId id="570"/>
            <p14:sldId id="540"/>
            <p14:sldId id="538"/>
            <p14:sldId id="536"/>
            <p14:sldId id="534"/>
            <p14:sldId id="532"/>
            <p14:sldId id="528"/>
            <p14:sldId id="505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68" autoAdjust="0"/>
    <p:restoredTop sz="93738" autoAdjust="0"/>
  </p:normalViewPr>
  <p:slideViewPr>
    <p:cSldViewPr snapToGrid="0">
      <p:cViewPr varScale="1">
        <p:scale>
          <a:sx n="80" d="100"/>
          <a:sy n="80" d="100"/>
        </p:scale>
        <p:origin x="81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  <p:sldLayoutId id="214748366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762007" y="4074897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Hoda Metwally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466725" y="1956793"/>
            <a:ext cx="677667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</a:t>
            </a:r>
          </a:p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Accounting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42874" y="5823767"/>
            <a:ext cx="4371975" cy="52916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Lecture 4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545" y="198943"/>
            <a:ext cx="2876694" cy="135779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2747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MGM 227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5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-1508238" y="621707"/>
            <a:ext cx="10625587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4F228A3-EED8-B72A-55D3-01A30D9488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59146"/>
            <a:ext cx="2383737" cy="11251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D19C38-D110-EE5A-C35B-B7A999B6858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39DBA9-6784-7E4E-ADB4-43E18F33543B}"/>
              </a:ext>
            </a:extLst>
          </p:cNvPr>
          <p:cNvSpPr txBox="1"/>
          <p:nvPr/>
        </p:nvSpPr>
        <p:spPr>
          <a:xfrm>
            <a:off x="876300" y="2009709"/>
            <a:ext cx="376875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Principles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Accounting</a:t>
            </a: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28EFB3-D5C6-663C-BFA8-6D9DF155E87B}"/>
              </a:ext>
            </a:extLst>
          </p:cNvPr>
          <p:cNvSpPr txBox="1"/>
          <p:nvPr/>
        </p:nvSpPr>
        <p:spPr>
          <a:xfrm>
            <a:off x="1637069" y="3113568"/>
            <a:ext cx="68484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MGM 227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9198B6-AD1F-F8F6-48F4-E6637125DF89}"/>
              </a:ext>
            </a:extLst>
          </p:cNvPr>
          <p:cNvSpPr txBox="1"/>
          <p:nvPr/>
        </p:nvSpPr>
        <p:spPr>
          <a:xfrm>
            <a:off x="1933195" y="3221980"/>
            <a:ext cx="880147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                           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>
              <a:solidFill>
                <a:prstClr val="white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                                                                     Inventory 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D3186D-2087-6ACA-9D03-3E6303595A85}"/>
              </a:ext>
            </a:extLst>
          </p:cNvPr>
          <p:cNvSpPr txBox="1"/>
          <p:nvPr/>
        </p:nvSpPr>
        <p:spPr>
          <a:xfrm>
            <a:off x="8485544" y="4828400"/>
            <a:ext cx="27253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Lecture 4 </a:t>
            </a:r>
          </a:p>
        </p:txBody>
      </p:sp>
    </p:spTree>
    <p:extLst>
      <p:ext uri="{BB962C8B-B14F-4D97-AF65-F5344CB8AC3E}">
        <p14:creationId xmlns:p14="http://schemas.microsoft.com/office/powerpoint/2010/main" val="22573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68CA88-658E-31C5-0CFE-397A7379C4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550" y="1387680"/>
            <a:ext cx="9547488" cy="457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992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5E7ED7-A93F-30AE-26E5-CC560C9BE0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3" y="1295400"/>
            <a:ext cx="9518746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563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409575" y="247651"/>
            <a:ext cx="11496675" cy="6248399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0D9A10-1F82-5A0A-48C7-E9D37A8AFE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441" y="817665"/>
            <a:ext cx="7786720" cy="537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738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A83F13-B10B-8B43-426D-9EB5A5D3B5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6" y="1062774"/>
            <a:ext cx="7895372" cy="4899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853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462661-10B9-8DA4-3DB6-149A7A3E88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2" y="1266825"/>
            <a:ext cx="9108652" cy="455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693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E12A55-85BA-D16C-267C-A7252AD2D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8777" y="1387680"/>
            <a:ext cx="8574446" cy="450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369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0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7F153-D82F-4C96-4B94-737BC3F80F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5254" y="1387679"/>
            <a:ext cx="9081489" cy="4404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203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49"/>
            <a:ext cx="10734675" cy="6172199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7D95E1-4B97-C036-0ED9-1404D203FE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112" y="1588213"/>
            <a:ext cx="8818913" cy="471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887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F94865-EB36-ADB0-032B-A765A7CF9F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587"/>
          <a:stretch/>
        </p:blipFill>
        <p:spPr>
          <a:xfrm>
            <a:off x="828676" y="1018988"/>
            <a:ext cx="8039098" cy="4943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229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4ACFF4-3D98-2D30-2448-BE4A8C3229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6" y="990599"/>
            <a:ext cx="8502012" cy="482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247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CDDCD6-7FD5-256C-7A2B-3D26C9C032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332"/>
          <a:stretch/>
        </p:blipFill>
        <p:spPr>
          <a:xfrm>
            <a:off x="828676" y="628971"/>
            <a:ext cx="8124824" cy="51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375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E15FFA-53BA-0CB5-D743-2B3F44905B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6" y="1387680"/>
            <a:ext cx="9436841" cy="4432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929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C34FB2-5880-6690-45AC-042ED3909B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4652" y="1441575"/>
            <a:ext cx="8782696" cy="3974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0170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9D2B69-E28D-4A1F-FBEA-9413614781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5850" y="1476375"/>
            <a:ext cx="10020300" cy="420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550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5909B3-45FE-1908-33D1-7C6981C969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885"/>
          <a:stretch/>
        </p:blipFill>
        <p:spPr>
          <a:xfrm>
            <a:off x="740366" y="2028825"/>
            <a:ext cx="10711267" cy="3650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039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962616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1EE9D8-A82A-D7BE-4A44-8AB86188C9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4853" y="1504950"/>
            <a:ext cx="8882294" cy="4238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3789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DC8E90-9AC9-8B32-593B-7892816D1B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8515" y="1672461"/>
            <a:ext cx="7994970" cy="351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166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349AD6-C0F3-3142-013D-44BEBB503C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972" y="1070348"/>
            <a:ext cx="8176056" cy="471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4134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FD6BB7-4B61-18A0-A374-104AF3B3F6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434" y="834935"/>
            <a:ext cx="8855131" cy="5188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4477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7629DD-E073-2AB0-162F-87CFAC624E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527" y="934533"/>
            <a:ext cx="4490946" cy="498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1586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A57C40-22A0-4E30-2C59-85B7A820D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9501" y="2111595"/>
            <a:ext cx="9832998" cy="2634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7177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74A0B-B075-8508-327E-54EDA1B537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9642" y="1274070"/>
            <a:ext cx="9452716" cy="4309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286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1F954E-9537-D415-C60B-F92B6D99B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8777" y="1387680"/>
            <a:ext cx="8574446" cy="457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4596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AD6441-FC4B-6265-A724-B1C163247D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01" y="1000125"/>
            <a:ext cx="8737424" cy="4954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3166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4FA288-CDC7-BC9A-A8FF-D25674B499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4793" y="508980"/>
            <a:ext cx="8402414" cy="552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6451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DD4E0A-80EC-C4C1-CFF8-4C8B34BB7B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7977" y="950577"/>
            <a:ext cx="8185110" cy="4956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5385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40A8A6-383D-9ADF-2AEE-06F793A9C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8636" y="1387680"/>
            <a:ext cx="8954728" cy="4549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0150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A6FF69-02B5-516B-3203-46B64D7C4C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1513" y="1676988"/>
            <a:ext cx="6328974" cy="3504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99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900626-645D-B414-BB3F-1AE4906D10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7831" y="1541173"/>
            <a:ext cx="8556338" cy="377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1436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7FF767-FBD5-5F13-42F2-4897F49906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2157" y="1387680"/>
            <a:ext cx="8447686" cy="4508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2187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A61B9C-6583-A2D8-2D8B-70781688DD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311" y="1263886"/>
            <a:ext cx="8637827" cy="469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8376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E12DAC-C007-AA4A-7C84-5B0B77FB00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499" y="1034131"/>
            <a:ext cx="8167002" cy="4789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3014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0889E8-74F2-39D5-333C-05030C758D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6" y="1162440"/>
            <a:ext cx="7976861" cy="480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7189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07C7BB-C890-5DAE-72C8-B85D7D652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6" y="438150"/>
            <a:ext cx="8049296" cy="5459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7845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05F295-267E-C33B-8130-9A2E2B88C9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2" y="542617"/>
            <a:ext cx="8683098" cy="5858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614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895D6D-0B27-8BDE-1592-2E0D1DC83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29" y="895350"/>
            <a:ext cx="8492958" cy="500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8455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EACC7C-1B20-98B6-431D-C915C43CC7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475" y="376263"/>
            <a:ext cx="8474849" cy="580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9741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30D7B5-C4F4-C7B5-E203-0B41256D7E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6" y="973717"/>
            <a:ext cx="8464411" cy="498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9877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US" sz="3200" dirty="0">
              <a:solidFill>
                <a:srgbClr val="000000"/>
              </a:solidFill>
              <a:latin typeface="Roboto" panose="02000000000000000000" pitchFamily="2" charset="0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A86E5B-096A-7661-BD8F-A661F3021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6" y="511946"/>
            <a:ext cx="8022133" cy="545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2607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                      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85ECCB-35A4-CA3A-55C5-84EE20D642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5054" y="1609080"/>
            <a:ext cx="8981891" cy="363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1317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728662" y="4381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93087" y="247651"/>
            <a:ext cx="2070237" cy="1140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F99AF8-CCB6-35D0-B2A0-16A66714D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7006" y="1485899"/>
            <a:ext cx="9497988" cy="464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1278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438149" y="238125"/>
            <a:ext cx="11315701" cy="595312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US" sz="2400" b="1" kern="0" dirty="0">
                <a:solidFill>
                  <a:srgbClr val="FF0000"/>
                </a:solidFill>
                <a:latin typeface="Arial"/>
                <a:cs typeface="Arial"/>
                <a:sym typeface="Arial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US" sz="2400" b="1" kern="0" dirty="0">
              <a:solidFill>
                <a:srgbClr val="FF0000"/>
              </a:solidFill>
              <a:latin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US" sz="2400" b="1" kern="0" dirty="0">
              <a:solidFill>
                <a:srgbClr val="FF0000"/>
              </a:solidFill>
              <a:latin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24900" y="114300"/>
            <a:ext cx="2638424" cy="9810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99B1BC-5965-C162-0C9E-5765B9DD48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859"/>
          <a:stretch/>
        </p:blipFill>
        <p:spPr>
          <a:xfrm>
            <a:off x="414661" y="369319"/>
            <a:ext cx="8234040" cy="5821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669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1048</TotalTime>
  <Words>245</Words>
  <Application>Microsoft Office PowerPoint</Application>
  <PresentationFormat>Widescreen</PresentationFormat>
  <Paragraphs>66</Paragraphs>
  <Slides>44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Arial</vt:lpstr>
      <vt:lpstr>Calibri</vt:lpstr>
      <vt:lpstr>Calibri Light</vt:lpstr>
      <vt:lpstr>Roboto</vt:lpstr>
      <vt:lpstr>Tajawal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Hoda Metwally</cp:lastModifiedBy>
  <cp:revision>69</cp:revision>
  <dcterms:created xsi:type="dcterms:W3CDTF">2023-04-29T09:08:23Z</dcterms:created>
  <dcterms:modified xsi:type="dcterms:W3CDTF">2023-10-27T20:21:19Z</dcterms:modified>
</cp:coreProperties>
</file>