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3"/>
  </p:sldMasterIdLst>
  <p:notesMasterIdLst>
    <p:notesMasterId r:id="rId17"/>
  </p:notesMasterIdLst>
  <p:sldIdLst>
    <p:sldId id="256" r:id="rId4"/>
    <p:sldId id="258" r:id="rId5"/>
    <p:sldId id="259" r:id="rId6"/>
    <p:sldId id="266" r:id="rId7"/>
    <p:sldId id="275" r:id="rId8"/>
    <p:sldId id="277" r:id="rId9"/>
    <p:sldId id="279" r:id="rId10"/>
    <p:sldId id="280" r:id="rId11"/>
    <p:sldId id="765" r:id="rId12"/>
    <p:sldId id="768" r:id="rId13"/>
    <p:sldId id="772" r:id="rId14"/>
    <p:sldId id="771" r:id="rId15"/>
    <p:sldId id="494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1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41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CE2FF0-F212-40EA-8A09-21A03FC025F9}" type="doc">
      <dgm:prSet loTypeId="urn:microsoft.com/office/officeart/2005/8/layout/venn2" loCatId="relationship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ADAB6371-B81C-41E7-856A-8D4565AFAC49}">
      <dgm:prSet phldrT="[Text]"/>
      <dgm:spPr/>
      <dgm:t>
        <a:bodyPr/>
        <a:lstStyle/>
        <a:p>
          <a:r>
            <a:rPr lang="en-US" dirty="0"/>
            <a:t>AI</a:t>
          </a:r>
        </a:p>
      </dgm:t>
    </dgm:pt>
    <dgm:pt modelId="{EB1561B3-FB31-4566-91CB-AE7258C88444}" type="parTrans" cxnId="{A20097DD-FE40-4EED-ADB3-6DD8445C1C88}">
      <dgm:prSet/>
      <dgm:spPr/>
      <dgm:t>
        <a:bodyPr/>
        <a:lstStyle/>
        <a:p>
          <a:endParaRPr lang="en-US"/>
        </a:p>
      </dgm:t>
    </dgm:pt>
    <dgm:pt modelId="{84F5AC9D-59EF-441D-9ECF-FEBDCC521466}" type="sibTrans" cxnId="{A20097DD-FE40-4EED-ADB3-6DD8445C1C88}">
      <dgm:prSet/>
      <dgm:spPr/>
      <dgm:t>
        <a:bodyPr/>
        <a:lstStyle/>
        <a:p>
          <a:endParaRPr lang="en-US"/>
        </a:p>
      </dgm:t>
    </dgm:pt>
    <dgm:pt modelId="{73BD18BA-28A6-4477-9E13-E4E4E20E4F9B}">
      <dgm:prSet phldrT="[Text]"/>
      <dgm:spPr/>
      <dgm:t>
        <a:bodyPr/>
        <a:lstStyle/>
        <a:p>
          <a:r>
            <a:rPr lang="en-US" dirty="0"/>
            <a:t>ML</a:t>
          </a:r>
        </a:p>
      </dgm:t>
    </dgm:pt>
    <dgm:pt modelId="{2FFBFDB4-55D7-47F6-85D5-40AA96A7C9C2}" type="parTrans" cxnId="{265ECADC-5BE9-4D3D-B85A-AEB396166165}">
      <dgm:prSet/>
      <dgm:spPr/>
      <dgm:t>
        <a:bodyPr/>
        <a:lstStyle/>
        <a:p>
          <a:endParaRPr lang="en-US"/>
        </a:p>
      </dgm:t>
    </dgm:pt>
    <dgm:pt modelId="{E62C2251-5844-4A0A-8B36-A4678CF3AF1B}" type="sibTrans" cxnId="{265ECADC-5BE9-4D3D-B85A-AEB396166165}">
      <dgm:prSet/>
      <dgm:spPr/>
      <dgm:t>
        <a:bodyPr/>
        <a:lstStyle/>
        <a:p>
          <a:endParaRPr lang="en-US"/>
        </a:p>
      </dgm:t>
    </dgm:pt>
    <dgm:pt modelId="{6C20A925-E116-45C0-8EB5-A150A6ED5ADB}">
      <dgm:prSet phldrT="[Text]"/>
      <dgm:spPr/>
      <dgm:t>
        <a:bodyPr/>
        <a:lstStyle/>
        <a:p>
          <a:r>
            <a:rPr lang="en-US" dirty="0"/>
            <a:t>DL</a:t>
          </a:r>
        </a:p>
      </dgm:t>
    </dgm:pt>
    <dgm:pt modelId="{BDF3D65A-87EF-4F9E-9319-42C6C62A5305}" type="parTrans" cxnId="{EDC60FBB-D4B2-47B5-BED5-CDA993769826}">
      <dgm:prSet/>
      <dgm:spPr/>
      <dgm:t>
        <a:bodyPr/>
        <a:lstStyle/>
        <a:p>
          <a:endParaRPr lang="en-US"/>
        </a:p>
      </dgm:t>
    </dgm:pt>
    <dgm:pt modelId="{145CE34E-7872-411F-9014-D8A838D49169}" type="sibTrans" cxnId="{EDC60FBB-D4B2-47B5-BED5-CDA993769826}">
      <dgm:prSet/>
      <dgm:spPr/>
      <dgm:t>
        <a:bodyPr/>
        <a:lstStyle/>
        <a:p>
          <a:endParaRPr lang="en-US"/>
        </a:p>
      </dgm:t>
    </dgm:pt>
    <dgm:pt modelId="{839D92AA-AA2A-479A-86B6-8D2632573C31}" type="pres">
      <dgm:prSet presAssocID="{05CE2FF0-F212-40EA-8A09-21A03FC025F9}" presName="Name0" presStyleCnt="0">
        <dgm:presLayoutVars>
          <dgm:chMax val="7"/>
          <dgm:resizeHandles val="exact"/>
        </dgm:presLayoutVars>
      </dgm:prSet>
      <dgm:spPr/>
    </dgm:pt>
    <dgm:pt modelId="{09FA6A95-8095-450A-AC45-60A48842A3F1}" type="pres">
      <dgm:prSet presAssocID="{05CE2FF0-F212-40EA-8A09-21A03FC025F9}" presName="comp1" presStyleCnt="0"/>
      <dgm:spPr/>
    </dgm:pt>
    <dgm:pt modelId="{A0EB2881-DA79-422A-A56D-66AC02137A06}" type="pres">
      <dgm:prSet presAssocID="{05CE2FF0-F212-40EA-8A09-21A03FC025F9}" presName="circle1" presStyleLbl="node1" presStyleIdx="0" presStyleCnt="3" custLinFactNeighborX="4066" custLinFactNeighborY="-6680"/>
      <dgm:spPr/>
    </dgm:pt>
    <dgm:pt modelId="{B57351B5-A4EE-4717-82A5-2D92D166B400}" type="pres">
      <dgm:prSet presAssocID="{05CE2FF0-F212-40EA-8A09-21A03FC025F9}" presName="c1text" presStyleLbl="node1" presStyleIdx="0" presStyleCnt="3">
        <dgm:presLayoutVars>
          <dgm:bulletEnabled val="1"/>
        </dgm:presLayoutVars>
      </dgm:prSet>
      <dgm:spPr/>
    </dgm:pt>
    <dgm:pt modelId="{BC663322-734B-4616-9C94-79E9B22E6D64}" type="pres">
      <dgm:prSet presAssocID="{05CE2FF0-F212-40EA-8A09-21A03FC025F9}" presName="comp2" presStyleCnt="0"/>
      <dgm:spPr/>
    </dgm:pt>
    <dgm:pt modelId="{3B788BB8-8938-4651-B39C-50B0752A140C}" type="pres">
      <dgm:prSet presAssocID="{05CE2FF0-F212-40EA-8A09-21A03FC025F9}" presName="circle2" presStyleLbl="node1" presStyleIdx="1" presStyleCnt="3"/>
      <dgm:spPr/>
    </dgm:pt>
    <dgm:pt modelId="{F17B7D01-C965-42D9-95AD-FB1D8BBC2A51}" type="pres">
      <dgm:prSet presAssocID="{05CE2FF0-F212-40EA-8A09-21A03FC025F9}" presName="c2text" presStyleLbl="node1" presStyleIdx="1" presStyleCnt="3">
        <dgm:presLayoutVars>
          <dgm:bulletEnabled val="1"/>
        </dgm:presLayoutVars>
      </dgm:prSet>
      <dgm:spPr/>
    </dgm:pt>
    <dgm:pt modelId="{82667FB2-E331-4AE8-90CB-D54110E85382}" type="pres">
      <dgm:prSet presAssocID="{05CE2FF0-F212-40EA-8A09-21A03FC025F9}" presName="comp3" presStyleCnt="0"/>
      <dgm:spPr/>
    </dgm:pt>
    <dgm:pt modelId="{324D17B6-EDAD-4AC6-898E-05AB60647E51}" type="pres">
      <dgm:prSet presAssocID="{05CE2FF0-F212-40EA-8A09-21A03FC025F9}" presName="circle3" presStyleLbl="node1" presStyleIdx="2" presStyleCnt="3"/>
      <dgm:spPr/>
    </dgm:pt>
    <dgm:pt modelId="{4416116D-F738-4D93-891B-19C2CEC99DC8}" type="pres">
      <dgm:prSet presAssocID="{05CE2FF0-F212-40EA-8A09-21A03FC025F9}" presName="c3text" presStyleLbl="node1" presStyleIdx="2" presStyleCnt="3">
        <dgm:presLayoutVars>
          <dgm:bulletEnabled val="1"/>
        </dgm:presLayoutVars>
      </dgm:prSet>
      <dgm:spPr/>
    </dgm:pt>
  </dgm:ptLst>
  <dgm:cxnLst>
    <dgm:cxn modelId="{A6353823-8DA0-4232-BDF9-D35C7B6A7B72}" type="presOf" srcId="{73BD18BA-28A6-4477-9E13-E4E4E20E4F9B}" destId="{3B788BB8-8938-4651-B39C-50B0752A140C}" srcOrd="0" destOrd="0" presId="urn:microsoft.com/office/officeart/2005/8/layout/venn2"/>
    <dgm:cxn modelId="{97BBB562-48CA-47A2-83D5-6EBA1FB83759}" type="presOf" srcId="{6C20A925-E116-45C0-8EB5-A150A6ED5ADB}" destId="{4416116D-F738-4D93-891B-19C2CEC99DC8}" srcOrd="1" destOrd="0" presId="urn:microsoft.com/office/officeart/2005/8/layout/venn2"/>
    <dgm:cxn modelId="{81FFC085-F646-4E2B-8A62-A7BBFBF520FD}" type="presOf" srcId="{ADAB6371-B81C-41E7-856A-8D4565AFAC49}" destId="{A0EB2881-DA79-422A-A56D-66AC02137A06}" srcOrd="0" destOrd="0" presId="urn:microsoft.com/office/officeart/2005/8/layout/venn2"/>
    <dgm:cxn modelId="{221CA3BA-A51F-4EFD-A09C-D2DB64D59DF4}" type="presOf" srcId="{73BD18BA-28A6-4477-9E13-E4E4E20E4F9B}" destId="{F17B7D01-C965-42D9-95AD-FB1D8BBC2A51}" srcOrd="1" destOrd="0" presId="urn:microsoft.com/office/officeart/2005/8/layout/venn2"/>
    <dgm:cxn modelId="{EDC60FBB-D4B2-47B5-BED5-CDA993769826}" srcId="{05CE2FF0-F212-40EA-8A09-21A03FC025F9}" destId="{6C20A925-E116-45C0-8EB5-A150A6ED5ADB}" srcOrd="2" destOrd="0" parTransId="{BDF3D65A-87EF-4F9E-9319-42C6C62A5305}" sibTransId="{145CE34E-7872-411F-9014-D8A838D49169}"/>
    <dgm:cxn modelId="{92BC41BB-E2BE-462B-88A7-0C3B7D501B83}" type="presOf" srcId="{ADAB6371-B81C-41E7-856A-8D4565AFAC49}" destId="{B57351B5-A4EE-4717-82A5-2D92D166B400}" srcOrd="1" destOrd="0" presId="urn:microsoft.com/office/officeart/2005/8/layout/venn2"/>
    <dgm:cxn modelId="{4C7E7FC5-5A0D-4402-98F7-D478863DD35E}" type="presOf" srcId="{6C20A925-E116-45C0-8EB5-A150A6ED5ADB}" destId="{324D17B6-EDAD-4AC6-898E-05AB60647E51}" srcOrd="0" destOrd="0" presId="urn:microsoft.com/office/officeart/2005/8/layout/venn2"/>
    <dgm:cxn modelId="{265ECADC-5BE9-4D3D-B85A-AEB396166165}" srcId="{05CE2FF0-F212-40EA-8A09-21A03FC025F9}" destId="{73BD18BA-28A6-4477-9E13-E4E4E20E4F9B}" srcOrd="1" destOrd="0" parTransId="{2FFBFDB4-55D7-47F6-85D5-40AA96A7C9C2}" sibTransId="{E62C2251-5844-4A0A-8B36-A4678CF3AF1B}"/>
    <dgm:cxn modelId="{A20097DD-FE40-4EED-ADB3-6DD8445C1C88}" srcId="{05CE2FF0-F212-40EA-8A09-21A03FC025F9}" destId="{ADAB6371-B81C-41E7-856A-8D4565AFAC49}" srcOrd="0" destOrd="0" parTransId="{EB1561B3-FB31-4566-91CB-AE7258C88444}" sibTransId="{84F5AC9D-59EF-441D-9ECF-FEBDCC521466}"/>
    <dgm:cxn modelId="{71A5ADFC-008B-4E88-8B0C-0AA1B817749B}" type="presOf" srcId="{05CE2FF0-F212-40EA-8A09-21A03FC025F9}" destId="{839D92AA-AA2A-479A-86B6-8D2632573C31}" srcOrd="0" destOrd="0" presId="urn:microsoft.com/office/officeart/2005/8/layout/venn2"/>
    <dgm:cxn modelId="{E1698545-EF32-4B64-A6C9-9F86E8E26BAC}" type="presParOf" srcId="{839D92AA-AA2A-479A-86B6-8D2632573C31}" destId="{09FA6A95-8095-450A-AC45-60A48842A3F1}" srcOrd="0" destOrd="0" presId="urn:microsoft.com/office/officeart/2005/8/layout/venn2"/>
    <dgm:cxn modelId="{53E49D15-551D-4926-AC5B-39121C43A5C6}" type="presParOf" srcId="{09FA6A95-8095-450A-AC45-60A48842A3F1}" destId="{A0EB2881-DA79-422A-A56D-66AC02137A06}" srcOrd="0" destOrd="0" presId="urn:microsoft.com/office/officeart/2005/8/layout/venn2"/>
    <dgm:cxn modelId="{1F21EE1A-F76C-44C9-80FD-9CD0F1F0513B}" type="presParOf" srcId="{09FA6A95-8095-450A-AC45-60A48842A3F1}" destId="{B57351B5-A4EE-4717-82A5-2D92D166B400}" srcOrd="1" destOrd="0" presId="urn:microsoft.com/office/officeart/2005/8/layout/venn2"/>
    <dgm:cxn modelId="{022AC7EA-BE47-4810-A945-11EC4DBC6A87}" type="presParOf" srcId="{839D92AA-AA2A-479A-86B6-8D2632573C31}" destId="{BC663322-734B-4616-9C94-79E9B22E6D64}" srcOrd="1" destOrd="0" presId="urn:microsoft.com/office/officeart/2005/8/layout/venn2"/>
    <dgm:cxn modelId="{AC1C6273-9584-43B4-8865-F9397B0FBFD4}" type="presParOf" srcId="{BC663322-734B-4616-9C94-79E9B22E6D64}" destId="{3B788BB8-8938-4651-B39C-50B0752A140C}" srcOrd="0" destOrd="0" presId="urn:microsoft.com/office/officeart/2005/8/layout/venn2"/>
    <dgm:cxn modelId="{B605EFF7-A317-4B24-BF67-9CD00845C14F}" type="presParOf" srcId="{BC663322-734B-4616-9C94-79E9B22E6D64}" destId="{F17B7D01-C965-42D9-95AD-FB1D8BBC2A51}" srcOrd="1" destOrd="0" presId="urn:microsoft.com/office/officeart/2005/8/layout/venn2"/>
    <dgm:cxn modelId="{8ECB65BE-8D26-4BE7-8A6C-763BC312C694}" type="presParOf" srcId="{839D92AA-AA2A-479A-86B6-8D2632573C31}" destId="{82667FB2-E331-4AE8-90CB-D54110E85382}" srcOrd="2" destOrd="0" presId="urn:microsoft.com/office/officeart/2005/8/layout/venn2"/>
    <dgm:cxn modelId="{A7CD16F4-9270-4DE1-8C92-9626C1C12E65}" type="presParOf" srcId="{82667FB2-E331-4AE8-90CB-D54110E85382}" destId="{324D17B6-EDAD-4AC6-898E-05AB60647E51}" srcOrd="0" destOrd="0" presId="urn:microsoft.com/office/officeart/2005/8/layout/venn2"/>
    <dgm:cxn modelId="{AB50E3F1-6990-48DB-9D85-46277E7FE0D4}" type="presParOf" srcId="{82667FB2-E331-4AE8-90CB-D54110E85382}" destId="{4416116D-F738-4D93-891B-19C2CEC99DC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EB2881-DA79-422A-A56D-66AC02137A06}">
      <dsp:nvSpPr>
        <dsp:cNvPr id="0" name=""/>
        <dsp:cNvSpPr/>
      </dsp:nvSpPr>
      <dsp:spPr>
        <a:xfrm>
          <a:off x="1065384" y="0"/>
          <a:ext cx="3747964" cy="374796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AI</a:t>
          </a:r>
        </a:p>
      </dsp:txBody>
      <dsp:txXfrm>
        <a:off x="2284410" y="187398"/>
        <a:ext cx="1309913" cy="562194"/>
      </dsp:txXfrm>
    </dsp:sp>
    <dsp:sp modelId="{3B788BB8-8938-4651-B39C-50B0752A140C}">
      <dsp:nvSpPr>
        <dsp:cNvPr id="0" name=""/>
        <dsp:cNvSpPr/>
      </dsp:nvSpPr>
      <dsp:spPr>
        <a:xfrm>
          <a:off x="1381487" y="936990"/>
          <a:ext cx="2810973" cy="28109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ML</a:t>
          </a:r>
        </a:p>
      </dsp:txBody>
      <dsp:txXfrm>
        <a:off x="2132017" y="1112676"/>
        <a:ext cx="1309913" cy="527057"/>
      </dsp:txXfrm>
    </dsp:sp>
    <dsp:sp modelId="{324D17B6-EDAD-4AC6-898E-05AB60647E51}">
      <dsp:nvSpPr>
        <dsp:cNvPr id="0" name=""/>
        <dsp:cNvSpPr/>
      </dsp:nvSpPr>
      <dsp:spPr>
        <a:xfrm>
          <a:off x="1849983" y="1873982"/>
          <a:ext cx="1873982" cy="18739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DL</a:t>
          </a:r>
        </a:p>
      </dsp:txBody>
      <dsp:txXfrm>
        <a:off x="2124421" y="2342477"/>
        <a:ext cx="1325105" cy="9369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15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168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03;p1">
            <a:extLst>
              <a:ext uri="{FF2B5EF4-FFF2-40B4-BE49-F238E27FC236}">
                <a16:creationId xmlns:a16="http://schemas.microsoft.com/office/drawing/2014/main" id="{09053010-BE83-5798-DFCF-289E44DF50EF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-6709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B060EDE2-C98A-26AC-D8CC-39EEECDFE61D}"/>
              </a:ext>
            </a:extLst>
          </p:cNvPr>
          <p:cNvSpPr txBox="1"/>
          <p:nvPr userDrawn="1"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198BCF14-8056-9E85-67BB-7FBB587B6C84}"/>
              </a:ext>
            </a:extLst>
          </p:cNvPr>
          <p:cNvSpPr txBox="1"/>
          <p:nvPr userDrawn="1"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21" name="Google Shape;107;p1">
            <a:extLst>
              <a:ext uri="{FF2B5EF4-FFF2-40B4-BE49-F238E27FC236}">
                <a16:creationId xmlns:a16="http://schemas.microsoft.com/office/drawing/2014/main" id="{1AA10412-0824-8883-A649-583B12755469}"/>
              </a:ext>
            </a:extLst>
          </p:cNvPr>
          <p:cNvSpPr/>
          <p:nvPr userDrawn="1"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</a:t>
            </a:r>
            <a:endParaRPr dirty="0"/>
          </a:p>
        </p:txBody>
      </p:sp>
      <p:sp>
        <p:nvSpPr>
          <p:cNvPr id="22" name="Google Shape;109;p1">
            <a:extLst>
              <a:ext uri="{FF2B5EF4-FFF2-40B4-BE49-F238E27FC236}">
                <a16:creationId xmlns:a16="http://schemas.microsoft.com/office/drawing/2014/main" id="{A8ACB218-6CA7-61CE-7EEC-83FBB5FB86BD}"/>
              </a:ext>
            </a:extLst>
          </p:cNvPr>
          <p:cNvSpPr txBox="1"/>
          <p:nvPr userDrawn="1"/>
        </p:nvSpPr>
        <p:spPr>
          <a:xfrm>
            <a:off x="329269" y="5104240"/>
            <a:ext cx="28200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dirty="0"/>
          </a:p>
        </p:txBody>
      </p:sp>
      <p:sp>
        <p:nvSpPr>
          <p:cNvPr id="23" name="Google Shape;104;p1">
            <a:extLst>
              <a:ext uri="{FF2B5EF4-FFF2-40B4-BE49-F238E27FC236}">
                <a16:creationId xmlns:a16="http://schemas.microsoft.com/office/drawing/2014/main" id="{52891730-1D5A-6AF4-EBA5-6F3CC2473D4E}"/>
              </a:ext>
            </a:extLst>
          </p:cNvPr>
          <p:cNvSpPr/>
          <p:nvPr userDrawn="1"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588221F6-E65D-6430-406E-4D551B467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5625548" y="2813245"/>
            <a:ext cx="656645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lang="en-US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5928BD-A09E-B54E-07FA-A75C29E14ACE}"/>
              </a:ext>
            </a:extLst>
          </p:cNvPr>
          <p:cNvSpPr txBox="1"/>
          <p:nvPr userDrawn="1"/>
        </p:nvSpPr>
        <p:spPr>
          <a:xfrm>
            <a:off x="6220238" y="4315789"/>
            <a:ext cx="5377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26D9A72-7CB9-6371-1CAF-9E151B914A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9" name="Google Shape;125;p2">
            <a:extLst>
              <a:ext uri="{FF2B5EF4-FFF2-40B4-BE49-F238E27FC236}">
                <a16:creationId xmlns:a16="http://schemas.microsoft.com/office/drawing/2014/main" id="{04121993-1518-4CD4-6E8E-F8E823990FD2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6D66680-A580-A194-FF56-CCA6AE36AF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5220D-0BB5-4C71-B862-812B075D02FE}" type="datetimeFigureOut">
              <a:rPr lang="en-US" smtClean="0"/>
              <a:pPr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217EF-0505-4C33-BB20-8A8DF20390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398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EE2F4FFE-4CFD-5D4A-BF86-6E643CBB23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95839" y="-296715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490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6C05E0AE-8ACC-4D4F-F4A0-286BDE8E6E3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291949" y="-7862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0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8" r:id="rId3"/>
    <p:sldLayoutId id="2147483658" r:id="rId4"/>
    <p:sldLayoutId id="2147483659" r:id="rId5"/>
    <p:sldLayoutId id="2147483660" r:id="rId6"/>
    <p:sldLayoutId id="2147483661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9" r:id="rId13"/>
    <p:sldLayoutId id="2147483670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2l.ai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9990" y="-51688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796110" y="2690476"/>
            <a:ext cx="4326249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Deep Learning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Orientation Lecture</a:t>
            </a:r>
            <a:endParaRPr dirty="0"/>
          </a:p>
        </p:txBody>
      </p:sp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DS710</a:t>
            </a:r>
            <a:endParaRPr dirty="0"/>
          </a:p>
        </p:txBody>
      </p:sp>
      <p:sp>
        <p:nvSpPr>
          <p:cNvPr id="17" name="Google Shape;110;p1">
            <a:extLst>
              <a:ext uri="{FF2B5EF4-FFF2-40B4-BE49-F238E27FC236}">
                <a16:creationId xmlns:a16="http://schemas.microsoft.com/office/drawing/2014/main" id="{244BB123-36B2-8165-477A-C0AAC9C664A7}"/>
              </a:ext>
            </a:extLst>
          </p:cNvPr>
          <p:cNvSpPr/>
          <p:nvPr/>
        </p:nvSpPr>
        <p:spPr>
          <a:xfrm>
            <a:off x="6041850" y="-671232"/>
            <a:ext cx="7718965" cy="7410450"/>
          </a:xfrm>
          <a:prstGeom prst="ellipse">
            <a:avLst/>
          </a:prstGeom>
          <a:blipFill rotWithShape="1">
            <a:blip r:embed="rId4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42047DD4-20FB-2639-3E95-006F6F109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17;p2">
            <a:extLst>
              <a:ext uri="{FF2B5EF4-FFF2-40B4-BE49-F238E27FC236}">
                <a16:creationId xmlns:a16="http://schemas.microsoft.com/office/drawing/2014/main" id="{E22C5834-610B-C719-A4D5-5FA9CFF8390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104067" y="1360714"/>
            <a:ext cx="6727371" cy="4136571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209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97353CD-A70E-1902-707C-400B8F923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8484" y="1784917"/>
            <a:ext cx="6610271" cy="2634343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Shahira Ahmed</a:t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A person wearing a scarf&#10;&#10;Description automatically generated">
            <a:extLst>
              <a:ext uri="{FF2B5EF4-FFF2-40B4-BE49-F238E27FC236}">
                <a16:creationId xmlns:a16="http://schemas.microsoft.com/office/drawing/2014/main" id="{206EC41E-8882-F0C3-4461-D3DB7B09CA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670" y="1784917"/>
            <a:ext cx="2114535" cy="252582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4263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ss">
            <a:extLst>
              <a:ext uri="{FF2B5EF4-FFF2-40B4-BE49-F238E27FC236}">
                <a16:creationId xmlns:a16="http://schemas.microsoft.com/office/drawing/2014/main" id="{5C79996F-CB75-5177-1A04-27D1E06A483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7626" y="1103243"/>
            <a:ext cx="6013174" cy="521804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Dive into Deep Learning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Aston Zhang 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Zachary C. Lipton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 Li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Alexander J.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https://d2l.ai/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721A69F-02DA-A8BC-200D-F38F1E15DB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F1D31BE-6C31-CE48-292E-038B218165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2000" y="1298951"/>
            <a:ext cx="3781486" cy="475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4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3F68D-D880-455C-B2A1-9132FABE5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Deep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AFC8B-0D72-43B1-927B-3D1AE7A80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124622"/>
            <a:ext cx="6781623" cy="5097273"/>
          </a:xfrm>
        </p:spPr>
        <p:txBody>
          <a:bodyPr/>
          <a:lstStyle/>
          <a:p>
            <a:r>
              <a:rPr lang="en-US" dirty="0"/>
              <a:t>Deep learning is a class of machine learning algorithm that uses multiple stacked layers of processing units to learn high-level representations from unstructured data.</a:t>
            </a:r>
          </a:p>
          <a:p>
            <a:r>
              <a:rPr lang="en-US" dirty="0"/>
              <a:t>Deep Learning involves taking large volumes of structured or unstructured data and using complex algorithms to train neural networks.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40675C74-C74F-4D3E-A254-B2C5DCF0D3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2511074"/>
              </p:ext>
            </p:extLst>
          </p:nvPr>
        </p:nvGraphicFramePr>
        <p:xfrm>
          <a:off x="6618051" y="1985414"/>
          <a:ext cx="5573949" cy="3747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8962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341BA-3D6B-424E-8B72-8143A43F7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Structured vs Unstructured Data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4AF2B31-A1CE-4E04-9237-5052B77B0D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1534319"/>
            <a:ext cx="10210800" cy="4276725"/>
          </a:xfrm>
        </p:spPr>
      </p:pic>
    </p:spTree>
    <p:extLst>
      <p:ext uri="{BB962C8B-B14F-4D97-AF65-F5344CB8AC3E}">
        <p14:creationId xmlns:p14="http://schemas.microsoft.com/office/powerpoint/2010/main" val="297094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4DEC5-8243-4FED-849C-3BA4CF82C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ML vs DL</a:t>
            </a:r>
          </a:p>
        </p:txBody>
      </p:sp>
      <p:pic>
        <p:nvPicPr>
          <p:cNvPr id="3076" name="Picture 4" descr="Machine vs deep learning">
            <a:extLst>
              <a:ext uri="{FF2B5EF4-FFF2-40B4-BE49-F238E27FC236}">
                <a16:creationId xmlns:a16="http://schemas.microsoft.com/office/drawing/2014/main" id="{78056DC5-4BE3-4628-A693-73CB937ABB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4922" y="1123950"/>
            <a:ext cx="906215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B7B2F6-65E2-4983-8B65-5BDC795F85DA}"/>
              </a:ext>
            </a:extLst>
          </p:cNvPr>
          <p:cNvSpPr txBox="1"/>
          <p:nvPr/>
        </p:nvSpPr>
        <p:spPr>
          <a:xfrm>
            <a:off x="447472" y="6492875"/>
            <a:ext cx="72971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https://www.intel.la/content/www/xl/es/artificial-intelligence/posts/difference-between-ai-machine-learning-deep-learning.html</a:t>
            </a:r>
          </a:p>
        </p:txBody>
      </p:sp>
    </p:spTree>
    <p:extLst>
      <p:ext uri="{BB962C8B-B14F-4D97-AF65-F5344CB8AC3E}">
        <p14:creationId xmlns:p14="http://schemas.microsoft.com/office/powerpoint/2010/main" val="306332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ADB1A-A8A2-421C-82EA-57E2A1D4A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now?</a:t>
            </a:r>
          </a:p>
        </p:txBody>
      </p:sp>
      <p:pic>
        <p:nvPicPr>
          <p:cNvPr id="4098" name="Picture 2" descr="Deep learning enhancements">
            <a:extLst>
              <a:ext uri="{FF2B5EF4-FFF2-40B4-BE49-F238E27FC236}">
                <a16:creationId xmlns:a16="http://schemas.microsoft.com/office/drawing/2014/main" id="{AE11287F-65DC-49E0-8792-2EEB832471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4922" y="1123950"/>
            <a:ext cx="9062156" cy="5097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AE4921-F802-471F-8EA1-0723FFFFF0D8}"/>
              </a:ext>
            </a:extLst>
          </p:cNvPr>
          <p:cNvSpPr txBox="1"/>
          <p:nvPr/>
        </p:nvSpPr>
        <p:spPr>
          <a:xfrm>
            <a:off x="447472" y="6492875"/>
            <a:ext cx="72971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https://www.intel.la/content/www/xl/es/artificial-intelligence/posts/difference-between-ai-machine-learning-deep-learning.html</a:t>
            </a:r>
          </a:p>
        </p:txBody>
      </p:sp>
    </p:spTree>
    <p:extLst>
      <p:ext uri="{BB962C8B-B14F-4D97-AF65-F5344CB8AC3E}">
        <p14:creationId xmlns:p14="http://schemas.microsoft.com/office/powerpoint/2010/main" val="245684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893DB-CE2F-410D-8E0C-39DAECE79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A53E-E4AA-4E89-909B-F1853D818B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image classification, the key breakthrough came in 2012 when a team led by Geoff Hinton at the University of Toronto won the ImageNet Large Scale Visual Recognition Challenge (ILSVRC) with a deep convolutional neural network. </a:t>
            </a:r>
          </a:p>
          <a:p>
            <a:r>
              <a:rPr lang="en-US" dirty="0"/>
              <a:t>The competition involves classifying images into one of a thousand categories and issued as a benchmark to compare the latest state-of-the-art techniques. The deep learning model had an error rate of 16%—a massive improvement on the next best model, which only achieved a 26.2% error rate.</a:t>
            </a:r>
          </a:p>
          <a:p>
            <a:r>
              <a:rPr lang="en-US" dirty="0"/>
              <a:t>The 2015 winner achieved superhuman performance for the first time, with an error rate of 4%, and the current state-of-the-art model achieves an error rate of just 2%.</a:t>
            </a:r>
          </a:p>
        </p:txBody>
      </p:sp>
    </p:spTree>
    <p:extLst>
      <p:ext uri="{BB962C8B-B14F-4D97-AF65-F5344CB8AC3E}">
        <p14:creationId xmlns:p14="http://schemas.microsoft.com/office/powerpoint/2010/main" val="358775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37C38DE-89AF-36A6-6654-D84B8ACC2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73329F5-9BE0-26C9-CF08-3F677141A1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9FE2F-7B40-4DDA-A963-FFC14CE72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6008015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EE83327-A815-455C-A21E-F5A4A8597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014" y="0"/>
            <a:ext cx="61839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362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A92A8-7F29-F63E-871A-CCF4F7247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GPT-3 language model</a:t>
            </a:r>
            <a:endParaRPr lang="en-US" dirty="0"/>
          </a:p>
        </p:txBody>
      </p:sp>
      <p:pic>
        <p:nvPicPr>
          <p:cNvPr id="6" name="Content Placeholder 5" descr="Text&#10;&#10;Description automatically generated">
            <a:extLst>
              <a:ext uri="{FF2B5EF4-FFF2-40B4-BE49-F238E27FC236}">
                <a16:creationId xmlns:a16="http://schemas.microsoft.com/office/drawing/2014/main" id="{5163E99B-EE9D-5F99-8478-38FC34493C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7931577" y="1148781"/>
            <a:ext cx="2294216" cy="5097463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5C8C9B5C-08B2-9B9D-86F2-1951813FA2B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87"/>
          <a:stretch/>
        </p:blipFill>
        <p:spPr>
          <a:xfrm>
            <a:off x="1799723" y="1042212"/>
            <a:ext cx="2526006" cy="5310599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36C5959A-1950-E9BC-2502-195C788423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9" t="-1504" r="-1169" b="22308"/>
          <a:stretch/>
        </p:blipFill>
        <p:spPr>
          <a:xfrm>
            <a:off x="4552709" y="935645"/>
            <a:ext cx="3086582" cy="5310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84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62441-6F7C-735B-F398-680D19DF4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GPT language model</a:t>
            </a:r>
            <a:endParaRPr lang="en-US" dirty="0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50E82799-1AB4-1549-BD9D-DA63E88E3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662" y="1123950"/>
            <a:ext cx="2352675" cy="5097463"/>
          </a:xfrm>
        </p:spPr>
      </p:pic>
      <p:pic>
        <p:nvPicPr>
          <p:cNvPr id="7" name="Picture 6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B6D9EE90-4E14-EC27-7263-409C29D4CC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16" y="1123438"/>
            <a:ext cx="6189784" cy="509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8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07C196-4A3E-4AFB-94A6-7F071AB46D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8FB5311-8352-4E14-A9DE-8DAA438FBA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281</Words>
  <Application>Microsoft Office PowerPoint</Application>
  <PresentationFormat>Widescreen</PresentationFormat>
  <Paragraphs>34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Times New Roman</vt:lpstr>
      <vt:lpstr>Office Theme</vt:lpstr>
      <vt:lpstr>PowerPoint Presentation</vt:lpstr>
      <vt:lpstr>PowerPoint Presentation</vt:lpstr>
      <vt:lpstr>Dr. Shahira Ahmed </vt:lpstr>
      <vt:lpstr>Reference</vt:lpstr>
      <vt:lpstr>What is Deep Learning?</vt:lpstr>
      <vt:lpstr>Structured vs Unstructured Data</vt:lpstr>
      <vt:lpstr>ML vs DL</vt:lpstr>
      <vt:lpstr>Why now?</vt:lpstr>
      <vt:lpstr>Applications</vt:lpstr>
      <vt:lpstr>PowerPoint Presentation</vt:lpstr>
      <vt:lpstr>GPT-3 language model</vt:lpstr>
      <vt:lpstr>GPT language model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40</cp:revision>
  <dcterms:created xsi:type="dcterms:W3CDTF">2023-04-29T09:08:23Z</dcterms:created>
  <dcterms:modified xsi:type="dcterms:W3CDTF">2025-01-26T04:45:13Z</dcterms:modified>
</cp:coreProperties>
</file>