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342" r:id="rId4"/>
    <p:sldId id="259" r:id="rId5"/>
    <p:sldId id="269" r:id="rId6"/>
    <p:sldId id="303" r:id="rId7"/>
    <p:sldId id="291" r:id="rId8"/>
    <p:sldId id="331" r:id="rId9"/>
    <p:sldId id="262" r:id="rId10"/>
    <p:sldId id="361" r:id="rId11"/>
    <p:sldId id="340" r:id="rId12"/>
    <p:sldId id="265" r:id="rId13"/>
    <p:sldId id="292" r:id="rId14"/>
    <p:sldId id="273" r:id="rId15"/>
    <p:sldId id="307" r:id="rId16"/>
    <p:sldId id="310" r:id="rId17"/>
    <p:sldId id="323" r:id="rId18"/>
    <p:sldId id="324" r:id="rId19"/>
    <p:sldId id="312" r:id="rId20"/>
    <p:sldId id="313" r:id="rId21"/>
    <p:sldId id="314" r:id="rId22"/>
    <p:sldId id="355" r:id="rId23"/>
    <p:sldId id="359" r:id="rId24"/>
    <p:sldId id="360" r:id="rId25"/>
    <p:sldId id="362" r:id="rId26"/>
    <p:sldId id="363" r:id="rId27"/>
    <p:sldId id="346" r:id="rId28"/>
    <p:sldId id="347" r:id="rId29"/>
    <p:sldId id="348" r:id="rId30"/>
    <p:sldId id="349" r:id="rId31"/>
    <p:sldId id="351" r:id="rId32"/>
    <p:sldId id="352" r:id="rId33"/>
    <p:sldId id="328" r:id="rId34"/>
    <p:sldId id="356" r:id="rId35"/>
    <p:sldId id="357" r:id="rId36"/>
    <p:sldId id="358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41" autoAdjust="0"/>
    <p:restoredTop sz="94660"/>
  </p:normalViewPr>
  <p:slideViewPr>
    <p:cSldViewPr snapToGrid="0">
      <p:cViewPr varScale="1">
        <p:scale>
          <a:sx n="88" d="100"/>
          <a:sy n="88" d="100"/>
        </p:scale>
        <p:origin x="309" y="5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5/28/2025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63CEF07-1D0B-4E90-4A53-9E3AAC047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5"/>
            <a:ext cx="12192000" cy="672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5216" y="1859088"/>
            <a:ext cx="6848475" cy="3419475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ECF6C9AA-B8AD-31C7-3CC6-1F26DF9DAFC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71D7641F-D8CE-179E-CB0C-CAC8EF3703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8959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30" y="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63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Objectives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9238" y="249383"/>
            <a:ext cx="213360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5878" y="2131314"/>
            <a:ext cx="6905625" cy="367665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54BC1F1-FBDA-7585-EA36-691300D60225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D8643545-64F1-F157-F56F-65CCD1CD355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7208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723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Outline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3E2451-A087-CB68-5F7F-AD79BEFB0065}"/>
              </a:ext>
            </a:extLst>
          </p:cNvPr>
          <p:cNvSpPr txBox="1"/>
          <p:nvPr/>
        </p:nvSpPr>
        <p:spPr>
          <a:xfrm>
            <a:off x="1874164" y="1735494"/>
            <a:ext cx="824021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F451D41-CC39-AFC7-21C4-DB3B6887C84C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621FA78-9939-0407-A787-2A1011C52D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5" y="-36946"/>
            <a:ext cx="9743212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32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Functions of Several Variables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D62229E-F371-CDAC-B45C-B1068FFC60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2694" y="1882257"/>
            <a:ext cx="6705600" cy="25336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01FD1D4-F262-4AFF-5D7E-228C6BE207F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4E4E0A81-3E73-0EE6-4FB5-36518C8D6F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480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46182"/>
            <a:ext cx="9601697" cy="16137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804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82D166-81B2-96BA-D2CE-D7557744FA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004" y="1867678"/>
            <a:ext cx="7105650" cy="39624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09A20E9-E36D-03C2-E6F3-C05E1081365E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D38A664-0301-9316-C2EC-9452A05134B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1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44929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82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0735D6F-93FE-78C6-D6E6-DF199F6F3E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6541" y="1548694"/>
            <a:ext cx="7239000" cy="44005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F0F98F4-2884-5D8D-E324-F2BC783E4F0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2C05D79-AFA3-27CC-D082-21C252005BC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91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4" y="-36946"/>
            <a:ext cx="992985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Example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612AAA4-2E9E-638E-4EDB-50104A754818}"/>
              </a:ext>
            </a:extLst>
          </p:cNvPr>
          <p:cNvSpPr/>
          <p:nvPr/>
        </p:nvSpPr>
        <p:spPr>
          <a:xfrm>
            <a:off x="3545633" y="1624808"/>
            <a:ext cx="177281" cy="29729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B14AD9A-17B3-E7F2-FFD1-9CFBFAA94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022" y="1647146"/>
            <a:ext cx="5762625" cy="374332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BB06256-FF5E-8C19-C100-9C1E29A5A39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1CFFF47-BBAF-0D31-3BBA-67E9B15F3B0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856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2504C7D-F1DF-6336-D157-DEBAC453DFB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2906321-6250-C72F-0C48-DF52161F165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3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DACCFE3-DE7D-AA32-EB72-9911EE7BF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611" y="1573254"/>
            <a:ext cx="7210425" cy="408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678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822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Partial Derivatives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56915" y="1512875"/>
            <a:ext cx="9666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  <a:p>
            <a:endParaRPr lang="en-US" sz="1000" dirty="0"/>
          </a:p>
        </p:txBody>
      </p:sp>
      <p:sp>
        <p:nvSpPr>
          <p:cNvPr id="10" name="Oval 9"/>
          <p:cNvSpPr/>
          <p:nvPr/>
        </p:nvSpPr>
        <p:spPr>
          <a:xfrm>
            <a:off x="4110182" y="3094182"/>
            <a:ext cx="1551709" cy="75738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D4F7552-9646-86D3-FF64-3E90A29689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610200"/>
            <a:ext cx="7781925" cy="4143375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E27F3825-EAAB-D04D-E727-DFD2188A198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163828" y="11103"/>
            <a:ext cx="1815592" cy="84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192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371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Implicit Differentiation 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410A7E7-A958-0339-28F3-E1DBA56B1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756129"/>
            <a:ext cx="6343650" cy="375285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450DBEE-3E61-0C16-BED5-CF62460F8A8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2E0283E-897F-BAB9-3ED0-93890EB53FD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7063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3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9613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278909" y="3103418"/>
            <a:ext cx="775855" cy="74814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0726CA1-63D7-BE5F-2719-8FC4CBFD4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824807"/>
            <a:ext cx="6991350" cy="3819525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E93C767C-9107-F41D-01D7-22819254106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25E74D7E-1733-9020-50DA-0EC656A7C45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052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18473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5ECB2-1A43-9ACF-9B25-3543CA74BC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8696" y="1628673"/>
            <a:ext cx="3181350" cy="32861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6225458-1B6E-0F5B-AA39-EC1F26217C03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BADDBED-8847-CFF3-E11D-B32A28333F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9986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719794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81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B9925-03BE-ACDB-9903-3B023C59BE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367" y="1997489"/>
            <a:ext cx="3800475" cy="3124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2B789DD-08E1-2219-F6CC-0BEB18A19958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FE5815C-0F2F-33F1-A104-0EE88B69ED5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4891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29587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7828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3B438DE-8247-F7DA-203C-1BE8C4020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7903" y="1828800"/>
            <a:ext cx="2809875" cy="32004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D3CDF3C-9513-51DA-46CA-0BE0F818C4E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8865B692-B457-043D-0AC5-538AEB17879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070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C949FC4-364A-A72D-38FA-EBB090879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5757" y="2224087"/>
            <a:ext cx="3276600" cy="24098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EF0789-3BBB-01A1-C687-3437763BFDA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8FF10C-9949-3C8F-30EB-668C656DE4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897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EF2EC3F-F479-6329-21F5-26257C2255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5085" y="1392664"/>
            <a:ext cx="4416994" cy="486027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9BA1C33-6A43-A66E-9DF4-513D3260EE1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85E873B1-981D-7619-4CA4-ADD2A449DE1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5053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65A6D73-3926-F3F5-BD84-DCAB9E1071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165" y="1647146"/>
            <a:ext cx="4886325" cy="36290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1EC83B1-8DF0-2D29-C854-7465BC78073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22B609E-A210-3534-E774-20F9240492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9185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70182" y="4082473"/>
            <a:ext cx="4996873" cy="1426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91501FF-9FD7-C65F-D896-7F45C0ED07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6007" y="1923341"/>
            <a:ext cx="4619625" cy="33051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263C139-7F0B-5E36-50E7-B6BF1C03F36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Graphic 21">
            <a:extLst>
              <a:ext uri="{FF2B5EF4-FFF2-40B4-BE49-F238E27FC236}">
                <a16:creationId xmlns:a16="http://schemas.microsoft.com/office/drawing/2014/main" id="{EC18A7CF-1F8C-8C12-3128-A39FF7C1948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161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769D62-46A4-D022-A970-1EC9D5146C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7862" y="2057400"/>
            <a:ext cx="2095500" cy="27432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257DA2E-90A5-4249-AF77-A9E85FC22DC0}"/>
              </a:ext>
            </a:extLst>
          </p:cNvPr>
          <p:cNvSpPr/>
          <p:nvPr/>
        </p:nvSpPr>
        <p:spPr>
          <a:xfrm>
            <a:off x="1566413" y="5861634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96B480E-2F72-965F-3FC7-A797AB681C7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9324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6521" y="1725324"/>
            <a:ext cx="2543175" cy="3019425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58B498D-DD03-1803-6E93-FF7D0B51391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DE384945-68C3-6487-A2CA-8FA4878EA66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5785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464" y="1828256"/>
            <a:ext cx="2690499" cy="363217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2646232-AF05-8C92-A411-C39C14CE86F2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E63B708-B568-1A60-ABD8-E1D709147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033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3609" y="1790156"/>
            <a:ext cx="2514600" cy="31242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28BF6B57-4D03-09EC-B83B-9C7668C714C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5F69FD4-0909-5F80-4C00-D18CD54FCE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9697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970232"/>
            <a:ext cx="2676525" cy="30099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87A083E-966C-0D80-0895-784A6C6EAF60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A84FB633-F040-FC27-4426-13D429CBD4A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10768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146" y="1791998"/>
            <a:ext cx="2143125" cy="28860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FB89F06-ADC8-6EDF-9231-ED881D8B617F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0BB86FE-FCA7-AC4A-8A76-27FA4BA9C4C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172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7"/>
            <a:ext cx="9366007" cy="19256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85358" y="628346"/>
            <a:ext cx="65477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Maxima and Minima for functions of Two Variables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416417B-6C6C-C0CF-F9E1-0481A4659D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4100" y="1655114"/>
            <a:ext cx="7543800" cy="421957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0FAD5BF-0922-F7C5-5121-60014C01E81D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682032F4-28FF-1933-9A36-52077A6F07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829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482EE3-BA4A-C02B-2230-C068D5537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371" y="1538729"/>
            <a:ext cx="8285389" cy="405321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4756935-1286-A453-1BCE-59326FE2D211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09301C60-CA33-B56A-4178-ECE83CEA4F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00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518822F-E137-2EB1-F6CF-5DBCE2B44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3051" y="1577682"/>
            <a:ext cx="7225799" cy="447398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4D9F9CD-D86D-8481-09D2-15FD2C1767AB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65AD545-936F-7710-4DAC-7AEAE5445BF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614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5E28304-A88B-B7C2-3643-0CCC0893D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9015" y="1602625"/>
            <a:ext cx="6884324" cy="411066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FD288F1-DD5B-93CC-89AB-CC53DCAA188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E0953201-C85F-834D-DECE-1DD3B722479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447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4AEDC6C-7501-3F5B-31B6-7AF67E42AE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1309881"/>
            <a:ext cx="5686425" cy="51339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32ACAFC-109A-1AB8-1FD8-FD2C654C1608}"/>
              </a:ext>
            </a:extLst>
          </p:cNvPr>
          <p:cNvSpPr/>
          <p:nvPr/>
        </p:nvSpPr>
        <p:spPr>
          <a:xfrm>
            <a:off x="1566413" y="624808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10A83316-F6F3-E8E5-5E1C-39A5EF256A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264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466CE27-A2C0-28EC-B089-DD718B3389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6728" y="1506047"/>
            <a:ext cx="5529068" cy="445231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62C7F09F-FF1C-C0BB-4F14-CA8A2F54A165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93071B2C-71E1-39FA-C61E-331FFA59B3A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034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of Several Variables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55A7D53-2707-A54E-DACA-5C3FA3C0C0C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CFDB145E-FB65-6E73-6294-B2FDE9A336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0540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/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Partial Derivatives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1A1208F-EB54-6E45-3A5C-3F7A4B448AF6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56D01C1F-02E5-ACE7-28C7-E27078AC90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0149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Implicit differentiation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17F1668-5A65-323E-DF48-389F1FF919A9}"/>
              </a:ext>
            </a:extLst>
          </p:cNvPr>
          <p:cNvSpPr/>
          <p:nvPr/>
        </p:nvSpPr>
        <p:spPr>
          <a:xfrm>
            <a:off x="1566413" y="614466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F6F81F9F-59F7-6D55-099C-FFAE59AA4DC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04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36" y="-36946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29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Summary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881D96B-790F-C6EC-8845-951155357537}"/>
              </a:ext>
            </a:extLst>
          </p:cNvPr>
          <p:cNvSpPr txBox="1"/>
          <p:nvPr/>
        </p:nvSpPr>
        <p:spPr>
          <a:xfrm>
            <a:off x="1874165" y="1751991"/>
            <a:ext cx="919298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Maxima and Minima for functions of Two Variable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2580899-BAC6-ECF9-5791-AE19F6D9687D}"/>
              </a:ext>
            </a:extLst>
          </p:cNvPr>
          <p:cNvSpPr/>
          <p:nvPr/>
        </p:nvSpPr>
        <p:spPr>
          <a:xfrm>
            <a:off x="1566413" y="6307953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22D78ECF-C37A-3434-1568-432426EBC3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951125" y="32533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846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1965</TotalTime>
  <Words>162</Words>
  <Application>Microsoft Office PowerPoint</Application>
  <PresentationFormat>Widescreen</PresentationFormat>
  <Paragraphs>121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Israa Lewaa</cp:lastModifiedBy>
  <cp:revision>114</cp:revision>
  <dcterms:created xsi:type="dcterms:W3CDTF">2021-08-03T13:03:26Z</dcterms:created>
  <dcterms:modified xsi:type="dcterms:W3CDTF">2025-05-28T10:50:08Z</dcterms:modified>
</cp:coreProperties>
</file>