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3674" r:id="rId3"/>
  </p:sldMasterIdLst>
  <p:notesMasterIdLst>
    <p:notesMasterId r:id="rId50"/>
  </p:notesMasterIdLst>
  <p:sldIdLst>
    <p:sldId id="496" r:id="rId4"/>
    <p:sldId id="313" r:id="rId5"/>
    <p:sldId id="49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9" d="100"/>
          <a:sy n="49" d="100"/>
        </p:scale>
        <p:origin x="62" y="6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8E4A0F-EC43-4672-B64A-75532E94C3E3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1AEBBC-27CC-4DF9-9AA9-8003302950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025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37533-E0A8-4C75-A4F9-484B7E5B0D2A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4FA97-0905-4AFF-8258-A2998C22FE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74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2025-05-26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655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2025-05-26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009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2025-05-26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229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2025-05-26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925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2025-05-26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321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2025-05-26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286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2025-05-26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1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2025-05-26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890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2025-05-26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154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2025-05-26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3209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2025-05-26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7667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8664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18717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39435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3652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78071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15783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60995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2923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6758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1746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9577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6407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021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9361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023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19045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8454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9436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03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1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09795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3251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14248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37533-E0A8-4C75-A4F9-484B7E5B0D2A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4FA97-0905-4AFF-8258-A2998C22FE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2025-05-26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3239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2025-05-26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67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53.png"/><Relationship Id="rId4" Type="http://schemas.openxmlformats.org/officeDocument/2006/relationships/image" Target="../media/image5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229354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Lecture-3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3909848" y="2921457"/>
            <a:ext cx="7803511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3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User Privileges and Permissions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71580" y="2551300"/>
            <a:ext cx="8417320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Operating system security attack types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Principles of secure OS Design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Protecting an OS from Malicious software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Memory and address protection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Linux Security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Windows Security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03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Goals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3356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Describe the protected objects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Suggest how to secure your computer OS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Explain the method of protecting an OS from malicious software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Explain users, groups, and file permission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FD3F8E8-B8E3-8B9D-6EF4-F585BA4DB614}"/>
              </a:ext>
            </a:extLst>
          </p:cNvPr>
          <p:cNvGrpSpPr/>
          <p:nvPr/>
        </p:nvGrpSpPr>
        <p:grpSpPr>
          <a:xfrm>
            <a:off x="3386537" y="1329617"/>
            <a:ext cx="1190600" cy="993910"/>
            <a:chOff x="3386537" y="1329617"/>
            <a:chExt cx="1190600" cy="99391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012FFF1B-5B96-AEED-B922-714B94180D5A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F49192B-FEA3-4E70-AE77-F9964991BCC1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 charset="0"/>
                  <a:ea typeface="+mn-ea"/>
                  <a:cs typeface="Alexandria" charset="0"/>
                </a:rPr>
                <a:t>Chapter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1AAADF4-2FEE-802B-401A-1C789361DF48}"/>
                </a:ext>
              </a:extLst>
            </p:cNvPr>
            <p:cNvSpPr txBox="1"/>
            <p:nvPr/>
          </p:nvSpPr>
          <p:spPr>
            <a:xfrm>
              <a:off x="3571580" y="1599946"/>
              <a:ext cx="81910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 charset="0"/>
                  <a:ea typeface="+mn-ea"/>
                  <a:cs typeface="Alexandria" charset="0"/>
                </a:rPr>
                <a:t>03</a:t>
              </a:r>
            </a:p>
          </p:txBody>
        </p:sp>
      </p:grp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62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52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8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9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2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12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4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2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22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95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08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74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82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02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4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01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54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34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51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4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0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54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31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63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31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53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96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10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32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86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0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14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62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27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34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6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60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69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121</Words>
  <Application>Microsoft Office PowerPoint</Application>
  <PresentationFormat>Widescreen</PresentationFormat>
  <Paragraphs>30</Paragraphs>
  <Slides>46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56" baseType="lpstr">
      <vt:lpstr>Alexandria</vt:lpstr>
      <vt:lpstr>Andalus</vt:lpstr>
      <vt:lpstr>Aptos</vt:lpstr>
      <vt:lpstr>Arial</vt:lpstr>
      <vt:lpstr>Calibri</vt:lpstr>
      <vt:lpstr>Calibri Light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Ibrahim Gomaa</cp:lastModifiedBy>
  <cp:revision>5</cp:revision>
  <dcterms:created xsi:type="dcterms:W3CDTF">2024-06-27T20:00:25Z</dcterms:created>
  <dcterms:modified xsi:type="dcterms:W3CDTF">2025-05-26T17:52:59Z</dcterms:modified>
</cp:coreProperties>
</file>