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03" r:id="rId2"/>
    <p:sldId id="276" r:id="rId3"/>
    <p:sldId id="350" r:id="rId4"/>
    <p:sldId id="351" r:id="rId5"/>
    <p:sldId id="352" r:id="rId6"/>
    <p:sldId id="353" r:id="rId7"/>
    <p:sldId id="35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50"/>
            <p14:sldId id="351"/>
            <p14:sldId id="352"/>
            <p14:sldId id="353"/>
            <p14:sldId id="35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34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76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63681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Advanced Project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16054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92197"/>
            <a:ext cx="2031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506</a:t>
            </a:r>
          </a:p>
          <a:p>
            <a:r>
              <a:rPr lang="en-US" sz="20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Abdelrehim</a:t>
            </a:r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8450" y="123817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9396" y="0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6780"/>
    </mc:Choice>
    <mc:Fallback xmlns="">
      <p:transition spd="slow" advTm="11167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-78057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5780" y="1908100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Projects in Contemporary Organizations.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1.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Strategic Management and Project Selection 2.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Manager.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The Project in the Organizational Structure 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b="1" dirty="0"/>
              <a:t>Project Activity Planning.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4AB869-FB27-87DB-D9C7-4361B9319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13245" y="545990"/>
            <a:ext cx="2457656" cy="670874"/>
          </a:xfrm>
          <a:prstGeom prst="rect">
            <a:avLst/>
          </a:prstGeom>
        </p:spPr>
      </p:pic>
      <p:pic>
        <p:nvPicPr>
          <p:cNvPr id="8" name="Graphic 22">
            <a:extLst>
              <a:ext uri="{FF2B5EF4-FFF2-40B4-BE49-F238E27FC236}">
                <a16:creationId xmlns:a16="http://schemas.microsoft.com/office/drawing/2014/main" id="{B99996A2-5524-EC64-0DED-8FAB953D9F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885780" y="1908100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Budgeting and Cost Estimation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Scheduling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:</a:t>
            </a:r>
            <a:r>
              <a:rPr lang="en-US" dirty="0"/>
              <a:t>Resource Allocation .</a:t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r>
              <a:rPr lang="en-US" dirty="0"/>
              <a:t>Monitoring and Information System 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3D36924-8A75-38C3-D47E-86436357F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13245" y="545990"/>
            <a:ext cx="2457656" cy="670874"/>
          </a:xfrm>
          <a:prstGeom prst="rect">
            <a:avLst/>
          </a:prstGeom>
        </p:spPr>
      </p:pic>
      <p:pic>
        <p:nvPicPr>
          <p:cNvPr id="7" name="Graphic 22">
            <a:extLst>
              <a:ext uri="{FF2B5EF4-FFF2-40B4-BE49-F238E27FC236}">
                <a16:creationId xmlns:a16="http://schemas.microsoft.com/office/drawing/2014/main" id="{8F1C5531-6177-CBBF-40B3-7223439A79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0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-45718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5794" y="1718378"/>
            <a:ext cx="861109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(Zoom)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69" y="2472563"/>
            <a:ext cx="8165284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9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0665" y="5698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258375"/>
            <a:ext cx="198613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1007" y="589963"/>
            <a:ext cx="182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07158" y="1538661"/>
            <a:ext cx="87843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520700">
              <a:lnSpc>
                <a:spcPct val="200000"/>
              </a:lnSpc>
            </a:pPr>
            <a:r>
              <a:rPr lang="en-US" b="1" dirty="0">
                <a:solidFill>
                  <a:srgbClr val="852F4A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  <a:p>
            <a:pPr indent="520700">
              <a:lnSpc>
                <a:spcPct val="200000"/>
              </a:lnSpc>
            </a:pPr>
            <a:endParaRPr lang="en-US" dirty="0">
              <a:solidFill>
                <a:srgbClr val="852F4A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5C0ABD1-A862-720E-12A2-511BDA642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13245" y="545990"/>
            <a:ext cx="2457656" cy="670874"/>
          </a:xfrm>
          <a:prstGeom prst="rect">
            <a:avLst/>
          </a:prstGeom>
        </p:spPr>
      </p:pic>
      <p:pic>
        <p:nvPicPr>
          <p:cNvPr id="7" name="Graphic 22">
            <a:extLst>
              <a:ext uri="{FF2B5EF4-FFF2-40B4-BE49-F238E27FC236}">
                <a16:creationId xmlns:a16="http://schemas.microsoft.com/office/drawing/2014/main" id="{F2D56550-36D8-DE57-6A37-F14A236F54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26" name="Picture 2" descr="C:\Users\Dr.Abdelrehim Nader\OneDrive\Desktop\Screenshot_20230531_011345_Driv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68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96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536BD2E-0DAF-36DC-672D-6B260A9741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2006" y="545990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F48B325E-DA69-B042-3AB4-53AEB8780D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1457" y="298427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004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142</Words>
  <Application>Microsoft Office PowerPoint</Application>
  <PresentationFormat>Widescreen</PresentationFormat>
  <Paragraphs>33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17</cp:revision>
  <dcterms:created xsi:type="dcterms:W3CDTF">2023-04-29T09:08:23Z</dcterms:created>
  <dcterms:modified xsi:type="dcterms:W3CDTF">2023-09-25T11:42:59Z</dcterms:modified>
</cp:coreProperties>
</file>