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BA407-D016-4F41-B123-4A2AE1143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A3B5E0-4FA9-478E-915A-E17728052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C4806-2C29-4618-AA1F-6243B3E0006B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E5E0B8-EBE3-4F3A-8238-159ABAC49D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28DE02-BA2F-4970-A734-75338B2E8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33767-418A-4F87-A01C-347EE5A5EA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272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6D06FB-2DBE-493E-B100-7583ADE40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FD1588-1267-4AD6-87F3-E1DBFC8F8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2A8278-4339-4704-9B9E-3ED0819C77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FC4806-2C29-4618-AA1F-6243B3E0006B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18C863-6985-4FC9-A2F9-C2E3EC9435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43292B-8EB3-47DC-AF53-4ECBEE16DF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133767-418A-4F87-A01C-347EE5A5EA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486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D775A5-4DE7-4FF3-9C29-E911D5AFFE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A5A71E-2833-4127-8816-9F448510E3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5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26"/>
    </mc:Choice>
    <mc:Fallback xmlns="">
      <p:transition spd="slow" advTm="2292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2B806B-C35E-4528-9D8D-9DF64990E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3F0B4C-F005-420E-9D05-C414A2B7F7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90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92"/>
    </mc:Choice>
    <mc:Fallback xmlns="">
      <p:transition spd="slow" advTm="3209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261F6E-0BFA-40B1-95CC-1113FCFB5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Decision trees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1F06C5-47E4-4C7E-809E-8F7D93B33B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954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056"/>
    </mc:Choice>
    <mc:Fallback xmlns="">
      <p:transition spd="slow" advTm="393056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7624EC-E359-40C7-84BF-77C039CCC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3C773F-2852-4C88-87A8-74456274A2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74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925"/>
    </mc:Choice>
    <mc:Fallback xmlns="">
      <p:transition spd="slow" advTm="174925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22CD54-CD40-40D6-AF34-1B291DCB4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C80D74-5249-4FEB-A0DE-A2F8405B02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760"/>
    </mc:Choice>
    <mc:Fallback xmlns="">
      <p:transition spd="slow" advTm="20476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9D37CC-703C-485A-97FB-77F8051F1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Basic Terminology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E477C5-5B0F-492A-A118-34728C8185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280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8028"/>
    </mc:Choice>
    <mc:Fallback xmlns="">
      <p:transition spd="slow" advTm="29802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A8D984-69B6-4523-9D78-D62400C463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2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A5F0AA-7DB3-4D98-88BE-7CDEDBC751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228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640"/>
    </mc:Choice>
    <mc:Fallback xmlns="">
      <p:transition spd="slow" advTm="6964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C43E03-2C76-4A05-B624-C0ACFBD7F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2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F9DF7F-B3D4-49FD-ACFC-D833E69BC4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94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3843"/>
    </mc:Choice>
    <mc:Fallback xmlns="">
      <p:transition spd="slow" advTm="333843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FC2E28-D068-4BF6-BF58-F85211371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/>
              <a:t>Types of reasoning</a:t>
            </a:r>
            <a:endParaRPr lang="en-US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89DB1F-19F9-4BEE-A16B-E6AB6C3CAD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444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773"/>
    </mc:Choice>
    <mc:Fallback xmlns="">
      <p:transition spd="slow" advTm="100773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F2AA29-0D5E-4BC9-BA40-5EE01C2C9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Types of reasoning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46053B-0007-4626-8E27-4B542CD33F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682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447"/>
    </mc:Choice>
    <mc:Fallback xmlns="">
      <p:transition spd="slow" advTm="14144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857FFB-CA1D-4DC8-9D0D-266480C4D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Types of reasoning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3AE0D5-C137-4E06-A877-5C35BCB9E8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98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438"/>
    </mc:Choice>
    <mc:Fallback xmlns="">
      <p:transition spd="slow" advTm="13343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FDFE81-8999-4871-8C91-27820306E3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Tdidt</a:t>
            </a:r>
            <a:br>
              <a:rPr lang="en-US" sz="3200"/>
            </a:br>
            <a:r>
              <a:rPr lang="en-US" sz="3200"/>
              <a:t>(Top Down Induction on Decision Trees)</a:t>
            </a:r>
            <a:endParaRPr lang="en-US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90C876-28D4-4CF6-8316-1211AA0DA9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38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935"/>
    </mc:Choice>
    <mc:Fallback xmlns="">
      <p:transition spd="slow" advTm="29093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23D3FE-E9E9-4F9E-ABFC-B79261E12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tdidt(Cont.)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41B4C3-7DBD-4900-A2FE-807325F613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954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450"/>
    </mc:Choice>
    <mc:Fallback xmlns="">
      <p:transition spd="slow" advTm="18045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0A24B9-DEA3-4E51-86C2-88A9E237F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700"/>
              <a:t>Attribute Selection</a:t>
            </a:r>
            <a:endParaRPr lang="en-US" sz="37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ECAC8F-9F71-4D26-BA03-EA2BEF9C7C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009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249"/>
    </mc:Choice>
    <mc:Fallback xmlns="">
      <p:transition spd="slow" advTm="260249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8E5E5E-48CB-43BD-BB2A-9C8AC1B5B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C456AE-0B8E-42CD-9806-17F6AF7CD6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519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402"/>
    </mc:Choice>
    <mc:Fallback xmlns="">
      <p:transition spd="slow" advTm="7140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2E86DC-B10F-408B-AFB0-878781C1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Solution 1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37D803-3E40-4349-8A51-24595F1F14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380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993"/>
    </mc:Choice>
    <mc:Fallback xmlns="">
      <p:transition spd="slow" advTm="136993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84005F-BF27-4DF6-A47B-FF1A0FED1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Solution 2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9C4D65-C1C4-4D70-A365-66C56DD58E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34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176"/>
    </mc:Choice>
    <mc:Fallback xmlns="">
      <p:transition spd="slow" advTm="75176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BA088B-901B-4A70-89E0-0FC79EF20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Selection using entropy and information gain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CCE8BA-DA17-4700-BD1B-1F20B8C348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2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661"/>
    </mc:Choice>
    <mc:Fallback xmlns="">
      <p:transition spd="slow" advTm="25666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BF47DE-F55D-4578-ACE0-8AE205647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A6E57D-90E5-46ED-B5B6-6971A54E05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020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452"/>
    </mc:Choice>
    <mc:Fallback xmlns="">
      <p:transition spd="slow" advTm="107452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EEB8BB-D5BD-409B-9014-F0E9CA818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entropy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651A96-AC48-4705-BF2E-F6A87A6F5E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906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629"/>
    </mc:Choice>
    <mc:Fallback xmlns="">
      <p:transition spd="slow" advTm="37629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90253D-E951-487B-BDB3-F075E328E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entropy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139EA4-FF8D-4244-8485-92DC560F22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93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683"/>
    </mc:Choice>
    <mc:Fallback xmlns="">
      <p:transition spd="slow" advTm="161683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2A0EAC-D6AA-444F-BC8C-412CADD76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entropy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87895C-9DC8-486A-8C40-40FF49BE6D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74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557"/>
    </mc:Choice>
    <mc:Fallback xmlns="">
      <p:transition spd="slow" advTm="250557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47FE3C-925F-4679-81FE-ED84DCEDD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Entropy of Lenses dataset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6F0434-4BDF-4AAC-A1AF-3D447EA90E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436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982"/>
    </mc:Choice>
    <mc:Fallback xmlns="">
      <p:transition spd="slow" advTm="92982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767E7B-481A-4ACE-8A2B-EB67C74D2F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Using Entropy for Attribute Selection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9FE02E-CE5F-45CF-A3AF-B4F189534F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39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817"/>
    </mc:Choice>
    <mc:Fallback xmlns="">
      <p:transition spd="slow" advTm="82817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A0D706-33CE-4ED3-8A31-05023BD01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5348FA-4C63-4467-8B23-0171F49213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90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779"/>
    </mc:Choice>
    <mc:Fallback xmlns="">
      <p:transition spd="slow" advTm="57779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D4D4DE-AE6E-4875-AD91-1E7A9FA53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entropy of age attribute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51C599-C019-4686-8325-6F34FE71AB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68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769"/>
    </mc:Choice>
    <mc:Fallback xmlns="">
      <p:transition spd="slow" advTm="60769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590D4C-8580-49F8-A63D-938CFFE41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Average entropy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28FE33-7D7A-4067-B3D1-CFB50E54AB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87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427"/>
    </mc:Choice>
    <mc:Fallback xmlns="">
      <p:transition spd="slow" advTm="132427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5E1D31-1A01-488B-A087-46C203000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Average entropy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7CBF09-95B8-45D8-9764-2031E82B4D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961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304"/>
    </mc:Choice>
    <mc:Fallback xmlns="">
      <p:transition spd="slow" advTm="102304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1B06BF-9A3D-4A71-8588-44E3CAEE8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Maximizing Information Gain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78E9BC-4BA6-4E9E-9A22-CBF5E86205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31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593"/>
    </mc:Choice>
    <mc:Fallback xmlns="">
      <p:transition spd="slow" advTm="132593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317673-D23C-49C9-A8C8-99B3BE50D2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9649EB-DF41-4209-81AB-866A7B3650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1691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C2A7C2-E10B-4C09-AF4B-DE2E6326F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7DC3D1-70C7-45E0-8D2D-1935ECA4F9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1678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0722E4-B173-492A-961D-19AFE82EB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D07C17-B6DA-469E-AF0E-7F8BA36E74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261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1D92B3-8086-4958-BBC2-7EB1B0855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Entropy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C03F8-79E5-47A5-9901-C2B4EE18C8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54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163"/>
    </mc:Choice>
    <mc:Fallback xmlns="">
      <p:transition spd="slow" advTm="180163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A54855-0DC3-432E-9B31-EF9AED038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General form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4E5152-2210-4D8E-A38D-B584CAB02E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62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165"/>
    </mc:Choice>
    <mc:Fallback xmlns="">
      <p:transition spd="slow" advTm="38165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0CA46F-3669-4B34-91B4-5591E7B72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Information gain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A50F1F-BC48-4A81-B1CE-44A9C6EA52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06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362"/>
    </mc:Choice>
    <mc:Fallback xmlns="">
      <p:transition spd="slow" advTm="102362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A0845B-BFF5-42ED-ACDC-E27D2C5C0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Information gain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28C796-03F4-414B-ADB8-64099DAA07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24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839"/>
    </mc:Choice>
    <mc:Fallback xmlns="">
      <p:transition spd="slow" advTm="169839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82DA88-409F-4581-8A14-356FB9ED7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2209F2-D374-4EA4-8C85-72567DE6F7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9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433"/>
    </mc:Choice>
    <mc:Fallback xmlns="">
      <p:transition spd="slow" advTm="71433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261836-FAEF-41F0-9C76-682688CD7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7839CF-6E81-43EE-81A5-6F87E489B7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84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8625"/>
    </mc:Choice>
    <mc:Fallback xmlns="">
      <p:transition spd="slow" advTm="318625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E620DD-6BB3-44A5-8A41-239A8FA9C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F9F955-D3AE-47FF-ACC0-14385C2C44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962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038"/>
    </mc:Choice>
    <mc:Fallback xmlns="">
      <p:transition spd="slow" advTm="52038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71ABA4-5E23-4D75-A673-FA21D7C544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7A1CA9-9A95-4EAE-B738-A06F4C4067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54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56"/>
    </mc:Choice>
    <mc:Fallback xmlns="">
      <p:transition spd="slow" advTm="665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81</Words>
  <Application>Microsoft Office PowerPoint</Application>
  <PresentationFormat>Widescreen</PresentationFormat>
  <Paragraphs>34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Decision trees</vt:lpstr>
      <vt:lpstr>Example</vt:lpstr>
      <vt:lpstr>Example</vt:lpstr>
      <vt:lpstr>Basic Terminology</vt:lpstr>
      <vt:lpstr>Example 2</vt:lpstr>
      <vt:lpstr>Example 2</vt:lpstr>
      <vt:lpstr>Types of reasoning</vt:lpstr>
      <vt:lpstr>Types of reasoning</vt:lpstr>
      <vt:lpstr>Types of reasoning</vt:lpstr>
      <vt:lpstr>Tdidt (Top Down Induction on Decision Trees)</vt:lpstr>
      <vt:lpstr>tdidt(Cont.)</vt:lpstr>
      <vt:lpstr>Attribute Selection</vt:lpstr>
      <vt:lpstr>Example</vt:lpstr>
      <vt:lpstr>Solution 1</vt:lpstr>
      <vt:lpstr>Solution 2</vt:lpstr>
      <vt:lpstr>Selection using entropy and information gain</vt:lpstr>
      <vt:lpstr>Example</vt:lpstr>
      <vt:lpstr>entropy</vt:lpstr>
      <vt:lpstr>entropy</vt:lpstr>
      <vt:lpstr>entropy</vt:lpstr>
      <vt:lpstr>Entropy of Lenses dataset</vt:lpstr>
      <vt:lpstr>Using Entropy for Attribute Selection</vt:lpstr>
      <vt:lpstr>PowerPoint Presentation</vt:lpstr>
      <vt:lpstr>entropy of age attribute</vt:lpstr>
      <vt:lpstr>Average entropy</vt:lpstr>
      <vt:lpstr>Average entropy</vt:lpstr>
      <vt:lpstr>Maximizing Information Gain</vt:lpstr>
      <vt:lpstr>Example</vt:lpstr>
      <vt:lpstr>PowerPoint Presentation</vt:lpstr>
      <vt:lpstr>algorithms</vt:lpstr>
      <vt:lpstr>Entropy</vt:lpstr>
      <vt:lpstr>General form</vt:lpstr>
      <vt:lpstr>Information gain</vt:lpstr>
      <vt:lpstr>Information gain</vt:lpstr>
      <vt:lpstr>Example</vt:lpstr>
      <vt:lpstr>Example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ainshams_lab9 ainshams_lab9</dc:creator>
  <cp:lastModifiedBy>ainshams_lab9 ainshams_lab9</cp:lastModifiedBy>
  <cp:revision>1</cp:revision>
  <dcterms:created xsi:type="dcterms:W3CDTF">2024-08-01T13:25:42Z</dcterms:created>
  <dcterms:modified xsi:type="dcterms:W3CDTF">2024-08-01T13:25:42Z</dcterms:modified>
</cp:coreProperties>
</file>