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AADE"/>
    <a:srgbClr val="5CC5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859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221FB-15E7-8FC5-D81E-96A43596B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D1485C-8C7D-6BAA-1526-4A266FC5A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6DF6F-3CE2-40EA-AF7F-3D10BCCDD761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F50B1A-C924-5FB9-3D92-20E86A36E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BDB777-0257-3E7C-0328-F9669AE65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97171-BFBF-47D0-85D4-5DAD1E5F9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838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21792F-C331-0B3A-C734-DBF14A98C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F188B-05CE-C10D-AA73-A454D81E80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8EBEF4-1AF4-51AA-53F6-A5C48C8799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96DF6F-3CE2-40EA-AF7F-3D10BCCDD761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78C23-DF6A-6E3E-45FB-B216AB7060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305AD5-EECE-12EC-CEFF-B58248903E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697171-BFBF-47D0-85D4-5DAD1E5F9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329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F69102-589D-725B-D7A1-C8D99EDF6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5FC33B-4B0C-F456-2595-0702267EB1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54F88D8-F717-0D67-81DF-C676AEF1D92F}"/>
              </a:ext>
            </a:extLst>
          </p:cNvPr>
          <p:cNvSpPr/>
          <p:nvPr/>
        </p:nvSpPr>
        <p:spPr>
          <a:xfrm>
            <a:off x="0" y="5778229"/>
            <a:ext cx="3531140" cy="58366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Lecture 05</a:t>
            </a:r>
          </a:p>
        </p:txBody>
      </p:sp>
    </p:spTree>
    <p:extLst>
      <p:ext uri="{BB962C8B-B14F-4D97-AF65-F5344CB8AC3E}">
        <p14:creationId xmlns:p14="http://schemas.microsoft.com/office/powerpoint/2010/main" val="185761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E892E3-BBC1-BD75-46D2-F8EC94615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26F04D-74F9-D1E5-D33A-279079D007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FBBC36E-F5B1-CA47-BC22-BE7CEE739778}"/>
              </a:ext>
            </a:extLst>
          </p:cNvPr>
          <p:cNvSpPr/>
          <p:nvPr/>
        </p:nvSpPr>
        <p:spPr>
          <a:xfrm>
            <a:off x="6215974" y="4163437"/>
            <a:ext cx="3531140" cy="583660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Lecture 05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784B82B-EA28-50C6-AA04-54E88F88CA56}"/>
              </a:ext>
            </a:extLst>
          </p:cNvPr>
          <p:cNvSpPr/>
          <p:nvPr/>
        </p:nvSpPr>
        <p:spPr>
          <a:xfrm>
            <a:off x="6096000" y="2786974"/>
            <a:ext cx="4049949" cy="128405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36AADE"/>
                </a:solidFill>
              </a:rPr>
              <a:t>Operating System Forensic</a:t>
            </a:r>
          </a:p>
        </p:txBody>
      </p:sp>
    </p:spTree>
    <p:extLst>
      <p:ext uri="{BB962C8B-B14F-4D97-AF65-F5344CB8AC3E}">
        <p14:creationId xmlns:p14="http://schemas.microsoft.com/office/powerpoint/2010/main" val="1927429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F1B08E-D985-30A4-4A3B-52653575F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70E4D4-7267-F153-FE2C-EB9274CCE9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35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B570AF-5407-6B95-01F9-AFF0CC0C1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4EFDFA-1FC2-A1F0-3715-352B412B3C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242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E8F5DA-2FB8-48AB-B83F-C0F7C7111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F5CFAE-8D19-8664-563D-A76E5CF9B1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98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AA784D-67CE-FC38-1363-983643B89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454137-F583-EF29-FE8C-C4948621A7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99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6E6760-B094-B205-09DF-669CE747C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4DFC82-1479-B464-A405-777928AA9F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307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D89AE4-9A09-C9C4-C2A2-4A7507B87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604062-F875-4CC1-785E-2E57CC9141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74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CEAD54-D4A8-32CE-BB88-5138EC339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570D0F-5C8A-BA86-4E40-269E3CA495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42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D04303-B23D-5248-677A-FD00F0EFD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833FE-092A-1960-F34F-2A4357CDEA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347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85C8D1-BF21-CFA3-CC3C-8DE4CF29E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39AC62-B25D-4F39-0694-4CA7CE7893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862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1C9092-B13B-91F9-5B50-178F38EB1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014F5F-BE6F-C83F-7749-69F3A9937C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427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023F88-04E6-EAB7-C494-ED086853E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26950C-566E-9768-942C-6D998AC2F4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5177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904FC3-BE0A-1AEC-0571-89186F9BC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5FED97-EF65-02CC-73D6-0F5DBC78EC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018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7DD067-0237-090A-6243-8242CBE60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0D7762-9B8E-CC7D-5629-93DAE63EDC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4038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04AA66-CEB5-2715-0E23-D9E52959D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3F03DE-3627-20C0-5FE2-070E9B46E6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5584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4D05DB-9465-A29B-010D-8D2567ABA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7D5391-5F04-9866-6780-66230BF62C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534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6F6EA6-A18A-7EB6-2820-CF9DF3355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9EC9F-4558-BDB1-C5F5-99E214898E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6732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CEB76A-7D3B-5513-5901-25AD4E90E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B55237-76A6-8D4D-917F-9BF873E3A4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5835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702288-B617-0C13-9F77-C53CA3083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3F715E-6EEA-9350-8B69-AF5741505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7137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ADFA16-96F0-AC8E-219C-D34527509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5FAEF6-07C4-A3E0-1FF8-1AF0F9936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8805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E414BA-7927-AFBD-0A00-545C93381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83FE43-5633-A1C7-E0B5-19E5ABDB42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3395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880F69-9F71-B6E0-C992-9F0E5D2E9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C478F7-04B8-F4D5-6834-C6A694ACBA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338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1D67E-36D0-E6FB-3D86-FC168A8F3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71E47E-F6D8-053C-E9FA-7E6283500C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3975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F2E339-E369-64F3-A679-A555D0851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165F7-481C-ECAD-8ED9-7345C7B823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7224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107D8C-5826-B710-61D3-1BE2B263F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BEC5F9-D64C-0378-FAF5-BB2955218A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9282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873961-27A4-56B9-B379-6BB9D18E2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966044-1D62-1AE0-55B5-5992D7289B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1446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F49BE6-6641-288C-DF50-C3EBA0744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CD44F1-6664-49F9-FCB9-EA0178DEC8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037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58864C-2CD5-9CF1-2C1A-9FB0BD898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CDEE32-9241-1C51-6C71-83530F62F1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688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0E212C-4AEC-F373-B036-779F1A882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36C260-085B-2230-9FD4-8AA2F0C94F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9529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3E4E70-4C27-1E79-8908-4866DD42C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2113C-F05A-05CE-5AB5-87F2CDCA5B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0532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C2B2AE-DE0C-9487-1CAA-31B1B0AB3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75209-8C9A-7E0D-9082-8E67822CFF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373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A18D0C-47A6-308C-EA2D-A14B5AF64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928C13-655D-94FF-F0F4-A6B98A4A18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2434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7BFE82-04A6-E14F-ED05-1596A6513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E8A944-7425-5E31-4A62-FF3FEF25E2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126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A64A32-0F5F-311D-D3D3-CC4090800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96FB9A-E568-1852-7701-221FEB4CB2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636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51968F-AB23-C920-3F34-71B8E7A50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A57006-2139-571F-AE70-8A0922748B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983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3C797A-DD1C-C022-3CD9-19586BB69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6C738C-20AD-7357-4D24-1E75B77370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0190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3AE35E-5359-79A3-D2A7-392D46C0D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E0758E-0F8E-FA0F-8FCF-3CA0F133F9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5067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15D03E-781A-81BD-6B71-16355DC93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4F48C5-B126-4574-88BE-22D37EA978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1279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397AA1-A82E-D6EC-D6DE-62FDA791F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1AD10-AA5D-9161-BD94-7073BA9C75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751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F0E558-244C-7173-B121-31B8CBE48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7DAEB6-BAFB-8843-9E77-2C98B9198C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1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29C414-945E-3B14-4513-9977B3C7A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EF07A6-E7C8-5D72-5292-0865812AC4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447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23EA05-E1BA-B309-7E9C-FD153B782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B6E2F4-16D4-0678-A757-34264E7026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4298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B9B226-617B-6183-AA22-86AD31EB3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91B8E8-0F53-4792-B35F-B74492A674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6075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5AF088-CB75-45B3-34F7-B6536B641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73E7A0-8EBD-A782-BCE5-CE500C7131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801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1D2706-CB9E-E045-73D8-D606D5776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087313-D12C-361B-9289-5F6E7B1618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9843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441E5A-3178-A5B0-18F7-C2BDD690C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1F6F8-274C-1952-1E8A-DEF8389049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2134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7FABE3-1754-EC72-1F8F-51EA7446E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BF2D73-BBE0-CC3E-23D0-9E605BBD18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69499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F19C76-398E-0413-B3F3-DE42F9C4C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CCEE06-BD9D-E5FF-AD15-75BCD6B42C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3711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15A385-7B3B-67ED-D1EE-F15F923BB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B49E2D-7102-0F9A-3317-EB40C7405D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41759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CB308F-8FAB-4D32-A541-2E30B7A3D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4FA465-F228-2068-C91E-3348D35957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02749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BAEC81-F6BD-ED0C-067E-509E72D5A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4C245E-E6FA-5C70-456E-846A82F722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50053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4E32EF-486D-19AA-3C76-D5C163B24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6EF74B-A5A3-B758-8389-0F8E42A08D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2025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f51ca246ac35a0965651d648262080f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3ab2b786f06899cbef12ab29aa3cee1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C81407-D31D-4B22-9952-69C0E196839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0343B5A0-88F8-4611-A3AF-87216275F7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507338-0790-44A8-9730-1AC4365FF3E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7</Words>
  <Application>Microsoft Office PowerPoint</Application>
  <PresentationFormat>Widescreen</PresentationFormat>
  <Paragraphs>3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Hussein Mogahed</cp:lastModifiedBy>
  <cp:revision>2</cp:revision>
  <dcterms:created xsi:type="dcterms:W3CDTF">2025-11-05T13:00:40Z</dcterms:created>
  <dcterms:modified xsi:type="dcterms:W3CDTF">2025-11-07T14:42:32Z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