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4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52490" y="4813905"/>
            <a:ext cx="463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12: IPv6 Addressing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C41457-A805-A0E9-F93A-AE25E8A6CA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637" y="1418878"/>
            <a:ext cx="11038476" cy="512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B0784B-234C-E417-DE1F-4DB35D2133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51385"/>
            <a:ext cx="13170913" cy="444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52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5AAA02-F46A-5E28-BBD7-FBE1202A4815}"/>
              </a:ext>
            </a:extLst>
          </p:cNvPr>
          <p:cNvSpPr txBox="1"/>
          <p:nvPr/>
        </p:nvSpPr>
        <p:spPr>
          <a:xfrm>
            <a:off x="227479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Issues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FF0795-E1A8-D33C-294B-C446D0BDA9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17285"/>
            <a:ext cx="11139909" cy="518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8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E04F58-EB72-CEA5-AB7B-CDD8A3B0A083}"/>
              </a:ext>
            </a:extLst>
          </p:cNvPr>
          <p:cNvSpPr txBox="1"/>
          <p:nvPr/>
        </p:nvSpPr>
        <p:spPr>
          <a:xfrm>
            <a:off x="227479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Issues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8498D3-55BA-96FC-51DC-64FCBC14D6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9140" y="1334891"/>
            <a:ext cx="9777096" cy="520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01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1D3B1D-9F6C-B928-69B8-973FD141C7E0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D6D21F-7336-09A9-3082-33AD70440F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696" y="1298423"/>
            <a:ext cx="11152104" cy="637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050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180598-C09F-4E87-82ED-82CF149D7254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97649-574C-0338-530E-A4B212EA31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9815" y="1331755"/>
            <a:ext cx="9712369" cy="527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8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091F4-EAB1-FF15-101E-5F0CA28DF698}"/>
              </a:ext>
            </a:extLst>
          </p:cNvPr>
          <p:cNvSpPr txBox="1"/>
          <p:nvPr/>
        </p:nvSpPr>
        <p:spPr>
          <a:xfrm>
            <a:off x="2292724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Address Representation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3145E9-C467-F638-B510-428C45DBF0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506636" cy="506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62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796176-9DD6-437E-DE59-ABEAC038A34C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EA5626-FE5F-C694-0D7E-B4B566004F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0" y="1374469"/>
            <a:ext cx="11214219" cy="523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28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290346-FADB-221A-4DBC-F8F103CE5297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1A9455-922F-A1FA-96AE-9FAE48757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6" y="1314488"/>
            <a:ext cx="9902228" cy="529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21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B66FCC-1595-63FC-82C2-7228325362DF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849028-A148-76F2-6657-DC4414C2D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413" y="1418877"/>
            <a:ext cx="11272787" cy="579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63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29395-4B69-8920-A924-8528EDE024C7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FD50C3-60DF-8DDE-CE9A-ED3F78535E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1246" y="1155997"/>
            <a:ext cx="10049435" cy="54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666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BBF8B3-3243-E03E-7DA1-9F0F551656FC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F34DCE-D450-D88C-54D5-6724C08A87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3622" y="1087396"/>
            <a:ext cx="10244153" cy="551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53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39DBD3-6CB0-4224-8C64-94F8C4EE85A5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190A02-83F7-586E-A898-CAB85DCFE2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0472" y="1117814"/>
            <a:ext cx="9991575" cy="552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55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6CD721-6F0A-E594-BE79-B5962BCA2AAE}"/>
              </a:ext>
            </a:extLst>
          </p:cNvPr>
          <p:cNvSpPr txBox="1"/>
          <p:nvPr/>
        </p:nvSpPr>
        <p:spPr>
          <a:xfrm>
            <a:off x="225686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Address Types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2BB6D5-6915-6F07-61D3-54E02F90AF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4402" y="1087331"/>
            <a:ext cx="10186257" cy="548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38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B2FABF2-230F-CD2E-0864-5618C2BFA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45" y="1418877"/>
            <a:ext cx="11268718" cy="51863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6D27D5-3E1A-CC70-E5CA-322FCD017C05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90151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C5A969-94CF-1C6C-A93A-F46ADB0CF271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62279C-3397-98B2-B3FB-6D49718ADF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74" y="1346113"/>
            <a:ext cx="10143221" cy="521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0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B8EF9A-9F9B-9EA0-BC50-F920FDD61779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GUA and LLA Static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9A4964-F4EF-5E11-4BF9-810D45F137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4266" y="1213966"/>
            <a:ext cx="9824786" cy="539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2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B1D004-0DF6-27AB-DA2E-9120F10D6C78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CE14A3-2EA7-DB6A-3F15-EC1A3912E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0022542" cy="526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60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7AF291-8074-525F-1BF7-597CBCE37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105" y="1080245"/>
            <a:ext cx="10481895" cy="5524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0008A9-B775-3371-2321-B2EA23A5575B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3965189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FC150E1-5687-61C1-4EA1-6776F04B9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296" y="1017002"/>
            <a:ext cx="9902229" cy="558818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43E734-5A52-ED73-CA92-65F779021077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2869879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FD642CF-EB3E-4295-8B7B-BD2BE6BB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406" y="1024595"/>
            <a:ext cx="9902229" cy="56366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7FE824-6C16-C550-2A35-E786EA8F3ACC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</p:spTree>
    <p:extLst>
      <p:ext uri="{BB962C8B-B14F-4D97-AF65-F5344CB8AC3E}">
        <p14:creationId xmlns:p14="http://schemas.microsoft.com/office/powerpoint/2010/main" val="1608467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9B017C-89F7-9D9F-3CB5-FB37D9A5FA1A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6077F1-9474-D17D-2420-4C62B0A5C6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3489" y="1099958"/>
            <a:ext cx="10475383" cy="525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52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0D34DC-CDB9-21BE-F1B4-D15CA4A42F25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AF3F40-030A-1ADE-53AA-BE16AB32E6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188" y="1418877"/>
            <a:ext cx="11256467" cy="498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595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C30367-D414-F35D-CFD1-8DC24D7BE654}"/>
              </a:ext>
            </a:extLst>
          </p:cNvPr>
          <p:cNvSpPr txBox="1"/>
          <p:nvPr/>
        </p:nvSpPr>
        <p:spPr>
          <a:xfrm>
            <a:off x="2238935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Dynamic Addressing for IPv6 GUAs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B3392C-69C0-1518-99B8-4A7C969E9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3932" y="1154610"/>
            <a:ext cx="10260516" cy="751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298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B50B41-ACFE-5E6D-A997-8B1B75F2E618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79335-9AD7-01C2-EE9A-E8372078E4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5727" y="1418878"/>
            <a:ext cx="10261191" cy="513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906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A4A0D0-DDA6-5E4A-745C-2B1425D7C71F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979FCB-BA4E-40EB-8420-6FEBC721E0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5" y="1085121"/>
            <a:ext cx="9390940" cy="695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69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50FD8C-F22B-2524-2597-C8F8B591975C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971D6A9-A9FD-9F28-2E86-42B235695E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817529" cy="500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543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25CB7A-F706-1F62-6145-AC9757903D6E}"/>
              </a:ext>
            </a:extLst>
          </p:cNvPr>
          <p:cNvSpPr txBox="1"/>
          <p:nvPr/>
        </p:nvSpPr>
        <p:spPr>
          <a:xfrm>
            <a:off x="2247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Dynamic Addressing for IPv6 LLAs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E4F194-EA42-2756-AB1D-84E8CB72C8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73314"/>
            <a:ext cx="11154792" cy="516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6280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760911-1AD3-95F6-4921-07D11FD2B131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716EAE-46C1-4A50-4DAA-A93A223E9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4" y="1503202"/>
            <a:ext cx="12079190" cy="470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51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DDBABD-A131-5B4B-6A2C-99E92039658B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422D53-62B7-F5B4-9FCE-F1EA88996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418876"/>
            <a:ext cx="11576940" cy="492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88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DD002C-B9CF-B450-4F29-1A1EE41A16FB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IPv6 Multicast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EC4957-830F-3B2F-C1FB-C444688E8E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868" y="1312664"/>
            <a:ext cx="10715895" cy="539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64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24C646-B7C0-93C5-FBA2-656BE736FFC5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322C08-F5BF-2375-80B7-54524714FB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099" y="1418877"/>
            <a:ext cx="10981535" cy="525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889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E8F7CA-5EE9-5FA5-BB4C-08ED19873294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CDCD06-0CC0-E5EB-D26A-A4F125083C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83" y="1358821"/>
            <a:ext cx="10640876" cy="517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806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B98FB1-23BB-CAF6-9C76-CE1B1F68608C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17AB02-82AE-CE49-18C4-1EA3D8B0FE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530" y="1056604"/>
            <a:ext cx="10317846" cy="537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387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8919AE-4AC5-AA58-A57E-0EB676AD9D68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Subnet an IPv6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A11F41-F5DE-907E-5F1E-BB84FC5E2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359" y="1418877"/>
            <a:ext cx="11716641" cy="5109640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50388E7-A129-9A52-188D-09BAD8D62F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05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14</TotalTime>
  <Words>221</Words>
  <Application>Microsoft Office PowerPoint</Application>
  <PresentationFormat>Widescreen</PresentationFormat>
  <Paragraphs>72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3</cp:revision>
  <dcterms:created xsi:type="dcterms:W3CDTF">2023-05-24T20:23:19Z</dcterms:created>
  <dcterms:modified xsi:type="dcterms:W3CDTF">2024-09-29T20:35:44Z</dcterms:modified>
</cp:coreProperties>
</file>