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98302-8DE9-454C-AB4F-49A960E93EE4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1E71F-7282-447F-A064-F9E255CD2E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178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398302-8DE9-454C-AB4F-49A960E93EE4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E1E71F-7282-447F-A064-F9E255CD2E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003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9674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02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79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7241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7295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1799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4196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0457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7949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8904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6982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9491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535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0146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8292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1545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6035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0821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Contrast Stretching Transformations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224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Contrast Stretching Transformations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908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Contrast Stretching Transformations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70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3804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8721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2326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4759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6292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90143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3577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5626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5206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2969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05707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894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05988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7671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6173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03870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43249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5717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7925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</Words>
  <Application>Microsoft Office PowerPoint</Application>
  <PresentationFormat>Widescreen</PresentationFormat>
  <Paragraphs>3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Contrast Stretching Transformations</vt:lpstr>
      <vt:lpstr>Contrast Stretching Transformations</vt:lpstr>
      <vt:lpstr>Contrast Stretching Transformations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2024-06-28T11:22:28Z</dcterms:created>
  <dcterms:modified xsi:type="dcterms:W3CDTF">2024-06-28T11:22:28Z</dcterms:modified>
</cp:coreProperties>
</file>