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270" r:id="rId8"/>
    <p:sldId id="261" r:id="rId9"/>
    <p:sldId id="304" r:id="rId10"/>
    <p:sldId id="305" r:id="rId11"/>
    <p:sldId id="306" r:id="rId12"/>
    <p:sldId id="307" r:id="rId13"/>
    <p:sldId id="308" r:id="rId14"/>
    <p:sldId id="310" r:id="rId15"/>
    <p:sldId id="311" r:id="rId16"/>
    <p:sldId id="312" r:id="rId17"/>
    <p:sldId id="325" r:id="rId18"/>
    <p:sldId id="326" r:id="rId19"/>
    <p:sldId id="327" r:id="rId20"/>
    <p:sldId id="332" r:id="rId21"/>
    <p:sldId id="336" r:id="rId22"/>
    <p:sldId id="333" r:id="rId23"/>
    <p:sldId id="337" r:id="rId24"/>
    <p:sldId id="334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0" r:id="rId34"/>
    <p:sldId id="335" r:id="rId35"/>
    <p:sldId id="338" r:id="rId36"/>
    <p:sldId id="339" r:id="rId37"/>
    <p:sldId id="26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81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Additional Differentiation Topics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0E6673-BD9B-713A-D970-AAF5F4352E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5" y="0"/>
            <a:ext cx="12746179" cy="706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BC7802-EE0C-E2B7-C6AC-78D995EBC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616489"/>
            <a:ext cx="8305800" cy="38862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FE7DA99-7746-CB45-FA16-C299FAEEB2C5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93DF3A93-9DF2-B041-06B2-5DFCD2BD47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988513"/>
            <a:ext cx="6419850" cy="229552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F754787-CD8B-C667-B45B-99F7A42D975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7D89F99-AB4C-B7CF-0EB5-FE511371B64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7105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00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Derivatives of Logarithmic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A172A5-E052-B3E9-03D0-716509D8A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197" y="1573254"/>
            <a:ext cx="5905500" cy="4171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2C0F805-1912-EA1C-963D-3506E2708E3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F4A2ADE-30FF-E27A-B81B-CE1954EBE7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6561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01B1F8-B584-A558-1E3F-52991408F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271" y="1702763"/>
            <a:ext cx="6419850" cy="24860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B2093CE-3E37-BC25-6040-3CA7BC0F889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FE7BBC7-0A9A-007D-1E81-553111A15DB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7105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D04A1E-16D4-FCDE-2E02-6CC1C1E7C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521" y="1324881"/>
            <a:ext cx="3622705" cy="507546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7B3AFD06-B6D0-AC1F-C198-14EC1135CB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7361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986DA1-CE03-3881-2206-4F21A9A249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482" y="1479576"/>
            <a:ext cx="6931773" cy="446966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0D2F709-A07C-49D7-698F-08215A09280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86CFAE1-9AD8-DA6C-4C1F-166F29FDA4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D4A7061-C9A6-9B76-0B3B-AF9BA7BF5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751" y="1687926"/>
            <a:ext cx="5638800" cy="37433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53B7395E-F7FA-8D9C-56CD-26274EDF2C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43490"/>
                <a:ext cx="5135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solidFill>
                      <a:schemeClr val="bg1"/>
                    </a:solidFill>
                    <a:latin typeface="Tajawal Medium" panose="00000600000000000000" pitchFamily="2" charset="-78"/>
                    <a:cs typeface="Tajawal Medium" panose="00000600000000000000" pitchFamily="2" charset="-78"/>
                  </a:rPr>
                  <a:t>Procedure to Differentiate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chemeClr val="bg1"/>
                            </a:solidFill>
                            <a:latin typeface="Tajawal Medium" panose="00000600000000000000" pitchFamily="2" charset="-78"/>
                            <a:cs typeface="Tajawal Medium" panose="00000600000000000000" pitchFamily="2" charset="-78"/>
                          </a:rPr>
                          <m:t>log</m:t>
                        </m:r>
                      </m:e>
                      <m:sub>
                        <m:r>
                          <a:rPr lang="en-US" sz="28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  <m:t>𝑏</m:t>
                        </m:r>
                      </m:sub>
                    </m:sSub>
                  </m:oMath>
                </a14:m>
                <a:endParaRPr lang="en-US" sz="2800" dirty="0">
                  <a:solidFill>
                    <a:srgbClr val="FF951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43490"/>
                <a:ext cx="5135765" cy="523220"/>
              </a:xfrm>
              <a:prstGeom prst="rect">
                <a:avLst/>
              </a:prstGeom>
              <a:blipFill>
                <a:blip r:embed="rId8"/>
                <a:stretch>
                  <a:fillRect l="-2494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5A90ED-2C78-6BF9-E7E9-D4FBF25958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7417" y="1983727"/>
            <a:ext cx="6972300" cy="17335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7432DB0-2F95-1D53-D511-CBDCA5DD577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496C5A5-993C-11A1-125F-DEF89F25444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8378E7-489C-C76C-04C4-07BE3D71F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531" y="2340389"/>
            <a:ext cx="6400800" cy="24384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B81C249-2302-D40B-E98B-D1211F5FAFC9}"/>
              </a:ext>
            </a:extLst>
          </p:cNvPr>
          <p:cNvSpPr/>
          <p:nvPr/>
        </p:nvSpPr>
        <p:spPr>
          <a:xfrm>
            <a:off x="1529366" y="616491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4AC9AEF-7E0A-4760-D4FE-6F3BCEE66A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34459" y="-8440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63332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01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Derivatives of Exponential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CF16F-F1ED-3F15-964A-D53B10E26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158" y="1399610"/>
            <a:ext cx="6076950" cy="49149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2D9750F-88F1-ECFA-A7C4-62F9641EE6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D792E-1467-B8AC-CEBE-77B5327744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900335"/>
            <a:ext cx="6600825" cy="25908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B7138B08-C642-2CDD-9A4C-595908C1FE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9EFBB0-0528-8516-EE70-D94DD0104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153690"/>
            <a:ext cx="5286375" cy="2247900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13EBABC9-57FD-7550-7D1C-BC8FF754F1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62EA0F-C2AB-9185-EFB4-F48F128B4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847" y="2285463"/>
            <a:ext cx="4210050" cy="20574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D16F8290-581D-79FB-297A-9E9DF40CB7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534F41-F123-467E-8BF3-3693DC108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822" y="1859481"/>
            <a:ext cx="6972300" cy="32670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271BD90-A6AF-715F-8E31-0CB17851A6CF}"/>
              </a:ext>
            </a:extLst>
          </p:cNvPr>
          <p:cNvSpPr/>
          <p:nvPr/>
        </p:nvSpPr>
        <p:spPr>
          <a:xfrm>
            <a:off x="1566413" y="631339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54A3145-15E3-C737-2357-4CE81CAA10C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0434AE-7B40-314A-7150-DCB40D2C4A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256" y="1573254"/>
            <a:ext cx="5934075" cy="414337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31DFEFA6-35FB-2A39-6667-0E738E5E262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Higher-Order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62F6CD-E837-8E0B-183C-49C16A092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537" y="1771267"/>
            <a:ext cx="7848600" cy="38957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96D4ACB-841F-00C3-9EAF-AE53867C575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BBC0C14-5E7E-6F66-7D52-B40CB5D147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DB29DD-D217-667A-CB3D-F13981BFB9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7908" y="1647146"/>
            <a:ext cx="6524625" cy="447675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B2902532-968E-C349-5AFC-10640D40C3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D797F-FE60-0BF0-B0D8-1A2C3091A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95288"/>
            <a:ext cx="3362325" cy="25050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970A47A-35ED-F62F-03A9-AACE11878D8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5CC3881-5D1B-B26F-83B5-E2DEFE086D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312" y="1974018"/>
            <a:ext cx="7362825" cy="2152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52F0305-E0DD-6ED3-26EF-EC83452CF1B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CF8DE57-0722-E794-87DB-66BE1A87E5B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DBA853-4743-A837-CED1-E610F8D0A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230" y="2153690"/>
            <a:ext cx="5238750" cy="24860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EDA86F7-9E0F-398B-F5E5-44F7BB1310F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B6302FB-4BAB-A951-1ADB-0738E1494F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543799"/>
            <a:ext cx="5895975" cy="178117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D200DFC-8DD2-2B42-7308-30E24B04E2B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523C7B13-46B0-19AA-3CE4-7238E09A0E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547937"/>
            <a:ext cx="7924800" cy="176212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85245BE-926F-6D93-D0B5-FB5048F56BA0}"/>
              </a:ext>
            </a:extLst>
          </p:cNvPr>
          <p:cNvSpPr/>
          <p:nvPr/>
        </p:nvSpPr>
        <p:spPr>
          <a:xfrm>
            <a:off x="1502147" y="616143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B3692128-348A-54D2-4142-C32AC860EF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2641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848" y="1945443"/>
            <a:ext cx="4429125" cy="22098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1882A8B0-D755-9128-022A-2267563305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219" y="1988704"/>
            <a:ext cx="3028950" cy="17907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45BAF7C0-3F51-3AB1-5F76-6DD50E30C7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377" y="2153690"/>
            <a:ext cx="2924175" cy="18192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F91DDE8-0C7F-FE63-2CB8-0DFE20CE9A5E}"/>
              </a:ext>
            </a:extLst>
          </p:cNvPr>
          <p:cNvSpPr/>
          <p:nvPr/>
        </p:nvSpPr>
        <p:spPr>
          <a:xfrm>
            <a:off x="1449257" y="5933821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A0DAB92-9BF6-83F7-2D63-A53345F0B8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33969" y="11448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190" y="2029724"/>
            <a:ext cx="2200275" cy="19526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8619233-071B-50DE-3543-12560771635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B3D935A-52D6-85D2-D6C6-29DBF7AF3A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60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235" y="2302865"/>
            <a:ext cx="3585357" cy="18350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15B7B10A-1C55-3B95-67C0-88D1C3318F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482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541" y="2204822"/>
            <a:ext cx="2247900" cy="15906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677133-F0C1-58D6-04A4-9EFB1FC2B07C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338979E-86DB-91AF-86AF-19FCE0A6CA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564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390" y="1983543"/>
            <a:ext cx="2505075" cy="21336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CB0352A-D1EE-205F-C75C-F2EC510C1225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D47C16C-3CE0-C459-48B8-185204B0D2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2427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265" y="2295338"/>
            <a:ext cx="2362200" cy="22383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7D67937-105B-5349-89B8-7EEF247351A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9BBAA3A-7622-0C16-6078-FD25B439FD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591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887" y="1647146"/>
            <a:ext cx="4581425" cy="458942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1116877-EBBF-D9AB-FAE7-9233A7429A5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7F83748-086A-234E-B5DC-7CA35669E1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110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98676"/>
            <a:ext cx="4886325" cy="40862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91CCD1-DB25-60E0-F488-3649FDFA0A4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C6E625E-C724-E59B-9744-A14B4F5F08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-2301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88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83520F-0A9B-CD94-8128-8D9C619872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26026"/>
            <a:ext cx="3286125" cy="3667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F06D9BA-4F3F-A25A-633C-CF56364CB37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7B3943D-C97C-1FA3-FAFA-88E759088F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671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652" y="1970087"/>
            <a:ext cx="5810250" cy="27146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B7E84DA-EE9C-8C9C-A7FB-0533F46DA42D}"/>
              </a:ext>
            </a:extLst>
          </p:cNvPr>
          <p:cNvSpPr/>
          <p:nvPr/>
        </p:nvSpPr>
        <p:spPr>
          <a:xfrm>
            <a:off x="1567157" y="609281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ED7E23-B616-0CDF-B7BE-D071A59E012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869" y="-639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547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66409"/>
            <a:ext cx="5334000" cy="226695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D9F6A784-A198-BEFB-83EA-51DBE633A4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186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661" y="1988513"/>
            <a:ext cx="6419850" cy="2295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EFB9AD5-A601-1830-94BF-E1E3C9F3115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1D6EDF9-CCC7-57B0-4DE9-787F1583AD5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1731</TotalTime>
  <Words>156</Words>
  <Application>Microsoft Office PowerPoint</Application>
  <PresentationFormat>Widescreen</PresentationFormat>
  <Paragraphs>115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98</cp:revision>
  <dcterms:created xsi:type="dcterms:W3CDTF">2021-08-03T13:03:26Z</dcterms:created>
  <dcterms:modified xsi:type="dcterms:W3CDTF">2025-05-28T10:40:34Z</dcterms:modified>
</cp:coreProperties>
</file>