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2.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heme/themeOverride3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2" r:id="rId5"/>
    <p:sldMasterId id="2147483654" r:id="rId6"/>
    <p:sldMasterId id="2147483656" r:id="rId7"/>
    <p:sldMasterId id="2147484028" r:id="rId8"/>
    <p:sldMasterId id="2147484043" r:id="rId9"/>
    <p:sldMasterId id="2147484062" r:id="rId10"/>
    <p:sldMasterId id="2147484081" r:id="rId11"/>
  </p:sldMasterIdLst>
  <p:notesMasterIdLst>
    <p:notesMasterId r:id="rId72"/>
  </p:notesMasterIdLst>
  <p:sldIdLst>
    <p:sldId id="480" r:id="rId12"/>
    <p:sldId id="271" r:id="rId13"/>
    <p:sldId id="256" r:id="rId14"/>
    <p:sldId id="327" r:id="rId15"/>
    <p:sldId id="481" r:id="rId16"/>
    <p:sldId id="482" r:id="rId17"/>
    <p:sldId id="304" r:id="rId18"/>
    <p:sldId id="483" r:id="rId19"/>
    <p:sldId id="484" r:id="rId20"/>
    <p:sldId id="485" r:id="rId21"/>
    <p:sldId id="486" r:id="rId22"/>
    <p:sldId id="487" r:id="rId23"/>
    <p:sldId id="488" r:id="rId24"/>
    <p:sldId id="489" r:id="rId25"/>
    <p:sldId id="490" r:id="rId26"/>
    <p:sldId id="491" r:id="rId27"/>
    <p:sldId id="492" r:id="rId28"/>
    <p:sldId id="493" r:id="rId29"/>
    <p:sldId id="494" r:id="rId30"/>
    <p:sldId id="495" r:id="rId31"/>
    <p:sldId id="497" r:id="rId32"/>
    <p:sldId id="496" r:id="rId33"/>
    <p:sldId id="308" r:id="rId34"/>
    <p:sldId id="498" r:id="rId35"/>
    <p:sldId id="499" r:id="rId36"/>
    <p:sldId id="500" r:id="rId37"/>
    <p:sldId id="501" r:id="rId38"/>
    <p:sldId id="502" r:id="rId39"/>
    <p:sldId id="503" r:id="rId40"/>
    <p:sldId id="505" r:id="rId41"/>
    <p:sldId id="506" r:id="rId42"/>
    <p:sldId id="507" r:id="rId43"/>
    <p:sldId id="508" r:id="rId44"/>
    <p:sldId id="294" r:id="rId45"/>
    <p:sldId id="309" r:id="rId46"/>
    <p:sldId id="310" r:id="rId47"/>
    <p:sldId id="311" r:id="rId48"/>
    <p:sldId id="312" r:id="rId49"/>
    <p:sldId id="313" r:id="rId50"/>
    <p:sldId id="314" r:id="rId51"/>
    <p:sldId id="315" r:id="rId52"/>
    <p:sldId id="509" r:id="rId53"/>
    <p:sldId id="510" r:id="rId54"/>
    <p:sldId id="511" r:id="rId55"/>
    <p:sldId id="512" r:id="rId56"/>
    <p:sldId id="513" r:id="rId57"/>
    <p:sldId id="321" r:id="rId58"/>
    <p:sldId id="514" r:id="rId59"/>
    <p:sldId id="515" r:id="rId60"/>
    <p:sldId id="296" r:id="rId61"/>
    <p:sldId id="516" r:id="rId62"/>
    <p:sldId id="517" r:id="rId63"/>
    <p:sldId id="518" r:id="rId64"/>
    <p:sldId id="519" r:id="rId65"/>
    <p:sldId id="520" r:id="rId66"/>
    <p:sldId id="521" r:id="rId67"/>
    <p:sldId id="464" r:id="rId68"/>
    <p:sldId id="522" r:id="rId69"/>
    <p:sldId id="306" r:id="rId70"/>
    <p:sldId id="349" r:id="rId7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3"/>
    <p:restoredTop sz="85737" autoAdjust="0"/>
  </p:normalViewPr>
  <p:slideViewPr>
    <p:cSldViewPr>
      <p:cViewPr>
        <p:scale>
          <a:sx n="81" d="100"/>
          <a:sy n="81" d="100"/>
        </p:scale>
        <p:origin x="-1296" y="-36"/>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slide" Target="slides/slide44.xml"/><Relationship Id="rId63" Type="http://schemas.openxmlformats.org/officeDocument/2006/relationships/slide" Target="slides/slide52.xml"/><Relationship Id="rId68" Type="http://schemas.openxmlformats.org/officeDocument/2006/relationships/slide" Target="slides/slide57.xml"/><Relationship Id="rId76" Type="http://schemas.openxmlformats.org/officeDocument/2006/relationships/tableStyles" Target="tableStyles.xml"/><Relationship Id="rId7" Type="http://schemas.openxmlformats.org/officeDocument/2006/relationships/slideMaster" Target="slideMasters/slideMaster4.xml"/><Relationship Id="rId71" Type="http://schemas.openxmlformats.org/officeDocument/2006/relationships/slide" Target="slides/slide60.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66" Type="http://schemas.openxmlformats.org/officeDocument/2006/relationships/slide" Target="slides/slide55.xml"/><Relationship Id="rId7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61" Type="http://schemas.openxmlformats.org/officeDocument/2006/relationships/slide" Target="slides/slide50.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8" Type="http://schemas.openxmlformats.org/officeDocument/2006/relationships/slideMaster" Target="slideMasters/slideMaster5.xml"/><Relationship Id="rId51" Type="http://schemas.openxmlformats.org/officeDocument/2006/relationships/slide" Target="slides/slide40.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ata5.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image" Target="../media/image38.svg"/><Relationship Id="rId1" Type="http://schemas.openxmlformats.org/officeDocument/2006/relationships/image" Target="../media/image31.png"/><Relationship Id="rId6" Type="http://schemas.openxmlformats.org/officeDocument/2006/relationships/image" Target="../media/image41.svg"/><Relationship Id="rId5" Type="http://schemas.openxmlformats.org/officeDocument/2006/relationships/image" Target="../media/image33.png"/><Relationship Id="rId4" Type="http://schemas.openxmlformats.org/officeDocument/2006/relationships/image" Target="../media/image3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image" Target="../media/image38.svg"/><Relationship Id="rId1" Type="http://schemas.openxmlformats.org/officeDocument/2006/relationships/image" Target="../media/image31.png"/><Relationship Id="rId6" Type="http://schemas.openxmlformats.org/officeDocument/2006/relationships/image" Target="../media/image41.svg"/><Relationship Id="rId5" Type="http://schemas.openxmlformats.org/officeDocument/2006/relationships/image" Target="../media/image33.png"/><Relationship Id="rId4" Type="http://schemas.openxmlformats.org/officeDocument/2006/relationships/image" Target="../media/image3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231894-3A0E-4762-8252-B8B8E27D9AA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E83E03-5C34-4A58-9CB4-F8EAE67E41B4}">
      <dgm:prSet/>
      <dgm:spPr/>
      <dgm:t>
        <a:bodyPr/>
        <a:lstStyle/>
        <a:p>
          <a:r>
            <a:rPr lang="en-US"/>
            <a:t>What is startup?</a:t>
          </a:r>
        </a:p>
      </dgm:t>
    </dgm:pt>
    <dgm:pt modelId="{427F7145-A18F-4C5E-B3B4-2897A8EDDE79}" type="parTrans" cxnId="{4A23EFDE-F2C0-46F8-BE6C-B2CDC22E5171}">
      <dgm:prSet/>
      <dgm:spPr/>
      <dgm:t>
        <a:bodyPr/>
        <a:lstStyle/>
        <a:p>
          <a:endParaRPr lang="en-US"/>
        </a:p>
      </dgm:t>
    </dgm:pt>
    <dgm:pt modelId="{CBF2D7C4-6A97-422B-AE91-6BDD51023AE9}" type="sibTrans" cxnId="{4A23EFDE-F2C0-46F8-BE6C-B2CDC22E5171}">
      <dgm:prSet/>
      <dgm:spPr/>
      <dgm:t>
        <a:bodyPr/>
        <a:lstStyle/>
        <a:p>
          <a:endParaRPr lang="en-US"/>
        </a:p>
      </dgm:t>
    </dgm:pt>
    <dgm:pt modelId="{8392AFF4-7001-4A55-9BDE-4AAEA3D6A96D}">
      <dgm:prSet/>
      <dgm:spPr/>
      <dgm:t>
        <a:bodyPr/>
        <a:lstStyle/>
        <a:p>
          <a:r>
            <a:rPr lang="en-US"/>
            <a:t>What is Idea generation and its process? </a:t>
          </a:r>
        </a:p>
      </dgm:t>
    </dgm:pt>
    <dgm:pt modelId="{65B5CE27-4641-4735-A233-CEA3493F44A9}" type="parTrans" cxnId="{F4D3BEC4-D22C-436C-8711-DB4EB59B82C5}">
      <dgm:prSet/>
      <dgm:spPr/>
      <dgm:t>
        <a:bodyPr/>
        <a:lstStyle/>
        <a:p>
          <a:endParaRPr lang="en-US"/>
        </a:p>
      </dgm:t>
    </dgm:pt>
    <dgm:pt modelId="{0D57834F-F80F-49A1-A6F4-4B3B687003E6}" type="sibTrans" cxnId="{F4D3BEC4-D22C-436C-8711-DB4EB59B82C5}">
      <dgm:prSet/>
      <dgm:spPr/>
      <dgm:t>
        <a:bodyPr/>
        <a:lstStyle/>
        <a:p>
          <a:endParaRPr lang="en-US"/>
        </a:p>
      </dgm:t>
    </dgm:pt>
    <dgm:pt modelId="{76422EAC-0E0A-473E-A044-572A87609B96}">
      <dgm:prSet/>
      <dgm:spPr/>
      <dgm:t>
        <a:bodyPr/>
        <a:lstStyle/>
        <a:p>
          <a:r>
            <a:rPr lang="en-US"/>
            <a:t>What is Opportunity? </a:t>
          </a:r>
        </a:p>
      </dgm:t>
    </dgm:pt>
    <dgm:pt modelId="{75DD48EC-9F78-4469-8F9C-938067CCE1A8}" type="parTrans" cxnId="{45D927CB-4DB8-47E8-9B7B-D75D03A8B56C}">
      <dgm:prSet/>
      <dgm:spPr/>
      <dgm:t>
        <a:bodyPr/>
        <a:lstStyle/>
        <a:p>
          <a:endParaRPr lang="en-US"/>
        </a:p>
      </dgm:t>
    </dgm:pt>
    <dgm:pt modelId="{D223210D-B6C9-461F-8324-020EE9BA395D}" type="sibTrans" cxnId="{45D927CB-4DB8-47E8-9B7B-D75D03A8B56C}">
      <dgm:prSet/>
      <dgm:spPr/>
      <dgm:t>
        <a:bodyPr/>
        <a:lstStyle/>
        <a:p>
          <a:endParaRPr lang="en-US"/>
        </a:p>
      </dgm:t>
    </dgm:pt>
    <dgm:pt modelId="{7255A8BD-CD79-4BC2-9A21-979DE2844117}">
      <dgm:prSet/>
      <dgm:spPr/>
      <dgm:t>
        <a:bodyPr/>
        <a:lstStyle/>
        <a:p>
          <a:r>
            <a:rPr lang="en-US"/>
            <a:t>What is Creativity ? </a:t>
          </a:r>
        </a:p>
      </dgm:t>
    </dgm:pt>
    <dgm:pt modelId="{FF740281-577F-48AD-9035-35285D8C7330}" type="parTrans" cxnId="{0483619B-61F9-4BE4-AD8F-93ED6179A6E8}">
      <dgm:prSet/>
      <dgm:spPr/>
      <dgm:t>
        <a:bodyPr/>
        <a:lstStyle/>
        <a:p>
          <a:endParaRPr lang="en-US"/>
        </a:p>
      </dgm:t>
    </dgm:pt>
    <dgm:pt modelId="{815022FA-35DE-4879-BF84-B2884AD44B4D}" type="sibTrans" cxnId="{0483619B-61F9-4BE4-AD8F-93ED6179A6E8}">
      <dgm:prSet/>
      <dgm:spPr/>
      <dgm:t>
        <a:bodyPr/>
        <a:lstStyle/>
        <a:p>
          <a:endParaRPr lang="en-US"/>
        </a:p>
      </dgm:t>
    </dgm:pt>
    <dgm:pt modelId="{85C9241F-B7A2-48AE-83EE-1CFE46FF170F}">
      <dgm:prSet/>
      <dgm:spPr/>
      <dgm:t>
        <a:bodyPr/>
        <a:lstStyle/>
        <a:p>
          <a:r>
            <a:rPr lang="en-US"/>
            <a:t>What is the difference between creativity and opportunity?</a:t>
          </a:r>
        </a:p>
      </dgm:t>
    </dgm:pt>
    <dgm:pt modelId="{84F79DB6-1FB5-4DFE-85EA-13BB13057838}" type="parTrans" cxnId="{6B8987FF-54A4-4D31-88BB-C4BECD284810}">
      <dgm:prSet/>
      <dgm:spPr/>
      <dgm:t>
        <a:bodyPr/>
        <a:lstStyle/>
        <a:p>
          <a:endParaRPr lang="en-US"/>
        </a:p>
      </dgm:t>
    </dgm:pt>
    <dgm:pt modelId="{AFF5A60A-5D09-4E74-98E0-37D4C9B92F7E}" type="sibTrans" cxnId="{6B8987FF-54A4-4D31-88BB-C4BECD284810}">
      <dgm:prSet/>
      <dgm:spPr/>
      <dgm:t>
        <a:bodyPr/>
        <a:lstStyle/>
        <a:p>
          <a:endParaRPr lang="en-US"/>
        </a:p>
      </dgm:t>
    </dgm:pt>
    <dgm:pt modelId="{24D5689D-9631-4DFB-AB2F-B86BB23CCE04}" type="pres">
      <dgm:prSet presAssocID="{C9231894-3A0E-4762-8252-B8B8E27D9AA2}" presName="root" presStyleCnt="0">
        <dgm:presLayoutVars>
          <dgm:dir/>
          <dgm:resizeHandles val="exact"/>
        </dgm:presLayoutVars>
      </dgm:prSet>
      <dgm:spPr/>
      <dgm:t>
        <a:bodyPr/>
        <a:lstStyle/>
        <a:p>
          <a:endParaRPr lang="en-US"/>
        </a:p>
      </dgm:t>
    </dgm:pt>
    <dgm:pt modelId="{809E08CA-2AD0-4163-9C97-FEDB9310301A}" type="pres">
      <dgm:prSet presAssocID="{D2E83E03-5C34-4A58-9CB4-F8EAE67E41B4}" presName="compNode" presStyleCnt="0"/>
      <dgm:spPr/>
    </dgm:pt>
    <dgm:pt modelId="{B2CA0C06-BDEC-4EA5-8F76-738512744946}" type="pres">
      <dgm:prSet presAssocID="{D2E83E03-5C34-4A58-9CB4-F8EAE67E41B4}" presName="bgRect" presStyleLbl="bgShp" presStyleIdx="0" presStyleCnt="5"/>
      <dgm:spPr/>
    </dgm:pt>
    <dgm:pt modelId="{DDC233B6-1CCF-46E8-946B-AFA9A296E4FE}" type="pres">
      <dgm:prSet presAssocID="{D2E83E03-5C34-4A58-9CB4-F8EAE67E41B4}"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Robot"/>
        </a:ext>
      </dgm:extLst>
    </dgm:pt>
    <dgm:pt modelId="{36A7A8DB-AB42-4ECF-AEF1-F06997EC69AD}" type="pres">
      <dgm:prSet presAssocID="{D2E83E03-5C34-4A58-9CB4-F8EAE67E41B4}" presName="spaceRect" presStyleCnt="0"/>
      <dgm:spPr/>
    </dgm:pt>
    <dgm:pt modelId="{810454A8-CC10-4BDA-AB45-8E609ECA2530}" type="pres">
      <dgm:prSet presAssocID="{D2E83E03-5C34-4A58-9CB4-F8EAE67E41B4}" presName="parTx" presStyleLbl="revTx" presStyleIdx="0" presStyleCnt="5">
        <dgm:presLayoutVars>
          <dgm:chMax val="0"/>
          <dgm:chPref val="0"/>
        </dgm:presLayoutVars>
      </dgm:prSet>
      <dgm:spPr/>
      <dgm:t>
        <a:bodyPr/>
        <a:lstStyle/>
        <a:p>
          <a:endParaRPr lang="en-US"/>
        </a:p>
      </dgm:t>
    </dgm:pt>
    <dgm:pt modelId="{B90B35BD-A937-4C05-A78B-2ACDB03905ED}" type="pres">
      <dgm:prSet presAssocID="{CBF2D7C4-6A97-422B-AE91-6BDD51023AE9}" presName="sibTrans" presStyleCnt="0"/>
      <dgm:spPr/>
    </dgm:pt>
    <dgm:pt modelId="{CAE80B6D-F62C-4DDF-8D97-D9CEAE4A39DB}" type="pres">
      <dgm:prSet presAssocID="{8392AFF4-7001-4A55-9BDE-4AAEA3D6A96D}" presName="compNode" presStyleCnt="0"/>
      <dgm:spPr/>
    </dgm:pt>
    <dgm:pt modelId="{90EBDE89-78DF-4255-8007-1C408A595D39}" type="pres">
      <dgm:prSet presAssocID="{8392AFF4-7001-4A55-9BDE-4AAEA3D6A96D}" presName="bgRect" presStyleLbl="bgShp" presStyleIdx="1" presStyleCnt="5"/>
      <dgm:spPr/>
    </dgm:pt>
    <dgm:pt modelId="{535E8493-A834-465A-9583-43FE3AE22803}" type="pres">
      <dgm:prSet presAssocID="{8392AFF4-7001-4A55-9BDE-4AAEA3D6A96D}"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Lightbulb"/>
        </a:ext>
      </dgm:extLst>
    </dgm:pt>
    <dgm:pt modelId="{EA8F6A62-6E8C-48C3-824D-B1C5D3693ACE}" type="pres">
      <dgm:prSet presAssocID="{8392AFF4-7001-4A55-9BDE-4AAEA3D6A96D}" presName="spaceRect" presStyleCnt="0"/>
      <dgm:spPr/>
    </dgm:pt>
    <dgm:pt modelId="{DC9D2E9E-7A35-47EA-899A-4C3286E19391}" type="pres">
      <dgm:prSet presAssocID="{8392AFF4-7001-4A55-9BDE-4AAEA3D6A96D}" presName="parTx" presStyleLbl="revTx" presStyleIdx="1" presStyleCnt="5">
        <dgm:presLayoutVars>
          <dgm:chMax val="0"/>
          <dgm:chPref val="0"/>
        </dgm:presLayoutVars>
      </dgm:prSet>
      <dgm:spPr/>
      <dgm:t>
        <a:bodyPr/>
        <a:lstStyle/>
        <a:p>
          <a:endParaRPr lang="en-US"/>
        </a:p>
      </dgm:t>
    </dgm:pt>
    <dgm:pt modelId="{72E3199A-801C-4F0A-B549-B63CB8C1179F}" type="pres">
      <dgm:prSet presAssocID="{0D57834F-F80F-49A1-A6F4-4B3B687003E6}" presName="sibTrans" presStyleCnt="0"/>
      <dgm:spPr/>
    </dgm:pt>
    <dgm:pt modelId="{C2B10BA3-BC7A-454C-A8B0-7C8121E3DCEA}" type="pres">
      <dgm:prSet presAssocID="{76422EAC-0E0A-473E-A044-572A87609B96}" presName="compNode" presStyleCnt="0"/>
      <dgm:spPr/>
    </dgm:pt>
    <dgm:pt modelId="{49A712EE-BF78-42F5-894B-AE08CCDA8283}" type="pres">
      <dgm:prSet presAssocID="{76422EAC-0E0A-473E-A044-572A87609B96}" presName="bgRect" presStyleLbl="bgShp" presStyleIdx="2" presStyleCnt="5"/>
      <dgm:spPr/>
    </dgm:pt>
    <dgm:pt modelId="{6CBE32B1-716F-447E-9412-5FD428C8FE2F}" type="pres">
      <dgm:prSet presAssocID="{76422EAC-0E0A-473E-A044-572A87609B96}"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Questions"/>
        </a:ext>
      </dgm:extLst>
    </dgm:pt>
    <dgm:pt modelId="{3DA44DC9-EF8D-46B6-8062-3B3919F77475}" type="pres">
      <dgm:prSet presAssocID="{76422EAC-0E0A-473E-A044-572A87609B96}" presName="spaceRect" presStyleCnt="0"/>
      <dgm:spPr/>
    </dgm:pt>
    <dgm:pt modelId="{DB8AACE0-B7C9-4F6B-9DE3-9F539F5CC5BE}" type="pres">
      <dgm:prSet presAssocID="{76422EAC-0E0A-473E-A044-572A87609B96}" presName="parTx" presStyleLbl="revTx" presStyleIdx="2" presStyleCnt="5">
        <dgm:presLayoutVars>
          <dgm:chMax val="0"/>
          <dgm:chPref val="0"/>
        </dgm:presLayoutVars>
      </dgm:prSet>
      <dgm:spPr/>
      <dgm:t>
        <a:bodyPr/>
        <a:lstStyle/>
        <a:p>
          <a:endParaRPr lang="en-US"/>
        </a:p>
      </dgm:t>
    </dgm:pt>
    <dgm:pt modelId="{046C75C8-23E3-4784-A0A7-C55EB62BCDF2}" type="pres">
      <dgm:prSet presAssocID="{D223210D-B6C9-461F-8324-020EE9BA395D}" presName="sibTrans" presStyleCnt="0"/>
      <dgm:spPr/>
    </dgm:pt>
    <dgm:pt modelId="{707ABFB1-AD01-4ADD-AF2C-563A659B8AE4}" type="pres">
      <dgm:prSet presAssocID="{7255A8BD-CD79-4BC2-9A21-979DE2844117}" presName="compNode" presStyleCnt="0"/>
      <dgm:spPr/>
    </dgm:pt>
    <dgm:pt modelId="{71A460DD-D012-4C65-8C25-33B3E2E920DE}" type="pres">
      <dgm:prSet presAssocID="{7255A8BD-CD79-4BC2-9A21-979DE2844117}" presName="bgRect" presStyleLbl="bgShp" presStyleIdx="3" presStyleCnt="5"/>
      <dgm:spPr/>
    </dgm:pt>
    <dgm:pt modelId="{86066692-433F-45D8-BF26-861C5A550889}" type="pres">
      <dgm:prSet presAssocID="{7255A8BD-CD79-4BC2-9A21-979DE2844117}"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Pencil"/>
        </a:ext>
      </dgm:extLst>
    </dgm:pt>
    <dgm:pt modelId="{5157995A-99F4-4B71-A39D-BFB07E818E90}" type="pres">
      <dgm:prSet presAssocID="{7255A8BD-CD79-4BC2-9A21-979DE2844117}" presName="spaceRect" presStyleCnt="0"/>
      <dgm:spPr/>
    </dgm:pt>
    <dgm:pt modelId="{A53C76F4-E8AF-4DAA-AB20-EE8739D3CE80}" type="pres">
      <dgm:prSet presAssocID="{7255A8BD-CD79-4BC2-9A21-979DE2844117}" presName="parTx" presStyleLbl="revTx" presStyleIdx="3" presStyleCnt="5">
        <dgm:presLayoutVars>
          <dgm:chMax val="0"/>
          <dgm:chPref val="0"/>
        </dgm:presLayoutVars>
      </dgm:prSet>
      <dgm:spPr/>
      <dgm:t>
        <a:bodyPr/>
        <a:lstStyle/>
        <a:p>
          <a:endParaRPr lang="en-US"/>
        </a:p>
      </dgm:t>
    </dgm:pt>
    <dgm:pt modelId="{FA390C61-2A63-4352-9BC3-5906FC4BCF79}" type="pres">
      <dgm:prSet presAssocID="{815022FA-35DE-4879-BF84-B2884AD44B4D}" presName="sibTrans" presStyleCnt="0"/>
      <dgm:spPr/>
    </dgm:pt>
    <dgm:pt modelId="{0C6C6C68-47B3-44C4-85C3-449011E5B6F2}" type="pres">
      <dgm:prSet presAssocID="{85C9241F-B7A2-48AE-83EE-1CFE46FF170F}" presName="compNode" presStyleCnt="0"/>
      <dgm:spPr/>
    </dgm:pt>
    <dgm:pt modelId="{775B0246-8090-4621-8449-1AC8AEE45A7F}" type="pres">
      <dgm:prSet presAssocID="{85C9241F-B7A2-48AE-83EE-1CFE46FF170F}" presName="bgRect" presStyleLbl="bgShp" presStyleIdx="4" presStyleCnt="5"/>
      <dgm:spPr/>
    </dgm:pt>
    <dgm:pt modelId="{E990359C-4DCB-49BD-AF02-246E1F90909E}" type="pres">
      <dgm:prSet presAssocID="{85C9241F-B7A2-48AE-83EE-1CFE46FF170F}"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Thought bubble"/>
        </a:ext>
      </dgm:extLst>
    </dgm:pt>
    <dgm:pt modelId="{7B190335-1690-4741-B648-04092E928C4E}" type="pres">
      <dgm:prSet presAssocID="{85C9241F-B7A2-48AE-83EE-1CFE46FF170F}" presName="spaceRect" presStyleCnt="0"/>
      <dgm:spPr/>
    </dgm:pt>
    <dgm:pt modelId="{335EB240-4549-4FA5-BB70-9717320676E7}" type="pres">
      <dgm:prSet presAssocID="{85C9241F-B7A2-48AE-83EE-1CFE46FF170F}" presName="parTx" presStyleLbl="revTx" presStyleIdx="4" presStyleCnt="5">
        <dgm:presLayoutVars>
          <dgm:chMax val="0"/>
          <dgm:chPref val="0"/>
        </dgm:presLayoutVars>
      </dgm:prSet>
      <dgm:spPr/>
      <dgm:t>
        <a:bodyPr/>
        <a:lstStyle/>
        <a:p>
          <a:endParaRPr lang="en-US"/>
        </a:p>
      </dgm:t>
    </dgm:pt>
  </dgm:ptLst>
  <dgm:cxnLst>
    <dgm:cxn modelId="{45D927CB-4DB8-47E8-9B7B-D75D03A8B56C}" srcId="{C9231894-3A0E-4762-8252-B8B8E27D9AA2}" destId="{76422EAC-0E0A-473E-A044-572A87609B96}" srcOrd="2" destOrd="0" parTransId="{75DD48EC-9F78-4469-8F9C-938067CCE1A8}" sibTransId="{D223210D-B6C9-461F-8324-020EE9BA395D}"/>
    <dgm:cxn modelId="{578BE48F-88E8-4A31-86AD-40ED4FEF9B30}" type="presOf" srcId="{76422EAC-0E0A-473E-A044-572A87609B96}" destId="{DB8AACE0-B7C9-4F6B-9DE3-9F539F5CC5BE}" srcOrd="0" destOrd="0" presId="urn:microsoft.com/office/officeart/2018/2/layout/IconVerticalSolidList"/>
    <dgm:cxn modelId="{6B8987FF-54A4-4D31-88BB-C4BECD284810}" srcId="{C9231894-3A0E-4762-8252-B8B8E27D9AA2}" destId="{85C9241F-B7A2-48AE-83EE-1CFE46FF170F}" srcOrd="4" destOrd="0" parTransId="{84F79DB6-1FB5-4DFE-85EA-13BB13057838}" sibTransId="{AFF5A60A-5D09-4E74-98E0-37D4C9B92F7E}"/>
    <dgm:cxn modelId="{693DEF40-72FB-4784-A298-3F19E9548D09}" type="presOf" srcId="{C9231894-3A0E-4762-8252-B8B8E27D9AA2}" destId="{24D5689D-9631-4DFB-AB2F-B86BB23CCE04}" srcOrd="0" destOrd="0" presId="urn:microsoft.com/office/officeart/2018/2/layout/IconVerticalSolidList"/>
    <dgm:cxn modelId="{0483619B-61F9-4BE4-AD8F-93ED6179A6E8}" srcId="{C9231894-3A0E-4762-8252-B8B8E27D9AA2}" destId="{7255A8BD-CD79-4BC2-9A21-979DE2844117}" srcOrd="3" destOrd="0" parTransId="{FF740281-577F-48AD-9035-35285D8C7330}" sibTransId="{815022FA-35DE-4879-BF84-B2884AD44B4D}"/>
    <dgm:cxn modelId="{4A23EFDE-F2C0-46F8-BE6C-B2CDC22E5171}" srcId="{C9231894-3A0E-4762-8252-B8B8E27D9AA2}" destId="{D2E83E03-5C34-4A58-9CB4-F8EAE67E41B4}" srcOrd="0" destOrd="0" parTransId="{427F7145-A18F-4C5E-B3B4-2897A8EDDE79}" sibTransId="{CBF2D7C4-6A97-422B-AE91-6BDD51023AE9}"/>
    <dgm:cxn modelId="{411255D9-9942-4EDA-8917-7E50B83AE1D7}" type="presOf" srcId="{D2E83E03-5C34-4A58-9CB4-F8EAE67E41B4}" destId="{810454A8-CC10-4BDA-AB45-8E609ECA2530}" srcOrd="0" destOrd="0" presId="urn:microsoft.com/office/officeart/2018/2/layout/IconVerticalSolidList"/>
    <dgm:cxn modelId="{5FE2FA7F-0B1A-4364-A50A-968A93757285}" type="presOf" srcId="{7255A8BD-CD79-4BC2-9A21-979DE2844117}" destId="{A53C76F4-E8AF-4DAA-AB20-EE8739D3CE80}" srcOrd="0" destOrd="0" presId="urn:microsoft.com/office/officeart/2018/2/layout/IconVerticalSolidList"/>
    <dgm:cxn modelId="{E8C4DAAB-EB7D-4CEA-9566-6C0079D711E1}" type="presOf" srcId="{8392AFF4-7001-4A55-9BDE-4AAEA3D6A96D}" destId="{DC9D2E9E-7A35-47EA-899A-4C3286E19391}" srcOrd="0" destOrd="0" presId="urn:microsoft.com/office/officeart/2018/2/layout/IconVerticalSolidList"/>
    <dgm:cxn modelId="{6DDCF6B3-CA01-4B19-B02B-DACBF0C88D08}" type="presOf" srcId="{85C9241F-B7A2-48AE-83EE-1CFE46FF170F}" destId="{335EB240-4549-4FA5-BB70-9717320676E7}" srcOrd="0" destOrd="0" presId="urn:microsoft.com/office/officeart/2018/2/layout/IconVerticalSolidList"/>
    <dgm:cxn modelId="{F4D3BEC4-D22C-436C-8711-DB4EB59B82C5}" srcId="{C9231894-3A0E-4762-8252-B8B8E27D9AA2}" destId="{8392AFF4-7001-4A55-9BDE-4AAEA3D6A96D}" srcOrd="1" destOrd="0" parTransId="{65B5CE27-4641-4735-A233-CEA3493F44A9}" sibTransId="{0D57834F-F80F-49A1-A6F4-4B3B687003E6}"/>
    <dgm:cxn modelId="{21461185-8B4F-4094-9939-82D0AA94DCBB}" type="presParOf" srcId="{24D5689D-9631-4DFB-AB2F-B86BB23CCE04}" destId="{809E08CA-2AD0-4163-9C97-FEDB9310301A}" srcOrd="0" destOrd="0" presId="urn:microsoft.com/office/officeart/2018/2/layout/IconVerticalSolidList"/>
    <dgm:cxn modelId="{C9C7D9AC-4176-4107-B8F8-53E54ACA7D1D}" type="presParOf" srcId="{809E08CA-2AD0-4163-9C97-FEDB9310301A}" destId="{B2CA0C06-BDEC-4EA5-8F76-738512744946}" srcOrd="0" destOrd="0" presId="urn:microsoft.com/office/officeart/2018/2/layout/IconVerticalSolidList"/>
    <dgm:cxn modelId="{F117D221-FA99-4466-83A5-2A422A83DE58}" type="presParOf" srcId="{809E08CA-2AD0-4163-9C97-FEDB9310301A}" destId="{DDC233B6-1CCF-46E8-946B-AFA9A296E4FE}" srcOrd="1" destOrd="0" presId="urn:microsoft.com/office/officeart/2018/2/layout/IconVerticalSolidList"/>
    <dgm:cxn modelId="{734FCB72-F444-4521-8BCA-1A890E65D552}" type="presParOf" srcId="{809E08CA-2AD0-4163-9C97-FEDB9310301A}" destId="{36A7A8DB-AB42-4ECF-AEF1-F06997EC69AD}" srcOrd="2" destOrd="0" presId="urn:microsoft.com/office/officeart/2018/2/layout/IconVerticalSolidList"/>
    <dgm:cxn modelId="{3F5FC720-BE24-4069-97B8-95B6C6DEC651}" type="presParOf" srcId="{809E08CA-2AD0-4163-9C97-FEDB9310301A}" destId="{810454A8-CC10-4BDA-AB45-8E609ECA2530}" srcOrd="3" destOrd="0" presId="urn:microsoft.com/office/officeart/2018/2/layout/IconVerticalSolidList"/>
    <dgm:cxn modelId="{EA7C4323-0090-45F3-BDEB-7132EF93B562}" type="presParOf" srcId="{24D5689D-9631-4DFB-AB2F-B86BB23CCE04}" destId="{B90B35BD-A937-4C05-A78B-2ACDB03905ED}" srcOrd="1" destOrd="0" presId="urn:microsoft.com/office/officeart/2018/2/layout/IconVerticalSolidList"/>
    <dgm:cxn modelId="{8CC83AB0-CFC6-4A21-9C38-801C59C7DBC5}" type="presParOf" srcId="{24D5689D-9631-4DFB-AB2F-B86BB23CCE04}" destId="{CAE80B6D-F62C-4DDF-8D97-D9CEAE4A39DB}" srcOrd="2" destOrd="0" presId="urn:microsoft.com/office/officeart/2018/2/layout/IconVerticalSolidList"/>
    <dgm:cxn modelId="{662D14D2-3E94-4BE7-B99E-0D46CC5CE101}" type="presParOf" srcId="{CAE80B6D-F62C-4DDF-8D97-D9CEAE4A39DB}" destId="{90EBDE89-78DF-4255-8007-1C408A595D39}" srcOrd="0" destOrd="0" presId="urn:microsoft.com/office/officeart/2018/2/layout/IconVerticalSolidList"/>
    <dgm:cxn modelId="{349CA256-97E3-4CF3-B596-57FBB48B6838}" type="presParOf" srcId="{CAE80B6D-F62C-4DDF-8D97-D9CEAE4A39DB}" destId="{535E8493-A834-465A-9583-43FE3AE22803}" srcOrd="1" destOrd="0" presId="urn:microsoft.com/office/officeart/2018/2/layout/IconVerticalSolidList"/>
    <dgm:cxn modelId="{3EF49C73-ED25-46B5-AF9F-1BD305753CA4}" type="presParOf" srcId="{CAE80B6D-F62C-4DDF-8D97-D9CEAE4A39DB}" destId="{EA8F6A62-6E8C-48C3-824D-B1C5D3693ACE}" srcOrd="2" destOrd="0" presId="urn:microsoft.com/office/officeart/2018/2/layout/IconVerticalSolidList"/>
    <dgm:cxn modelId="{1BC92757-7104-4384-83AB-FBF90832B1DA}" type="presParOf" srcId="{CAE80B6D-F62C-4DDF-8D97-D9CEAE4A39DB}" destId="{DC9D2E9E-7A35-47EA-899A-4C3286E19391}" srcOrd="3" destOrd="0" presId="urn:microsoft.com/office/officeart/2018/2/layout/IconVerticalSolidList"/>
    <dgm:cxn modelId="{E92D7E04-8461-48C8-85C5-6E92436F752C}" type="presParOf" srcId="{24D5689D-9631-4DFB-AB2F-B86BB23CCE04}" destId="{72E3199A-801C-4F0A-B549-B63CB8C1179F}" srcOrd="3" destOrd="0" presId="urn:microsoft.com/office/officeart/2018/2/layout/IconVerticalSolidList"/>
    <dgm:cxn modelId="{7E4E74A4-0931-4B11-8BD9-10F21F4EA7C0}" type="presParOf" srcId="{24D5689D-9631-4DFB-AB2F-B86BB23CCE04}" destId="{C2B10BA3-BC7A-454C-A8B0-7C8121E3DCEA}" srcOrd="4" destOrd="0" presId="urn:microsoft.com/office/officeart/2018/2/layout/IconVerticalSolidList"/>
    <dgm:cxn modelId="{B09390BD-0109-430D-9FE8-31A21F995A62}" type="presParOf" srcId="{C2B10BA3-BC7A-454C-A8B0-7C8121E3DCEA}" destId="{49A712EE-BF78-42F5-894B-AE08CCDA8283}" srcOrd="0" destOrd="0" presId="urn:microsoft.com/office/officeart/2018/2/layout/IconVerticalSolidList"/>
    <dgm:cxn modelId="{733F64D5-304E-49A1-AEEC-C5A836081602}" type="presParOf" srcId="{C2B10BA3-BC7A-454C-A8B0-7C8121E3DCEA}" destId="{6CBE32B1-716F-447E-9412-5FD428C8FE2F}" srcOrd="1" destOrd="0" presId="urn:microsoft.com/office/officeart/2018/2/layout/IconVerticalSolidList"/>
    <dgm:cxn modelId="{0844514F-B4B9-4935-836A-FF6114C492D4}" type="presParOf" srcId="{C2B10BA3-BC7A-454C-A8B0-7C8121E3DCEA}" destId="{3DA44DC9-EF8D-46B6-8062-3B3919F77475}" srcOrd="2" destOrd="0" presId="urn:microsoft.com/office/officeart/2018/2/layout/IconVerticalSolidList"/>
    <dgm:cxn modelId="{7995F1DF-963A-46AE-9B78-E2AACB9EBF9B}" type="presParOf" srcId="{C2B10BA3-BC7A-454C-A8B0-7C8121E3DCEA}" destId="{DB8AACE0-B7C9-4F6B-9DE3-9F539F5CC5BE}" srcOrd="3" destOrd="0" presId="urn:microsoft.com/office/officeart/2018/2/layout/IconVerticalSolidList"/>
    <dgm:cxn modelId="{067E91F9-5AE9-4FB5-AF19-E7E14C4CC238}" type="presParOf" srcId="{24D5689D-9631-4DFB-AB2F-B86BB23CCE04}" destId="{046C75C8-23E3-4784-A0A7-C55EB62BCDF2}" srcOrd="5" destOrd="0" presId="urn:microsoft.com/office/officeart/2018/2/layout/IconVerticalSolidList"/>
    <dgm:cxn modelId="{9C00B76A-EA5E-4BC4-9B73-C38A13F19A0D}" type="presParOf" srcId="{24D5689D-9631-4DFB-AB2F-B86BB23CCE04}" destId="{707ABFB1-AD01-4ADD-AF2C-563A659B8AE4}" srcOrd="6" destOrd="0" presId="urn:microsoft.com/office/officeart/2018/2/layout/IconVerticalSolidList"/>
    <dgm:cxn modelId="{FBC561BB-D476-4D40-98A3-1BD3F862E8CB}" type="presParOf" srcId="{707ABFB1-AD01-4ADD-AF2C-563A659B8AE4}" destId="{71A460DD-D012-4C65-8C25-33B3E2E920DE}" srcOrd="0" destOrd="0" presId="urn:microsoft.com/office/officeart/2018/2/layout/IconVerticalSolidList"/>
    <dgm:cxn modelId="{A9EEED11-B772-41C6-984E-9DF35D64F733}" type="presParOf" srcId="{707ABFB1-AD01-4ADD-AF2C-563A659B8AE4}" destId="{86066692-433F-45D8-BF26-861C5A550889}" srcOrd="1" destOrd="0" presId="urn:microsoft.com/office/officeart/2018/2/layout/IconVerticalSolidList"/>
    <dgm:cxn modelId="{CA8BACC2-EE8C-41CD-AEBF-DDAE81BDDFFB}" type="presParOf" srcId="{707ABFB1-AD01-4ADD-AF2C-563A659B8AE4}" destId="{5157995A-99F4-4B71-A39D-BFB07E818E90}" srcOrd="2" destOrd="0" presId="urn:microsoft.com/office/officeart/2018/2/layout/IconVerticalSolidList"/>
    <dgm:cxn modelId="{ACDB768F-0932-4A0F-82B6-048DE7CDEF97}" type="presParOf" srcId="{707ABFB1-AD01-4ADD-AF2C-563A659B8AE4}" destId="{A53C76F4-E8AF-4DAA-AB20-EE8739D3CE80}" srcOrd="3" destOrd="0" presId="urn:microsoft.com/office/officeart/2018/2/layout/IconVerticalSolidList"/>
    <dgm:cxn modelId="{C50E4AC5-C115-4DBF-B4C2-B59E886B8FE8}" type="presParOf" srcId="{24D5689D-9631-4DFB-AB2F-B86BB23CCE04}" destId="{FA390C61-2A63-4352-9BC3-5906FC4BCF79}" srcOrd="7" destOrd="0" presId="urn:microsoft.com/office/officeart/2018/2/layout/IconVerticalSolidList"/>
    <dgm:cxn modelId="{E3D15880-4808-4CCE-AD63-B6927A1DCBC4}" type="presParOf" srcId="{24D5689D-9631-4DFB-AB2F-B86BB23CCE04}" destId="{0C6C6C68-47B3-44C4-85C3-449011E5B6F2}" srcOrd="8" destOrd="0" presId="urn:microsoft.com/office/officeart/2018/2/layout/IconVerticalSolidList"/>
    <dgm:cxn modelId="{F3A3EB4A-E059-4DDF-A880-542CC5CA15FB}" type="presParOf" srcId="{0C6C6C68-47B3-44C4-85C3-449011E5B6F2}" destId="{775B0246-8090-4621-8449-1AC8AEE45A7F}" srcOrd="0" destOrd="0" presId="urn:microsoft.com/office/officeart/2018/2/layout/IconVerticalSolidList"/>
    <dgm:cxn modelId="{B60BA9C5-5A74-4033-BD10-0C9D734657B3}" type="presParOf" srcId="{0C6C6C68-47B3-44C4-85C3-449011E5B6F2}" destId="{E990359C-4DCB-49BD-AF02-246E1F90909E}" srcOrd="1" destOrd="0" presId="urn:microsoft.com/office/officeart/2018/2/layout/IconVerticalSolidList"/>
    <dgm:cxn modelId="{1D0ADE50-7B90-48D2-B06C-FD28AB54C184}" type="presParOf" srcId="{0C6C6C68-47B3-44C4-85C3-449011E5B6F2}" destId="{7B190335-1690-4741-B648-04092E928C4E}" srcOrd="2" destOrd="0" presId="urn:microsoft.com/office/officeart/2018/2/layout/IconVerticalSolidList"/>
    <dgm:cxn modelId="{56FB0F83-72C9-4235-8FFB-330A263F4BB0}" type="presParOf" srcId="{0C6C6C68-47B3-44C4-85C3-449011E5B6F2}" destId="{335EB240-4549-4FA5-BB70-9717320676E7}"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F26672-963C-4552-89EC-EE8834474625}"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779639E9-5CF0-433B-8C71-399EC6712E2A}">
      <dgm:prSet/>
      <dgm:spPr/>
      <dgm:t>
        <a:bodyPr/>
        <a:lstStyle/>
        <a:p>
          <a:r>
            <a:rPr lang="en-GB" dirty="0">
              <a:solidFill>
                <a:schemeClr val="tx2"/>
              </a:solidFill>
            </a:rPr>
            <a:t>How much will it cost</a:t>
          </a:r>
          <a:r>
            <a:rPr lang="en-GB" dirty="0"/>
            <a:t>?</a:t>
          </a:r>
          <a:endParaRPr lang="en-US" dirty="0"/>
        </a:p>
      </dgm:t>
    </dgm:pt>
    <dgm:pt modelId="{7F1394FB-B043-4403-9525-C121A9DA8DDE}" type="parTrans" cxnId="{D54146C7-B52C-4A43-B7F6-E1267E5109D2}">
      <dgm:prSet/>
      <dgm:spPr/>
      <dgm:t>
        <a:bodyPr/>
        <a:lstStyle/>
        <a:p>
          <a:endParaRPr lang="en-US"/>
        </a:p>
      </dgm:t>
    </dgm:pt>
    <dgm:pt modelId="{FB576C74-9E82-4B1E-A319-211C0BF5CD7F}" type="sibTrans" cxnId="{D54146C7-B52C-4A43-B7F6-E1267E5109D2}">
      <dgm:prSet/>
      <dgm:spPr/>
      <dgm:t>
        <a:bodyPr/>
        <a:lstStyle/>
        <a:p>
          <a:endParaRPr lang="en-US"/>
        </a:p>
      </dgm:t>
    </dgm:pt>
    <dgm:pt modelId="{15F6A603-6A32-49B0-8E80-D220C523B644}">
      <dgm:prSet/>
      <dgm:spPr/>
      <dgm:t>
        <a:bodyPr/>
        <a:lstStyle/>
        <a:p>
          <a:r>
            <a:rPr lang="en-GB" dirty="0">
              <a:solidFill>
                <a:schemeClr val="tx2"/>
              </a:solidFill>
            </a:rPr>
            <a:t>Where will we get the money?</a:t>
          </a:r>
          <a:endParaRPr lang="en-US" dirty="0">
            <a:solidFill>
              <a:schemeClr val="tx2"/>
            </a:solidFill>
          </a:endParaRPr>
        </a:p>
      </dgm:t>
    </dgm:pt>
    <dgm:pt modelId="{8F824075-2692-4216-B276-A6AC224726AE}" type="parTrans" cxnId="{DDA839DB-08CF-4C2D-8FAF-43DC17ED1366}">
      <dgm:prSet/>
      <dgm:spPr/>
      <dgm:t>
        <a:bodyPr/>
        <a:lstStyle/>
        <a:p>
          <a:endParaRPr lang="en-US"/>
        </a:p>
      </dgm:t>
    </dgm:pt>
    <dgm:pt modelId="{90CD5D3C-DF3C-43D2-AF40-406E9759549D}" type="sibTrans" cxnId="{DDA839DB-08CF-4C2D-8FAF-43DC17ED1366}">
      <dgm:prSet/>
      <dgm:spPr/>
      <dgm:t>
        <a:bodyPr/>
        <a:lstStyle/>
        <a:p>
          <a:endParaRPr lang="en-US"/>
        </a:p>
      </dgm:t>
    </dgm:pt>
    <dgm:pt modelId="{6F1B0E53-C50A-44B6-9030-C0F5D829FED4}">
      <dgm:prSet/>
      <dgm:spPr/>
      <dgm:t>
        <a:bodyPr/>
        <a:lstStyle/>
        <a:p>
          <a:r>
            <a:rPr lang="en-GB" dirty="0">
              <a:solidFill>
                <a:schemeClr val="tx2"/>
              </a:solidFill>
            </a:rPr>
            <a:t>How do we distribute our product?</a:t>
          </a:r>
          <a:endParaRPr lang="en-US" dirty="0">
            <a:solidFill>
              <a:schemeClr val="tx2"/>
            </a:solidFill>
          </a:endParaRPr>
        </a:p>
      </dgm:t>
    </dgm:pt>
    <dgm:pt modelId="{E3AF2B1F-600B-4223-85AD-2B3DEB3F729A}" type="parTrans" cxnId="{15FE68D8-110E-4F10-A000-95D8AE65939F}">
      <dgm:prSet/>
      <dgm:spPr/>
      <dgm:t>
        <a:bodyPr/>
        <a:lstStyle/>
        <a:p>
          <a:endParaRPr lang="en-US"/>
        </a:p>
      </dgm:t>
    </dgm:pt>
    <dgm:pt modelId="{D3630B85-2933-44A7-8256-16BA0924C93C}" type="sibTrans" cxnId="{15FE68D8-110E-4F10-A000-95D8AE65939F}">
      <dgm:prSet/>
      <dgm:spPr/>
      <dgm:t>
        <a:bodyPr/>
        <a:lstStyle/>
        <a:p>
          <a:endParaRPr lang="en-US"/>
        </a:p>
      </dgm:t>
    </dgm:pt>
    <dgm:pt modelId="{8CADD0B7-6A9D-485F-8E5E-BB0050415856}">
      <dgm:prSet/>
      <dgm:spPr/>
      <dgm:t>
        <a:bodyPr/>
        <a:lstStyle/>
        <a:p>
          <a:r>
            <a:rPr lang="en-GB" dirty="0">
              <a:solidFill>
                <a:schemeClr val="tx2"/>
              </a:solidFill>
            </a:rPr>
            <a:t>How do we identify our market?</a:t>
          </a:r>
          <a:endParaRPr lang="en-US" dirty="0">
            <a:solidFill>
              <a:schemeClr val="tx2"/>
            </a:solidFill>
          </a:endParaRPr>
        </a:p>
      </dgm:t>
    </dgm:pt>
    <dgm:pt modelId="{8470569F-A9B3-4009-91E1-BD83E06AD6C9}" type="parTrans" cxnId="{8C87499F-BCB2-402E-9F0F-CB8E0FDDD53D}">
      <dgm:prSet/>
      <dgm:spPr/>
      <dgm:t>
        <a:bodyPr/>
        <a:lstStyle/>
        <a:p>
          <a:endParaRPr lang="en-US"/>
        </a:p>
      </dgm:t>
    </dgm:pt>
    <dgm:pt modelId="{D39D2456-A81A-4D5F-A46B-F75D9D76EB64}" type="sibTrans" cxnId="{8C87499F-BCB2-402E-9F0F-CB8E0FDDD53D}">
      <dgm:prSet/>
      <dgm:spPr/>
      <dgm:t>
        <a:bodyPr/>
        <a:lstStyle/>
        <a:p>
          <a:endParaRPr lang="en-US"/>
        </a:p>
      </dgm:t>
    </dgm:pt>
    <dgm:pt modelId="{4130C293-91D9-4314-9AFD-172119CC9D81}">
      <dgm:prSet/>
      <dgm:spPr/>
      <dgm:t>
        <a:bodyPr/>
        <a:lstStyle/>
        <a:p>
          <a:r>
            <a:rPr lang="en-GB">
              <a:solidFill>
                <a:schemeClr val="tx2"/>
              </a:solidFill>
            </a:rPr>
            <a:t>Etc., etc., etc.</a:t>
          </a:r>
          <a:endParaRPr lang="en-US">
            <a:solidFill>
              <a:schemeClr val="tx2"/>
            </a:solidFill>
          </a:endParaRPr>
        </a:p>
      </dgm:t>
    </dgm:pt>
    <dgm:pt modelId="{34D475DD-0466-4564-A915-A03974ECA687}" type="parTrans" cxnId="{3453A069-E599-4D6C-9F19-8B064A8653F8}">
      <dgm:prSet/>
      <dgm:spPr/>
      <dgm:t>
        <a:bodyPr/>
        <a:lstStyle/>
        <a:p>
          <a:endParaRPr lang="en-US"/>
        </a:p>
      </dgm:t>
    </dgm:pt>
    <dgm:pt modelId="{4BF12CB3-2836-410B-B291-493B10069046}" type="sibTrans" cxnId="{3453A069-E599-4D6C-9F19-8B064A8653F8}">
      <dgm:prSet/>
      <dgm:spPr/>
      <dgm:t>
        <a:bodyPr/>
        <a:lstStyle/>
        <a:p>
          <a:endParaRPr lang="en-US"/>
        </a:p>
      </dgm:t>
    </dgm:pt>
    <dgm:pt modelId="{985310F9-BABC-407E-8EF3-9E504EA3918C}" type="pres">
      <dgm:prSet presAssocID="{15F26672-963C-4552-89EC-EE8834474625}" presName="linear" presStyleCnt="0">
        <dgm:presLayoutVars>
          <dgm:dir/>
          <dgm:animLvl val="lvl"/>
          <dgm:resizeHandles val="exact"/>
        </dgm:presLayoutVars>
      </dgm:prSet>
      <dgm:spPr/>
      <dgm:t>
        <a:bodyPr/>
        <a:lstStyle/>
        <a:p>
          <a:endParaRPr lang="en-US"/>
        </a:p>
      </dgm:t>
    </dgm:pt>
    <dgm:pt modelId="{C8BED43F-E622-46A2-918A-8AF2A91CFF48}" type="pres">
      <dgm:prSet presAssocID="{779639E9-5CF0-433B-8C71-399EC6712E2A}" presName="parentLin" presStyleCnt="0"/>
      <dgm:spPr/>
    </dgm:pt>
    <dgm:pt modelId="{7838619F-CCAB-42F7-84BF-D4A508534889}" type="pres">
      <dgm:prSet presAssocID="{779639E9-5CF0-433B-8C71-399EC6712E2A}" presName="parentLeftMargin" presStyleLbl="node1" presStyleIdx="0" presStyleCnt="5"/>
      <dgm:spPr/>
      <dgm:t>
        <a:bodyPr/>
        <a:lstStyle/>
        <a:p>
          <a:endParaRPr lang="en-US"/>
        </a:p>
      </dgm:t>
    </dgm:pt>
    <dgm:pt modelId="{3DA3F014-C80B-437B-845A-9EDE55189150}" type="pres">
      <dgm:prSet presAssocID="{779639E9-5CF0-433B-8C71-399EC6712E2A}" presName="parentText" presStyleLbl="node1" presStyleIdx="0" presStyleCnt="5">
        <dgm:presLayoutVars>
          <dgm:chMax val="0"/>
          <dgm:bulletEnabled val="1"/>
        </dgm:presLayoutVars>
      </dgm:prSet>
      <dgm:spPr/>
      <dgm:t>
        <a:bodyPr/>
        <a:lstStyle/>
        <a:p>
          <a:endParaRPr lang="en-US"/>
        </a:p>
      </dgm:t>
    </dgm:pt>
    <dgm:pt modelId="{95870F8D-084E-4266-9960-6DB4794DC549}" type="pres">
      <dgm:prSet presAssocID="{779639E9-5CF0-433B-8C71-399EC6712E2A}" presName="negativeSpace" presStyleCnt="0"/>
      <dgm:spPr/>
    </dgm:pt>
    <dgm:pt modelId="{1DA705CC-0D7E-4FB6-986A-1C115CFFCD2C}" type="pres">
      <dgm:prSet presAssocID="{779639E9-5CF0-433B-8C71-399EC6712E2A}" presName="childText" presStyleLbl="conFgAcc1" presStyleIdx="0" presStyleCnt="5">
        <dgm:presLayoutVars>
          <dgm:bulletEnabled val="1"/>
        </dgm:presLayoutVars>
      </dgm:prSet>
      <dgm:spPr/>
    </dgm:pt>
    <dgm:pt modelId="{6A6C7BFF-8F92-4C92-83FB-83B3047F68B1}" type="pres">
      <dgm:prSet presAssocID="{FB576C74-9E82-4B1E-A319-211C0BF5CD7F}" presName="spaceBetweenRectangles" presStyleCnt="0"/>
      <dgm:spPr/>
    </dgm:pt>
    <dgm:pt modelId="{4113913D-8256-4A6B-A4EF-3787532BEAF8}" type="pres">
      <dgm:prSet presAssocID="{15F6A603-6A32-49B0-8E80-D220C523B644}" presName="parentLin" presStyleCnt="0"/>
      <dgm:spPr/>
    </dgm:pt>
    <dgm:pt modelId="{2AC1F989-FAB3-4C88-8136-8A21F446BD3F}" type="pres">
      <dgm:prSet presAssocID="{15F6A603-6A32-49B0-8E80-D220C523B644}" presName="parentLeftMargin" presStyleLbl="node1" presStyleIdx="0" presStyleCnt="5"/>
      <dgm:spPr/>
      <dgm:t>
        <a:bodyPr/>
        <a:lstStyle/>
        <a:p>
          <a:endParaRPr lang="en-US"/>
        </a:p>
      </dgm:t>
    </dgm:pt>
    <dgm:pt modelId="{394F2DBD-6136-4583-A9F9-42A00E71E779}" type="pres">
      <dgm:prSet presAssocID="{15F6A603-6A32-49B0-8E80-D220C523B644}" presName="parentText" presStyleLbl="node1" presStyleIdx="1" presStyleCnt="5">
        <dgm:presLayoutVars>
          <dgm:chMax val="0"/>
          <dgm:bulletEnabled val="1"/>
        </dgm:presLayoutVars>
      </dgm:prSet>
      <dgm:spPr/>
      <dgm:t>
        <a:bodyPr/>
        <a:lstStyle/>
        <a:p>
          <a:endParaRPr lang="en-US"/>
        </a:p>
      </dgm:t>
    </dgm:pt>
    <dgm:pt modelId="{8036D799-541F-4BAC-902E-E811236CCE6B}" type="pres">
      <dgm:prSet presAssocID="{15F6A603-6A32-49B0-8E80-D220C523B644}" presName="negativeSpace" presStyleCnt="0"/>
      <dgm:spPr/>
    </dgm:pt>
    <dgm:pt modelId="{D0379379-8EB7-41FF-87E9-2BB04BB3ECA9}" type="pres">
      <dgm:prSet presAssocID="{15F6A603-6A32-49B0-8E80-D220C523B644}" presName="childText" presStyleLbl="conFgAcc1" presStyleIdx="1" presStyleCnt="5">
        <dgm:presLayoutVars>
          <dgm:bulletEnabled val="1"/>
        </dgm:presLayoutVars>
      </dgm:prSet>
      <dgm:spPr/>
    </dgm:pt>
    <dgm:pt modelId="{0551677F-C877-4E4A-8822-59736DDAED3C}" type="pres">
      <dgm:prSet presAssocID="{90CD5D3C-DF3C-43D2-AF40-406E9759549D}" presName="spaceBetweenRectangles" presStyleCnt="0"/>
      <dgm:spPr/>
    </dgm:pt>
    <dgm:pt modelId="{C8B5B56C-A7DC-4E6A-814F-C8AB569D3C80}" type="pres">
      <dgm:prSet presAssocID="{6F1B0E53-C50A-44B6-9030-C0F5D829FED4}" presName="parentLin" presStyleCnt="0"/>
      <dgm:spPr/>
    </dgm:pt>
    <dgm:pt modelId="{177444BC-A48A-4DAA-A6A3-08BE49B7A7AA}" type="pres">
      <dgm:prSet presAssocID="{6F1B0E53-C50A-44B6-9030-C0F5D829FED4}" presName="parentLeftMargin" presStyleLbl="node1" presStyleIdx="1" presStyleCnt="5"/>
      <dgm:spPr/>
      <dgm:t>
        <a:bodyPr/>
        <a:lstStyle/>
        <a:p>
          <a:endParaRPr lang="en-US"/>
        </a:p>
      </dgm:t>
    </dgm:pt>
    <dgm:pt modelId="{E0ACB9D2-EB6B-40FE-B784-50413B0248F6}" type="pres">
      <dgm:prSet presAssocID="{6F1B0E53-C50A-44B6-9030-C0F5D829FED4}" presName="parentText" presStyleLbl="node1" presStyleIdx="2" presStyleCnt="5">
        <dgm:presLayoutVars>
          <dgm:chMax val="0"/>
          <dgm:bulletEnabled val="1"/>
        </dgm:presLayoutVars>
      </dgm:prSet>
      <dgm:spPr/>
      <dgm:t>
        <a:bodyPr/>
        <a:lstStyle/>
        <a:p>
          <a:endParaRPr lang="en-US"/>
        </a:p>
      </dgm:t>
    </dgm:pt>
    <dgm:pt modelId="{21208D43-11A0-47C8-9617-6B54F5F2AA3E}" type="pres">
      <dgm:prSet presAssocID="{6F1B0E53-C50A-44B6-9030-C0F5D829FED4}" presName="negativeSpace" presStyleCnt="0"/>
      <dgm:spPr/>
    </dgm:pt>
    <dgm:pt modelId="{F1C77D1F-128F-41DB-BC62-593ACF4E7D19}" type="pres">
      <dgm:prSet presAssocID="{6F1B0E53-C50A-44B6-9030-C0F5D829FED4}" presName="childText" presStyleLbl="conFgAcc1" presStyleIdx="2" presStyleCnt="5">
        <dgm:presLayoutVars>
          <dgm:bulletEnabled val="1"/>
        </dgm:presLayoutVars>
      </dgm:prSet>
      <dgm:spPr/>
    </dgm:pt>
    <dgm:pt modelId="{E62E4AC7-0F93-4FE2-8FCC-9FF31BC5C990}" type="pres">
      <dgm:prSet presAssocID="{D3630B85-2933-44A7-8256-16BA0924C93C}" presName="spaceBetweenRectangles" presStyleCnt="0"/>
      <dgm:spPr/>
    </dgm:pt>
    <dgm:pt modelId="{9683CB85-A0CA-45D2-B1BC-80CF5C3B5970}" type="pres">
      <dgm:prSet presAssocID="{8CADD0B7-6A9D-485F-8E5E-BB0050415856}" presName="parentLin" presStyleCnt="0"/>
      <dgm:spPr/>
    </dgm:pt>
    <dgm:pt modelId="{5DCD8253-4403-44E3-874A-0675AAD722D8}" type="pres">
      <dgm:prSet presAssocID="{8CADD0B7-6A9D-485F-8E5E-BB0050415856}" presName="parentLeftMargin" presStyleLbl="node1" presStyleIdx="2" presStyleCnt="5"/>
      <dgm:spPr/>
      <dgm:t>
        <a:bodyPr/>
        <a:lstStyle/>
        <a:p>
          <a:endParaRPr lang="en-US"/>
        </a:p>
      </dgm:t>
    </dgm:pt>
    <dgm:pt modelId="{0B7F4E74-5A41-4505-9343-015D71F1E0BD}" type="pres">
      <dgm:prSet presAssocID="{8CADD0B7-6A9D-485F-8E5E-BB0050415856}" presName="parentText" presStyleLbl="node1" presStyleIdx="3" presStyleCnt="5">
        <dgm:presLayoutVars>
          <dgm:chMax val="0"/>
          <dgm:bulletEnabled val="1"/>
        </dgm:presLayoutVars>
      </dgm:prSet>
      <dgm:spPr/>
      <dgm:t>
        <a:bodyPr/>
        <a:lstStyle/>
        <a:p>
          <a:endParaRPr lang="en-US"/>
        </a:p>
      </dgm:t>
    </dgm:pt>
    <dgm:pt modelId="{A432D75F-CB6F-43CB-AC93-520D74C1DD96}" type="pres">
      <dgm:prSet presAssocID="{8CADD0B7-6A9D-485F-8E5E-BB0050415856}" presName="negativeSpace" presStyleCnt="0"/>
      <dgm:spPr/>
    </dgm:pt>
    <dgm:pt modelId="{D39FF343-9172-4498-A62F-037D0BA7E292}" type="pres">
      <dgm:prSet presAssocID="{8CADD0B7-6A9D-485F-8E5E-BB0050415856}" presName="childText" presStyleLbl="conFgAcc1" presStyleIdx="3" presStyleCnt="5">
        <dgm:presLayoutVars>
          <dgm:bulletEnabled val="1"/>
        </dgm:presLayoutVars>
      </dgm:prSet>
      <dgm:spPr/>
    </dgm:pt>
    <dgm:pt modelId="{26F6B809-8E13-41D6-8EC6-6F54BEEB33B7}" type="pres">
      <dgm:prSet presAssocID="{D39D2456-A81A-4D5F-A46B-F75D9D76EB64}" presName="spaceBetweenRectangles" presStyleCnt="0"/>
      <dgm:spPr/>
    </dgm:pt>
    <dgm:pt modelId="{F56FA85B-8B0D-446E-8C52-367C5ED2D2FB}" type="pres">
      <dgm:prSet presAssocID="{4130C293-91D9-4314-9AFD-172119CC9D81}" presName="parentLin" presStyleCnt="0"/>
      <dgm:spPr/>
    </dgm:pt>
    <dgm:pt modelId="{3101A1CA-E2F1-4559-8A71-4356F8E91D2C}" type="pres">
      <dgm:prSet presAssocID="{4130C293-91D9-4314-9AFD-172119CC9D81}" presName="parentLeftMargin" presStyleLbl="node1" presStyleIdx="3" presStyleCnt="5"/>
      <dgm:spPr/>
      <dgm:t>
        <a:bodyPr/>
        <a:lstStyle/>
        <a:p>
          <a:endParaRPr lang="en-US"/>
        </a:p>
      </dgm:t>
    </dgm:pt>
    <dgm:pt modelId="{C0222FEF-0541-4710-8F7D-35E583A709B0}" type="pres">
      <dgm:prSet presAssocID="{4130C293-91D9-4314-9AFD-172119CC9D81}" presName="parentText" presStyleLbl="node1" presStyleIdx="4" presStyleCnt="5">
        <dgm:presLayoutVars>
          <dgm:chMax val="0"/>
          <dgm:bulletEnabled val="1"/>
        </dgm:presLayoutVars>
      </dgm:prSet>
      <dgm:spPr/>
      <dgm:t>
        <a:bodyPr/>
        <a:lstStyle/>
        <a:p>
          <a:endParaRPr lang="en-US"/>
        </a:p>
      </dgm:t>
    </dgm:pt>
    <dgm:pt modelId="{1D7EF6DC-B0DD-4167-B5F5-B86D6B433B6D}" type="pres">
      <dgm:prSet presAssocID="{4130C293-91D9-4314-9AFD-172119CC9D81}" presName="negativeSpace" presStyleCnt="0"/>
      <dgm:spPr/>
    </dgm:pt>
    <dgm:pt modelId="{8A989615-3808-4D97-8A4F-72A8727164AB}" type="pres">
      <dgm:prSet presAssocID="{4130C293-91D9-4314-9AFD-172119CC9D81}" presName="childText" presStyleLbl="conFgAcc1" presStyleIdx="4" presStyleCnt="5">
        <dgm:presLayoutVars>
          <dgm:bulletEnabled val="1"/>
        </dgm:presLayoutVars>
      </dgm:prSet>
      <dgm:spPr/>
    </dgm:pt>
  </dgm:ptLst>
  <dgm:cxnLst>
    <dgm:cxn modelId="{DDA839DB-08CF-4C2D-8FAF-43DC17ED1366}" srcId="{15F26672-963C-4552-89EC-EE8834474625}" destId="{15F6A603-6A32-49B0-8E80-D220C523B644}" srcOrd="1" destOrd="0" parTransId="{8F824075-2692-4216-B276-A6AC224726AE}" sibTransId="{90CD5D3C-DF3C-43D2-AF40-406E9759549D}"/>
    <dgm:cxn modelId="{A07FD998-B530-4006-9F6D-100F2B954AFB}" type="presOf" srcId="{779639E9-5CF0-433B-8C71-399EC6712E2A}" destId="{7838619F-CCAB-42F7-84BF-D4A508534889}" srcOrd="0" destOrd="0" presId="urn:microsoft.com/office/officeart/2005/8/layout/list1"/>
    <dgm:cxn modelId="{19AF3CC1-EDAC-4FAB-8F57-12D61FB4454E}" type="presOf" srcId="{6F1B0E53-C50A-44B6-9030-C0F5D829FED4}" destId="{E0ACB9D2-EB6B-40FE-B784-50413B0248F6}" srcOrd="1" destOrd="0" presId="urn:microsoft.com/office/officeart/2005/8/layout/list1"/>
    <dgm:cxn modelId="{2034DD54-48CE-4077-A834-DD1B7BC3D655}" type="presOf" srcId="{4130C293-91D9-4314-9AFD-172119CC9D81}" destId="{3101A1CA-E2F1-4559-8A71-4356F8E91D2C}" srcOrd="0" destOrd="0" presId="urn:microsoft.com/office/officeart/2005/8/layout/list1"/>
    <dgm:cxn modelId="{547F5C33-504F-4BF4-9D34-F9D4A7EA1900}" type="presOf" srcId="{779639E9-5CF0-433B-8C71-399EC6712E2A}" destId="{3DA3F014-C80B-437B-845A-9EDE55189150}" srcOrd="1" destOrd="0" presId="urn:microsoft.com/office/officeart/2005/8/layout/list1"/>
    <dgm:cxn modelId="{0B3FC554-DD3D-4D00-B1FA-2B0B8893E0BE}" type="presOf" srcId="{15F6A603-6A32-49B0-8E80-D220C523B644}" destId="{394F2DBD-6136-4583-A9F9-42A00E71E779}" srcOrd="1" destOrd="0" presId="urn:microsoft.com/office/officeart/2005/8/layout/list1"/>
    <dgm:cxn modelId="{B3745587-6984-40E7-B361-38488D036B4C}" type="presOf" srcId="{15F26672-963C-4552-89EC-EE8834474625}" destId="{985310F9-BABC-407E-8EF3-9E504EA3918C}" srcOrd="0" destOrd="0" presId="urn:microsoft.com/office/officeart/2005/8/layout/list1"/>
    <dgm:cxn modelId="{CAB2176F-E821-4270-93CB-61AFD7B2CB4E}" type="presOf" srcId="{4130C293-91D9-4314-9AFD-172119CC9D81}" destId="{C0222FEF-0541-4710-8F7D-35E583A709B0}" srcOrd="1" destOrd="0" presId="urn:microsoft.com/office/officeart/2005/8/layout/list1"/>
    <dgm:cxn modelId="{D54146C7-B52C-4A43-B7F6-E1267E5109D2}" srcId="{15F26672-963C-4552-89EC-EE8834474625}" destId="{779639E9-5CF0-433B-8C71-399EC6712E2A}" srcOrd="0" destOrd="0" parTransId="{7F1394FB-B043-4403-9525-C121A9DA8DDE}" sibTransId="{FB576C74-9E82-4B1E-A319-211C0BF5CD7F}"/>
    <dgm:cxn modelId="{8C87499F-BCB2-402E-9F0F-CB8E0FDDD53D}" srcId="{15F26672-963C-4552-89EC-EE8834474625}" destId="{8CADD0B7-6A9D-485F-8E5E-BB0050415856}" srcOrd="3" destOrd="0" parTransId="{8470569F-A9B3-4009-91E1-BD83E06AD6C9}" sibTransId="{D39D2456-A81A-4D5F-A46B-F75D9D76EB64}"/>
    <dgm:cxn modelId="{15FE68D8-110E-4F10-A000-95D8AE65939F}" srcId="{15F26672-963C-4552-89EC-EE8834474625}" destId="{6F1B0E53-C50A-44B6-9030-C0F5D829FED4}" srcOrd="2" destOrd="0" parTransId="{E3AF2B1F-600B-4223-85AD-2B3DEB3F729A}" sibTransId="{D3630B85-2933-44A7-8256-16BA0924C93C}"/>
    <dgm:cxn modelId="{D5D3C147-2634-4523-8BAA-E6AAA288BC5B}" type="presOf" srcId="{8CADD0B7-6A9D-485F-8E5E-BB0050415856}" destId="{5DCD8253-4403-44E3-874A-0675AAD722D8}" srcOrd="0" destOrd="0" presId="urn:microsoft.com/office/officeart/2005/8/layout/list1"/>
    <dgm:cxn modelId="{3453A069-E599-4D6C-9F19-8B064A8653F8}" srcId="{15F26672-963C-4552-89EC-EE8834474625}" destId="{4130C293-91D9-4314-9AFD-172119CC9D81}" srcOrd="4" destOrd="0" parTransId="{34D475DD-0466-4564-A915-A03974ECA687}" sibTransId="{4BF12CB3-2836-410B-B291-493B10069046}"/>
    <dgm:cxn modelId="{575C5A66-A151-41AA-8DAB-D1DA0A25AC65}" type="presOf" srcId="{8CADD0B7-6A9D-485F-8E5E-BB0050415856}" destId="{0B7F4E74-5A41-4505-9343-015D71F1E0BD}" srcOrd="1" destOrd="0" presId="urn:microsoft.com/office/officeart/2005/8/layout/list1"/>
    <dgm:cxn modelId="{E12BB5DD-9EC1-4B30-9A8D-83E30F838771}" type="presOf" srcId="{15F6A603-6A32-49B0-8E80-D220C523B644}" destId="{2AC1F989-FAB3-4C88-8136-8A21F446BD3F}" srcOrd="0" destOrd="0" presId="urn:microsoft.com/office/officeart/2005/8/layout/list1"/>
    <dgm:cxn modelId="{36FBDFE7-35B1-4D88-AADC-284987355164}" type="presOf" srcId="{6F1B0E53-C50A-44B6-9030-C0F5D829FED4}" destId="{177444BC-A48A-4DAA-A6A3-08BE49B7A7AA}" srcOrd="0" destOrd="0" presId="urn:microsoft.com/office/officeart/2005/8/layout/list1"/>
    <dgm:cxn modelId="{10229511-CE6B-4ACF-81E7-1D1EA9E541CB}" type="presParOf" srcId="{985310F9-BABC-407E-8EF3-9E504EA3918C}" destId="{C8BED43F-E622-46A2-918A-8AF2A91CFF48}" srcOrd="0" destOrd="0" presId="urn:microsoft.com/office/officeart/2005/8/layout/list1"/>
    <dgm:cxn modelId="{44B1367D-1547-4356-AC3C-D7C128C7B26B}" type="presParOf" srcId="{C8BED43F-E622-46A2-918A-8AF2A91CFF48}" destId="{7838619F-CCAB-42F7-84BF-D4A508534889}" srcOrd="0" destOrd="0" presId="urn:microsoft.com/office/officeart/2005/8/layout/list1"/>
    <dgm:cxn modelId="{17A09DCC-93CD-45C3-9DCE-E90A41289CAC}" type="presParOf" srcId="{C8BED43F-E622-46A2-918A-8AF2A91CFF48}" destId="{3DA3F014-C80B-437B-845A-9EDE55189150}" srcOrd="1" destOrd="0" presId="urn:microsoft.com/office/officeart/2005/8/layout/list1"/>
    <dgm:cxn modelId="{9FE7A78E-C6EB-4A9C-8254-93B018DB75BE}" type="presParOf" srcId="{985310F9-BABC-407E-8EF3-9E504EA3918C}" destId="{95870F8D-084E-4266-9960-6DB4794DC549}" srcOrd="1" destOrd="0" presId="urn:microsoft.com/office/officeart/2005/8/layout/list1"/>
    <dgm:cxn modelId="{D4F08035-DDC2-4F13-87F6-D0D2F67B9270}" type="presParOf" srcId="{985310F9-BABC-407E-8EF3-9E504EA3918C}" destId="{1DA705CC-0D7E-4FB6-986A-1C115CFFCD2C}" srcOrd="2" destOrd="0" presId="urn:microsoft.com/office/officeart/2005/8/layout/list1"/>
    <dgm:cxn modelId="{25A736BC-93AF-4E75-8DEC-64235683F97D}" type="presParOf" srcId="{985310F9-BABC-407E-8EF3-9E504EA3918C}" destId="{6A6C7BFF-8F92-4C92-83FB-83B3047F68B1}" srcOrd="3" destOrd="0" presId="urn:microsoft.com/office/officeart/2005/8/layout/list1"/>
    <dgm:cxn modelId="{ADE321DC-6E8E-4A69-82FC-4B29B80274AB}" type="presParOf" srcId="{985310F9-BABC-407E-8EF3-9E504EA3918C}" destId="{4113913D-8256-4A6B-A4EF-3787532BEAF8}" srcOrd="4" destOrd="0" presId="urn:microsoft.com/office/officeart/2005/8/layout/list1"/>
    <dgm:cxn modelId="{084E2C10-5D88-4AEC-BA3D-AB42FB56AE95}" type="presParOf" srcId="{4113913D-8256-4A6B-A4EF-3787532BEAF8}" destId="{2AC1F989-FAB3-4C88-8136-8A21F446BD3F}" srcOrd="0" destOrd="0" presId="urn:microsoft.com/office/officeart/2005/8/layout/list1"/>
    <dgm:cxn modelId="{3A221D93-488F-4879-90BC-21A49B87D0C4}" type="presParOf" srcId="{4113913D-8256-4A6B-A4EF-3787532BEAF8}" destId="{394F2DBD-6136-4583-A9F9-42A00E71E779}" srcOrd="1" destOrd="0" presId="urn:microsoft.com/office/officeart/2005/8/layout/list1"/>
    <dgm:cxn modelId="{780C8E38-40FE-436E-8544-8892698127CA}" type="presParOf" srcId="{985310F9-BABC-407E-8EF3-9E504EA3918C}" destId="{8036D799-541F-4BAC-902E-E811236CCE6B}" srcOrd="5" destOrd="0" presId="urn:microsoft.com/office/officeart/2005/8/layout/list1"/>
    <dgm:cxn modelId="{73F19F5C-7981-40C3-B31C-F1A11F14BD67}" type="presParOf" srcId="{985310F9-BABC-407E-8EF3-9E504EA3918C}" destId="{D0379379-8EB7-41FF-87E9-2BB04BB3ECA9}" srcOrd="6" destOrd="0" presId="urn:microsoft.com/office/officeart/2005/8/layout/list1"/>
    <dgm:cxn modelId="{F694E560-DA18-41D9-AEAC-4D5ECB61F834}" type="presParOf" srcId="{985310F9-BABC-407E-8EF3-9E504EA3918C}" destId="{0551677F-C877-4E4A-8822-59736DDAED3C}" srcOrd="7" destOrd="0" presId="urn:microsoft.com/office/officeart/2005/8/layout/list1"/>
    <dgm:cxn modelId="{13526795-D106-40A9-9950-0F246B4BCC9F}" type="presParOf" srcId="{985310F9-BABC-407E-8EF3-9E504EA3918C}" destId="{C8B5B56C-A7DC-4E6A-814F-C8AB569D3C80}" srcOrd="8" destOrd="0" presId="urn:microsoft.com/office/officeart/2005/8/layout/list1"/>
    <dgm:cxn modelId="{292BD415-4308-4141-852A-F459BAA84173}" type="presParOf" srcId="{C8B5B56C-A7DC-4E6A-814F-C8AB569D3C80}" destId="{177444BC-A48A-4DAA-A6A3-08BE49B7A7AA}" srcOrd="0" destOrd="0" presId="urn:microsoft.com/office/officeart/2005/8/layout/list1"/>
    <dgm:cxn modelId="{99978805-183D-4BB6-AC72-6A0CFFB6A5C0}" type="presParOf" srcId="{C8B5B56C-A7DC-4E6A-814F-C8AB569D3C80}" destId="{E0ACB9D2-EB6B-40FE-B784-50413B0248F6}" srcOrd="1" destOrd="0" presId="urn:microsoft.com/office/officeart/2005/8/layout/list1"/>
    <dgm:cxn modelId="{53E6FC15-684D-46A7-BF9C-B304566D8B25}" type="presParOf" srcId="{985310F9-BABC-407E-8EF3-9E504EA3918C}" destId="{21208D43-11A0-47C8-9617-6B54F5F2AA3E}" srcOrd="9" destOrd="0" presId="urn:microsoft.com/office/officeart/2005/8/layout/list1"/>
    <dgm:cxn modelId="{F712B6F5-BE0B-4F05-ABC7-456C6401199F}" type="presParOf" srcId="{985310F9-BABC-407E-8EF3-9E504EA3918C}" destId="{F1C77D1F-128F-41DB-BC62-593ACF4E7D19}" srcOrd="10" destOrd="0" presId="urn:microsoft.com/office/officeart/2005/8/layout/list1"/>
    <dgm:cxn modelId="{4E049800-59BD-4767-8A5C-42C7A6C6D639}" type="presParOf" srcId="{985310F9-BABC-407E-8EF3-9E504EA3918C}" destId="{E62E4AC7-0F93-4FE2-8FCC-9FF31BC5C990}" srcOrd="11" destOrd="0" presId="urn:microsoft.com/office/officeart/2005/8/layout/list1"/>
    <dgm:cxn modelId="{ABFF35C3-45EF-4537-A7E8-624DC0F996E3}" type="presParOf" srcId="{985310F9-BABC-407E-8EF3-9E504EA3918C}" destId="{9683CB85-A0CA-45D2-B1BC-80CF5C3B5970}" srcOrd="12" destOrd="0" presId="urn:microsoft.com/office/officeart/2005/8/layout/list1"/>
    <dgm:cxn modelId="{F1FFE464-4263-4133-A736-BC440B9B34EE}" type="presParOf" srcId="{9683CB85-A0CA-45D2-B1BC-80CF5C3B5970}" destId="{5DCD8253-4403-44E3-874A-0675AAD722D8}" srcOrd="0" destOrd="0" presId="urn:microsoft.com/office/officeart/2005/8/layout/list1"/>
    <dgm:cxn modelId="{9EA6319E-68C9-4DD7-967C-57D3BF880AE4}" type="presParOf" srcId="{9683CB85-A0CA-45D2-B1BC-80CF5C3B5970}" destId="{0B7F4E74-5A41-4505-9343-015D71F1E0BD}" srcOrd="1" destOrd="0" presId="urn:microsoft.com/office/officeart/2005/8/layout/list1"/>
    <dgm:cxn modelId="{ED80D1DA-A626-4E6D-BC19-23BBB921FE3C}" type="presParOf" srcId="{985310F9-BABC-407E-8EF3-9E504EA3918C}" destId="{A432D75F-CB6F-43CB-AC93-520D74C1DD96}" srcOrd="13" destOrd="0" presId="urn:microsoft.com/office/officeart/2005/8/layout/list1"/>
    <dgm:cxn modelId="{258686E0-6766-4E47-901C-0ED5B6BEF823}" type="presParOf" srcId="{985310F9-BABC-407E-8EF3-9E504EA3918C}" destId="{D39FF343-9172-4498-A62F-037D0BA7E292}" srcOrd="14" destOrd="0" presId="urn:microsoft.com/office/officeart/2005/8/layout/list1"/>
    <dgm:cxn modelId="{3D184128-A7DB-45B4-B1A2-3E9A4EB26E67}" type="presParOf" srcId="{985310F9-BABC-407E-8EF3-9E504EA3918C}" destId="{26F6B809-8E13-41D6-8EC6-6F54BEEB33B7}" srcOrd="15" destOrd="0" presId="urn:microsoft.com/office/officeart/2005/8/layout/list1"/>
    <dgm:cxn modelId="{321B5697-E542-475E-81F8-B25031C4A1D9}" type="presParOf" srcId="{985310F9-BABC-407E-8EF3-9E504EA3918C}" destId="{F56FA85B-8B0D-446E-8C52-367C5ED2D2FB}" srcOrd="16" destOrd="0" presId="urn:microsoft.com/office/officeart/2005/8/layout/list1"/>
    <dgm:cxn modelId="{B5A806A0-84E3-48F4-A6AF-62D5DF4AC954}" type="presParOf" srcId="{F56FA85B-8B0D-446E-8C52-367C5ED2D2FB}" destId="{3101A1CA-E2F1-4559-8A71-4356F8E91D2C}" srcOrd="0" destOrd="0" presId="urn:microsoft.com/office/officeart/2005/8/layout/list1"/>
    <dgm:cxn modelId="{E2F4ABDC-0C0B-4501-A6CF-65A78F873B48}" type="presParOf" srcId="{F56FA85B-8B0D-446E-8C52-367C5ED2D2FB}" destId="{C0222FEF-0541-4710-8F7D-35E583A709B0}" srcOrd="1" destOrd="0" presId="urn:microsoft.com/office/officeart/2005/8/layout/list1"/>
    <dgm:cxn modelId="{569D805B-D1F2-4A6A-84C8-A04AE4719A13}" type="presParOf" srcId="{985310F9-BABC-407E-8EF3-9E504EA3918C}" destId="{1D7EF6DC-B0DD-4167-B5F5-B86D6B433B6D}" srcOrd="17" destOrd="0" presId="urn:microsoft.com/office/officeart/2005/8/layout/list1"/>
    <dgm:cxn modelId="{E3B09B93-FF51-4F85-B189-2C9E8E3D57E4}" type="presParOf" srcId="{985310F9-BABC-407E-8EF3-9E504EA3918C}" destId="{8A989615-3808-4D97-8A4F-72A8727164AB}"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DC6C45-EB91-431A-96A9-6BF67697FD3F}" type="doc">
      <dgm:prSet loTypeId="urn:microsoft.com/office/officeart/2005/8/layout/venn1" loCatId="relationship" qsTypeId="urn:microsoft.com/office/officeart/2005/8/quickstyle/simple1" qsCatId="simple" csTypeId="urn:microsoft.com/office/officeart/2005/8/colors/accent1_2" csCatId="accent1"/>
      <dgm:spPr/>
    </dgm:pt>
    <dgm:pt modelId="{4F09C17F-1D03-404B-A43A-7EFD9675BC1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C82CAA19-1706-4F6A-A2C8-AC48E1222A56}" type="parTrans" cxnId="{AADEB408-B8C1-4818-97CE-26308CA4DF17}">
      <dgm:prSet/>
      <dgm:spPr/>
    </dgm:pt>
    <dgm:pt modelId="{B5CD0840-9A33-46C7-BEC6-D599A0D3E1AD}" type="sibTrans" cxnId="{AADEB408-B8C1-4818-97CE-26308CA4DF17}">
      <dgm:prSet/>
      <dgm:spPr/>
    </dgm:pt>
    <dgm:pt modelId="{67E6B6F3-B44D-4C5F-8342-BAD03306719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1CDD35E-F26F-4E49-BFB5-A225950245C9}" type="parTrans" cxnId="{4680EBE5-099B-4509-8A28-1C4E49293518}">
      <dgm:prSet/>
      <dgm:spPr/>
    </dgm:pt>
    <dgm:pt modelId="{E4F5385E-D9A5-4F01-A586-BDA87043D799}" type="sibTrans" cxnId="{4680EBE5-099B-4509-8A28-1C4E49293518}">
      <dgm:prSet/>
      <dgm:spPr/>
    </dgm:pt>
    <dgm:pt modelId="{9E337FF3-0302-4E3E-AFDA-AA8857AF374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AFFE7FF9-4DE7-401B-A448-989A4FB11608}" type="parTrans" cxnId="{C12BD2C1-AD9D-4F2C-B40D-839819D6FA4B}">
      <dgm:prSet/>
      <dgm:spPr/>
    </dgm:pt>
    <dgm:pt modelId="{096088BE-2044-47A7-99DA-670DC6BF4D7B}" type="sibTrans" cxnId="{C12BD2C1-AD9D-4F2C-B40D-839819D6FA4B}">
      <dgm:prSet/>
      <dgm:spPr/>
    </dgm:pt>
    <dgm:pt modelId="{8A7591EA-F287-4932-8500-64F626C3570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7C43F7D-99B8-4B8C-9014-0868CB8972F7}" type="parTrans" cxnId="{ADFC8CA0-5B1F-4E3D-8FD3-87B1F41EF2D9}">
      <dgm:prSet/>
      <dgm:spPr/>
    </dgm:pt>
    <dgm:pt modelId="{55A492DD-3EB4-48A4-BE58-94938EC52125}" type="sibTrans" cxnId="{ADFC8CA0-5B1F-4E3D-8FD3-87B1F41EF2D9}">
      <dgm:prSet/>
      <dgm:spPr/>
    </dgm:pt>
    <dgm:pt modelId="{602BB5A5-B456-4A52-B232-45FBC06749E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1316EEB-0FB4-4594-837B-463BF580EA5F}" type="parTrans" cxnId="{7C496C0E-6C4B-4CF7-B9BB-AA55CA9396CB}">
      <dgm:prSet/>
      <dgm:spPr/>
    </dgm:pt>
    <dgm:pt modelId="{0C719666-E868-4F11-979B-3C476E5FEFE4}" type="sibTrans" cxnId="{7C496C0E-6C4B-4CF7-B9BB-AA55CA9396CB}">
      <dgm:prSet/>
      <dgm:spPr/>
    </dgm:pt>
    <dgm:pt modelId="{A0C40036-8491-4A3C-B257-24401CD0BBD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9A1BAE7B-4E12-49CD-BF2E-08CE8B38BB6A}" type="parTrans" cxnId="{E2ADDD18-3F4E-4F8B-B1C3-BBBD380717A0}">
      <dgm:prSet/>
      <dgm:spPr/>
    </dgm:pt>
    <dgm:pt modelId="{A9C9A7E2-9D83-494A-A861-C55CD6ECAC85}" type="sibTrans" cxnId="{E2ADDD18-3F4E-4F8B-B1C3-BBBD380717A0}">
      <dgm:prSet/>
      <dgm:spPr/>
    </dgm:pt>
    <dgm:pt modelId="{852134BA-2AD7-48F3-B1C7-2D38C0989E3B}" type="pres">
      <dgm:prSet presAssocID="{E7DC6C45-EB91-431A-96A9-6BF67697FD3F}" presName="compositeShape" presStyleCnt="0">
        <dgm:presLayoutVars>
          <dgm:chMax val="7"/>
          <dgm:dir/>
          <dgm:resizeHandles val="exact"/>
        </dgm:presLayoutVars>
      </dgm:prSet>
      <dgm:spPr/>
    </dgm:pt>
    <dgm:pt modelId="{A0D3E6A9-4AD5-48AF-A181-9AB0F72018BA}" type="pres">
      <dgm:prSet presAssocID="{4F09C17F-1D03-404B-A43A-7EFD9675BC14}" presName="circ1" presStyleLbl="vennNode1" presStyleIdx="0" presStyleCnt="6"/>
      <dgm:spPr/>
    </dgm:pt>
    <dgm:pt modelId="{C49A7BFF-15AA-4091-85F2-1613D8063BDC}" type="pres">
      <dgm:prSet presAssocID="{4F09C17F-1D03-404B-A43A-7EFD9675BC14}" presName="circ1Tx" presStyleLbl="revTx" presStyleIdx="0" presStyleCnt="0">
        <dgm:presLayoutVars>
          <dgm:chMax val="0"/>
          <dgm:chPref val="0"/>
          <dgm:bulletEnabled val="1"/>
        </dgm:presLayoutVars>
      </dgm:prSet>
      <dgm:spPr/>
      <dgm:t>
        <a:bodyPr/>
        <a:lstStyle/>
        <a:p>
          <a:endParaRPr lang="en-US"/>
        </a:p>
      </dgm:t>
    </dgm:pt>
    <dgm:pt modelId="{453AAC95-17F1-4CB8-9A55-430288AC0A68}" type="pres">
      <dgm:prSet presAssocID="{67E6B6F3-B44D-4C5F-8342-BAD03306719E}" presName="circ2" presStyleLbl="vennNode1" presStyleIdx="1" presStyleCnt="6"/>
      <dgm:spPr/>
    </dgm:pt>
    <dgm:pt modelId="{45E57579-FF00-49B9-905B-706503332E2E}" type="pres">
      <dgm:prSet presAssocID="{67E6B6F3-B44D-4C5F-8342-BAD03306719E}" presName="circ2Tx" presStyleLbl="revTx" presStyleIdx="0" presStyleCnt="0">
        <dgm:presLayoutVars>
          <dgm:chMax val="0"/>
          <dgm:chPref val="0"/>
          <dgm:bulletEnabled val="1"/>
        </dgm:presLayoutVars>
      </dgm:prSet>
      <dgm:spPr/>
      <dgm:t>
        <a:bodyPr/>
        <a:lstStyle/>
        <a:p>
          <a:endParaRPr lang="en-US"/>
        </a:p>
      </dgm:t>
    </dgm:pt>
    <dgm:pt modelId="{6A9E001B-6A4A-405F-9FE6-F9E0935ED7E3}" type="pres">
      <dgm:prSet presAssocID="{9E337FF3-0302-4E3E-AFDA-AA8857AF3742}" presName="circ3" presStyleLbl="vennNode1" presStyleIdx="2" presStyleCnt="6"/>
      <dgm:spPr/>
    </dgm:pt>
    <dgm:pt modelId="{6D5EBDA6-A9C0-4A2D-AD99-CE486C5E52F3}" type="pres">
      <dgm:prSet presAssocID="{9E337FF3-0302-4E3E-AFDA-AA8857AF3742}" presName="circ3Tx" presStyleLbl="revTx" presStyleIdx="0" presStyleCnt="0">
        <dgm:presLayoutVars>
          <dgm:chMax val="0"/>
          <dgm:chPref val="0"/>
          <dgm:bulletEnabled val="1"/>
        </dgm:presLayoutVars>
      </dgm:prSet>
      <dgm:spPr/>
      <dgm:t>
        <a:bodyPr/>
        <a:lstStyle/>
        <a:p>
          <a:endParaRPr lang="en-US"/>
        </a:p>
      </dgm:t>
    </dgm:pt>
    <dgm:pt modelId="{9A547DE6-78A6-4309-86D3-4B9615D8A957}" type="pres">
      <dgm:prSet presAssocID="{8A7591EA-F287-4932-8500-64F626C35702}" presName="circ4" presStyleLbl="vennNode1" presStyleIdx="3" presStyleCnt="6"/>
      <dgm:spPr/>
    </dgm:pt>
    <dgm:pt modelId="{64BFBCD9-8218-4EBC-B3A9-776A2B099BA2}" type="pres">
      <dgm:prSet presAssocID="{8A7591EA-F287-4932-8500-64F626C35702}" presName="circ4Tx" presStyleLbl="revTx" presStyleIdx="0" presStyleCnt="0">
        <dgm:presLayoutVars>
          <dgm:chMax val="0"/>
          <dgm:chPref val="0"/>
          <dgm:bulletEnabled val="1"/>
        </dgm:presLayoutVars>
      </dgm:prSet>
      <dgm:spPr/>
      <dgm:t>
        <a:bodyPr/>
        <a:lstStyle/>
        <a:p>
          <a:endParaRPr lang="en-US"/>
        </a:p>
      </dgm:t>
    </dgm:pt>
    <dgm:pt modelId="{80935A49-F4A1-4DC6-8613-9A8FA85AE4A2}" type="pres">
      <dgm:prSet presAssocID="{602BB5A5-B456-4A52-B232-45FBC06749EB}" presName="circ5" presStyleLbl="vennNode1" presStyleIdx="4" presStyleCnt="6"/>
      <dgm:spPr/>
    </dgm:pt>
    <dgm:pt modelId="{21FC0E5F-9219-4D61-8C7F-78DEB88771AE}" type="pres">
      <dgm:prSet presAssocID="{602BB5A5-B456-4A52-B232-45FBC06749EB}" presName="circ5Tx" presStyleLbl="revTx" presStyleIdx="0" presStyleCnt="0">
        <dgm:presLayoutVars>
          <dgm:chMax val="0"/>
          <dgm:chPref val="0"/>
          <dgm:bulletEnabled val="1"/>
        </dgm:presLayoutVars>
      </dgm:prSet>
      <dgm:spPr/>
      <dgm:t>
        <a:bodyPr/>
        <a:lstStyle/>
        <a:p>
          <a:endParaRPr lang="en-US"/>
        </a:p>
      </dgm:t>
    </dgm:pt>
    <dgm:pt modelId="{14B406D7-7A7E-4178-86CF-7ABD373E2472}" type="pres">
      <dgm:prSet presAssocID="{A0C40036-8491-4A3C-B257-24401CD0BBDF}" presName="circ6" presStyleLbl="vennNode1" presStyleIdx="5" presStyleCnt="6"/>
      <dgm:spPr/>
    </dgm:pt>
    <dgm:pt modelId="{765C30CE-9773-4E12-86B3-716F4591C2D8}" type="pres">
      <dgm:prSet presAssocID="{A0C40036-8491-4A3C-B257-24401CD0BBDF}" presName="circ6Tx" presStyleLbl="revTx" presStyleIdx="0" presStyleCnt="0">
        <dgm:presLayoutVars>
          <dgm:chMax val="0"/>
          <dgm:chPref val="0"/>
          <dgm:bulletEnabled val="1"/>
        </dgm:presLayoutVars>
      </dgm:prSet>
      <dgm:spPr/>
      <dgm:t>
        <a:bodyPr/>
        <a:lstStyle/>
        <a:p>
          <a:endParaRPr lang="en-US"/>
        </a:p>
      </dgm:t>
    </dgm:pt>
  </dgm:ptLst>
  <dgm:cxnLst>
    <dgm:cxn modelId="{7C496C0E-6C4B-4CF7-B9BB-AA55CA9396CB}" srcId="{E7DC6C45-EB91-431A-96A9-6BF67697FD3F}" destId="{602BB5A5-B456-4A52-B232-45FBC06749EB}" srcOrd="4" destOrd="0" parTransId="{E1316EEB-0FB4-4594-837B-463BF580EA5F}" sibTransId="{0C719666-E868-4F11-979B-3C476E5FEFE4}"/>
    <dgm:cxn modelId="{E8365051-F886-4CB5-82CB-39E5DE282274}" type="presOf" srcId="{4F09C17F-1D03-404B-A43A-7EFD9675BC14}" destId="{C49A7BFF-15AA-4091-85F2-1613D8063BDC}" srcOrd="0" destOrd="0" presId="urn:microsoft.com/office/officeart/2005/8/layout/venn1"/>
    <dgm:cxn modelId="{80BCD337-4725-45F2-BCE7-6C8355E1EE54}" type="presOf" srcId="{8A7591EA-F287-4932-8500-64F626C35702}" destId="{64BFBCD9-8218-4EBC-B3A9-776A2B099BA2}" srcOrd="0" destOrd="0" presId="urn:microsoft.com/office/officeart/2005/8/layout/venn1"/>
    <dgm:cxn modelId="{4680EBE5-099B-4509-8A28-1C4E49293518}" srcId="{E7DC6C45-EB91-431A-96A9-6BF67697FD3F}" destId="{67E6B6F3-B44D-4C5F-8342-BAD03306719E}" srcOrd="1" destOrd="0" parTransId="{61CDD35E-F26F-4E49-BFB5-A225950245C9}" sibTransId="{E4F5385E-D9A5-4F01-A586-BDA87043D799}"/>
    <dgm:cxn modelId="{E2ADDD18-3F4E-4F8B-B1C3-BBBD380717A0}" srcId="{E7DC6C45-EB91-431A-96A9-6BF67697FD3F}" destId="{A0C40036-8491-4A3C-B257-24401CD0BBDF}" srcOrd="5" destOrd="0" parTransId="{9A1BAE7B-4E12-49CD-BF2E-08CE8B38BB6A}" sibTransId="{A9C9A7E2-9D83-494A-A861-C55CD6ECAC85}"/>
    <dgm:cxn modelId="{BA01EF2E-B7EA-4F20-8ADA-2D697DA85575}" type="presOf" srcId="{9E337FF3-0302-4E3E-AFDA-AA8857AF3742}" destId="{6D5EBDA6-A9C0-4A2D-AD99-CE486C5E52F3}" srcOrd="0" destOrd="0" presId="urn:microsoft.com/office/officeart/2005/8/layout/venn1"/>
    <dgm:cxn modelId="{ADFC8CA0-5B1F-4E3D-8FD3-87B1F41EF2D9}" srcId="{E7DC6C45-EB91-431A-96A9-6BF67697FD3F}" destId="{8A7591EA-F287-4932-8500-64F626C35702}" srcOrd="3" destOrd="0" parTransId="{E7C43F7D-99B8-4B8C-9014-0868CB8972F7}" sibTransId="{55A492DD-3EB4-48A4-BE58-94938EC52125}"/>
    <dgm:cxn modelId="{5BE1E0D3-5309-4854-9619-D057861262F9}" type="presOf" srcId="{A0C40036-8491-4A3C-B257-24401CD0BBDF}" destId="{765C30CE-9773-4E12-86B3-716F4591C2D8}" srcOrd="0" destOrd="0" presId="urn:microsoft.com/office/officeart/2005/8/layout/venn1"/>
    <dgm:cxn modelId="{8DDE91D4-F212-4872-8DFF-9F7237F8F664}" type="presOf" srcId="{E7DC6C45-EB91-431A-96A9-6BF67697FD3F}" destId="{852134BA-2AD7-48F3-B1C7-2D38C0989E3B}" srcOrd="0" destOrd="0" presId="urn:microsoft.com/office/officeart/2005/8/layout/venn1"/>
    <dgm:cxn modelId="{C12BD2C1-AD9D-4F2C-B40D-839819D6FA4B}" srcId="{E7DC6C45-EB91-431A-96A9-6BF67697FD3F}" destId="{9E337FF3-0302-4E3E-AFDA-AA8857AF3742}" srcOrd="2" destOrd="0" parTransId="{AFFE7FF9-4DE7-401B-A448-989A4FB11608}" sibTransId="{096088BE-2044-47A7-99DA-670DC6BF4D7B}"/>
    <dgm:cxn modelId="{AADEB408-B8C1-4818-97CE-26308CA4DF17}" srcId="{E7DC6C45-EB91-431A-96A9-6BF67697FD3F}" destId="{4F09C17F-1D03-404B-A43A-7EFD9675BC14}" srcOrd="0" destOrd="0" parTransId="{C82CAA19-1706-4F6A-A2C8-AC48E1222A56}" sibTransId="{B5CD0840-9A33-46C7-BEC6-D599A0D3E1AD}"/>
    <dgm:cxn modelId="{2F597DB2-641A-4F55-B6CB-C105C247D8A4}" type="presOf" srcId="{602BB5A5-B456-4A52-B232-45FBC06749EB}" destId="{21FC0E5F-9219-4D61-8C7F-78DEB88771AE}" srcOrd="0" destOrd="0" presId="urn:microsoft.com/office/officeart/2005/8/layout/venn1"/>
    <dgm:cxn modelId="{2D2F842F-62D8-4E61-88EE-52D01A3A2F91}" type="presOf" srcId="{67E6B6F3-B44D-4C5F-8342-BAD03306719E}" destId="{45E57579-FF00-49B9-905B-706503332E2E}" srcOrd="0" destOrd="0" presId="urn:microsoft.com/office/officeart/2005/8/layout/venn1"/>
    <dgm:cxn modelId="{A0AB65EB-A4C3-4EEA-97DF-EA6473440A88}" type="presParOf" srcId="{852134BA-2AD7-48F3-B1C7-2D38C0989E3B}" destId="{A0D3E6A9-4AD5-48AF-A181-9AB0F72018BA}" srcOrd="0" destOrd="0" presId="urn:microsoft.com/office/officeart/2005/8/layout/venn1"/>
    <dgm:cxn modelId="{B0955623-3888-45FD-9675-72BCCDDC1327}" type="presParOf" srcId="{852134BA-2AD7-48F3-B1C7-2D38C0989E3B}" destId="{C49A7BFF-15AA-4091-85F2-1613D8063BDC}" srcOrd="1" destOrd="0" presId="urn:microsoft.com/office/officeart/2005/8/layout/venn1"/>
    <dgm:cxn modelId="{F778BB66-5647-41FA-9CC7-0D3D4F110471}" type="presParOf" srcId="{852134BA-2AD7-48F3-B1C7-2D38C0989E3B}" destId="{453AAC95-17F1-4CB8-9A55-430288AC0A68}" srcOrd="2" destOrd="0" presId="urn:microsoft.com/office/officeart/2005/8/layout/venn1"/>
    <dgm:cxn modelId="{12303A29-A4EF-49CC-9F10-4FBE2C41355F}" type="presParOf" srcId="{852134BA-2AD7-48F3-B1C7-2D38C0989E3B}" destId="{45E57579-FF00-49B9-905B-706503332E2E}" srcOrd="3" destOrd="0" presId="urn:microsoft.com/office/officeart/2005/8/layout/venn1"/>
    <dgm:cxn modelId="{FB55F408-E7AB-44FB-A725-14BE7A5BF89A}" type="presParOf" srcId="{852134BA-2AD7-48F3-B1C7-2D38C0989E3B}" destId="{6A9E001B-6A4A-405F-9FE6-F9E0935ED7E3}" srcOrd="4" destOrd="0" presId="urn:microsoft.com/office/officeart/2005/8/layout/venn1"/>
    <dgm:cxn modelId="{90C87EB2-5287-441A-80DC-3EE4D35E7689}" type="presParOf" srcId="{852134BA-2AD7-48F3-B1C7-2D38C0989E3B}" destId="{6D5EBDA6-A9C0-4A2D-AD99-CE486C5E52F3}" srcOrd="5" destOrd="0" presId="urn:microsoft.com/office/officeart/2005/8/layout/venn1"/>
    <dgm:cxn modelId="{F143A9F9-FEEC-415A-A401-EFB2A5F04F60}" type="presParOf" srcId="{852134BA-2AD7-48F3-B1C7-2D38C0989E3B}" destId="{9A547DE6-78A6-4309-86D3-4B9615D8A957}" srcOrd="6" destOrd="0" presId="urn:microsoft.com/office/officeart/2005/8/layout/venn1"/>
    <dgm:cxn modelId="{E919923B-ADD1-4BC0-A77D-372F553CFDFB}" type="presParOf" srcId="{852134BA-2AD7-48F3-B1C7-2D38C0989E3B}" destId="{64BFBCD9-8218-4EBC-B3A9-776A2B099BA2}" srcOrd="7" destOrd="0" presId="urn:microsoft.com/office/officeart/2005/8/layout/venn1"/>
    <dgm:cxn modelId="{3A251E62-6CCB-4909-B8F5-646794190BA9}" type="presParOf" srcId="{852134BA-2AD7-48F3-B1C7-2D38C0989E3B}" destId="{80935A49-F4A1-4DC6-8613-9A8FA85AE4A2}" srcOrd="8" destOrd="0" presId="urn:microsoft.com/office/officeart/2005/8/layout/venn1"/>
    <dgm:cxn modelId="{D725551B-4669-4835-AFBF-9C9DCDA09279}" type="presParOf" srcId="{852134BA-2AD7-48F3-B1C7-2D38C0989E3B}" destId="{21FC0E5F-9219-4D61-8C7F-78DEB88771AE}" srcOrd="9" destOrd="0" presId="urn:microsoft.com/office/officeart/2005/8/layout/venn1"/>
    <dgm:cxn modelId="{A19C4A7E-B89F-4FAE-91B4-89D29E5AE15B}" type="presParOf" srcId="{852134BA-2AD7-48F3-B1C7-2D38C0989E3B}" destId="{14B406D7-7A7E-4178-86CF-7ABD373E2472}" srcOrd="10" destOrd="0" presId="urn:microsoft.com/office/officeart/2005/8/layout/venn1"/>
    <dgm:cxn modelId="{B922428B-F2D3-42C4-A70A-0F899C7F8738}" type="presParOf" srcId="{852134BA-2AD7-48F3-B1C7-2D38C0989E3B}" destId="{765C30CE-9773-4E12-86B3-716F4591C2D8}" srcOrd="11" destOrd="0" presId="urn:microsoft.com/office/officeart/2005/8/layout/venn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5B904D-8522-4A9F-9A0E-D64ECA6F6F0F}" type="doc">
      <dgm:prSet loTypeId="urn:microsoft.com/office/officeart/2005/8/layout/venn1" loCatId="relationship" qsTypeId="urn:microsoft.com/office/officeart/2005/8/quickstyle/simple1" qsCatId="simple" csTypeId="urn:microsoft.com/office/officeart/2005/8/colors/accent1_2" csCatId="accent1"/>
      <dgm:spPr/>
    </dgm:pt>
    <dgm:pt modelId="{6558A041-3AE4-4A4D-95D4-F660716955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C644490-C3F0-4BBB-A501-1CDD35BA30AA}" type="parTrans" cxnId="{8A88246B-9289-4CCC-A95A-A6DC48187F40}">
      <dgm:prSet/>
      <dgm:spPr/>
    </dgm:pt>
    <dgm:pt modelId="{6905D8CC-274E-42DC-80E6-2BD123972A8E}" type="sibTrans" cxnId="{8A88246B-9289-4CCC-A95A-A6DC48187F40}">
      <dgm:prSet/>
      <dgm:spPr/>
    </dgm:pt>
    <dgm:pt modelId="{1EB9C507-B1A3-4F45-BCA1-A6EDF2114F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2A7A722-890B-48BC-93FA-3640C02F5049}" type="parTrans" cxnId="{525493F3-CB3D-4C6E-A413-39932195521E}">
      <dgm:prSet/>
      <dgm:spPr/>
    </dgm:pt>
    <dgm:pt modelId="{ED04EFAA-DEC9-4692-A63D-A0DC27FDA427}" type="sibTrans" cxnId="{525493F3-CB3D-4C6E-A413-39932195521E}">
      <dgm:prSet/>
      <dgm:spPr/>
    </dgm:pt>
    <dgm:pt modelId="{BF14F701-EB8C-4F67-B0C0-CC07AC899F3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480FEE5-D213-4886-B94A-33933B7CEA1C}" type="parTrans" cxnId="{58323CF1-EA5F-4616-A96A-F1585B49BBC5}">
      <dgm:prSet/>
      <dgm:spPr/>
    </dgm:pt>
    <dgm:pt modelId="{34EDEE9D-00D1-4DDD-8338-5D3B9CE989B9}" type="sibTrans" cxnId="{58323CF1-EA5F-4616-A96A-F1585B49BBC5}">
      <dgm:prSet/>
      <dgm:spPr/>
    </dgm:pt>
    <dgm:pt modelId="{74889195-AB9F-42A4-A0CD-29F2920E4EC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0A6C7E04-81C4-4CC5-9140-42261CF0ADB6}" type="parTrans" cxnId="{6088C980-0605-4289-9796-857518AAC675}">
      <dgm:prSet/>
      <dgm:spPr/>
    </dgm:pt>
    <dgm:pt modelId="{9AEFAAF1-A1D4-4CE5-BC96-63A54C35D44B}" type="sibTrans" cxnId="{6088C980-0605-4289-9796-857518AAC675}">
      <dgm:prSet/>
      <dgm:spPr/>
    </dgm:pt>
    <dgm:pt modelId="{4E112E67-DEE1-454A-879F-6558DC296AA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9D6EBE6-CBB7-4B1D-B8CD-1CEDE0CCCA01}" type="parTrans" cxnId="{0147F79F-6F10-4BD7-9755-C750666077C5}">
      <dgm:prSet/>
      <dgm:spPr/>
    </dgm:pt>
    <dgm:pt modelId="{C454FA35-A08A-4EDA-8BE2-8566BB8CFC65}" type="sibTrans" cxnId="{0147F79F-6F10-4BD7-9755-C750666077C5}">
      <dgm:prSet/>
      <dgm:spPr/>
    </dgm:pt>
    <dgm:pt modelId="{30C63FB3-7956-4B4A-9364-116F8B6C5E2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7A9F78CF-4D19-48AC-ADFE-5705F92B4F76}" type="parTrans" cxnId="{FFF932C3-2D19-401C-89A8-836FD28AADB6}">
      <dgm:prSet/>
      <dgm:spPr/>
    </dgm:pt>
    <dgm:pt modelId="{5C57F520-B901-4377-936F-663C83A660C9}" type="sibTrans" cxnId="{FFF932C3-2D19-401C-89A8-836FD28AADB6}">
      <dgm:prSet/>
      <dgm:spPr/>
    </dgm:pt>
    <dgm:pt modelId="{8C4807BC-A47A-4F2E-8B08-7B7F13DBD3E1}" type="pres">
      <dgm:prSet presAssocID="{1B5B904D-8522-4A9F-9A0E-D64ECA6F6F0F}" presName="compositeShape" presStyleCnt="0">
        <dgm:presLayoutVars>
          <dgm:chMax val="7"/>
          <dgm:dir/>
          <dgm:resizeHandles val="exact"/>
        </dgm:presLayoutVars>
      </dgm:prSet>
      <dgm:spPr/>
    </dgm:pt>
    <dgm:pt modelId="{482AD439-B2A7-4EF6-9086-632F54475277}" type="pres">
      <dgm:prSet presAssocID="{6558A041-3AE4-4A4D-95D4-F6607169554D}" presName="circ1" presStyleLbl="vennNode1" presStyleIdx="0" presStyleCnt="6"/>
      <dgm:spPr/>
    </dgm:pt>
    <dgm:pt modelId="{D4C8CDAD-3351-40F3-850E-5488E7F1082C}" type="pres">
      <dgm:prSet presAssocID="{6558A041-3AE4-4A4D-95D4-F6607169554D}" presName="circ1Tx" presStyleLbl="revTx" presStyleIdx="0" presStyleCnt="0">
        <dgm:presLayoutVars>
          <dgm:chMax val="0"/>
          <dgm:chPref val="0"/>
          <dgm:bulletEnabled val="1"/>
        </dgm:presLayoutVars>
      </dgm:prSet>
      <dgm:spPr/>
      <dgm:t>
        <a:bodyPr/>
        <a:lstStyle/>
        <a:p>
          <a:endParaRPr lang="en-US"/>
        </a:p>
      </dgm:t>
    </dgm:pt>
    <dgm:pt modelId="{C8FBC27F-2E72-48D7-B2B3-4CE26F712D08}" type="pres">
      <dgm:prSet presAssocID="{1EB9C507-B1A3-4F45-BCA1-A6EDF2114FC5}" presName="circ2" presStyleLbl="vennNode1" presStyleIdx="1" presStyleCnt="6"/>
      <dgm:spPr/>
    </dgm:pt>
    <dgm:pt modelId="{0845EDE9-758A-4263-9601-365D82963C63}" type="pres">
      <dgm:prSet presAssocID="{1EB9C507-B1A3-4F45-BCA1-A6EDF2114FC5}" presName="circ2Tx" presStyleLbl="revTx" presStyleIdx="0" presStyleCnt="0">
        <dgm:presLayoutVars>
          <dgm:chMax val="0"/>
          <dgm:chPref val="0"/>
          <dgm:bulletEnabled val="1"/>
        </dgm:presLayoutVars>
      </dgm:prSet>
      <dgm:spPr/>
      <dgm:t>
        <a:bodyPr/>
        <a:lstStyle/>
        <a:p>
          <a:endParaRPr lang="en-US"/>
        </a:p>
      </dgm:t>
    </dgm:pt>
    <dgm:pt modelId="{A8D9C0B4-8C91-40BA-8B3A-C0F37FC7F0EA}" type="pres">
      <dgm:prSet presAssocID="{BF14F701-EB8C-4F67-B0C0-CC07AC899F3B}" presName="circ3" presStyleLbl="vennNode1" presStyleIdx="2" presStyleCnt="6"/>
      <dgm:spPr/>
    </dgm:pt>
    <dgm:pt modelId="{D8445E69-3048-447E-AAEB-515C287C808D}" type="pres">
      <dgm:prSet presAssocID="{BF14F701-EB8C-4F67-B0C0-CC07AC899F3B}" presName="circ3Tx" presStyleLbl="revTx" presStyleIdx="0" presStyleCnt="0">
        <dgm:presLayoutVars>
          <dgm:chMax val="0"/>
          <dgm:chPref val="0"/>
          <dgm:bulletEnabled val="1"/>
        </dgm:presLayoutVars>
      </dgm:prSet>
      <dgm:spPr/>
      <dgm:t>
        <a:bodyPr/>
        <a:lstStyle/>
        <a:p>
          <a:endParaRPr lang="en-US"/>
        </a:p>
      </dgm:t>
    </dgm:pt>
    <dgm:pt modelId="{3C3B11E7-526B-488F-B306-2286A5264F11}" type="pres">
      <dgm:prSet presAssocID="{74889195-AB9F-42A4-A0CD-29F2920E4ECC}" presName="circ4" presStyleLbl="vennNode1" presStyleIdx="3" presStyleCnt="6"/>
      <dgm:spPr/>
    </dgm:pt>
    <dgm:pt modelId="{220067B8-313C-4D43-80AA-4F7A034512B5}" type="pres">
      <dgm:prSet presAssocID="{74889195-AB9F-42A4-A0CD-29F2920E4ECC}" presName="circ4Tx" presStyleLbl="revTx" presStyleIdx="0" presStyleCnt="0">
        <dgm:presLayoutVars>
          <dgm:chMax val="0"/>
          <dgm:chPref val="0"/>
          <dgm:bulletEnabled val="1"/>
        </dgm:presLayoutVars>
      </dgm:prSet>
      <dgm:spPr/>
      <dgm:t>
        <a:bodyPr/>
        <a:lstStyle/>
        <a:p>
          <a:endParaRPr lang="en-US"/>
        </a:p>
      </dgm:t>
    </dgm:pt>
    <dgm:pt modelId="{E7322F8F-20F5-4EE6-AAF1-1BA740BD0D7F}" type="pres">
      <dgm:prSet presAssocID="{4E112E67-DEE1-454A-879F-6558DC296AA8}" presName="circ5" presStyleLbl="vennNode1" presStyleIdx="4" presStyleCnt="6"/>
      <dgm:spPr/>
    </dgm:pt>
    <dgm:pt modelId="{DC9E1A6E-8B16-460F-B39D-D594FECD40CF}" type="pres">
      <dgm:prSet presAssocID="{4E112E67-DEE1-454A-879F-6558DC296AA8}" presName="circ5Tx" presStyleLbl="revTx" presStyleIdx="0" presStyleCnt="0">
        <dgm:presLayoutVars>
          <dgm:chMax val="0"/>
          <dgm:chPref val="0"/>
          <dgm:bulletEnabled val="1"/>
        </dgm:presLayoutVars>
      </dgm:prSet>
      <dgm:spPr/>
      <dgm:t>
        <a:bodyPr/>
        <a:lstStyle/>
        <a:p>
          <a:endParaRPr lang="en-US"/>
        </a:p>
      </dgm:t>
    </dgm:pt>
    <dgm:pt modelId="{88565CC2-C27F-4CF5-8125-C60952949B35}" type="pres">
      <dgm:prSet presAssocID="{30C63FB3-7956-4B4A-9364-116F8B6C5E20}" presName="circ6" presStyleLbl="vennNode1" presStyleIdx="5" presStyleCnt="6"/>
      <dgm:spPr/>
    </dgm:pt>
    <dgm:pt modelId="{D0264C97-2A2E-4D3B-9495-2A6F974F475C}" type="pres">
      <dgm:prSet presAssocID="{30C63FB3-7956-4B4A-9364-116F8B6C5E20}" presName="circ6Tx" presStyleLbl="revTx" presStyleIdx="0" presStyleCnt="0">
        <dgm:presLayoutVars>
          <dgm:chMax val="0"/>
          <dgm:chPref val="0"/>
          <dgm:bulletEnabled val="1"/>
        </dgm:presLayoutVars>
      </dgm:prSet>
      <dgm:spPr/>
      <dgm:t>
        <a:bodyPr/>
        <a:lstStyle/>
        <a:p>
          <a:endParaRPr lang="en-US"/>
        </a:p>
      </dgm:t>
    </dgm:pt>
  </dgm:ptLst>
  <dgm:cxnLst>
    <dgm:cxn modelId="{59D3C838-4D44-4D11-A309-8C6A0AADE43B}" type="presOf" srcId="{1EB9C507-B1A3-4F45-BCA1-A6EDF2114FC5}" destId="{0845EDE9-758A-4263-9601-365D82963C63}" srcOrd="0" destOrd="0" presId="urn:microsoft.com/office/officeart/2005/8/layout/venn1"/>
    <dgm:cxn modelId="{58323CF1-EA5F-4616-A96A-F1585B49BBC5}" srcId="{1B5B904D-8522-4A9F-9A0E-D64ECA6F6F0F}" destId="{BF14F701-EB8C-4F67-B0C0-CC07AC899F3B}" srcOrd="2" destOrd="0" parTransId="{2480FEE5-D213-4886-B94A-33933B7CEA1C}" sibTransId="{34EDEE9D-00D1-4DDD-8338-5D3B9CE989B9}"/>
    <dgm:cxn modelId="{9CAA003B-2EF2-4088-B255-53D20124580F}" type="presOf" srcId="{6558A041-3AE4-4A4D-95D4-F6607169554D}" destId="{D4C8CDAD-3351-40F3-850E-5488E7F1082C}" srcOrd="0" destOrd="0" presId="urn:microsoft.com/office/officeart/2005/8/layout/venn1"/>
    <dgm:cxn modelId="{46A69C01-13B8-49DB-BF85-CCC655623471}" type="presOf" srcId="{74889195-AB9F-42A4-A0CD-29F2920E4ECC}" destId="{220067B8-313C-4D43-80AA-4F7A034512B5}" srcOrd="0" destOrd="0" presId="urn:microsoft.com/office/officeart/2005/8/layout/venn1"/>
    <dgm:cxn modelId="{D53A6182-2EDD-4E9F-A84E-0923701F2FE7}" type="presOf" srcId="{1B5B904D-8522-4A9F-9A0E-D64ECA6F6F0F}" destId="{8C4807BC-A47A-4F2E-8B08-7B7F13DBD3E1}" srcOrd="0" destOrd="0" presId="urn:microsoft.com/office/officeart/2005/8/layout/venn1"/>
    <dgm:cxn modelId="{C67EE5DB-8BCF-42D6-9F92-3186003AD165}" type="presOf" srcId="{BF14F701-EB8C-4F67-B0C0-CC07AC899F3B}" destId="{D8445E69-3048-447E-AAEB-515C287C808D}" srcOrd="0" destOrd="0" presId="urn:microsoft.com/office/officeart/2005/8/layout/venn1"/>
    <dgm:cxn modelId="{525493F3-CB3D-4C6E-A413-39932195521E}" srcId="{1B5B904D-8522-4A9F-9A0E-D64ECA6F6F0F}" destId="{1EB9C507-B1A3-4F45-BCA1-A6EDF2114FC5}" srcOrd="1" destOrd="0" parTransId="{E2A7A722-890B-48BC-93FA-3640C02F5049}" sibTransId="{ED04EFAA-DEC9-4692-A63D-A0DC27FDA427}"/>
    <dgm:cxn modelId="{6088C980-0605-4289-9796-857518AAC675}" srcId="{1B5B904D-8522-4A9F-9A0E-D64ECA6F6F0F}" destId="{74889195-AB9F-42A4-A0CD-29F2920E4ECC}" srcOrd="3" destOrd="0" parTransId="{0A6C7E04-81C4-4CC5-9140-42261CF0ADB6}" sibTransId="{9AEFAAF1-A1D4-4CE5-BC96-63A54C35D44B}"/>
    <dgm:cxn modelId="{CD09C988-033D-410B-ADB0-208229EC8890}" type="presOf" srcId="{4E112E67-DEE1-454A-879F-6558DC296AA8}" destId="{DC9E1A6E-8B16-460F-B39D-D594FECD40CF}" srcOrd="0" destOrd="0" presId="urn:microsoft.com/office/officeart/2005/8/layout/venn1"/>
    <dgm:cxn modelId="{58070670-11D2-45C4-B9C5-48505D77A331}" type="presOf" srcId="{30C63FB3-7956-4B4A-9364-116F8B6C5E20}" destId="{D0264C97-2A2E-4D3B-9495-2A6F974F475C}" srcOrd="0" destOrd="0" presId="urn:microsoft.com/office/officeart/2005/8/layout/venn1"/>
    <dgm:cxn modelId="{0147F79F-6F10-4BD7-9755-C750666077C5}" srcId="{1B5B904D-8522-4A9F-9A0E-D64ECA6F6F0F}" destId="{4E112E67-DEE1-454A-879F-6558DC296AA8}" srcOrd="4" destOrd="0" parTransId="{69D6EBE6-CBB7-4B1D-B8CD-1CEDE0CCCA01}" sibTransId="{C454FA35-A08A-4EDA-8BE2-8566BB8CFC65}"/>
    <dgm:cxn modelId="{8A88246B-9289-4CCC-A95A-A6DC48187F40}" srcId="{1B5B904D-8522-4A9F-9A0E-D64ECA6F6F0F}" destId="{6558A041-3AE4-4A4D-95D4-F6607169554D}" srcOrd="0" destOrd="0" parTransId="{2C644490-C3F0-4BBB-A501-1CDD35BA30AA}" sibTransId="{6905D8CC-274E-42DC-80E6-2BD123972A8E}"/>
    <dgm:cxn modelId="{FFF932C3-2D19-401C-89A8-836FD28AADB6}" srcId="{1B5B904D-8522-4A9F-9A0E-D64ECA6F6F0F}" destId="{30C63FB3-7956-4B4A-9364-116F8B6C5E20}" srcOrd="5" destOrd="0" parTransId="{7A9F78CF-4D19-48AC-ADFE-5705F92B4F76}" sibTransId="{5C57F520-B901-4377-936F-663C83A660C9}"/>
    <dgm:cxn modelId="{B615A5D7-F294-4538-B557-BE1F9D7DB252}" type="presParOf" srcId="{8C4807BC-A47A-4F2E-8B08-7B7F13DBD3E1}" destId="{482AD439-B2A7-4EF6-9086-632F54475277}" srcOrd="0" destOrd="0" presId="urn:microsoft.com/office/officeart/2005/8/layout/venn1"/>
    <dgm:cxn modelId="{53CAB381-87B7-407F-9F17-174D4120C396}" type="presParOf" srcId="{8C4807BC-A47A-4F2E-8B08-7B7F13DBD3E1}" destId="{D4C8CDAD-3351-40F3-850E-5488E7F1082C}" srcOrd="1" destOrd="0" presId="urn:microsoft.com/office/officeart/2005/8/layout/venn1"/>
    <dgm:cxn modelId="{443071D3-7EDE-42FC-BA15-C3490C703A3A}" type="presParOf" srcId="{8C4807BC-A47A-4F2E-8B08-7B7F13DBD3E1}" destId="{C8FBC27F-2E72-48D7-B2B3-4CE26F712D08}" srcOrd="2" destOrd="0" presId="urn:microsoft.com/office/officeart/2005/8/layout/venn1"/>
    <dgm:cxn modelId="{69960AE1-E1ED-4282-8978-654ED611F07E}" type="presParOf" srcId="{8C4807BC-A47A-4F2E-8B08-7B7F13DBD3E1}" destId="{0845EDE9-758A-4263-9601-365D82963C63}" srcOrd="3" destOrd="0" presId="urn:microsoft.com/office/officeart/2005/8/layout/venn1"/>
    <dgm:cxn modelId="{E946B822-A8D2-4FF7-94A4-E9ADCBDD24DB}" type="presParOf" srcId="{8C4807BC-A47A-4F2E-8B08-7B7F13DBD3E1}" destId="{A8D9C0B4-8C91-40BA-8B3A-C0F37FC7F0EA}" srcOrd="4" destOrd="0" presId="urn:microsoft.com/office/officeart/2005/8/layout/venn1"/>
    <dgm:cxn modelId="{AA79853E-13E0-421B-86E8-EE9DD6D179E8}" type="presParOf" srcId="{8C4807BC-A47A-4F2E-8B08-7B7F13DBD3E1}" destId="{D8445E69-3048-447E-AAEB-515C287C808D}" srcOrd="5" destOrd="0" presId="urn:microsoft.com/office/officeart/2005/8/layout/venn1"/>
    <dgm:cxn modelId="{A830D323-09AA-4E72-9F46-D4B461C9BF95}" type="presParOf" srcId="{8C4807BC-A47A-4F2E-8B08-7B7F13DBD3E1}" destId="{3C3B11E7-526B-488F-B306-2286A5264F11}" srcOrd="6" destOrd="0" presId="urn:microsoft.com/office/officeart/2005/8/layout/venn1"/>
    <dgm:cxn modelId="{E22AE975-A7AF-488A-96F2-73412261C646}" type="presParOf" srcId="{8C4807BC-A47A-4F2E-8B08-7B7F13DBD3E1}" destId="{220067B8-313C-4D43-80AA-4F7A034512B5}" srcOrd="7" destOrd="0" presId="urn:microsoft.com/office/officeart/2005/8/layout/venn1"/>
    <dgm:cxn modelId="{AD2B311E-AD85-4144-BF45-EBBF25D2F26E}" type="presParOf" srcId="{8C4807BC-A47A-4F2E-8B08-7B7F13DBD3E1}" destId="{E7322F8F-20F5-4EE6-AAF1-1BA740BD0D7F}" srcOrd="8" destOrd="0" presId="urn:microsoft.com/office/officeart/2005/8/layout/venn1"/>
    <dgm:cxn modelId="{77F2679F-CE90-4EDE-9DB4-40AE935BAC35}" type="presParOf" srcId="{8C4807BC-A47A-4F2E-8B08-7B7F13DBD3E1}" destId="{DC9E1A6E-8B16-460F-B39D-D594FECD40CF}" srcOrd="9" destOrd="0" presId="urn:microsoft.com/office/officeart/2005/8/layout/venn1"/>
    <dgm:cxn modelId="{3D96C915-106D-4D04-8C97-4555B53F5FF6}" type="presParOf" srcId="{8C4807BC-A47A-4F2E-8B08-7B7F13DBD3E1}" destId="{88565CC2-C27F-4CF5-8125-C60952949B35}" srcOrd="10" destOrd="0" presId="urn:microsoft.com/office/officeart/2005/8/layout/venn1"/>
    <dgm:cxn modelId="{D676C183-2E29-4C0A-8D2A-353FD2C7AFD0}" type="presParOf" srcId="{8C4807BC-A47A-4F2E-8B08-7B7F13DBD3E1}" destId="{D0264C97-2A2E-4D3B-9495-2A6F974F475C}" srcOrd="11" destOrd="0" presId="urn:microsoft.com/office/officeart/2005/8/layout/ven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963C987-8D77-4B7A-96F1-1A29BC649EE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55D0EEB-3833-49B4-92DA-874E3EA6C357}">
      <dgm:prSet/>
      <dgm:spPr/>
      <dgm:t>
        <a:bodyPr/>
        <a:lstStyle/>
        <a:p>
          <a:pPr>
            <a:lnSpc>
              <a:spcPct val="100000"/>
            </a:lnSpc>
          </a:pPr>
          <a:r>
            <a:rPr lang="en-GB"/>
            <a:t>Brainstorming – alone or in a group</a:t>
          </a:r>
          <a:endParaRPr lang="en-US"/>
        </a:p>
      </dgm:t>
    </dgm:pt>
    <dgm:pt modelId="{34DA576A-FD6E-49D5-AA19-91525F14A315}" type="parTrans" cxnId="{54472CE8-0C1B-4098-907C-A7C07FC3DF86}">
      <dgm:prSet/>
      <dgm:spPr/>
      <dgm:t>
        <a:bodyPr/>
        <a:lstStyle/>
        <a:p>
          <a:endParaRPr lang="en-US"/>
        </a:p>
      </dgm:t>
    </dgm:pt>
    <dgm:pt modelId="{D17BBE1F-9F79-432F-950D-6120C6DE9795}" type="sibTrans" cxnId="{54472CE8-0C1B-4098-907C-A7C07FC3DF86}">
      <dgm:prSet/>
      <dgm:spPr/>
      <dgm:t>
        <a:bodyPr/>
        <a:lstStyle/>
        <a:p>
          <a:pPr>
            <a:lnSpc>
              <a:spcPct val="100000"/>
            </a:lnSpc>
          </a:pPr>
          <a:endParaRPr lang="en-US"/>
        </a:p>
      </dgm:t>
    </dgm:pt>
    <dgm:pt modelId="{5773B27F-A6BD-4057-A9E0-67965C6D8B3C}">
      <dgm:prSet/>
      <dgm:spPr/>
      <dgm:t>
        <a:bodyPr/>
        <a:lstStyle/>
        <a:p>
          <a:pPr>
            <a:lnSpc>
              <a:spcPct val="100000"/>
            </a:lnSpc>
          </a:pPr>
          <a:r>
            <a:rPr lang="en-GB"/>
            <a:t>E-brainstorming</a:t>
          </a:r>
          <a:endParaRPr lang="en-US"/>
        </a:p>
      </dgm:t>
    </dgm:pt>
    <dgm:pt modelId="{3C8C4CE0-E078-401B-98D4-F6C1B9D033D4}" type="parTrans" cxnId="{FF224632-11C3-4264-AE4F-3D3A483F85E3}">
      <dgm:prSet/>
      <dgm:spPr/>
      <dgm:t>
        <a:bodyPr/>
        <a:lstStyle/>
        <a:p>
          <a:endParaRPr lang="en-US"/>
        </a:p>
      </dgm:t>
    </dgm:pt>
    <dgm:pt modelId="{2C164E39-CF82-41C3-9AE5-F6A3486FDBFA}" type="sibTrans" cxnId="{FF224632-11C3-4264-AE4F-3D3A483F85E3}">
      <dgm:prSet/>
      <dgm:spPr/>
      <dgm:t>
        <a:bodyPr/>
        <a:lstStyle/>
        <a:p>
          <a:pPr>
            <a:lnSpc>
              <a:spcPct val="100000"/>
            </a:lnSpc>
          </a:pPr>
          <a:endParaRPr lang="en-US"/>
        </a:p>
      </dgm:t>
    </dgm:pt>
    <dgm:pt modelId="{04FF96DC-AB64-4EE4-AFC6-9BA851F1570C}">
      <dgm:prSet/>
      <dgm:spPr/>
      <dgm:t>
        <a:bodyPr/>
        <a:lstStyle/>
        <a:p>
          <a:pPr>
            <a:lnSpc>
              <a:spcPct val="100000"/>
            </a:lnSpc>
          </a:pPr>
          <a:r>
            <a:rPr lang="en-GB"/>
            <a:t>Templates – A problem, </a:t>
          </a:r>
          <a:endParaRPr lang="en-US"/>
        </a:p>
      </dgm:t>
    </dgm:pt>
    <dgm:pt modelId="{6E963BC7-F508-4CA6-99C6-98BD377CCA0A}" type="parTrans" cxnId="{8D88FB8E-0DDC-4B57-B168-91ED403F6ED9}">
      <dgm:prSet/>
      <dgm:spPr/>
      <dgm:t>
        <a:bodyPr/>
        <a:lstStyle/>
        <a:p>
          <a:endParaRPr lang="en-US"/>
        </a:p>
      </dgm:t>
    </dgm:pt>
    <dgm:pt modelId="{86E8DBA8-FF82-48F1-B0C5-40507FAE7C81}" type="sibTrans" cxnId="{8D88FB8E-0DDC-4B57-B168-91ED403F6ED9}">
      <dgm:prSet/>
      <dgm:spPr/>
      <dgm:t>
        <a:bodyPr/>
        <a:lstStyle/>
        <a:p>
          <a:pPr>
            <a:lnSpc>
              <a:spcPct val="100000"/>
            </a:lnSpc>
          </a:pPr>
          <a:endParaRPr lang="en-US"/>
        </a:p>
      </dgm:t>
    </dgm:pt>
    <dgm:pt modelId="{CCA50100-D4A8-4E85-86FD-F619B5E48E74}">
      <dgm:prSet/>
      <dgm:spPr/>
      <dgm:t>
        <a:bodyPr/>
        <a:lstStyle/>
        <a:p>
          <a:pPr>
            <a:lnSpc>
              <a:spcPct val="100000"/>
            </a:lnSpc>
          </a:pPr>
          <a:r>
            <a:rPr lang="en-GB"/>
            <a:t>Templates - An interest</a:t>
          </a:r>
          <a:endParaRPr lang="en-US"/>
        </a:p>
      </dgm:t>
    </dgm:pt>
    <dgm:pt modelId="{099D705E-2FBB-4DFC-B878-0BB3D69BF880}" type="parTrans" cxnId="{F082EFE2-FD06-43F3-BB2B-14834DA105A2}">
      <dgm:prSet/>
      <dgm:spPr/>
      <dgm:t>
        <a:bodyPr/>
        <a:lstStyle/>
        <a:p>
          <a:endParaRPr lang="en-US"/>
        </a:p>
      </dgm:t>
    </dgm:pt>
    <dgm:pt modelId="{A43401C3-19C5-497E-9927-6354D2CADCA6}" type="sibTrans" cxnId="{F082EFE2-FD06-43F3-BB2B-14834DA105A2}">
      <dgm:prSet/>
      <dgm:spPr/>
      <dgm:t>
        <a:bodyPr/>
        <a:lstStyle/>
        <a:p>
          <a:endParaRPr lang="en-US"/>
        </a:p>
      </dgm:t>
    </dgm:pt>
    <dgm:pt modelId="{8B3BE103-60BB-4FD5-8D22-07189649387F}" type="pres">
      <dgm:prSet presAssocID="{D963C987-8D77-4B7A-96F1-1A29BC649EE7}" presName="root" presStyleCnt="0">
        <dgm:presLayoutVars>
          <dgm:dir/>
          <dgm:resizeHandles val="exact"/>
        </dgm:presLayoutVars>
      </dgm:prSet>
      <dgm:spPr/>
      <dgm:t>
        <a:bodyPr/>
        <a:lstStyle/>
        <a:p>
          <a:endParaRPr lang="en-US"/>
        </a:p>
      </dgm:t>
    </dgm:pt>
    <dgm:pt modelId="{7484E545-FE8E-442C-9393-00C4E42D659B}" type="pres">
      <dgm:prSet presAssocID="{D963C987-8D77-4B7A-96F1-1A29BC649EE7}" presName="container" presStyleCnt="0">
        <dgm:presLayoutVars>
          <dgm:dir/>
          <dgm:resizeHandles val="exact"/>
        </dgm:presLayoutVars>
      </dgm:prSet>
      <dgm:spPr/>
    </dgm:pt>
    <dgm:pt modelId="{2F91CFBA-9A7C-4552-A2CC-98A64F8C1613}" type="pres">
      <dgm:prSet presAssocID="{C55D0EEB-3833-49B4-92DA-874E3EA6C357}" presName="compNode" presStyleCnt="0"/>
      <dgm:spPr/>
    </dgm:pt>
    <dgm:pt modelId="{A1917F83-3183-4133-998F-CA7E1D9AF53C}" type="pres">
      <dgm:prSet presAssocID="{C55D0EEB-3833-49B4-92DA-874E3EA6C357}" presName="iconBgRect" presStyleLbl="bgShp" presStyleIdx="0" presStyleCnt="4"/>
      <dgm:spPr/>
    </dgm:pt>
    <dgm:pt modelId="{E7E4C8B3-77E6-42E1-B2D4-4FFEF7DF4FB1}" type="pres">
      <dgm:prSet presAssocID="{C55D0EEB-3833-49B4-92DA-874E3EA6C357}"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Group Brainstorm"/>
        </a:ext>
      </dgm:extLst>
    </dgm:pt>
    <dgm:pt modelId="{747C7E65-16DD-404A-A5D9-D3135160E73B}" type="pres">
      <dgm:prSet presAssocID="{C55D0EEB-3833-49B4-92DA-874E3EA6C357}" presName="spaceRect" presStyleCnt="0"/>
      <dgm:spPr/>
    </dgm:pt>
    <dgm:pt modelId="{10FEA002-D558-4169-AD1C-04EF6E50E524}" type="pres">
      <dgm:prSet presAssocID="{C55D0EEB-3833-49B4-92DA-874E3EA6C357}" presName="textRect" presStyleLbl="revTx" presStyleIdx="0" presStyleCnt="4">
        <dgm:presLayoutVars>
          <dgm:chMax val="1"/>
          <dgm:chPref val="1"/>
        </dgm:presLayoutVars>
      </dgm:prSet>
      <dgm:spPr/>
      <dgm:t>
        <a:bodyPr/>
        <a:lstStyle/>
        <a:p>
          <a:endParaRPr lang="en-US"/>
        </a:p>
      </dgm:t>
    </dgm:pt>
    <dgm:pt modelId="{F8DA2FEA-7601-4DAB-B83B-3C75CC1EEE11}" type="pres">
      <dgm:prSet presAssocID="{D17BBE1F-9F79-432F-950D-6120C6DE9795}" presName="sibTrans" presStyleLbl="sibTrans2D1" presStyleIdx="0" presStyleCnt="0"/>
      <dgm:spPr/>
      <dgm:t>
        <a:bodyPr/>
        <a:lstStyle/>
        <a:p>
          <a:endParaRPr lang="en-US"/>
        </a:p>
      </dgm:t>
    </dgm:pt>
    <dgm:pt modelId="{13AA63B3-FF5D-415D-903E-4B6CBE67A4C0}" type="pres">
      <dgm:prSet presAssocID="{5773B27F-A6BD-4057-A9E0-67965C6D8B3C}" presName="compNode" presStyleCnt="0"/>
      <dgm:spPr/>
    </dgm:pt>
    <dgm:pt modelId="{97D7E2C9-AA4B-4CDD-8B3D-B7047B2912F8}" type="pres">
      <dgm:prSet presAssocID="{5773B27F-A6BD-4057-A9E0-67965C6D8B3C}" presName="iconBgRect" presStyleLbl="bgShp" presStyleIdx="1" presStyleCnt="4"/>
      <dgm:spPr/>
    </dgm:pt>
    <dgm:pt modelId="{D98B0DD9-3139-46FA-8449-E28F6BED4F81}" type="pres">
      <dgm:prSet presAssocID="{5773B27F-A6BD-4057-A9E0-67965C6D8B3C}"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Person with Idea"/>
        </a:ext>
      </dgm:extLst>
    </dgm:pt>
    <dgm:pt modelId="{A60F0750-2595-4BC7-85AE-E9F3054B90E1}" type="pres">
      <dgm:prSet presAssocID="{5773B27F-A6BD-4057-A9E0-67965C6D8B3C}" presName="spaceRect" presStyleCnt="0"/>
      <dgm:spPr/>
    </dgm:pt>
    <dgm:pt modelId="{23487589-FBE5-46CD-853F-98F8E3EC0ABA}" type="pres">
      <dgm:prSet presAssocID="{5773B27F-A6BD-4057-A9E0-67965C6D8B3C}" presName="textRect" presStyleLbl="revTx" presStyleIdx="1" presStyleCnt="4">
        <dgm:presLayoutVars>
          <dgm:chMax val="1"/>
          <dgm:chPref val="1"/>
        </dgm:presLayoutVars>
      </dgm:prSet>
      <dgm:spPr/>
      <dgm:t>
        <a:bodyPr/>
        <a:lstStyle/>
        <a:p>
          <a:endParaRPr lang="en-US"/>
        </a:p>
      </dgm:t>
    </dgm:pt>
    <dgm:pt modelId="{272A8404-1921-4790-AD45-3C28EF00BC6C}" type="pres">
      <dgm:prSet presAssocID="{2C164E39-CF82-41C3-9AE5-F6A3486FDBFA}" presName="sibTrans" presStyleLbl="sibTrans2D1" presStyleIdx="0" presStyleCnt="0"/>
      <dgm:spPr/>
      <dgm:t>
        <a:bodyPr/>
        <a:lstStyle/>
        <a:p>
          <a:endParaRPr lang="en-US"/>
        </a:p>
      </dgm:t>
    </dgm:pt>
    <dgm:pt modelId="{42F7B7C0-8344-4A73-8C11-F896FFDEA720}" type="pres">
      <dgm:prSet presAssocID="{04FF96DC-AB64-4EE4-AFC6-9BA851F1570C}" presName="compNode" presStyleCnt="0"/>
      <dgm:spPr/>
    </dgm:pt>
    <dgm:pt modelId="{98B62341-18C6-4625-BEA4-A30B027EFF49}" type="pres">
      <dgm:prSet presAssocID="{04FF96DC-AB64-4EE4-AFC6-9BA851F1570C}" presName="iconBgRect" presStyleLbl="bgShp" presStyleIdx="2" presStyleCnt="4"/>
      <dgm:spPr/>
    </dgm:pt>
    <dgm:pt modelId="{5D2F3CC2-8B88-43EB-BC60-8DFAAE373BBE}" type="pres">
      <dgm:prSet presAssocID="{04FF96DC-AB64-4EE4-AFC6-9BA851F1570C}"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n-US"/>
        </a:p>
      </dgm:t>
      <dgm:extLst>
        <a:ext uri="{E40237B7-FDA0-4F09-8148-C483321AD2D9}">
          <dgm14:cNvPr xmlns:dgm14="http://schemas.microsoft.com/office/drawing/2010/diagram" id="0" name="" descr="Document"/>
        </a:ext>
      </dgm:extLst>
    </dgm:pt>
    <dgm:pt modelId="{D1CA7788-3DD3-4504-9321-42612E029CD3}" type="pres">
      <dgm:prSet presAssocID="{04FF96DC-AB64-4EE4-AFC6-9BA851F1570C}" presName="spaceRect" presStyleCnt="0"/>
      <dgm:spPr/>
    </dgm:pt>
    <dgm:pt modelId="{5CD16C96-E260-40A6-AF50-1C0AAA03D546}" type="pres">
      <dgm:prSet presAssocID="{04FF96DC-AB64-4EE4-AFC6-9BA851F1570C}" presName="textRect" presStyleLbl="revTx" presStyleIdx="2" presStyleCnt="4">
        <dgm:presLayoutVars>
          <dgm:chMax val="1"/>
          <dgm:chPref val="1"/>
        </dgm:presLayoutVars>
      </dgm:prSet>
      <dgm:spPr/>
      <dgm:t>
        <a:bodyPr/>
        <a:lstStyle/>
        <a:p>
          <a:endParaRPr lang="en-US"/>
        </a:p>
      </dgm:t>
    </dgm:pt>
    <dgm:pt modelId="{DED201C5-BA73-49F2-9C71-BB50D53D9717}" type="pres">
      <dgm:prSet presAssocID="{86E8DBA8-FF82-48F1-B0C5-40507FAE7C81}" presName="sibTrans" presStyleLbl="sibTrans2D1" presStyleIdx="0" presStyleCnt="0"/>
      <dgm:spPr/>
      <dgm:t>
        <a:bodyPr/>
        <a:lstStyle/>
        <a:p>
          <a:endParaRPr lang="en-US"/>
        </a:p>
      </dgm:t>
    </dgm:pt>
    <dgm:pt modelId="{7E3571CC-0EA3-487B-AA99-B0D559E13EAC}" type="pres">
      <dgm:prSet presAssocID="{CCA50100-D4A8-4E85-86FD-F619B5E48E74}" presName="compNode" presStyleCnt="0"/>
      <dgm:spPr/>
    </dgm:pt>
    <dgm:pt modelId="{FAC57941-1D1E-495B-8007-A68C9D4697B2}" type="pres">
      <dgm:prSet presAssocID="{CCA50100-D4A8-4E85-86FD-F619B5E48E74}" presName="iconBgRect" presStyleLbl="bgShp" presStyleIdx="3" presStyleCnt="4"/>
      <dgm:spPr/>
    </dgm:pt>
    <dgm:pt modelId="{AFC31295-D6B9-4D5E-9B1E-CDEEE9C68A95}" type="pres">
      <dgm:prSet presAssocID="{CCA50100-D4A8-4E85-86FD-F619B5E48E74}"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t>
        <a:bodyPr/>
        <a:lstStyle/>
        <a:p>
          <a:endParaRPr lang="en-US"/>
        </a:p>
      </dgm:t>
      <dgm:extLst>
        <a:ext uri="{E40237B7-FDA0-4F09-8148-C483321AD2D9}">
          <dgm14:cNvPr xmlns:dgm14="http://schemas.microsoft.com/office/drawing/2010/diagram" id="0" name="" descr="User"/>
        </a:ext>
      </dgm:extLst>
    </dgm:pt>
    <dgm:pt modelId="{4E9DEA12-175B-44AD-8265-A0727C32E802}" type="pres">
      <dgm:prSet presAssocID="{CCA50100-D4A8-4E85-86FD-F619B5E48E74}" presName="spaceRect" presStyleCnt="0"/>
      <dgm:spPr/>
    </dgm:pt>
    <dgm:pt modelId="{717F5392-1C7A-42FC-8518-0AB8E3943DD3}" type="pres">
      <dgm:prSet presAssocID="{CCA50100-D4A8-4E85-86FD-F619B5E48E74}" presName="textRect" presStyleLbl="revTx" presStyleIdx="3" presStyleCnt="4">
        <dgm:presLayoutVars>
          <dgm:chMax val="1"/>
          <dgm:chPref val="1"/>
        </dgm:presLayoutVars>
      </dgm:prSet>
      <dgm:spPr/>
      <dgm:t>
        <a:bodyPr/>
        <a:lstStyle/>
        <a:p>
          <a:endParaRPr lang="en-US"/>
        </a:p>
      </dgm:t>
    </dgm:pt>
  </dgm:ptLst>
  <dgm:cxnLst>
    <dgm:cxn modelId="{8D88FB8E-0DDC-4B57-B168-91ED403F6ED9}" srcId="{D963C987-8D77-4B7A-96F1-1A29BC649EE7}" destId="{04FF96DC-AB64-4EE4-AFC6-9BA851F1570C}" srcOrd="2" destOrd="0" parTransId="{6E963BC7-F508-4CA6-99C6-98BD377CCA0A}" sibTransId="{86E8DBA8-FF82-48F1-B0C5-40507FAE7C81}"/>
    <dgm:cxn modelId="{1FA2CF3E-4071-4F78-93C0-1B01DE2CE64F}" type="presOf" srcId="{04FF96DC-AB64-4EE4-AFC6-9BA851F1570C}" destId="{5CD16C96-E260-40A6-AF50-1C0AAA03D546}" srcOrd="0" destOrd="0" presId="urn:microsoft.com/office/officeart/2018/2/layout/IconCircleList"/>
    <dgm:cxn modelId="{67348CAB-34B3-443F-BA09-D8ACE2509335}" type="presOf" srcId="{86E8DBA8-FF82-48F1-B0C5-40507FAE7C81}" destId="{DED201C5-BA73-49F2-9C71-BB50D53D9717}" srcOrd="0" destOrd="0" presId="urn:microsoft.com/office/officeart/2018/2/layout/IconCircleList"/>
    <dgm:cxn modelId="{E1785552-455A-4009-9D87-A75ED356D203}" type="presOf" srcId="{2C164E39-CF82-41C3-9AE5-F6A3486FDBFA}" destId="{272A8404-1921-4790-AD45-3C28EF00BC6C}" srcOrd="0" destOrd="0" presId="urn:microsoft.com/office/officeart/2018/2/layout/IconCircleList"/>
    <dgm:cxn modelId="{54472CE8-0C1B-4098-907C-A7C07FC3DF86}" srcId="{D963C987-8D77-4B7A-96F1-1A29BC649EE7}" destId="{C55D0EEB-3833-49B4-92DA-874E3EA6C357}" srcOrd="0" destOrd="0" parTransId="{34DA576A-FD6E-49D5-AA19-91525F14A315}" sibTransId="{D17BBE1F-9F79-432F-950D-6120C6DE9795}"/>
    <dgm:cxn modelId="{2F92DCF6-EDE5-4BE4-B16F-499BC813B5BA}" type="presOf" srcId="{CCA50100-D4A8-4E85-86FD-F619B5E48E74}" destId="{717F5392-1C7A-42FC-8518-0AB8E3943DD3}" srcOrd="0" destOrd="0" presId="urn:microsoft.com/office/officeart/2018/2/layout/IconCircleList"/>
    <dgm:cxn modelId="{F082EFE2-FD06-43F3-BB2B-14834DA105A2}" srcId="{D963C987-8D77-4B7A-96F1-1A29BC649EE7}" destId="{CCA50100-D4A8-4E85-86FD-F619B5E48E74}" srcOrd="3" destOrd="0" parTransId="{099D705E-2FBB-4DFC-B878-0BB3D69BF880}" sibTransId="{A43401C3-19C5-497E-9927-6354D2CADCA6}"/>
    <dgm:cxn modelId="{FF224632-11C3-4264-AE4F-3D3A483F85E3}" srcId="{D963C987-8D77-4B7A-96F1-1A29BC649EE7}" destId="{5773B27F-A6BD-4057-A9E0-67965C6D8B3C}" srcOrd="1" destOrd="0" parTransId="{3C8C4CE0-E078-401B-98D4-F6C1B9D033D4}" sibTransId="{2C164E39-CF82-41C3-9AE5-F6A3486FDBFA}"/>
    <dgm:cxn modelId="{0B8EA0D9-66B3-4BA7-A65C-4CA2F578D00C}" type="presOf" srcId="{5773B27F-A6BD-4057-A9E0-67965C6D8B3C}" destId="{23487589-FBE5-46CD-853F-98F8E3EC0ABA}" srcOrd="0" destOrd="0" presId="urn:microsoft.com/office/officeart/2018/2/layout/IconCircleList"/>
    <dgm:cxn modelId="{E61182D9-80F6-4CB1-BB88-453554A8A2FC}" type="presOf" srcId="{D17BBE1F-9F79-432F-950D-6120C6DE9795}" destId="{F8DA2FEA-7601-4DAB-B83B-3C75CC1EEE11}" srcOrd="0" destOrd="0" presId="urn:microsoft.com/office/officeart/2018/2/layout/IconCircleList"/>
    <dgm:cxn modelId="{16CA2C06-8EFD-4849-89AB-C2E1EC0942C1}" type="presOf" srcId="{C55D0EEB-3833-49B4-92DA-874E3EA6C357}" destId="{10FEA002-D558-4169-AD1C-04EF6E50E524}" srcOrd="0" destOrd="0" presId="urn:microsoft.com/office/officeart/2018/2/layout/IconCircleList"/>
    <dgm:cxn modelId="{F7974783-96F2-438D-91FF-77DCC585D93E}" type="presOf" srcId="{D963C987-8D77-4B7A-96F1-1A29BC649EE7}" destId="{8B3BE103-60BB-4FD5-8D22-07189649387F}" srcOrd="0" destOrd="0" presId="urn:microsoft.com/office/officeart/2018/2/layout/IconCircleList"/>
    <dgm:cxn modelId="{17167056-3900-423F-97E4-B2F1E3C51258}" type="presParOf" srcId="{8B3BE103-60BB-4FD5-8D22-07189649387F}" destId="{7484E545-FE8E-442C-9393-00C4E42D659B}" srcOrd="0" destOrd="0" presId="urn:microsoft.com/office/officeart/2018/2/layout/IconCircleList"/>
    <dgm:cxn modelId="{F32A4017-DEB9-476E-B092-D18AA2BC82B3}" type="presParOf" srcId="{7484E545-FE8E-442C-9393-00C4E42D659B}" destId="{2F91CFBA-9A7C-4552-A2CC-98A64F8C1613}" srcOrd="0" destOrd="0" presId="urn:microsoft.com/office/officeart/2018/2/layout/IconCircleList"/>
    <dgm:cxn modelId="{5992A4B1-9746-452A-9989-398C8E6FB7C3}" type="presParOf" srcId="{2F91CFBA-9A7C-4552-A2CC-98A64F8C1613}" destId="{A1917F83-3183-4133-998F-CA7E1D9AF53C}" srcOrd="0" destOrd="0" presId="urn:microsoft.com/office/officeart/2018/2/layout/IconCircleList"/>
    <dgm:cxn modelId="{C56B44FD-74C2-476C-926C-AD9CAB19C5DF}" type="presParOf" srcId="{2F91CFBA-9A7C-4552-A2CC-98A64F8C1613}" destId="{E7E4C8B3-77E6-42E1-B2D4-4FFEF7DF4FB1}" srcOrd="1" destOrd="0" presId="urn:microsoft.com/office/officeart/2018/2/layout/IconCircleList"/>
    <dgm:cxn modelId="{41726D2A-BB83-4496-9CF7-93A324103919}" type="presParOf" srcId="{2F91CFBA-9A7C-4552-A2CC-98A64F8C1613}" destId="{747C7E65-16DD-404A-A5D9-D3135160E73B}" srcOrd="2" destOrd="0" presId="urn:microsoft.com/office/officeart/2018/2/layout/IconCircleList"/>
    <dgm:cxn modelId="{4F4F21B7-91ED-4815-BED2-8522D5AA6B59}" type="presParOf" srcId="{2F91CFBA-9A7C-4552-A2CC-98A64F8C1613}" destId="{10FEA002-D558-4169-AD1C-04EF6E50E524}" srcOrd="3" destOrd="0" presId="urn:microsoft.com/office/officeart/2018/2/layout/IconCircleList"/>
    <dgm:cxn modelId="{7E5AB960-478C-48BC-B4FC-809476498BDA}" type="presParOf" srcId="{7484E545-FE8E-442C-9393-00C4E42D659B}" destId="{F8DA2FEA-7601-4DAB-B83B-3C75CC1EEE11}" srcOrd="1" destOrd="0" presId="urn:microsoft.com/office/officeart/2018/2/layout/IconCircleList"/>
    <dgm:cxn modelId="{32F4D867-621A-4203-884A-8E977A1AFD0D}" type="presParOf" srcId="{7484E545-FE8E-442C-9393-00C4E42D659B}" destId="{13AA63B3-FF5D-415D-903E-4B6CBE67A4C0}" srcOrd="2" destOrd="0" presId="urn:microsoft.com/office/officeart/2018/2/layout/IconCircleList"/>
    <dgm:cxn modelId="{F9D40DF4-CC56-466F-AC8E-2DBA37889E8D}" type="presParOf" srcId="{13AA63B3-FF5D-415D-903E-4B6CBE67A4C0}" destId="{97D7E2C9-AA4B-4CDD-8B3D-B7047B2912F8}" srcOrd="0" destOrd="0" presId="urn:microsoft.com/office/officeart/2018/2/layout/IconCircleList"/>
    <dgm:cxn modelId="{270E71D1-B55B-404C-A8DB-CD0E8B19F016}" type="presParOf" srcId="{13AA63B3-FF5D-415D-903E-4B6CBE67A4C0}" destId="{D98B0DD9-3139-46FA-8449-E28F6BED4F81}" srcOrd="1" destOrd="0" presId="urn:microsoft.com/office/officeart/2018/2/layout/IconCircleList"/>
    <dgm:cxn modelId="{7B2BE1E2-A7BD-4958-B9EB-9173677530DD}" type="presParOf" srcId="{13AA63B3-FF5D-415D-903E-4B6CBE67A4C0}" destId="{A60F0750-2595-4BC7-85AE-E9F3054B90E1}" srcOrd="2" destOrd="0" presId="urn:microsoft.com/office/officeart/2018/2/layout/IconCircleList"/>
    <dgm:cxn modelId="{BD963AF7-9700-4E23-B598-46D7BEA182ED}" type="presParOf" srcId="{13AA63B3-FF5D-415D-903E-4B6CBE67A4C0}" destId="{23487589-FBE5-46CD-853F-98F8E3EC0ABA}" srcOrd="3" destOrd="0" presId="urn:microsoft.com/office/officeart/2018/2/layout/IconCircleList"/>
    <dgm:cxn modelId="{D09E0A2A-6C6C-4067-95AD-6A2D3B43E1D6}" type="presParOf" srcId="{7484E545-FE8E-442C-9393-00C4E42D659B}" destId="{272A8404-1921-4790-AD45-3C28EF00BC6C}" srcOrd="3" destOrd="0" presId="urn:microsoft.com/office/officeart/2018/2/layout/IconCircleList"/>
    <dgm:cxn modelId="{FFC2BD08-E621-42A0-A73C-A2E75FCF8BD5}" type="presParOf" srcId="{7484E545-FE8E-442C-9393-00C4E42D659B}" destId="{42F7B7C0-8344-4A73-8C11-F896FFDEA720}" srcOrd="4" destOrd="0" presId="urn:microsoft.com/office/officeart/2018/2/layout/IconCircleList"/>
    <dgm:cxn modelId="{AF562AC0-741C-4837-83E8-A27D2C02BEF2}" type="presParOf" srcId="{42F7B7C0-8344-4A73-8C11-F896FFDEA720}" destId="{98B62341-18C6-4625-BEA4-A30B027EFF49}" srcOrd="0" destOrd="0" presId="urn:microsoft.com/office/officeart/2018/2/layout/IconCircleList"/>
    <dgm:cxn modelId="{1ECA060D-4BCF-49EC-87A8-8479E02C8181}" type="presParOf" srcId="{42F7B7C0-8344-4A73-8C11-F896FFDEA720}" destId="{5D2F3CC2-8B88-43EB-BC60-8DFAAE373BBE}" srcOrd="1" destOrd="0" presId="urn:microsoft.com/office/officeart/2018/2/layout/IconCircleList"/>
    <dgm:cxn modelId="{4477C40D-1F7A-4067-B6AC-B7EF63550AB0}" type="presParOf" srcId="{42F7B7C0-8344-4A73-8C11-F896FFDEA720}" destId="{D1CA7788-3DD3-4504-9321-42612E029CD3}" srcOrd="2" destOrd="0" presId="urn:microsoft.com/office/officeart/2018/2/layout/IconCircleList"/>
    <dgm:cxn modelId="{FD340F3B-C745-4B94-89C3-FAB0721A7679}" type="presParOf" srcId="{42F7B7C0-8344-4A73-8C11-F896FFDEA720}" destId="{5CD16C96-E260-40A6-AF50-1C0AAA03D546}" srcOrd="3" destOrd="0" presId="urn:microsoft.com/office/officeart/2018/2/layout/IconCircleList"/>
    <dgm:cxn modelId="{0A297D14-5914-45AA-8865-60C3804F4372}" type="presParOf" srcId="{7484E545-FE8E-442C-9393-00C4E42D659B}" destId="{DED201C5-BA73-49F2-9C71-BB50D53D9717}" srcOrd="5" destOrd="0" presId="urn:microsoft.com/office/officeart/2018/2/layout/IconCircleList"/>
    <dgm:cxn modelId="{B7277D23-895C-47A3-A230-41DD64A2CDED}" type="presParOf" srcId="{7484E545-FE8E-442C-9393-00C4E42D659B}" destId="{7E3571CC-0EA3-487B-AA99-B0D559E13EAC}" srcOrd="6" destOrd="0" presId="urn:microsoft.com/office/officeart/2018/2/layout/IconCircleList"/>
    <dgm:cxn modelId="{3F6D7F8D-4AB6-42B0-B1E2-6E189F062758}" type="presParOf" srcId="{7E3571CC-0EA3-487B-AA99-B0D559E13EAC}" destId="{FAC57941-1D1E-495B-8007-A68C9D4697B2}" srcOrd="0" destOrd="0" presId="urn:microsoft.com/office/officeart/2018/2/layout/IconCircleList"/>
    <dgm:cxn modelId="{607C6BAE-2DDA-420A-8474-AD12C3065D4E}" type="presParOf" srcId="{7E3571CC-0EA3-487B-AA99-B0D559E13EAC}" destId="{AFC31295-D6B9-4D5E-9B1E-CDEEE9C68A95}" srcOrd="1" destOrd="0" presId="urn:microsoft.com/office/officeart/2018/2/layout/IconCircleList"/>
    <dgm:cxn modelId="{CD815368-191D-4A05-B02B-56311EB221E8}" type="presParOf" srcId="{7E3571CC-0EA3-487B-AA99-B0D559E13EAC}" destId="{4E9DEA12-175B-44AD-8265-A0727C32E802}" srcOrd="2" destOrd="0" presId="urn:microsoft.com/office/officeart/2018/2/layout/IconCircleList"/>
    <dgm:cxn modelId="{7309D27C-ADF8-41DC-B925-9C596D013035}" type="presParOf" srcId="{7E3571CC-0EA3-487B-AA99-B0D559E13EAC}" destId="{717F5392-1C7A-42FC-8518-0AB8E3943DD3}"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A0C06-BDEC-4EA5-8F76-738512744946}">
      <dsp:nvSpPr>
        <dsp:cNvPr id="0" name=""/>
        <dsp:cNvSpPr/>
      </dsp:nvSpPr>
      <dsp:spPr>
        <a:xfrm>
          <a:off x="0" y="4100"/>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C233B6-1CCF-46E8-946B-AFA9A296E4FE}">
      <dsp:nvSpPr>
        <dsp:cNvPr id="0" name=""/>
        <dsp:cNvSpPr/>
      </dsp:nvSpPr>
      <dsp:spPr>
        <a:xfrm>
          <a:off x="264206" y="200617"/>
          <a:ext cx="480375" cy="48037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0454A8-CC10-4BDA-AB45-8E609ECA2530}">
      <dsp:nvSpPr>
        <dsp:cNvPr id="0" name=""/>
        <dsp:cNvSpPr/>
      </dsp:nvSpPr>
      <dsp:spPr>
        <a:xfrm>
          <a:off x="1008787" y="4100"/>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lvl="0" algn="l" defTabSz="844550">
            <a:lnSpc>
              <a:spcPct val="90000"/>
            </a:lnSpc>
            <a:spcBef>
              <a:spcPct val="0"/>
            </a:spcBef>
            <a:spcAft>
              <a:spcPct val="35000"/>
            </a:spcAft>
          </a:pPr>
          <a:r>
            <a:rPr lang="en-US" sz="1900" kern="1200"/>
            <a:t>What is startup?</a:t>
          </a:r>
        </a:p>
      </dsp:txBody>
      <dsp:txXfrm>
        <a:off x="1008787" y="4100"/>
        <a:ext cx="3426868" cy="873409"/>
      </dsp:txXfrm>
    </dsp:sp>
    <dsp:sp modelId="{90EBDE89-78DF-4255-8007-1C408A595D39}">
      <dsp:nvSpPr>
        <dsp:cNvPr id="0" name=""/>
        <dsp:cNvSpPr/>
      </dsp:nvSpPr>
      <dsp:spPr>
        <a:xfrm>
          <a:off x="0" y="1095862"/>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5E8493-A834-465A-9583-43FE3AE22803}">
      <dsp:nvSpPr>
        <dsp:cNvPr id="0" name=""/>
        <dsp:cNvSpPr/>
      </dsp:nvSpPr>
      <dsp:spPr>
        <a:xfrm>
          <a:off x="264206" y="1292379"/>
          <a:ext cx="480375" cy="480375"/>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9D2E9E-7A35-47EA-899A-4C3286E19391}">
      <dsp:nvSpPr>
        <dsp:cNvPr id="0" name=""/>
        <dsp:cNvSpPr/>
      </dsp:nvSpPr>
      <dsp:spPr>
        <a:xfrm>
          <a:off x="1008787" y="1095862"/>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lvl="0" algn="l" defTabSz="844550">
            <a:lnSpc>
              <a:spcPct val="90000"/>
            </a:lnSpc>
            <a:spcBef>
              <a:spcPct val="0"/>
            </a:spcBef>
            <a:spcAft>
              <a:spcPct val="35000"/>
            </a:spcAft>
          </a:pPr>
          <a:r>
            <a:rPr lang="en-US" sz="1900" kern="1200"/>
            <a:t>What is Idea generation and its process? </a:t>
          </a:r>
        </a:p>
      </dsp:txBody>
      <dsp:txXfrm>
        <a:off x="1008787" y="1095862"/>
        <a:ext cx="3426868" cy="873409"/>
      </dsp:txXfrm>
    </dsp:sp>
    <dsp:sp modelId="{49A712EE-BF78-42F5-894B-AE08CCDA8283}">
      <dsp:nvSpPr>
        <dsp:cNvPr id="0" name=""/>
        <dsp:cNvSpPr/>
      </dsp:nvSpPr>
      <dsp:spPr>
        <a:xfrm>
          <a:off x="0" y="2187623"/>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BE32B1-716F-447E-9412-5FD428C8FE2F}">
      <dsp:nvSpPr>
        <dsp:cNvPr id="0" name=""/>
        <dsp:cNvSpPr/>
      </dsp:nvSpPr>
      <dsp:spPr>
        <a:xfrm>
          <a:off x="264206" y="2384140"/>
          <a:ext cx="480375" cy="480375"/>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8AACE0-B7C9-4F6B-9DE3-9F539F5CC5BE}">
      <dsp:nvSpPr>
        <dsp:cNvPr id="0" name=""/>
        <dsp:cNvSpPr/>
      </dsp:nvSpPr>
      <dsp:spPr>
        <a:xfrm>
          <a:off x="1008787" y="2187623"/>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lvl="0" algn="l" defTabSz="844550">
            <a:lnSpc>
              <a:spcPct val="90000"/>
            </a:lnSpc>
            <a:spcBef>
              <a:spcPct val="0"/>
            </a:spcBef>
            <a:spcAft>
              <a:spcPct val="35000"/>
            </a:spcAft>
          </a:pPr>
          <a:r>
            <a:rPr lang="en-US" sz="1900" kern="1200"/>
            <a:t>What is Opportunity? </a:t>
          </a:r>
        </a:p>
      </dsp:txBody>
      <dsp:txXfrm>
        <a:off x="1008787" y="2187623"/>
        <a:ext cx="3426868" cy="873409"/>
      </dsp:txXfrm>
    </dsp:sp>
    <dsp:sp modelId="{71A460DD-D012-4C65-8C25-33B3E2E920DE}">
      <dsp:nvSpPr>
        <dsp:cNvPr id="0" name=""/>
        <dsp:cNvSpPr/>
      </dsp:nvSpPr>
      <dsp:spPr>
        <a:xfrm>
          <a:off x="0" y="3279385"/>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066692-433F-45D8-BF26-861C5A550889}">
      <dsp:nvSpPr>
        <dsp:cNvPr id="0" name=""/>
        <dsp:cNvSpPr/>
      </dsp:nvSpPr>
      <dsp:spPr>
        <a:xfrm>
          <a:off x="264206" y="3475902"/>
          <a:ext cx="480375" cy="480375"/>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3C76F4-E8AF-4DAA-AB20-EE8739D3CE80}">
      <dsp:nvSpPr>
        <dsp:cNvPr id="0" name=""/>
        <dsp:cNvSpPr/>
      </dsp:nvSpPr>
      <dsp:spPr>
        <a:xfrm>
          <a:off x="1008787" y="3279385"/>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lvl="0" algn="l" defTabSz="844550">
            <a:lnSpc>
              <a:spcPct val="90000"/>
            </a:lnSpc>
            <a:spcBef>
              <a:spcPct val="0"/>
            </a:spcBef>
            <a:spcAft>
              <a:spcPct val="35000"/>
            </a:spcAft>
          </a:pPr>
          <a:r>
            <a:rPr lang="en-US" sz="1900" kern="1200"/>
            <a:t>What is Creativity ? </a:t>
          </a:r>
        </a:p>
      </dsp:txBody>
      <dsp:txXfrm>
        <a:off x="1008787" y="3279385"/>
        <a:ext cx="3426868" cy="873409"/>
      </dsp:txXfrm>
    </dsp:sp>
    <dsp:sp modelId="{775B0246-8090-4621-8449-1AC8AEE45A7F}">
      <dsp:nvSpPr>
        <dsp:cNvPr id="0" name=""/>
        <dsp:cNvSpPr/>
      </dsp:nvSpPr>
      <dsp:spPr>
        <a:xfrm>
          <a:off x="0" y="4371147"/>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0359C-4DCB-49BD-AF02-246E1F90909E}">
      <dsp:nvSpPr>
        <dsp:cNvPr id="0" name=""/>
        <dsp:cNvSpPr/>
      </dsp:nvSpPr>
      <dsp:spPr>
        <a:xfrm>
          <a:off x="264206" y="4567664"/>
          <a:ext cx="480375" cy="480375"/>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5EB240-4549-4FA5-BB70-9717320676E7}">
      <dsp:nvSpPr>
        <dsp:cNvPr id="0" name=""/>
        <dsp:cNvSpPr/>
      </dsp:nvSpPr>
      <dsp:spPr>
        <a:xfrm>
          <a:off x="1008787" y="4371147"/>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lvl="0" algn="l" defTabSz="844550">
            <a:lnSpc>
              <a:spcPct val="90000"/>
            </a:lnSpc>
            <a:spcBef>
              <a:spcPct val="0"/>
            </a:spcBef>
            <a:spcAft>
              <a:spcPct val="35000"/>
            </a:spcAft>
          </a:pPr>
          <a:r>
            <a:rPr lang="en-US" sz="1900" kern="1200"/>
            <a:t>What is the difference between creativity and opportunity?</a:t>
          </a:r>
        </a:p>
      </dsp:txBody>
      <dsp:txXfrm>
        <a:off x="1008787" y="4371147"/>
        <a:ext cx="3426868" cy="873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705CC-0D7E-4FB6-986A-1C115CFFCD2C}">
      <dsp:nvSpPr>
        <dsp:cNvPr id="0" name=""/>
        <dsp:cNvSpPr/>
      </dsp:nvSpPr>
      <dsp:spPr>
        <a:xfrm>
          <a:off x="0" y="632483"/>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A3F014-C80B-437B-845A-9EDE55189150}">
      <dsp:nvSpPr>
        <dsp:cNvPr id="0" name=""/>
        <dsp:cNvSpPr/>
      </dsp:nvSpPr>
      <dsp:spPr>
        <a:xfrm>
          <a:off x="202009" y="425843"/>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lvl="0" algn="l" defTabSz="622300">
            <a:lnSpc>
              <a:spcPct val="90000"/>
            </a:lnSpc>
            <a:spcBef>
              <a:spcPct val="0"/>
            </a:spcBef>
            <a:spcAft>
              <a:spcPct val="35000"/>
            </a:spcAft>
          </a:pPr>
          <a:r>
            <a:rPr lang="en-GB" sz="1400" kern="1200" dirty="0">
              <a:solidFill>
                <a:schemeClr val="tx2"/>
              </a:solidFill>
            </a:rPr>
            <a:t>How much will it cost</a:t>
          </a:r>
          <a:r>
            <a:rPr lang="en-GB" sz="1400" kern="1200" dirty="0"/>
            <a:t>?</a:t>
          </a:r>
          <a:endParaRPr lang="en-US" sz="1400" kern="1200" dirty="0"/>
        </a:p>
      </dsp:txBody>
      <dsp:txXfrm>
        <a:off x="222184" y="446018"/>
        <a:ext cx="2787781" cy="372930"/>
      </dsp:txXfrm>
    </dsp:sp>
    <dsp:sp modelId="{D0379379-8EB7-41FF-87E9-2BB04BB3ECA9}">
      <dsp:nvSpPr>
        <dsp:cNvPr id="0" name=""/>
        <dsp:cNvSpPr/>
      </dsp:nvSpPr>
      <dsp:spPr>
        <a:xfrm>
          <a:off x="0" y="1267523"/>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4F2DBD-6136-4583-A9F9-42A00E71E779}">
      <dsp:nvSpPr>
        <dsp:cNvPr id="0" name=""/>
        <dsp:cNvSpPr/>
      </dsp:nvSpPr>
      <dsp:spPr>
        <a:xfrm>
          <a:off x="202009" y="1060883"/>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lvl="0" algn="l" defTabSz="622300">
            <a:lnSpc>
              <a:spcPct val="90000"/>
            </a:lnSpc>
            <a:spcBef>
              <a:spcPct val="0"/>
            </a:spcBef>
            <a:spcAft>
              <a:spcPct val="35000"/>
            </a:spcAft>
          </a:pPr>
          <a:r>
            <a:rPr lang="en-GB" sz="1400" kern="1200" dirty="0">
              <a:solidFill>
                <a:schemeClr val="tx2"/>
              </a:solidFill>
            </a:rPr>
            <a:t>Where will we get the money?</a:t>
          </a:r>
          <a:endParaRPr lang="en-US" sz="1400" kern="1200" dirty="0">
            <a:solidFill>
              <a:schemeClr val="tx2"/>
            </a:solidFill>
          </a:endParaRPr>
        </a:p>
      </dsp:txBody>
      <dsp:txXfrm>
        <a:off x="222184" y="1081058"/>
        <a:ext cx="2787781" cy="372930"/>
      </dsp:txXfrm>
    </dsp:sp>
    <dsp:sp modelId="{F1C77D1F-128F-41DB-BC62-593ACF4E7D19}">
      <dsp:nvSpPr>
        <dsp:cNvPr id="0" name=""/>
        <dsp:cNvSpPr/>
      </dsp:nvSpPr>
      <dsp:spPr>
        <a:xfrm>
          <a:off x="0" y="1902564"/>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0ACB9D2-EB6B-40FE-B784-50413B0248F6}">
      <dsp:nvSpPr>
        <dsp:cNvPr id="0" name=""/>
        <dsp:cNvSpPr/>
      </dsp:nvSpPr>
      <dsp:spPr>
        <a:xfrm>
          <a:off x="202009" y="1695924"/>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lvl="0" algn="l" defTabSz="622300">
            <a:lnSpc>
              <a:spcPct val="90000"/>
            </a:lnSpc>
            <a:spcBef>
              <a:spcPct val="0"/>
            </a:spcBef>
            <a:spcAft>
              <a:spcPct val="35000"/>
            </a:spcAft>
          </a:pPr>
          <a:r>
            <a:rPr lang="en-GB" sz="1400" kern="1200" dirty="0">
              <a:solidFill>
                <a:schemeClr val="tx2"/>
              </a:solidFill>
            </a:rPr>
            <a:t>How do we distribute our product?</a:t>
          </a:r>
          <a:endParaRPr lang="en-US" sz="1400" kern="1200" dirty="0">
            <a:solidFill>
              <a:schemeClr val="tx2"/>
            </a:solidFill>
          </a:endParaRPr>
        </a:p>
      </dsp:txBody>
      <dsp:txXfrm>
        <a:off x="222184" y="1716099"/>
        <a:ext cx="2787781" cy="372930"/>
      </dsp:txXfrm>
    </dsp:sp>
    <dsp:sp modelId="{D39FF343-9172-4498-A62F-037D0BA7E292}">
      <dsp:nvSpPr>
        <dsp:cNvPr id="0" name=""/>
        <dsp:cNvSpPr/>
      </dsp:nvSpPr>
      <dsp:spPr>
        <a:xfrm>
          <a:off x="0" y="2537604"/>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7F4E74-5A41-4505-9343-015D71F1E0BD}">
      <dsp:nvSpPr>
        <dsp:cNvPr id="0" name=""/>
        <dsp:cNvSpPr/>
      </dsp:nvSpPr>
      <dsp:spPr>
        <a:xfrm>
          <a:off x="202009" y="2330964"/>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lvl="0" algn="l" defTabSz="622300">
            <a:lnSpc>
              <a:spcPct val="90000"/>
            </a:lnSpc>
            <a:spcBef>
              <a:spcPct val="0"/>
            </a:spcBef>
            <a:spcAft>
              <a:spcPct val="35000"/>
            </a:spcAft>
          </a:pPr>
          <a:r>
            <a:rPr lang="en-GB" sz="1400" kern="1200" dirty="0">
              <a:solidFill>
                <a:schemeClr val="tx2"/>
              </a:solidFill>
            </a:rPr>
            <a:t>How do we identify our market?</a:t>
          </a:r>
          <a:endParaRPr lang="en-US" sz="1400" kern="1200" dirty="0">
            <a:solidFill>
              <a:schemeClr val="tx2"/>
            </a:solidFill>
          </a:endParaRPr>
        </a:p>
      </dsp:txBody>
      <dsp:txXfrm>
        <a:off x="222184" y="2351139"/>
        <a:ext cx="2787781" cy="372930"/>
      </dsp:txXfrm>
    </dsp:sp>
    <dsp:sp modelId="{8A989615-3808-4D97-8A4F-72A8727164AB}">
      <dsp:nvSpPr>
        <dsp:cNvPr id="0" name=""/>
        <dsp:cNvSpPr/>
      </dsp:nvSpPr>
      <dsp:spPr>
        <a:xfrm>
          <a:off x="0" y="3172644"/>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222FEF-0541-4710-8F7D-35E583A709B0}">
      <dsp:nvSpPr>
        <dsp:cNvPr id="0" name=""/>
        <dsp:cNvSpPr/>
      </dsp:nvSpPr>
      <dsp:spPr>
        <a:xfrm>
          <a:off x="202009" y="2966004"/>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lvl="0" algn="l" defTabSz="622300">
            <a:lnSpc>
              <a:spcPct val="90000"/>
            </a:lnSpc>
            <a:spcBef>
              <a:spcPct val="0"/>
            </a:spcBef>
            <a:spcAft>
              <a:spcPct val="35000"/>
            </a:spcAft>
          </a:pPr>
          <a:r>
            <a:rPr lang="en-GB" sz="1400" kern="1200">
              <a:solidFill>
                <a:schemeClr val="tx2"/>
              </a:solidFill>
            </a:rPr>
            <a:t>Etc., etc., etc.</a:t>
          </a:r>
          <a:endParaRPr lang="en-US" sz="1400" kern="1200">
            <a:solidFill>
              <a:schemeClr val="tx2"/>
            </a:solidFill>
          </a:endParaRPr>
        </a:p>
      </dsp:txBody>
      <dsp:txXfrm>
        <a:off x="222184" y="2986179"/>
        <a:ext cx="2787781" cy="3729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3E6A9-4AD5-48AF-A181-9AB0F72018BA}">
      <dsp:nvSpPr>
        <dsp:cNvPr id="0" name=""/>
        <dsp:cNvSpPr/>
      </dsp:nvSpPr>
      <dsp:spPr>
        <a:xfrm>
          <a:off x="1888775" y="1018558"/>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49A7BFF-15AA-4091-85F2-1613D8063BDC}">
      <dsp:nvSpPr>
        <dsp:cNvPr id="0" name=""/>
        <dsp:cNvSpPr/>
      </dsp:nvSpPr>
      <dsp:spPr>
        <a:xfrm>
          <a:off x="1739662" y="128130"/>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128130"/>
        <a:ext cx="1491138" cy="812293"/>
      </dsp:txXfrm>
    </dsp:sp>
    <dsp:sp modelId="{453AAC95-17F1-4CB8-9A55-430288AC0A68}">
      <dsp:nvSpPr>
        <dsp:cNvPr id="0" name=""/>
        <dsp:cNvSpPr/>
      </dsp:nvSpPr>
      <dsp:spPr>
        <a:xfrm>
          <a:off x="2275975" y="1242132"/>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5E57579-FF00-49B9-905B-706503332E2E}">
      <dsp:nvSpPr>
        <dsp:cNvPr id="0" name=""/>
        <dsp:cNvSpPr/>
      </dsp:nvSpPr>
      <dsp:spPr>
        <a:xfrm>
          <a:off x="3557360" y="901743"/>
          <a:ext cx="1413102" cy="88965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000" b="0" i="0" u="none" strike="noStrike" kern="1200" cap="none" normalizeH="0" baseline="0">
            <a:ln>
              <a:noFill/>
            </a:ln>
            <a:solidFill>
              <a:schemeClr val="tx1"/>
            </a:solidFill>
            <a:effectLst/>
            <a:latin typeface="Arial" charset="0"/>
          </a:endParaRPr>
        </a:p>
      </dsp:txBody>
      <dsp:txXfrm>
        <a:off x="3557360" y="901743"/>
        <a:ext cx="1413102" cy="889654"/>
      </dsp:txXfrm>
    </dsp:sp>
    <dsp:sp modelId="{6A9E001B-6A4A-405F-9FE6-F9E0935ED7E3}">
      <dsp:nvSpPr>
        <dsp:cNvPr id="0" name=""/>
        <dsp:cNvSpPr/>
      </dsp:nvSpPr>
      <dsp:spPr>
        <a:xfrm>
          <a:off x="2275975" y="1689281"/>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D5EBDA6-A9C0-4A2D-AD99-CE486C5E52F3}">
      <dsp:nvSpPr>
        <dsp:cNvPr id="0" name=""/>
        <dsp:cNvSpPr/>
      </dsp:nvSpPr>
      <dsp:spPr>
        <a:xfrm>
          <a:off x="355736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3557360" y="2228489"/>
        <a:ext cx="1413102" cy="994092"/>
      </dsp:txXfrm>
    </dsp:sp>
    <dsp:sp modelId="{9A547DE6-78A6-4309-86D3-4B9615D8A957}">
      <dsp:nvSpPr>
        <dsp:cNvPr id="0" name=""/>
        <dsp:cNvSpPr/>
      </dsp:nvSpPr>
      <dsp:spPr>
        <a:xfrm>
          <a:off x="1888775" y="1913242"/>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4BFBCD9-8218-4EBC-B3A9-776A2B099BA2}">
      <dsp:nvSpPr>
        <dsp:cNvPr id="0" name=""/>
        <dsp:cNvSpPr/>
      </dsp:nvSpPr>
      <dsp:spPr>
        <a:xfrm>
          <a:off x="1739662" y="3183901"/>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3183901"/>
        <a:ext cx="1491138" cy="812293"/>
      </dsp:txXfrm>
    </dsp:sp>
    <dsp:sp modelId="{80935A49-F4A1-4DC6-8613-9A8FA85AE4A2}">
      <dsp:nvSpPr>
        <dsp:cNvPr id="0" name=""/>
        <dsp:cNvSpPr/>
      </dsp:nvSpPr>
      <dsp:spPr>
        <a:xfrm>
          <a:off x="1501576" y="1689281"/>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21FC0E5F-9219-4D61-8C7F-78DEB88771AE}">
      <dsp:nvSpPr>
        <dsp:cNvPr id="0" name=""/>
        <dsp:cNvSpPr/>
      </dsp:nvSpPr>
      <dsp:spPr>
        <a:xfrm>
          <a:off x="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2228489"/>
        <a:ext cx="1413102" cy="994092"/>
      </dsp:txXfrm>
    </dsp:sp>
    <dsp:sp modelId="{14B406D7-7A7E-4178-86CF-7ABD373E2472}">
      <dsp:nvSpPr>
        <dsp:cNvPr id="0" name=""/>
        <dsp:cNvSpPr/>
      </dsp:nvSpPr>
      <dsp:spPr>
        <a:xfrm>
          <a:off x="1501576" y="1242132"/>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765C30CE-9773-4E12-86B3-716F4591C2D8}">
      <dsp:nvSpPr>
        <dsp:cNvPr id="0" name=""/>
        <dsp:cNvSpPr/>
      </dsp:nvSpPr>
      <dsp:spPr>
        <a:xfrm>
          <a:off x="0" y="901743"/>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901743"/>
        <a:ext cx="1413102" cy="9940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AD439-B2A7-4EF6-9086-632F54475277}">
      <dsp:nvSpPr>
        <dsp:cNvPr id="0" name=""/>
        <dsp:cNvSpPr/>
      </dsp:nvSpPr>
      <dsp:spPr>
        <a:xfrm>
          <a:off x="1094295" y="736013"/>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4C8CDAD-3351-40F3-850E-5488E7F1082C}">
      <dsp:nvSpPr>
        <dsp:cNvPr id="0" name=""/>
        <dsp:cNvSpPr/>
      </dsp:nvSpPr>
      <dsp:spPr>
        <a:xfrm>
          <a:off x="1007903" y="220127"/>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220127"/>
        <a:ext cx="863917" cy="470616"/>
      </dsp:txXfrm>
    </dsp:sp>
    <dsp:sp modelId="{C8FBC27F-2E72-48D7-B2B3-4CE26F712D08}">
      <dsp:nvSpPr>
        <dsp:cNvPr id="0" name=""/>
        <dsp:cNvSpPr/>
      </dsp:nvSpPr>
      <dsp:spPr>
        <a:xfrm>
          <a:off x="1318626" y="865544"/>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0845EDE9-758A-4263-9601-365D82963C63}">
      <dsp:nvSpPr>
        <dsp:cNvPr id="0" name=""/>
        <dsp:cNvSpPr/>
      </dsp:nvSpPr>
      <dsp:spPr>
        <a:xfrm>
          <a:off x="2061019" y="668334"/>
          <a:ext cx="818705" cy="51543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500" b="0" i="0" u="none" strike="noStrike" kern="1200" cap="none" normalizeH="0" baseline="0">
            <a:ln>
              <a:noFill/>
            </a:ln>
            <a:solidFill>
              <a:schemeClr val="tx1"/>
            </a:solidFill>
            <a:effectLst/>
            <a:latin typeface="Arial" charset="0"/>
          </a:endParaRPr>
        </a:p>
      </dsp:txBody>
      <dsp:txXfrm>
        <a:off x="2061019" y="668334"/>
        <a:ext cx="818705" cy="515437"/>
      </dsp:txXfrm>
    </dsp:sp>
    <dsp:sp modelId="{A8D9C0B4-8C91-40BA-8B3A-C0F37FC7F0EA}">
      <dsp:nvSpPr>
        <dsp:cNvPr id="0" name=""/>
        <dsp:cNvSpPr/>
      </dsp:nvSpPr>
      <dsp:spPr>
        <a:xfrm>
          <a:off x="1318626" y="1124608"/>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8445E69-3048-447E-AAEB-515C287C808D}">
      <dsp:nvSpPr>
        <dsp:cNvPr id="0" name=""/>
        <dsp:cNvSpPr/>
      </dsp:nvSpPr>
      <dsp:spPr>
        <a:xfrm>
          <a:off x="2061019"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2061019" y="1437007"/>
        <a:ext cx="818705" cy="575945"/>
      </dsp:txXfrm>
    </dsp:sp>
    <dsp:sp modelId="{3C3B11E7-526B-488F-B306-2286A5264F11}">
      <dsp:nvSpPr>
        <dsp:cNvPr id="0" name=""/>
        <dsp:cNvSpPr/>
      </dsp:nvSpPr>
      <dsp:spPr>
        <a:xfrm>
          <a:off x="1094295" y="1254363"/>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220067B8-313C-4D43-80AA-4F7A034512B5}">
      <dsp:nvSpPr>
        <dsp:cNvPr id="0" name=""/>
        <dsp:cNvSpPr/>
      </dsp:nvSpPr>
      <dsp:spPr>
        <a:xfrm>
          <a:off x="1007903" y="1990542"/>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1990542"/>
        <a:ext cx="863917" cy="470616"/>
      </dsp:txXfrm>
    </dsp:sp>
    <dsp:sp modelId="{E7322F8F-20F5-4EE6-AAF1-1BA740BD0D7F}">
      <dsp:nvSpPr>
        <dsp:cNvPr id="0" name=""/>
        <dsp:cNvSpPr/>
      </dsp:nvSpPr>
      <dsp:spPr>
        <a:xfrm>
          <a:off x="869964" y="1124608"/>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C9E1A6E-8B16-460F-B39D-D594FECD40CF}">
      <dsp:nvSpPr>
        <dsp:cNvPr id="0" name=""/>
        <dsp:cNvSpPr/>
      </dsp:nvSpPr>
      <dsp:spPr>
        <a:xfrm>
          <a:off x="0"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1437007"/>
        <a:ext cx="818705" cy="575945"/>
      </dsp:txXfrm>
    </dsp:sp>
    <dsp:sp modelId="{88565CC2-C27F-4CF5-8125-C60952949B35}">
      <dsp:nvSpPr>
        <dsp:cNvPr id="0" name=""/>
        <dsp:cNvSpPr/>
      </dsp:nvSpPr>
      <dsp:spPr>
        <a:xfrm>
          <a:off x="869964" y="865544"/>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0264C97-2A2E-4D3B-9495-2A6F974F475C}">
      <dsp:nvSpPr>
        <dsp:cNvPr id="0" name=""/>
        <dsp:cNvSpPr/>
      </dsp:nvSpPr>
      <dsp:spPr>
        <a:xfrm>
          <a:off x="0" y="668334"/>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668334"/>
        <a:ext cx="818705" cy="5759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917F83-3183-4133-998F-CA7E1D9AF53C}">
      <dsp:nvSpPr>
        <dsp:cNvPr id="0" name=""/>
        <dsp:cNvSpPr/>
      </dsp:nvSpPr>
      <dsp:spPr>
        <a:xfrm>
          <a:off x="145153" y="800136"/>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E4C8B3-77E6-42E1-B2D4-4FFEF7DF4FB1}">
      <dsp:nvSpPr>
        <dsp:cNvPr id="0" name=""/>
        <dsp:cNvSpPr/>
      </dsp:nvSpPr>
      <dsp:spPr>
        <a:xfrm>
          <a:off x="356344" y="1011326"/>
          <a:ext cx="583288" cy="58328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FEA002-D558-4169-AD1C-04EF6E50E524}">
      <dsp:nvSpPr>
        <dsp:cNvPr id="0" name=""/>
        <dsp:cNvSpPr/>
      </dsp:nvSpPr>
      <dsp:spPr>
        <a:xfrm>
          <a:off x="1366323" y="800136"/>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t>Brainstorming – alone or in a group</a:t>
          </a:r>
          <a:endParaRPr lang="en-US" sz="2400" kern="1200"/>
        </a:p>
      </dsp:txBody>
      <dsp:txXfrm>
        <a:off x="1366323" y="800136"/>
        <a:ext cx="2370505" cy="1005669"/>
      </dsp:txXfrm>
    </dsp:sp>
    <dsp:sp modelId="{97D7E2C9-AA4B-4CDD-8B3D-B7047B2912F8}">
      <dsp:nvSpPr>
        <dsp:cNvPr id="0" name=""/>
        <dsp:cNvSpPr/>
      </dsp:nvSpPr>
      <dsp:spPr>
        <a:xfrm>
          <a:off x="4149871" y="800136"/>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8B0DD9-3139-46FA-8449-E28F6BED4F81}">
      <dsp:nvSpPr>
        <dsp:cNvPr id="0" name=""/>
        <dsp:cNvSpPr/>
      </dsp:nvSpPr>
      <dsp:spPr>
        <a:xfrm>
          <a:off x="4361061" y="1011326"/>
          <a:ext cx="583288" cy="58328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487589-FBE5-46CD-853F-98F8E3EC0ABA}">
      <dsp:nvSpPr>
        <dsp:cNvPr id="0" name=""/>
        <dsp:cNvSpPr/>
      </dsp:nvSpPr>
      <dsp:spPr>
        <a:xfrm>
          <a:off x="5371040" y="800136"/>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t>E-brainstorming</a:t>
          </a:r>
          <a:endParaRPr lang="en-US" sz="2400" kern="1200"/>
        </a:p>
      </dsp:txBody>
      <dsp:txXfrm>
        <a:off x="5371040" y="800136"/>
        <a:ext cx="2370505" cy="1005669"/>
      </dsp:txXfrm>
    </dsp:sp>
    <dsp:sp modelId="{98B62341-18C6-4625-BEA4-A30B027EFF49}">
      <dsp:nvSpPr>
        <dsp:cNvPr id="0" name=""/>
        <dsp:cNvSpPr/>
      </dsp:nvSpPr>
      <dsp:spPr>
        <a:xfrm>
          <a:off x="145153" y="2545532"/>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F3CC2-8B88-43EB-BC60-8DFAAE373BBE}">
      <dsp:nvSpPr>
        <dsp:cNvPr id="0" name=""/>
        <dsp:cNvSpPr/>
      </dsp:nvSpPr>
      <dsp:spPr>
        <a:xfrm>
          <a:off x="356344" y="2756723"/>
          <a:ext cx="583288" cy="583288"/>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D16C96-E260-40A6-AF50-1C0AAA03D546}">
      <dsp:nvSpPr>
        <dsp:cNvPr id="0" name=""/>
        <dsp:cNvSpPr/>
      </dsp:nvSpPr>
      <dsp:spPr>
        <a:xfrm>
          <a:off x="1366323" y="2545532"/>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t>Templates – A problem, </a:t>
          </a:r>
          <a:endParaRPr lang="en-US" sz="2400" kern="1200"/>
        </a:p>
      </dsp:txBody>
      <dsp:txXfrm>
        <a:off x="1366323" y="2545532"/>
        <a:ext cx="2370505" cy="1005669"/>
      </dsp:txXfrm>
    </dsp:sp>
    <dsp:sp modelId="{FAC57941-1D1E-495B-8007-A68C9D4697B2}">
      <dsp:nvSpPr>
        <dsp:cNvPr id="0" name=""/>
        <dsp:cNvSpPr/>
      </dsp:nvSpPr>
      <dsp:spPr>
        <a:xfrm>
          <a:off x="4149871" y="2545532"/>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C31295-D6B9-4D5E-9B1E-CDEEE9C68A95}">
      <dsp:nvSpPr>
        <dsp:cNvPr id="0" name=""/>
        <dsp:cNvSpPr/>
      </dsp:nvSpPr>
      <dsp:spPr>
        <a:xfrm>
          <a:off x="4361061" y="2756723"/>
          <a:ext cx="583288" cy="583288"/>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F5392-1C7A-42FC-8518-0AB8E3943DD3}">
      <dsp:nvSpPr>
        <dsp:cNvPr id="0" name=""/>
        <dsp:cNvSpPr/>
      </dsp:nvSpPr>
      <dsp:spPr>
        <a:xfrm>
          <a:off x="5371040" y="2545532"/>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t>Templates - An interest</a:t>
          </a:r>
          <a:endParaRPr lang="en-US" sz="2400" kern="1200"/>
        </a:p>
      </dsp:txBody>
      <dsp:txXfrm>
        <a:off x="5371040" y="2545532"/>
        <a:ext cx="2370505" cy="100566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E29C2D-6E28-4972-B1B2-BF6F50D61E57}" type="datetimeFigureOut">
              <a:rPr lang="en-GB" smtClean="0"/>
              <a:t>04/03/2025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8ED2A4-86E7-463C-A6A8-AF68E1B4E8FD}" type="slidenum">
              <a:rPr lang="en-GB" smtClean="0"/>
              <a:t>‹#›</a:t>
            </a:fld>
            <a:endParaRPr lang="en-GB"/>
          </a:p>
        </p:txBody>
      </p:sp>
    </p:spTree>
    <p:extLst>
      <p:ext uri="{BB962C8B-B14F-4D97-AF65-F5344CB8AC3E}">
        <p14:creationId xmlns:p14="http://schemas.microsoft.com/office/powerpoint/2010/main" val="3800963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xmlns="" id="{9C9C728E-35BF-E845-02BE-C466226259F2}"/>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xmlns="" id="{BBEF7A27-854D-0E66-FEE9-86A427E53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xmlns="" id="{98FA89D0-4E12-0E38-D71F-40F19597CE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68294-EAFC-483D-8034-869966763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D1AEA3F-FEE1-4BC3-9190-328A8595F5BB}" type="slidenum">
              <a:rPr lang="en-US" altLang="en-US" smtClean="0">
                <a:latin typeface="Arial" charset="0"/>
              </a:rPr>
              <a:pPr eaLnBrk="1" hangingPunct="1">
                <a:spcBef>
                  <a:spcPct val="0"/>
                </a:spcBef>
              </a:pPr>
              <a:t>35</a:t>
            </a:fld>
            <a:endParaRPr lang="en-US" altLang="en-US">
              <a:latin typeface="Arial" charset="0"/>
            </a:endParaRPr>
          </a:p>
        </p:txBody>
      </p:sp>
      <p:sp>
        <p:nvSpPr>
          <p:cNvPr id="1259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Tree>
    <p:extLst>
      <p:ext uri="{BB962C8B-B14F-4D97-AF65-F5344CB8AC3E}">
        <p14:creationId xmlns:p14="http://schemas.microsoft.com/office/powerpoint/2010/main" val="1120096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6EF032F-B626-4BDC-AE5B-3EC6E2806692}" type="slidenum">
              <a:rPr lang="en-US" altLang="en-US" smtClean="0">
                <a:latin typeface="Arial" charset="0"/>
              </a:rPr>
              <a:pPr eaLnBrk="1" hangingPunct="1">
                <a:spcBef>
                  <a:spcPct val="0"/>
                </a:spcBef>
              </a:pPr>
              <a:t>47</a:t>
            </a:fld>
            <a:endParaRPr lang="en-US" altLang="en-US">
              <a:latin typeface="Arial" charset="0"/>
            </a:endParaRPr>
          </a:p>
        </p:txBody>
      </p:sp>
      <p:sp>
        <p:nvSpPr>
          <p:cNvPr id="1269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endParaRPr lang="en-GB" altLang="en-US" dirty="0"/>
          </a:p>
        </p:txBody>
      </p:sp>
    </p:spTree>
    <p:extLst>
      <p:ext uri="{BB962C8B-B14F-4D97-AF65-F5344CB8AC3E}">
        <p14:creationId xmlns:p14="http://schemas.microsoft.com/office/powerpoint/2010/main" val="372313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xmlns="" id="{DAB3F937-B37E-67A4-CE39-2CAD11CC8241}"/>
              </a:ext>
            </a:extLst>
          </p:cNvPr>
          <p:cNvSpPr>
            <a:spLocks noGrp="1" noRot="1" noChangeAspect="1" noChangeArrowheads="1" noTextEdit="1"/>
          </p:cNvSpPr>
          <p:nvPr>
            <p:ph type="sldImg"/>
          </p:nvPr>
        </p:nvSpPr>
        <p:spPr>
          <a:ln/>
        </p:spPr>
      </p:sp>
      <p:sp>
        <p:nvSpPr>
          <p:cNvPr id="97283" name="Notes Placeholder 2">
            <a:extLst>
              <a:ext uri="{FF2B5EF4-FFF2-40B4-BE49-F238E27FC236}">
                <a16:creationId xmlns:a16="http://schemas.microsoft.com/office/drawing/2014/main" xmlns="" id="{7C6EADC4-8060-DFE3-B98C-C8B9EB13281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7284" name="Slide Number Placeholder 3">
            <a:extLst>
              <a:ext uri="{FF2B5EF4-FFF2-40B4-BE49-F238E27FC236}">
                <a16:creationId xmlns:a16="http://schemas.microsoft.com/office/drawing/2014/main" xmlns="" id="{8B711C3D-6F0B-710B-0FF9-B43DC4FE337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D44B10C-3981-423A-B0C0-1F0868362E95}" type="slidenum">
              <a:rPr lang="en-GB" altLang="en-US"/>
              <a:pPr>
                <a:spcBef>
                  <a:spcPct val="0"/>
                </a:spcBef>
              </a:pPr>
              <a:t>57</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7171"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7172" name="Rectangle 4"/>
          <p:cNvSpPr>
            <a:spLocks noGrp="1" noChangeArrowheads="1"/>
          </p:cNvSpPr>
          <p:nvPr>
            <p:ph type="dt" sz="half" idx="2"/>
          </p:nvPr>
        </p:nvSpPr>
        <p:spPr/>
        <p:txBody>
          <a:bodyPr/>
          <a:lstStyle>
            <a:lvl1pPr>
              <a:defRPr/>
            </a:lvl1pPr>
          </a:lstStyle>
          <a:p>
            <a:endParaRPr lang="en-US"/>
          </a:p>
        </p:txBody>
      </p:sp>
      <p:sp>
        <p:nvSpPr>
          <p:cNvPr id="7173" name="Rectangle 5"/>
          <p:cNvSpPr>
            <a:spLocks noGrp="1" noChangeArrowheads="1"/>
          </p:cNvSpPr>
          <p:nvPr>
            <p:ph type="ftr" sz="quarter" idx="3"/>
          </p:nvPr>
        </p:nvSpPr>
        <p:spPr/>
        <p:txBody>
          <a:bodyPr/>
          <a:lstStyle>
            <a:lvl1pPr>
              <a:defRPr/>
            </a:lvl1pPr>
          </a:lstStyle>
          <a:p>
            <a:endParaRPr lang="en-US"/>
          </a:p>
        </p:txBody>
      </p:sp>
      <p:sp>
        <p:nvSpPr>
          <p:cNvPr id="7174" name="Rectangle 6"/>
          <p:cNvSpPr>
            <a:spLocks noGrp="1" noChangeArrowheads="1"/>
          </p:cNvSpPr>
          <p:nvPr>
            <p:ph type="sldNum" sz="quarter" idx="4"/>
          </p:nvPr>
        </p:nvSpPr>
        <p:spPr/>
        <p:txBody>
          <a:bodyPr/>
          <a:lstStyle>
            <a:lvl1pPr>
              <a:defRPr/>
            </a:lvl1pPr>
          </a:lstStyle>
          <a:p>
            <a:fld id="{FBA063C2-D6CB-48A9-A388-B42272D9F6A3}" type="slidenum">
              <a:rPr lang="en-US"/>
              <a:pPr/>
              <a:t>‹#›</a:t>
            </a:fld>
            <a:endParaRPr lang="en-US"/>
          </a:p>
        </p:txBody>
      </p:sp>
      <p:sp>
        <p:nvSpPr>
          <p:cNvPr id="7175"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9A41387-ABC6-4D79-BDFE-3671F9DFF017}" type="slidenum">
              <a:rPr lang="en-US"/>
              <a:pPr/>
              <a:t>‹#›</a:t>
            </a:fld>
            <a:endParaRPr lang="en-US"/>
          </a:p>
        </p:txBody>
      </p:sp>
    </p:spTree>
    <p:extLst>
      <p:ext uri="{BB962C8B-B14F-4D97-AF65-F5344CB8AC3E}">
        <p14:creationId xmlns:p14="http://schemas.microsoft.com/office/powerpoint/2010/main" val="269277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363BCAF-F0AD-4315-BC39-BE0720DC088C}" type="slidenum">
              <a:rPr lang="en-US"/>
              <a:pPr/>
              <a:t>‹#›</a:t>
            </a:fld>
            <a:endParaRPr lang="en-US"/>
          </a:p>
        </p:txBody>
      </p:sp>
    </p:spTree>
    <p:extLst>
      <p:ext uri="{BB962C8B-B14F-4D97-AF65-F5344CB8AC3E}">
        <p14:creationId xmlns:p14="http://schemas.microsoft.com/office/powerpoint/2010/main" val="4014630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E4A37D1-473A-4ABC-AD14-0ED75B601AAD}" type="slidenum">
              <a:rPr lang="en-US"/>
              <a:pPr/>
              <a:t>‹#›</a:t>
            </a:fld>
            <a:endParaRPr lang="en-US"/>
          </a:p>
        </p:txBody>
      </p:sp>
    </p:spTree>
    <p:extLst>
      <p:ext uri="{BB962C8B-B14F-4D97-AF65-F5344CB8AC3E}">
        <p14:creationId xmlns:p14="http://schemas.microsoft.com/office/powerpoint/2010/main" val="3948449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E936B11-E181-4D02-906B-C319CD1DF39C}" type="slidenum">
              <a:rPr lang="en-US"/>
              <a:pPr/>
              <a:t>‹#›</a:t>
            </a:fld>
            <a:endParaRPr lang="en-US"/>
          </a:p>
        </p:txBody>
      </p:sp>
    </p:spTree>
    <p:extLst>
      <p:ext uri="{BB962C8B-B14F-4D97-AF65-F5344CB8AC3E}">
        <p14:creationId xmlns:p14="http://schemas.microsoft.com/office/powerpoint/2010/main" val="1160568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AC7EDBA-C616-4420-956B-CE6977EF2E2D}" type="slidenum">
              <a:rPr lang="en-US"/>
              <a:pPr/>
              <a:t>‹#›</a:t>
            </a:fld>
            <a:endParaRPr lang="en-US"/>
          </a:p>
        </p:txBody>
      </p:sp>
    </p:spTree>
    <p:extLst>
      <p:ext uri="{BB962C8B-B14F-4D97-AF65-F5344CB8AC3E}">
        <p14:creationId xmlns:p14="http://schemas.microsoft.com/office/powerpoint/2010/main" val="1276993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D044FA1-95DC-4446-A359-7548F1EB8143}" type="slidenum">
              <a:rPr lang="en-US"/>
              <a:pPr/>
              <a:t>‹#›</a:t>
            </a:fld>
            <a:endParaRPr lang="en-US"/>
          </a:p>
        </p:txBody>
      </p:sp>
    </p:spTree>
    <p:extLst>
      <p:ext uri="{BB962C8B-B14F-4D97-AF65-F5344CB8AC3E}">
        <p14:creationId xmlns:p14="http://schemas.microsoft.com/office/powerpoint/2010/main" val="4074700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5F547C9-24C6-48A2-98A7-1FEAEFCE1F10}" type="slidenum">
              <a:rPr lang="en-US"/>
              <a:pPr/>
              <a:t>‹#›</a:t>
            </a:fld>
            <a:endParaRPr lang="en-US"/>
          </a:p>
        </p:txBody>
      </p:sp>
    </p:spTree>
    <p:extLst>
      <p:ext uri="{BB962C8B-B14F-4D97-AF65-F5344CB8AC3E}">
        <p14:creationId xmlns:p14="http://schemas.microsoft.com/office/powerpoint/2010/main" val="3984639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BEB131-4305-4BFA-AD2F-A3204560E654}" type="slidenum">
              <a:rPr lang="en-US"/>
              <a:pPr/>
              <a:t>‹#›</a:t>
            </a:fld>
            <a:endParaRPr lang="en-US"/>
          </a:p>
        </p:txBody>
      </p:sp>
    </p:spTree>
    <p:extLst>
      <p:ext uri="{BB962C8B-B14F-4D97-AF65-F5344CB8AC3E}">
        <p14:creationId xmlns:p14="http://schemas.microsoft.com/office/powerpoint/2010/main" val="39242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0F57B1E-0609-48A0-B3E2-59C4B1FA17C3}" type="slidenum">
              <a:rPr lang="en-US"/>
              <a:pPr/>
              <a:t>‹#›</a:t>
            </a:fld>
            <a:endParaRPr lang="en-US"/>
          </a:p>
        </p:txBody>
      </p:sp>
    </p:spTree>
    <p:extLst>
      <p:ext uri="{BB962C8B-B14F-4D97-AF65-F5344CB8AC3E}">
        <p14:creationId xmlns:p14="http://schemas.microsoft.com/office/powerpoint/2010/main" val="134214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11F073-81F6-492A-BE81-93DDDCB6759E}" type="slidenum">
              <a:rPr lang="en-US"/>
              <a:pPr/>
              <a:t>‹#›</a:t>
            </a:fld>
            <a:endParaRPr lang="en-US"/>
          </a:p>
        </p:txBody>
      </p:sp>
    </p:spTree>
    <p:extLst>
      <p:ext uri="{BB962C8B-B14F-4D97-AF65-F5344CB8AC3E}">
        <p14:creationId xmlns:p14="http://schemas.microsoft.com/office/powerpoint/2010/main" val="3282462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921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9220" name="Rectangle 4"/>
          <p:cNvSpPr>
            <a:spLocks noGrp="1" noChangeArrowheads="1"/>
          </p:cNvSpPr>
          <p:nvPr>
            <p:ph type="dt" sz="half" idx="2"/>
          </p:nvPr>
        </p:nvSpPr>
        <p:spPr/>
        <p:txBody>
          <a:bodyPr/>
          <a:lstStyle>
            <a:lvl1pPr>
              <a:defRPr/>
            </a:lvl1pPr>
          </a:lstStyle>
          <a:p>
            <a:endParaRPr lang="en-US"/>
          </a:p>
        </p:txBody>
      </p:sp>
      <p:sp>
        <p:nvSpPr>
          <p:cNvPr id="9221" name="Rectangle 5"/>
          <p:cNvSpPr>
            <a:spLocks noGrp="1" noChangeArrowheads="1"/>
          </p:cNvSpPr>
          <p:nvPr>
            <p:ph type="ftr" sz="quarter" idx="3"/>
          </p:nvPr>
        </p:nvSpPr>
        <p:spPr/>
        <p:txBody>
          <a:bodyPr/>
          <a:lstStyle>
            <a:lvl1pPr>
              <a:defRPr/>
            </a:lvl1pPr>
          </a:lstStyle>
          <a:p>
            <a:endParaRPr lang="en-US"/>
          </a:p>
        </p:txBody>
      </p:sp>
      <p:sp>
        <p:nvSpPr>
          <p:cNvPr id="9222" name="Rectangle 6"/>
          <p:cNvSpPr>
            <a:spLocks noGrp="1" noChangeArrowheads="1"/>
          </p:cNvSpPr>
          <p:nvPr>
            <p:ph type="sldNum" sz="quarter" idx="4"/>
          </p:nvPr>
        </p:nvSpPr>
        <p:spPr/>
        <p:txBody>
          <a:bodyPr/>
          <a:lstStyle>
            <a:lvl1pPr>
              <a:defRPr/>
            </a:lvl1pPr>
          </a:lstStyle>
          <a:p>
            <a:fld id="{A13FE773-261B-4A05-87EB-CF423A162D0B}" type="slidenum">
              <a:rPr lang="en-US"/>
              <a:pPr/>
              <a:t>‹#›</a:t>
            </a:fld>
            <a:endParaRPr lang="en-US"/>
          </a:p>
        </p:txBody>
      </p:sp>
      <p:sp>
        <p:nvSpPr>
          <p:cNvPr id="9223"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8110A63-9B2A-44C4-8CAC-754EFA0B02A5}" type="slidenum">
              <a:rPr lang="en-US"/>
              <a:pPr/>
              <a:t>‹#›</a:t>
            </a:fld>
            <a:endParaRPr lang="en-US"/>
          </a:p>
        </p:txBody>
      </p:sp>
    </p:spTree>
    <p:extLst>
      <p:ext uri="{BB962C8B-B14F-4D97-AF65-F5344CB8AC3E}">
        <p14:creationId xmlns:p14="http://schemas.microsoft.com/office/powerpoint/2010/main" val="387699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068540F-6892-4B7A-B671-11FEE79A0C07}" type="slidenum">
              <a:rPr lang="en-US"/>
              <a:pPr/>
              <a:t>‹#›</a:t>
            </a:fld>
            <a:endParaRPr lang="en-US"/>
          </a:p>
        </p:txBody>
      </p:sp>
    </p:spTree>
    <p:extLst>
      <p:ext uri="{BB962C8B-B14F-4D97-AF65-F5344CB8AC3E}">
        <p14:creationId xmlns:p14="http://schemas.microsoft.com/office/powerpoint/2010/main" val="786250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9C5EBE4-7FAA-46F9-BE41-13D87AE439B1}" type="slidenum">
              <a:rPr lang="en-US"/>
              <a:pPr/>
              <a:t>‹#›</a:t>
            </a:fld>
            <a:endParaRPr lang="en-US"/>
          </a:p>
        </p:txBody>
      </p:sp>
    </p:spTree>
    <p:extLst>
      <p:ext uri="{BB962C8B-B14F-4D97-AF65-F5344CB8AC3E}">
        <p14:creationId xmlns:p14="http://schemas.microsoft.com/office/powerpoint/2010/main" val="1428143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FD94C53-7915-4460-BE68-1F2BA6A459DD}" type="slidenum">
              <a:rPr lang="en-US"/>
              <a:pPr/>
              <a:t>‹#›</a:t>
            </a:fld>
            <a:endParaRPr lang="en-US"/>
          </a:p>
        </p:txBody>
      </p:sp>
    </p:spTree>
    <p:extLst>
      <p:ext uri="{BB962C8B-B14F-4D97-AF65-F5344CB8AC3E}">
        <p14:creationId xmlns:p14="http://schemas.microsoft.com/office/powerpoint/2010/main" val="371182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FA79F36-6501-4DE7-8DB8-F0BBE1978CCB}" type="slidenum">
              <a:rPr lang="en-US"/>
              <a:pPr/>
              <a:t>‹#›</a:t>
            </a:fld>
            <a:endParaRPr lang="en-US"/>
          </a:p>
        </p:txBody>
      </p:sp>
    </p:spTree>
    <p:extLst>
      <p:ext uri="{BB962C8B-B14F-4D97-AF65-F5344CB8AC3E}">
        <p14:creationId xmlns:p14="http://schemas.microsoft.com/office/powerpoint/2010/main" val="3133403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2590F9A-B248-47B8-AE9D-47A51261A36D}" type="slidenum">
              <a:rPr lang="en-US"/>
              <a:pPr/>
              <a:t>‹#›</a:t>
            </a:fld>
            <a:endParaRPr lang="en-US"/>
          </a:p>
        </p:txBody>
      </p:sp>
    </p:spTree>
    <p:extLst>
      <p:ext uri="{BB962C8B-B14F-4D97-AF65-F5344CB8AC3E}">
        <p14:creationId xmlns:p14="http://schemas.microsoft.com/office/powerpoint/2010/main" val="3198120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3F99A0-A0CA-4326-86A8-6B7C79FB0B14}" type="slidenum">
              <a:rPr lang="en-US"/>
              <a:pPr/>
              <a:t>‹#›</a:t>
            </a:fld>
            <a:endParaRPr lang="en-US"/>
          </a:p>
        </p:txBody>
      </p:sp>
    </p:spTree>
    <p:extLst>
      <p:ext uri="{BB962C8B-B14F-4D97-AF65-F5344CB8AC3E}">
        <p14:creationId xmlns:p14="http://schemas.microsoft.com/office/powerpoint/2010/main" val="16274028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BB9D9E1-4180-488D-A183-E1192E2FFCEF}" type="slidenum">
              <a:rPr lang="en-US"/>
              <a:pPr/>
              <a:t>‹#›</a:t>
            </a:fld>
            <a:endParaRPr lang="en-US"/>
          </a:p>
        </p:txBody>
      </p:sp>
    </p:spTree>
    <p:extLst>
      <p:ext uri="{BB962C8B-B14F-4D97-AF65-F5344CB8AC3E}">
        <p14:creationId xmlns:p14="http://schemas.microsoft.com/office/powerpoint/2010/main" val="18355665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0374905-C63C-4539-B9FB-CE4E39AEB047}" type="slidenum">
              <a:rPr lang="en-US"/>
              <a:pPr/>
              <a:t>‹#›</a:t>
            </a:fld>
            <a:endParaRPr lang="en-US"/>
          </a:p>
        </p:txBody>
      </p:sp>
    </p:spTree>
    <p:extLst>
      <p:ext uri="{BB962C8B-B14F-4D97-AF65-F5344CB8AC3E}">
        <p14:creationId xmlns:p14="http://schemas.microsoft.com/office/powerpoint/2010/main" val="2227043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FBBD15C-AC7E-41B1-BF24-D97F8F227C9E}" type="slidenum">
              <a:rPr lang="en-US"/>
              <a:pPr/>
              <a:t>‹#›</a:t>
            </a:fld>
            <a:endParaRPr lang="en-US"/>
          </a:p>
        </p:txBody>
      </p:sp>
    </p:spTree>
    <p:extLst>
      <p:ext uri="{BB962C8B-B14F-4D97-AF65-F5344CB8AC3E}">
        <p14:creationId xmlns:p14="http://schemas.microsoft.com/office/powerpoint/2010/main" val="39725814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1267"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1268" name="Rectangle 4"/>
          <p:cNvSpPr>
            <a:spLocks noGrp="1" noChangeArrowheads="1"/>
          </p:cNvSpPr>
          <p:nvPr>
            <p:ph type="dt" sz="half" idx="2"/>
          </p:nvPr>
        </p:nvSpPr>
        <p:spPr/>
        <p:txBody>
          <a:bodyPr/>
          <a:lstStyle>
            <a:lvl1pPr>
              <a:defRPr/>
            </a:lvl1pPr>
          </a:lstStyle>
          <a:p>
            <a:endParaRPr lang="en-US"/>
          </a:p>
        </p:txBody>
      </p:sp>
      <p:sp>
        <p:nvSpPr>
          <p:cNvPr id="11269" name="Rectangle 5"/>
          <p:cNvSpPr>
            <a:spLocks noGrp="1" noChangeArrowheads="1"/>
          </p:cNvSpPr>
          <p:nvPr>
            <p:ph type="ftr" sz="quarter" idx="3"/>
          </p:nvPr>
        </p:nvSpPr>
        <p:spPr/>
        <p:txBody>
          <a:bodyPr/>
          <a:lstStyle>
            <a:lvl1pPr>
              <a:defRPr/>
            </a:lvl1pPr>
          </a:lstStyle>
          <a:p>
            <a:endParaRPr lang="en-US"/>
          </a:p>
        </p:txBody>
      </p:sp>
      <p:sp>
        <p:nvSpPr>
          <p:cNvPr id="11270" name="Rectangle 6"/>
          <p:cNvSpPr>
            <a:spLocks noGrp="1" noChangeArrowheads="1"/>
          </p:cNvSpPr>
          <p:nvPr>
            <p:ph type="sldNum" sz="quarter" idx="4"/>
          </p:nvPr>
        </p:nvSpPr>
        <p:spPr/>
        <p:txBody>
          <a:bodyPr/>
          <a:lstStyle>
            <a:lvl1pPr>
              <a:defRPr/>
            </a:lvl1pPr>
          </a:lstStyle>
          <a:p>
            <a:fld id="{2571084C-F6EE-4D10-9450-C042A021E131}" type="slidenum">
              <a:rPr lang="en-US"/>
              <a:pPr/>
              <a:t>‹#›</a:t>
            </a:fld>
            <a:endParaRPr lang="en-US"/>
          </a:p>
        </p:txBody>
      </p:sp>
      <p:sp>
        <p:nvSpPr>
          <p:cNvPr id="11271"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0DB6CF-E489-458B-8EC9-20E83C69CFEC}" type="slidenum">
              <a:rPr lang="en-US"/>
              <a:pPr/>
              <a:t>‹#›</a:t>
            </a:fld>
            <a:endParaRPr lang="en-US"/>
          </a:p>
        </p:txBody>
      </p:sp>
    </p:spTree>
    <p:extLst>
      <p:ext uri="{BB962C8B-B14F-4D97-AF65-F5344CB8AC3E}">
        <p14:creationId xmlns:p14="http://schemas.microsoft.com/office/powerpoint/2010/main" val="25938450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F8C5E5-F547-454A-A35C-58839EF0F5DD}" type="slidenum">
              <a:rPr lang="en-US"/>
              <a:pPr/>
              <a:t>‹#›</a:t>
            </a:fld>
            <a:endParaRPr lang="en-US"/>
          </a:p>
        </p:txBody>
      </p:sp>
    </p:spTree>
    <p:extLst>
      <p:ext uri="{BB962C8B-B14F-4D97-AF65-F5344CB8AC3E}">
        <p14:creationId xmlns:p14="http://schemas.microsoft.com/office/powerpoint/2010/main" val="4787063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9C7D27E-806C-4F7F-9384-1A22D00E76F1}" type="slidenum">
              <a:rPr lang="en-US"/>
              <a:pPr/>
              <a:t>‹#›</a:t>
            </a:fld>
            <a:endParaRPr lang="en-US"/>
          </a:p>
        </p:txBody>
      </p:sp>
    </p:spTree>
    <p:extLst>
      <p:ext uri="{BB962C8B-B14F-4D97-AF65-F5344CB8AC3E}">
        <p14:creationId xmlns:p14="http://schemas.microsoft.com/office/powerpoint/2010/main" val="75245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7FAAE71-A5CC-4C3F-8045-F7B3212F3DA1}" type="slidenum">
              <a:rPr lang="en-US"/>
              <a:pPr/>
              <a:t>‹#›</a:t>
            </a:fld>
            <a:endParaRPr lang="en-US"/>
          </a:p>
        </p:txBody>
      </p:sp>
    </p:spTree>
    <p:extLst>
      <p:ext uri="{BB962C8B-B14F-4D97-AF65-F5344CB8AC3E}">
        <p14:creationId xmlns:p14="http://schemas.microsoft.com/office/powerpoint/2010/main" val="37416086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A66FA70-BD42-429F-890E-112F0265DD19}" type="slidenum">
              <a:rPr lang="en-US"/>
              <a:pPr/>
              <a:t>‹#›</a:t>
            </a:fld>
            <a:endParaRPr lang="en-US"/>
          </a:p>
        </p:txBody>
      </p:sp>
    </p:spTree>
    <p:extLst>
      <p:ext uri="{BB962C8B-B14F-4D97-AF65-F5344CB8AC3E}">
        <p14:creationId xmlns:p14="http://schemas.microsoft.com/office/powerpoint/2010/main" val="18892436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B282AB6-3ED3-45BB-82C5-5538FA324E4C}" type="slidenum">
              <a:rPr lang="en-US"/>
              <a:pPr/>
              <a:t>‹#›</a:t>
            </a:fld>
            <a:endParaRPr lang="en-US"/>
          </a:p>
        </p:txBody>
      </p:sp>
    </p:spTree>
    <p:extLst>
      <p:ext uri="{BB962C8B-B14F-4D97-AF65-F5344CB8AC3E}">
        <p14:creationId xmlns:p14="http://schemas.microsoft.com/office/powerpoint/2010/main" val="2453432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406300-A97B-4984-9237-79D05E8CC337}" type="slidenum">
              <a:rPr lang="en-US"/>
              <a:pPr/>
              <a:t>‹#›</a:t>
            </a:fld>
            <a:endParaRPr lang="en-US"/>
          </a:p>
        </p:txBody>
      </p:sp>
    </p:spTree>
    <p:extLst>
      <p:ext uri="{BB962C8B-B14F-4D97-AF65-F5344CB8AC3E}">
        <p14:creationId xmlns:p14="http://schemas.microsoft.com/office/powerpoint/2010/main" val="13598758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8B6B08-D5F3-4C7B-9199-983877A890A7}" type="slidenum">
              <a:rPr lang="en-US"/>
              <a:pPr/>
              <a:t>‹#›</a:t>
            </a:fld>
            <a:endParaRPr lang="en-US"/>
          </a:p>
        </p:txBody>
      </p:sp>
    </p:spTree>
    <p:extLst>
      <p:ext uri="{BB962C8B-B14F-4D97-AF65-F5344CB8AC3E}">
        <p14:creationId xmlns:p14="http://schemas.microsoft.com/office/powerpoint/2010/main" val="42650115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93B72C-DAA6-4113-9C2B-8F6C17F46F23}" type="slidenum">
              <a:rPr lang="en-US"/>
              <a:pPr/>
              <a:t>‹#›</a:t>
            </a:fld>
            <a:endParaRPr lang="en-US"/>
          </a:p>
        </p:txBody>
      </p:sp>
    </p:spTree>
    <p:extLst>
      <p:ext uri="{BB962C8B-B14F-4D97-AF65-F5344CB8AC3E}">
        <p14:creationId xmlns:p14="http://schemas.microsoft.com/office/powerpoint/2010/main" val="28975831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6B53220-3896-4B3C-86BA-8FC9E57C76AD}" type="slidenum">
              <a:rPr lang="en-US"/>
              <a:pPr/>
              <a:t>‹#›</a:t>
            </a:fld>
            <a:endParaRPr lang="en-US"/>
          </a:p>
        </p:txBody>
      </p:sp>
    </p:spTree>
    <p:extLst>
      <p:ext uri="{BB962C8B-B14F-4D97-AF65-F5344CB8AC3E}">
        <p14:creationId xmlns:p14="http://schemas.microsoft.com/office/powerpoint/2010/main" val="2336071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3315"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3316" name="Rectangle 4"/>
          <p:cNvSpPr>
            <a:spLocks noGrp="1" noChangeArrowheads="1"/>
          </p:cNvSpPr>
          <p:nvPr>
            <p:ph type="dt" sz="half" idx="2"/>
          </p:nvPr>
        </p:nvSpPr>
        <p:spPr/>
        <p:txBody>
          <a:bodyPr/>
          <a:lstStyle>
            <a:lvl1pPr>
              <a:defRPr/>
            </a:lvl1pPr>
          </a:lstStyle>
          <a:p>
            <a:endParaRPr lang="en-US"/>
          </a:p>
        </p:txBody>
      </p:sp>
      <p:sp>
        <p:nvSpPr>
          <p:cNvPr id="13317" name="Rectangle 5"/>
          <p:cNvSpPr>
            <a:spLocks noGrp="1" noChangeArrowheads="1"/>
          </p:cNvSpPr>
          <p:nvPr>
            <p:ph type="ftr" sz="quarter" idx="3"/>
          </p:nvPr>
        </p:nvSpPr>
        <p:spPr/>
        <p:txBody>
          <a:bodyPr/>
          <a:lstStyle>
            <a:lvl1pPr>
              <a:defRPr/>
            </a:lvl1pPr>
          </a:lstStyle>
          <a:p>
            <a:endParaRPr lang="en-US"/>
          </a:p>
        </p:txBody>
      </p:sp>
      <p:sp>
        <p:nvSpPr>
          <p:cNvPr id="13318" name="Rectangle 6"/>
          <p:cNvSpPr>
            <a:spLocks noGrp="1" noChangeArrowheads="1"/>
          </p:cNvSpPr>
          <p:nvPr>
            <p:ph type="sldNum" sz="quarter" idx="4"/>
          </p:nvPr>
        </p:nvSpPr>
        <p:spPr/>
        <p:txBody>
          <a:bodyPr/>
          <a:lstStyle>
            <a:lvl1pPr>
              <a:defRPr/>
            </a:lvl1pPr>
          </a:lstStyle>
          <a:p>
            <a:fld id="{5FFD2C60-E9C5-4ADB-9075-65E542E5CBEC}" type="slidenum">
              <a:rPr lang="en-US"/>
              <a:pPr/>
              <a:t>‹#›</a:t>
            </a:fld>
            <a:endParaRPr lang="en-US"/>
          </a:p>
        </p:txBody>
      </p:sp>
      <p:sp>
        <p:nvSpPr>
          <p:cNvPr id="13319"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7EF5578-80D9-4F6C-B822-7E03E7E5BB13}" type="slidenum">
              <a:rPr lang="en-US"/>
              <a:pPr/>
              <a:t>‹#›</a:t>
            </a:fld>
            <a:endParaRPr lang="en-US"/>
          </a:p>
        </p:txBody>
      </p:sp>
    </p:spTree>
    <p:extLst>
      <p:ext uri="{BB962C8B-B14F-4D97-AF65-F5344CB8AC3E}">
        <p14:creationId xmlns:p14="http://schemas.microsoft.com/office/powerpoint/2010/main" val="2529025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80C4868-130B-4FDF-B003-F9FAE5C10521}" type="slidenum">
              <a:rPr lang="en-US"/>
              <a:pPr/>
              <a:t>‹#›</a:t>
            </a:fld>
            <a:endParaRPr lang="en-US"/>
          </a:p>
        </p:txBody>
      </p:sp>
    </p:spTree>
    <p:extLst>
      <p:ext uri="{BB962C8B-B14F-4D97-AF65-F5344CB8AC3E}">
        <p14:creationId xmlns:p14="http://schemas.microsoft.com/office/powerpoint/2010/main" val="4236755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087ED19-81B8-43A0-ABF2-FB2459D14110}" type="slidenum">
              <a:rPr lang="en-US"/>
              <a:pPr/>
              <a:t>‹#›</a:t>
            </a:fld>
            <a:endParaRPr lang="en-US"/>
          </a:p>
        </p:txBody>
      </p:sp>
    </p:spTree>
    <p:extLst>
      <p:ext uri="{BB962C8B-B14F-4D97-AF65-F5344CB8AC3E}">
        <p14:creationId xmlns:p14="http://schemas.microsoft.com/office/powerpoint/2010/main" val="40946150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C6E5B69-F0E3-472B-87C0-2DF1E393E822}" type="slidenum">
              <a:rPr lang="en-US"/>
              <a:pPr/>
              <a:t>‹#›</a:t>
            </a:fld>
            <a:endParaRPr lang="en-US"/>
          </a:p>
        </p:txBody>
      </p:sp>
    </p:spTree>
    <p:extLst>
      <p:ext uri="{BB962C8B-B14F-4D97-AF65-F5344CB8AC3E}">
        <p14:creationId xmlns:p14="http://schemas.microsoft.com/office/powerpoint/2010/main" val="38380677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0775F08-813F-4436-B019-16DB951A7288}" type="slidenum">
              <a:rPr lang="en-US"/>
              <a:pPr/>
              <a:t>‹#›</a:t>
            </a:fld>
            <a:endParaRPr lang="en-US"/>
          </a:p>
        </p:txBody>
      </p:sp>
    </p:spTree>
    <p:extLst>
      <p:ext uri="{BB962C8B-B14F-4D97-AF65-F5344CB8AC3E}">
        <p14:creationId xmlns:p14="http://schemas.microsoft.com/office/powerpoint/2010/main" val="195426660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328BB6C-A25C-49BE-9EA8-9BD839F2F768}" type="slidenum">
              <a:rPr lang="en-US"/>
              <a:pPr/>
              <a:t>‹#›</a:t>
            </a:fld>
            <a:endParaRPr lang="en-US"/>
          </a:p>
        </p:txBody>
      </p:sp>
    </p:spTree>
    <p:extLst>
      <p:ext uri="{BB962C8B-B14F-4D97-AF65-F5344CB8AC3E}">
        <p14:creationId xmlns:p14="http://schemas.microsoft.com/office/powerpoint/2010/main" val="28577779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26BA6A6-B49B-4BF1-9C4C-CC05FE009AB7}" type="slidenum">
              <a:rPr lang="en-US"/>
              <a:pPr/>
              <a:t>‹#›</a:t>
            </a:fld>
            <a:endParaRPr lang="en-US"/>
          </a:p>
        </p:txBody>
      </p:sp>
    </p:spTree>
    <p:extLst>
      <p:ext uri="{BB962C8B-B14F-4D97-AF65-F5344CB8AC3E}">
        <p14:creationId xmlns:p14="http://schemas.microsoft.com/office/powerpoint/2010/main" val="16537871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0702B19-F5E8-45D7-BD32-42350A58039A}" type="slidenum">
              <a:rPr lang="en-US"/>
              <a:pPr/>
              <a:t>‹#›</a:t>
            </a:fld>
            <a:endParaRPr lang="en-US"/>
          </a:p>
        </p:txBody>
      </p:sp>
    </p:spTree>
    <p:extLst>
      <p:ext uri="{BB962C8B-B14F-4D97-AF65-F5344CB8AC3E}">
        <p14:creationId xmlns:p14="http://schemas.microsoft.com/office/powerpoint/2010/main" val="9949043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D6955D-846D-43D7-8FC5-1F408CEBC39D}" type="slidenum">
              <a:rPr lang="en-US"/>
              <a:pPr/>
              <a:t>‹#›</a:t>
            </a:fld>
            <a:endParaRPr lang="en-US"/>
          </a:p>
        </p:txBody>
      </p:sp>
    </p:spTree>
    <p:extLst>
      <p:ext uri="{BB962C8B-B14F-4D97-AF65-F5344CB8AC3E}">
        <p14:creationId xmlns:p14="http://schemas.microsoft.com/office/powerpoint/2010/main" val="3946233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A9C8DB-FBC6-4B90-913A-FC12860EE8D7}" type="slidenum">
              <a:rPr lang="en-US"/>
              <a:pPr/>
              <a:t>‹#›</a:t>
            </a:fld>
            <a:endParaRPr lang="en-US"/>
          </a:p>
        </p:txBody>
      </p:sp>
    </p:spTree>
    <p:extLst>
      <p:ext uri="{BB962C8B-B14F-4D97-AF65-F5344CB8AC3E}">
        <p14:creationId xmlns:p14="http://schemas.microsoft.com/office/powerpoint/2010/main" val="6839955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579492321"/>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86018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798A0D02-5FFD-279E-7185-4D4DEE390095}"/>
              </a:ext>
            </a:extLst>
          </p:cNvPr>
          <p:cNvSpPr>
            <a:spLocks noGrp="1" noChangeArrowheads="1"/>
          </p:cNvSpPr>
          <p:nvPr>
            <p:ph type="dt" sz="half" idx="10"/>
          </p:nvPr>
        </p:nvSpPr>
        <p:spPr>
          <a:ln/>
        </p:spPr>
        <p:txBody>
          <a:bodyPr/>
          <a:lstStyle>
            <a:lvl1pPr>
              <a:defRPr/>
            </a:lvl1pPr>
          </a:lstStyle>
          <a:p>
            <a:pPr>
              <a:defRPr/>
            </a:pPr>
            <a:fld id="{F8C1CF52-224F-4849-82BC-A0EF980E4BF9}" type="datetimeFigureOut">
              <a:rPr lang="en-US"/>
              <a:pPr>
                <a:defRPr/>
              </a:pPr>
              <a:t>3/4/2025</a:t>
            </a:fld>
            <a:endParaRPr lang="en-US"/>
          </a:p>
        </p:txBody>
      </p:sp>
      <p:sp>
        <p:nvSpPr>
          <p:cNvPr id="5" name="Rectangle 5">
            <a:extLst>
              <a:ext uri="{FF2B5EF4-FFF2-40B4-BE49-F238E27FC236}">
                <a16:creationId xmlns:a16="http://schemas.microsoft.com/office/drawing/2014/main" xmlns="" id="{49EDA08E-FE7B-2F39-63AA-E7966FC11C2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361259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8B8F3D8D-0DE4-0997-9697-2705ECBF9370}"/>
              </a:ext>
            </a:extLst>
          </p:cNvPr>
          <p:cNvSpPr>
            <a:spLocks noGrp="1" noChangeArrowheads="1"/>
          </p:cNvSpPr>
          <p:nvPr>
            <p:ph type="dt" sz="half" idx="10"/>
          </p:nvPr>
        </p:nvSpPr>
        <p:spPr>
          <a:ln/>
        </p:spPr>
        <p:txBody>
          <a:bodyPr/>
          <a:lstStyle>
            <a:lvl1pPr>
              <a:defRPr/>
            </a:lvl1pPr>
          </a:lstStyle>
          <a:p>
            <a:pPr>
              <a:defRPr/>
            </a:pPr>
            <a:fld id="{D9966B85-F999-42F0-B8FB-FC68428BFE67}" type="datetimeFigureOut">
              <a:rPr lang="en-US"/>
              <a:pPr>
                <a:defRPr/>
              </a:pPr>
              <a:t>3/4/2025</a:t>
            </a:fld>
            <a:endParaRPr lang="en-US"/>
          </a:p>
        </p:txBody>
      </p:sp>
      <p:sp>
        <p:nvSpPr>
          <p:cNvPr id="5" name="Rectangle 5">
            <a:extLst>
              <a:ext uri="{FF2B5EF4-FFF2-40B4-BE49-F238E27FC236}">
                <a16:creationId xmlns:a16="http://schemas.microsoft.com/office/drawing/2014/main" xmlns="" id="{E42B790B-ACE5-1108-BEBD-3A4A152CAC9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0788192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E8E27CE3-ACC6-4AFD-57BD-2AF6A3D4F943}"/>
              </a:ext>
            </a:extLst>
          </p:cNvPr>
          <p:cNvSpPr>
            <a:spLocks noGrp="1" noChangeArrowheads="1"/>
          </p:cNvSpPr>
          <p:nvPr>
            <p:ph type="dt" sz="half" idx="10"/>
          </p:nvPr>
        </p:nvSpPr>
        <p:spPr>
          <a:ln/>
        </p:spPr>
        <p:txBody>
          <a:bodyPr/>
          <a:lstStyle>
            <a:lvl1pPr>
              <a:defRPr/>
            </a:lvl1pPr>
          </a:lstStyle>
          <a:p>
            <a:pPr>
              <a:defRPr/>
            </a:pPr>
            <a:fld id="{F428C741-6BD3-4813-A79B-102B9E3FF24D}" type="datetimeFigureOut">
              <a:rPr lang="en-US"/>
              <a:pPr>
                <a:defRPr/>
              </a:pPr>
              <a:t>3/4/2025</a:t>
            </a:fld>
            <a:endParaRPr lang="en-US"/>
          </a:p>
        </p:txBody>
      </p:sp>
      <p:sp>
        <p:nvSpPr>
          <p:cNvPr id="5" name="Rectangle 5">
            <a:extLst>
              <a:ext uri="{FF2B5EF4-FFF2-40B4-BE49-F238E27FC236}">
                <a16:creationId xmlns:a16="http://schemas.microsoft.com/office/drawing/2014/main" xmlns="" id="{2F241265-BF09-3FDA-A9A1-3ED2E16CD0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101006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968C177E-64C2-047E-0FA4-D76A4B2C89F3}"/>
              </a:ext>
            </a:extLst>
          </p:cNvPr>
          <p:cNvSpPr>
            <a:spLocks noGrp="1" noChangeArrowheads="1"/>
          </p:cNvSpPr>
          <p:nvPr>
            <p:ph type="dt" sz="half" idx="10"/>
          </p:nvPr>
        </p:nvSpPr>
        <p:spPr>
          <a:ln/>
        </p:spPr>
        <p:txBody>
          <a:bodyPr/>
          <a:lstStyle>
            <a:lvl1pPr>
              <a:defRPr/>
            </a:lvl1pPr>
          </a:lstStyle>
          <a:p>
            <a:pPr>
              <a:defRPr/>
            </a:pPr>
            <a:fld id="{1062EAF2-526A-4B7E-AED8-314E631E7892}" type="datetimeFigureOut">
              <a:rPr lang="en-US"/>
              <a:pPr>
                <a:defRPr/>
              </a:pPr>
              <a:t>3/4/2025</a:t>
            </a:fld>
            <a:endParaRPr lang="en-US"/>
          </a:p>
        </p:txBody>
      </p:sp>
      <p:sp>
        <p:nvSpPr>
          <p:cNvPr id="6" name="Rectangle 5">
            <a:extLst>
              <a:ext uri="{FF2B5EF4-FFF2-40B4-BE49-F238E27FC236}">
                <a16:creationId xmlns:a16="http://schemas.microsoft.com/office/drawing/2014/main" xmlns="" id="{1956C3C0-4FBB-D8E4-5CD5-E92AA56359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630396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C02FA17F-4FB0-8C7A-6F23-4BCDD675F577}"/>
              </a:ext>
            </a:extLst>
          </p:cNvPr>
          <p:cNvSpPr>
            <a:spLocks noGrp="1" noChangeArrowheads="1"/>
          </p:cNvSpPr>
          <p:nvPr>
            <p:ph type="dt" sz="half" idx="10"/>
          </p:nvPr>
        </p:nvSpPr>
        <p:spPr>
          <a:ln/>
        </p:spPr>
        <p:txBody>
          <a:bodyPr/>
          <a:lstStyle>
            <a:lvl1pPr>
              <a:defRPr/>
            </a:lvl1pPr>
          </a:lstStyle>
          <a:p>
            <a:pPr>
              <a:defRPr/>
            </a:pPr>
            <a:fld id="{E0DAEBD0-587A-4AA0-BB37-54CC63A64ADE}" type="datetimeFigureOut">
              <a:rPr lang="en-US"/>
              <a:pPr>
                <a:defRPr/>
              </a:pPr>
              <a:t>3/4/2025</a:t>
            </a:fld>
            <a:endParaRPr lang="en-US"/>
          </a:p>
        </p:txBody>
      </p:sp>
      <p:sp>
        <p:nvSpPr>
          <p:cNvPr id="8" name="Rectangle 5">
            <a:extLst>
              <a:ext uri="{FF2B5EF4-FFF2-40B4-BE49-F238E27FC236}">
                <a16:creationId xmlns:a16="http://schemas.microsoft.com/office/drawing/2014/main" xmlns="" id="{31D7F958-9A45-0F19-876A-F2F21155D5D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6962002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28054501-DCFF-A442-A15B-C2D5F3A8F8E4}"/>
              </a:ext>
            </a:extLst>
          </p:cNvPr>
          <p:cNvSpPr>
            <a:spLocks noGrp="1" noChangeArrowheads="1"/>
          </p:cNvSpPr>
          <p:nvPr>
            <p:ph type="dt" sz="half" idx="10"/>
          </p:nvPr>
        </p:nvSpPr>
        <p:spPr>
          <a:ln/>
        </p:spPr>
        <p:txBody>
          <a:bodyPr/>
          <a:lstStyle>
            <a:lvl1pPr>
              <a:defRPr/>
            </a:lvl1pPr>
          </a:lstStyle>
          <a:p>
            <a:pPr>
              <a:defRPr/>
            </a:pPr>
            <a:fld id="{6A4FAF08-4D87-41E1-B669-E6F193E25383}" type="datetimeFigureOut">
              <a:rPr lang="en-US"/>
              <a:pPr>
                <a:defRPr/>
              </a:pPr>
              <a:t>3/4/2025</a:t>
            </a:fld>
            <a:endParaRPr lang="en-US"/>
          </a:p>
        </p:txBody>
      </p:sp>
      <p:sp>
        <p:nvSpPr>
          <p:cNvPr id="4" name="Rectangle 5">
            <a:extLst>
              <a:ext uri="{FF2B5EF4-FFF2-40B4-BE49-F238E27FC236}">
                <a16:creationId xmlns:a16="http://schemas.microsoft.com/office/drawing/2014/main" xmlns="" id="{0E95E920-4AB9-8BAF-BB1E-AE99E42806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521268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EA6EF245-8F10-70CC-10D6-408BEBDF4703}"/>
              </a:ext>
            </a:extLst>
          </p:cNvPr>
          <p:cNvSpPr>
            <a:spLocks noGrp="1" noChangeArrowheads="1"/>
          </p:cNvSpPr>
          <p:nvPr>
            <p:ph type="dt" sz="half" idx="10"/>
          </p:nvPr>
        </p:nvSpPr>
        <p:spPr>
          <a:ln/>
        </p:spPr>
        <p:txBody>
          <a:bodyPr/>
          <a:lstStyle>
            <a:lvl1pPr>
              <a:defRPr/>
            </a:lvl1pPr>
          </a:lstStyle>
          <a:p>
            <a:pPr>
              <a:defRPr/>
            </a:pPr>
            <a:fld id="{64577047-9FB5-44E7-8E6B-6E2DE14AC945}" type="datetimeFigureOut">
              <a:rPr lang="en-US"/>
              <a:pPr>
                <a:defRPr/>
              </a:pPr>
              <a:t>3/4/2025</a:t>
            </a:fld>
            <a:endParaRPr lang="en-US"/>
          </a:p>
        </p:txBody>
      </p:sp>
      <p:sp>
        <p:nvSpPr>
          <p:cNvPr id="3" name="Rectangle 5">
            <a:extLst>
              <a:ext uri="{FF2B5EF4-FFF2-40B4-BE49-F238E27FC236}">
                <a16:creationId xmlns:a16="http://schemas.microsoft.com/office/drawing/2014/main" xmlns="" id="{60702048-80D0-B3BE-8E60-44B61DCCB9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5248175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EF75F8EC-77AE-7038-B104-B040BF435474}"/>
              </a:ext>
            </a:extLst>
          </p:cNvPr>
          <p:cNvSpPr>
            <a:spLocks noGrp="1" noChangeArrowheads="1"/>
          </p:cNvSpPr>
          <p:nvPr>
            <p:ph type="dt" sz="half" idx="10"/>
          </p:nvPr>
        </p:nvSpPr>
        <p:spPr>
          <a:ln/>
        </p:spPr>
        <p:txBody>
          <a:bodyPr/>
          <a:lstStyle>
            <a:lvl1pPr>
              <a:defRPr/>
            </a:lvl1pPr>
          </a:lstStyle>
          <a:p>
            <a:pPr>
              <a:defRPr/>
            </a:pPr>
            <a:fld id="{66F9BA09-F06B-491D-8CE3-889D87A44CFA}" type="datetimeFigureOut">
              <a:rPr lang="en-US"/>
              <a:pPr>
                <a:defRPr/>
              </a:pPr>
              <a:t>3/4/2025</a:t>
            </a:fld>
            <a:endParaRPr lang="en-US"/>
          </a:p>
        </p:txBody>
      </p:sp>
      <p:sp>
        <p:nvSpPr>
          <p:cNvPr id="6" name="Rectangle 5">
            <a:extLst>
              <a:ext uri="{FF2B5EF4-FFF2-40B4-BE49-F238E27FC236}">
                <a16:creationId xmlns:a16="http://schemas.microsoft.com/office/drawing/2014/main" xmlns="" id="{94DEB462-E6D1-CAF4-42D8-BBAE702234A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655323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D3750A08-A0AC-E35F-F4C4-A5F7E71E2676}"/>
              </a:ext>
            </a:extLst>
          </p:cNvPr>
          <p:cNvSpPr>
            <a:spLocks noGrp="1" noChangeArrowheads="1"/>
          </p:cNvSpPr>
          <p:nvPr>
            <p:ph type="dt" sz="half" idx="10"/>
          </p:nvPr>
        </p:nvSpPr>
        <p:spPr>
          <a:ln/>
        </p:spPr>
        <p:txBody>
          <a:bodyPr/>
          <a:lstStyle>
            <a:lvl1pPr>
              <a:defRPr/>
            </a:lvl1pPr>
          </a:lstStyle>
          <a:p>
            <a:pPr>
              <a:defRPr/>
            </a:pPr>
            <a:fld id="{B15DC099-3E23-4D93-9E77-70B44CD7DDA6}" type="datetimeFigureOut">
              <a:rPr lang="en-US"/>
              <a:pPr>
                <a:defRPr/>
              </a:pPr>
              <a:t>3/4/2025</a:t>
            </a:fld>
            <a:endParaRPr lang="en-US"/>
          </a:p>
        </p:txBody>
      </p:sp>
      <p:sp>
        <p:nvSpPr>
          <p:cNvPr id="6" name="Rectangle 5">
            <a:extLst>
              <a:ext uri="{FF2B5EF4-FFF2-40B4-BE49-F238E27FC236}">
                <a16:creationId xmlns:a16="http://schemas.microsoft.com/office/drawing/2014/main" xmlns="" id="{9B4E8FE2-2EF9-10B9-2E41-37C6516503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328193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8E204578-7D58-2E2C-27B8-C29CF6FA0485}"/>
              </a:ext>
            </a:extLst>
          </p:cNvPr>
          <p:cNvSpPr>
            <a:spLocks noGrp="1" noChangeArrowheads="1"/>
          </p:cNvSpPr>
          <p:nvPr>
            <p:ph type="dt" sz="half" idx="10"/>
          </p:nvPr>
        </p:nvSpPr>
        <p:spPr>
          <a:ln/>
        </p:spPr>
        <p:txBody>
          <a:bodyPr/>
          <a:lstStyle>
            <a:lvl1pPr>
              <a:defRPr/>
            </a:lvl1pPr>
          </a:lstStyle>
          <a:p>
            <a:pPr>
              <a:defRPr/>
            </a:pPr>
            <a:fld id="{511FCEAF-072E-4C8D-839C-8335B8E55073}" type="datetimeFigureOut">
              <a:rPr lang="en-US"/>
              <a:pPr>
                <a:defRPr/>
              </a:pPr>
              <a:t>3/4/2025</a:t>
            </a:fld>
            <a:endParaRPr lang="en-US"/>
          </a:p>
        </p:txBody>
      </p:sp>
      <p:sp>
        <p:nvSpPr>
          <p:cNvPr id="5" name="Rectangle 5">
            <a:extLst>
              <a:ext uri="{FF2B5EF4-FFF2-40B4-BE49-F238E27FC236}">
                <a16:creationId xmlns:a16="http://schemas.microsoft.com/office/drawing/2014/main" xmlns="" id="{601FB1E0-DBD5-2595-CBF0-6A1B542B79A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9292345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49D4C5B5-D202-0882-5B3A-B60678D0E9CE}"/>
              </a:ext>
            </a:extLst>
          </p:cNvPr>
          <p:cNvSpPr>
            <a:spLocks noGrp="1" noChangeArrowheads="1"/>
          </p:cNvSpPr>
          <p:nvPr>
            <p:ph type="dt" sz="half" idx="10"/>
          </p:nvPr>
        </p:nvSpPr>
        <p:spPr>
          <a:ln/>
        </p:spPr>
        <p:txBody>
          <a:bodyPr/>
          <a:lstStyle>
            <a:lvl1pPr>
              <a:defRPr/>
            </a:lvl1pPr>
          </a:lstStyle>
          <a:p>
            <a:pPr>
              <a:defRPr/>
            </a:pPr>
            <a:fld id="{3610BB75-465F-4F4A-9A68-AF026740EC6E}" type="datetimeFigureOut">
              <a:rPr lang="en-US"/>
              <a:pPr>
                <a:defRPr/>
              </a:pPr>
              <a:t>3/4/2025</a:t>
            </a:fld>
            <a:endParaRPr lang="en-US"/>
          </a:p>
        </p:txBody>
      </p:sp>
      <p:sp>
        <p:nvSpPr>
          <p:cNvPr id="5" name="Rectangle 5">
            <a:extLst>
              <a:ext uri="{FF2B5EF4-FFF2-40B4-BE49-F238E27FC236}">
                <a16:creationId xmlns:a16="http://schemas.microsoft.com/office/drawing/2014/main" xmlns="" id="{7D6C9D23-4CD6-CEDE-7F29-098C77BFFAF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97330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7271028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xmlns="" id="{030A8FDF-1482-4DF2-DD7B-89C8843EDDC6}"/>
              </a:ext>
            </a:extLst>
          </p:cNvPr>
          <p:cNvSpPr>
            <a:spLocks noGrp="1"/>
          </p:cNvSpPr>
          <p:nvPr>
            <p:ph type="sldNum" sz="quarter" idx="10"/>
          </p:nvPr>
        </p:nvSpPr>
        <p:spPr>
          <a:xfrm>
            <a:off x="0" y="0"/>
            <a:ext cx="0" cy="0"/>
          </a:xfrm>
        </p:spPr>
        <p:txBody>
          <a:bodyPr/>
          <a:lstStyle>
            <a:lvl1pPr>
              <a:defRPr/>
            </a:lvl1pPr>
          </a:lstStyle>
          <a:p>
            <a:pPr>
              <a:defRPr/>
            </a:pPr>
            <a:fld id="{91D3C44D-0664-4391-8550-B7CF8B93F6A0}" type="slidenum">
              <a:rPr/>
              <a:pPr>
                <a:defRPr/>
              </a:pPr>
              <a:t>‹#›</a:t>
            </a:fld>
            <a:endParaRPr/>
          </a:p>
        </p:txBody>
      </p:sp>
    </p:spTree>
    <p:extLst>
      <p:ext uri="{BB962C8B-B14F-4D97-AF65-F5344CB8AC3E}">
        <p14:creationId xmlns:p14="http://schemas.microsoft.com/office/powerpoint/2010/main" val="1189472296"/>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445325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11475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26375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293877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22490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627237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971851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30230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3621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841020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27997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935045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98804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00655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13663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21918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071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57968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85323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519079F0-6D78-B1DB-9B1B-45B5BA009C1D}"/>
              </a:ext>
            </a:extLst>
          </p:cNvPr>
          <p:cNvSpPr>
            <a:spLocks noGrp="1"/>
          </p:cNvSpPr>
          <p:nvPr>
            <p:ph type="dt" sz="half" idx="10"/>
          </p:nvPr>
        </p:nvSpPr>
        <p:spPr/>
        <p:txBody>
          <a:bodyPr/>
          <a:lstStyle>
            <a:lvl1pPr>
              <a:defRPr/>
            </a:lvl1pPr>
          </a:lstStyle>
          <a:p>
            <a:pPr>
              <a:defRPr/>
            </a:pPr>
            <a:fld id="{E21D765D-8868-4049-9BBF-9DA38049267E}" type="datetimeFigureOut">
              <a:rPr lang="en-US"/>
              <a:pPr>
                <a:defRPr/>
              </a:pPr>
              <a:t>3/4/2025</a:t>
            </a:fld>
            <a:endParaRPr lang="en-US"/>
          </a:p>
        </p:txBody>
      </p:sp>
      <p:sp>
        <p:nvSpPr>
          <p:cNvPr id="5" name="Footer Placeholder 4">
            <a:extLst>
              <a:ext uri="{FF2B5EF4-FFF2-40B4-BE49-F238E27FC236}">
                <a16:creationId xmlns:a16="http://schemas.microsoft.com/office/drawing/2014/main" xmlns="" id="{A0519AC0-B507-498D-A196-FE779EA2219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1BC26103-17DF-5B09-DCAD-8B13AB316E2C}"/>
              </a:ext>
            </a:extLst>
          </p:cNvPr>
          <p:cNvSpPr>
            <a:spLocks noGrp="1"/>
          </p:cNvSpPr>
          <p:nvPr>
            <p:ph type="sldNum" sz="quarter" idx="12"/>
          </p:nvPr>
        </p:nvSpPr>
        <p:spPr/>
        <p:txBody>
          <a:bodyPr/>
          <a:lstStyle>
            <a:lvl1pPr>
              <a:defRPr/>
            </a:lvl1pPr>
          </a:lstStyle>
          <a:p>
            <a:pPr>
              <a:defRPr/>
            </a:pPr>
            <a:fld id="{8E25CC5C-2FC1-4A21-B8F4-36EEAB219DCD}" type="slidenum">
              <a:rPr lang="en-US"/>
              <a:pPr>
                <a:defRPr/>
              </a:pPr>
              <a:t>‹#›</a:t>
            </a:fld>
            <a:endParaRPr lang="en-US"/>
          </a:p>
        </p:txBody>
      </p:sp>
    </p:spTree>
    <p:extLst>
      <p:ext uri="{BB962C8B-B14F-4D97-AF65-F5344CB8AC3E}">
        <p14:creationId xmlns:p14="http://schemas.microsoft.com/office/powerpoint/2010/main" val="148306932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97A7B9F-BC49-A5B5-A541-87032F455F0D}"/>
              </a:ext>
            </a:extLst>
          </p:cNvPr>
          <p:cNvSpPr>
            <a:spLocks noGrp="1"/>
          </p:cNvSpPr>
          <p:nvPr>
            <p:ph type="dt" sz="half" idx="10"/>
          </p:nvPr>
        </p:nvSpPr>
        <p:spPr/>
        <p:txBody>
          <a:bodyPr/>
          <a:lstStyle>
            <a:lvl1pPr>
              <a:defRPr/>
            </a:lvl1pPr>
          </a:lstStyle>
          <a:p>
            <a:pPr>
              <a:defRPr/>
            </a:pPr>
            <a:fld id="{ACFDBE38-F08C-438C-B2B7-23A0644FFD7F}" type="datetimeFigureOut">
              <a:rPr lang="en-US"/>
              <a:pPr>
                <a:defRPr/>
              </a:pPr>
              <a:t>3/4/2025</a:t>
            </a:fld>
            <a:endParaRPr lang="en-US"/>
          </a:p>
        </p:txBody>
      </p:sp>
      <p:sp>
        <p:nvSpPr>
          <p:cNvPr id="5" name="Footer Placeholder 4">
            <a:extLst>
              <a:ext uri="{FF2B5EF4-FFF2-40B4-BE49-F238E27FC236}">
                <a16:creationId xmlns:a16="http://schemas.microsoft.com/office/drawing/2014/main" xmlns="" id="{CC24832D-83EE-4C44-5B1A-DA0621D1AB1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8AA3C082-4AD1-621A-4C8D-2DAD60499B71}"/>
              </a:ext>
            </a:extLst>
          </p:cNvPr>
          <p:cNvSpPr>
            <a:spLocks noGrp="1"/>
          </p:cNvSpPr>
          <p:nvPr>
            <p:ph type="sldNum" sz="quarter" idx="12"/>
          </p:nvPr>
        </p:nvSpPr>
        <p:spPr/>
        <p:txBody>
          <a:bodyPr/>
          <a:lstStyle>
            <a:lvl1pPr>
              <a:defRPr/>
            </a:lvl1pPr>
          </a:lstStyle>
          <a:p>
            <a:pPr>
              <a:defRPr/>
            </a:pPr>
            <a:fld id="{91AE4705-5E61-4D36-8196-148458D6F833}" type="slidenum">
              <a:rPr lang="en-US"/>
              <a:pPr>
                <a:defRPr/>
              </a:pPr>
              <a:t>‹#›</a:t>
            </a:fld>
            <a:endParaRPr lang="en-US"/>
          </a:p>
        </p:txBody>
      </p:sp>
    </p:spTree>
    <p:extLst>
      <p:ext uri="{BB962C8B-B14F-4D97-AF65-F5344CB8AC3E}">
        <p14:creationId xmlns:p14="http://schemas.microsoft.com/office/powerpoint/2010/main" val="22119781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B90B3689-CECB-71C7-F28C-6BD48477AF6A}"/>
              </a:ext>
            </a:extLst>
          </p:cNvPr>
          <p:cNvSpPr>
            <a:spLocks noGrp="1"/>
          </p:cNvSpPr>
          <p:nvPr>
            <p:ph type="dt" sz="half" idx="10"/>
          </p:nvPr>
        </p:nvSpPr>
        <p:spPr/>
        <p:txBody>
          <a:bodyPr/>
          <a:lstStyle>
            <a:lvl1pPr>
              <a:defRPr/>
            </a:lvl1pPr>
          </a:lstStyle>
          <a:p>
            <a:pPr>
              <a:defRPr/>
            </a:pPr>
            <a:fld id="{4E36128A-B059-4894-A63D-FFA48D843BD2}" type="datetimeFigureOut">
              <a:rPr lang="en-US"/>
              <a:pPr>
                <a:defRPr/>
              </a:pPr>
              <a:t>3/4/2025</a:t>
            </a:fld>
            <a:endParaRPr lang="en-US"/>
          </a:p>
        </p:txBody>
      </p:sp>
      <p:sp>
        <p:nvSpPr>
          <p:cNvPr id="5" name="Footer Placeholder 4">
            <a:extLst>
              <a:ext uri="{FF2B5EF4-FFF2-40B4-BE49-F238E27FC236}">
                <a16:creationId xmlns:a16="http://schemas.microsoft.com/office/drawing/2014/main" xmlns="" id="{113DD11F-9AAC-EA29-7B0B-1A91D31142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D09CD7EE-A197-D60D-6395-4B3E30A581CB}"/>
              </a:ext>
            </a:extLst>
          </p:cNvPr>
          <p:cNvSpPr>
            <a:spLocks noGrp="1"/>
          </p:cNvSpPr>
          <p:nvPr>
            <p:ph type="sldNum" sz="quarter" idx="12"/>
          </p:nvPr>
        </p:nvSpPr>
        <p:spPr/>
        <p:txBody>
          <a:bodyPr/>
          <a:lstStyle>
            <a:lvl1pPr>
              <a:defRPr/>
            </a:lvl1pPr>
          </a:lstStyle>
          <a:p>
            <a:pPr>
              <a:defRPr/>
            </a:pPr>
            <a:fld id="{C2B7CFA6-BC5E-4912-B343-4FB3E4C15800}" type="slidenum">
              <a:rPr lang="en-US"/>
              <a:pPr>
                <a:defRPr/>
              </a:pPr>
              <a:t>‹#›</a:t>
            </a:fld>
            <a:endParaRPr lang="en-US"/>
          </a:p>
        </p:txBody>
      </p:sp>
    </p:spTree>
    <p:extLst>
      <p:ext uri="{BB962C8B-B14F-4D97-AF65-F5344CB8AC3E}">
        <p14:creationId xmlns:p14="http://schemas.microsoft.com/office/powerpoint/2010/main" val="352690002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A6F34CF3-EC0D-4E05-D06A-E448A66A1223}"/>
              </a:ext>
            </a:extLst>
          </p:cNvPr>
          <p:cNvSpPr>
            <a:spLocks noGrp="1"/>
          </p:cNvSpPr>
          <p:nvPr>
            <p:ph type="dt" sz="half" idx="10"/>
          </p:nvPr>
        </p:nvSpPr>
        <p:spPr/>
        <p:txBody>
          <a:bodyPr/>
          <a:lstStyle>
            <a:lvl1pPr>
              <a:defRPr/>
            </a:lvl1pPr>
          </a:lstStyle>
          <a:p>
            <a:pPr>
              <a:defRPr/>
            </a:pPr>
            <a:fld id="{7BCA3D7B-61A0-4A55-82B9-1E82660E9676}" type="datetimeFigureOut">
              <a:rPr lang="en-US"/>
              <a:pPr>
                <a:defRPr/>
              </a:pPr>
              <a:t>3/4/2025</a:t>
            </a:fld>
            <a:endParaRPr lang="en-US"/>
          </a:p>
        </p:txBody>
      </p:sp>
      <p:sp>
        <p:nvSpPr>
          <p:cNvPr id="6" name="Footer Placeholder 4">
            <a:extLst>
              <a:ext uri="{FF2B5EF4-FFF2-40B4-BE49-F238E27FC236}">
                <a16:creationId xmlns:a16="http://schemas.microsoft.com/office/drawing/2014/main" xmlns="" id="{A9585EC5-7907-E6D4-BDCF-25DBD6B59E8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E0F88EF3-DB0A-79D6-47AE-BC4B21DBFA93}"/>
              </a:ext>
            </a:extLst>
          </p:cNvPr>
          <p:cNvSpPr>
            <a:spLocks noGrp="1"/>
          </p:cNvSpPr>
          <p:nvPr>
            <p:ph type="sldNum" sz="quarter" idx="12"/>
          </p:nvPr>
        </p:nvSpPr>
        <p:spPr/>
        <p:txBody>
          <a:bodyPr/>
          <a:lstStyle>
            <a:lvl1pPr>
              <a:defRPr/>
            </a:lvl1pPr>
          </a:lstStyle>
          <a:p>
            <a:pPr>
              <a:defRPr/>
            </a:pPr>
            <a:fld id="{EA27A7E1-A102-4934-BA07-91E83BE1F16C}" type="slidenum">
              <a:rPr lang="en-US"/>
              <a:pPr>
                <a:defRPr/>
              </a:pPr>
              <a:t>‹#›</a:t>
            </a:fld>
            <a:endParaRPr lang="en-US"/>
          </a:p>
        </p:txBody>
      </p:sp>
    </p:spTree>
    <p:extLst>
      <p:ext uri="{BB962C8B-B14F-4D97-AF65-F5344CB8AC3E}">
        <p14:creationId xmlns:p14="http://schemas.microsoft.com/office/powerpoint/2010/main" val="1613165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D70386D4-E365-E3BF-DA73-FB14C789A708}"/>
              </a:ext>
            </a:extLst>
          </p:cNvPr>
          <p:cNvSpPr>
            <a:spLocks noGrp="1"/>
          </p:cNvSpPr>
          <p:nvPr>
            <p:ph type="dt" sz="half" idx="10"/>
          </p:nvPr>
        </p:nvSpPr>
        <p:spPr/>
        <p:txBody>
          <a:bodyPr/>
          <a:lstStyle>
            <a:lvl1pPr>
              <a:defRPr/>
            </a:lvl1pPr>
          </a:lstStyle>
          <a:p>
            <a:pPr>
              <a:defRPr/>
            </a:pPr>
            <a:fld id="{A691C455-5666-4E92-91EA-D458973AA042}" type="datetimeFigureOut">
              <a:rPr lang="en-US"/>
              <a:pPr>
                <a:defRPr/>
              </a:pPr>
              <a:t>3/4/2025</a:t>
            </a:fld>
            <a:endParaRPr lang="en-US"/>
          </a:p>
        </p:txBody>
      </p:sp>
      <p:sp>
        <p:nvSpPr>
          <p:cNvPr id="8" name="Footer Placeholder 4">
            <a:extLst>
              <a:ext uri="{FF2B5EF4-FFF2-40B4-BE49-F238E27FC236}">
                <a16:creationId xmlns:a16="http://schemas.microsoft.com/office/drawing/2014/main" xmlns="" id="{D3325AE6-A48C-3E06-E2AE-A744B053261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40CB41AF-650B-3186-AC0C-0AECB0D7EA4F}"/>
              </a:ext>
            </a:extLst>
          </p:cNvPr>
          <p:cNvSpPr>
            <a:spLocks noGrp="1"/>
          </p:cNvSpPr>
          <p:nvPr>
            <p:ph type="sldNum" sz="quarter" idx="12"/>
          </p:nvPr>
        </p:nvSpPr>
        <p:spPr/>
        <p:txBody>
          <a:bodyPr/>
          <a:lstStyle>
            <a:lvl1pPr>
              <a:defRPr/>
            </a:lvl1pPr>
          </a:lstStyle>
          <a:p>
            <a:pPr>
              <a:defRPr/>
            </a:pPr>
            <a:fld id="{5582B446-5AF2-4024-9A05-A52ED0BA2388}" type="slidenum">
              <a:rPr lang="en-US"/>
              <a:pPr>
                <a:defRPr/>
              </a:pPr>
              <a:t>‹#›</a:t>
            </a:fld>
            <a:endParaRPr lang="en-US"/>
          </a:p>
        </p:txBody>
      </p:sp>
    </p:spTree>
    <p:extLst>
      <p:ext uri="{BB962C8B-B14F-4D97-AF65-F5344CB8AC3E}">
        <p14:creationId xmlns:p14="http://schemas.microsoft.com/office/powerpoint/2010/main" val="39626325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BB84784A-FDEC-4991-1484-C096C511BA96}"/>
              </a:ext>
            </a:extLst>
          </p:cNvPr>
          <p:cNvSpPr>
            <a:spLocks noGrp="1"/>
          </p:cNvSpPr>
          <p:nvPr>
            <p:ph type="dt" sz="half" idx="10"/>
          </p:nvPr>
        </p:nvSpPr>
        <p:spPr/>
        <p:txBody>
          <a:bodyPr/>
          <a:lstStyle>
            <a:lvl1pPr>
              <a:defRPr/>
            </a:lvl1pPr>
          </a:lstStyle>
          <a:p>
            <a:pPr>
              <a:defRPr/>
            </a:pPr>
            <a:fld id="{D917DF16-11F7-448F-A8DD-5F028EF1BE23}" type="datetimeFigureOut">
              <a:rPr lang="en-US"/>
              <a:pPr>
                <a:defRPr/>
              </a:pPr>
              <a:t>3/4/2025</a:t>
            </a:fld>
            <a:endParaRPr lang="en-US"/>
          </a:p>
        </p:txBody>
      </p:sp>
      <p:sp>
        <p:nvSpPr>
          <p:cNvPr id="4" name="Footer Placeholder 4">
            <a:extLst>
              <a:ext uri="{FF2B5EF4-FFF2-40B4-BE49-F238E27FC236}">
                <a16:creationId xmlns:a16="http://schemas.microsoft.com/office/drawing/2014/main" xmlns="" id="{41AB267D-A58D-9A34-5696-6BE87D676C1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4ED27F41-BBEC-8E82-CCAD-C02DDDB80646}"/>
              </a:ext>
            </a:extLst>
          </p:cNvPr>
          <p:cNvSpPr>
            <a:spLocks noGrp="1"/>
          </p:cNvSpPr>
          <p:nvPr>
            <p:ph type="sldNum" sz="quarter" idx="12"/>
          </p:nvPr>
        </p:nvSpPr>
        <p:spPr/>
        <p:txBody>
          <a:bodyPr/>
          <a:lstStyle>
            <a:lvl1pPr>
              <a:defRPr/>
            </a:lvl1pPr>
          </a:lstStyle>
          <a:p>
            <a:pPr>
              <a:defRPr/>
            </a:pPr>
            <a:fld id="{069A273E-F6FB-4273-BC55-EDC7A346D19D}" type="slidenum">
              <a:rPr lang="en-US"/>
              <a:pPr>
                <a:defRPr/>
              </a:pPr>
              <a:t>‹#›</a:t>
            </a:fld>
            <a:endParaRPr lang="en-US"/>
          </a:p>
        </p:txBody>
      </p:sp>
    </p:spTree>
    <p:extLst>
      <p:ext uri="{BB962C8B-B14F-4D97-AF65-F5344CB8AC3E}">
        <p14:creationId xmlns:p14="http://schemas.microsoft.com/office/powerpoint/2010/main" val="418719873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1AA0BCD9-F2EF-B46D-1C11-801FA8C0246C}"/>
              </a:ext>
            </a:extLst>
          </p:cNvPr>
          <p:cNvSpPr>
            <a:spLocks noGrp="1"/>
          </p:cNvSpPr>
          <p:nvPr>
            <p:ph type="dt" sz="half" idx="10"/>
          </p:nvPr>
        </p:nvSpPr>
        <p:spPr/>
        <p:txBody>
          <a:bodyPr/>
          <a:lstStyle>
            <a:lvl1pPr>
              <a:defRPr/>
            </a:lvl1pPr>
          </a:lstStyle>
          <a:p>
            <a:pPr>
              <a:defRPr/>
            </a:pPr>
            <a:fld id="{1F392EF7-1350-417D-A5B2-A701C2DD5A0C}" type="datetimeFigureOut">
              <a:rPr lang="en-US"/>
              <a:pPr>
                <a:defRPr/>
              </a:pPr>
              <a:t>3/4/2025</a:t>
            </a:fld>
            <a:endParaRPr lang="en-US"/>
          </a:p>
        </p:txBody>
      </p:sp>
      <p:sp>
        <p:nvSpPr>
          <p:cNvPr id="3" name="Footer Placeholder 4">
            <a:extLst>
              <a:ext uri="{FF2B5EF4-FFF2-40B4-BE49-F238E27FC236}">
                <a16:creationId xmlns:a16="http://schemas.microsoft.com/office/drawing/2014/main" xmlns="" id="{806D83AA-29D5-C4D6-E335-2F5ACDFF6D3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0591CCC1-0363-1E2E-58AB-0F17C4BB3B3C}"/>
              </a:ext>
            </a:extLst>
          </p:cNvPr>
          <p:cNvSpPr>
            <a:spLocks noGrp="1"/>
          </p:cNvSpPr>
          <p:nvPr>
            <p:ph type="sldNum" sz="quarter" idx="12"/>
          </p:nvPr>
        </p:nvSpPr>
        <p:spPr/>
        <p:txBody>
          <a:bodyPr/>
          <a:lstStyle>
            <a:lvl1pPr>
              <a:defRPr/>
            </a:lvl1pPr>
          </a:lstStyle>
          <a:p>
            <a:pPr>
              <a:defRPr/>
            </a:pPr>
            <a:fld id="{D28E3A18-A5A7-4DE3-8708-92ADD3727057}" type="slidenum">
              <a:rPr lang="en-US"/>
              <a:pPr>
                <a:defRPr/>
              </a:pPr>
              <a:t>‹#›</a:t>
            </a:fld>
            <a:endParaRPr lang="en-US"/>
          </a:p>
        </p:txBody>
      </p:sp>
    </p:spTree>
    <p:extLst>
      <p:ext uri="{BB962C8B-B14F-4D97-AF65-F5344CB8AC3E}">
        <p14:creationId xmlns:p14="http://schemas.microsoft.com/office/powerpoint/2010/main" val="410985103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xmlns="" id="{FB2912FE-E392-3491-A021-D0395EC39C85}"/>
              </a:ext>
            </a:extLst>
          </p:cNvPr>
          <p:cNvSpPr>
            <a:spLocks noGrp="1"/>
          </p:cNvSpPr>
          <p:nvPr>
            <p:ph type="dt" sz="half" idx="10"/>
          </p:nvPr>
        </p:nvSpPr>
        <p:spPr/>
        <p:txBody>
          <a:bodyPr/>
          <a:lstStyle>
            <a:lvl1pPr>
              <a:defRPr/>
            </a:lvl1pPr>
          </a:lstStyle>
          <a:p>
            <a:pPr>
              <a:defRPr/>
            </a:pPr>
            <a:fld id="{FB13E785-4A35-482D-BFF9-EF9E2E4DFDEB}" type="datetimeFigureOut">
              <a:rPr lang="en-US"/>
              <a:pPr>
                <a:defRPr/>
              </a:pPr>
              <a:t>3/4/2025</a:t>
            </a:fld>
            <a:endParaRPr lang="en-US"/>
          </a:p>
        </p:txBody>
      </p:sp>
      <p:sp>
        <p:nvSpPr>
          <p:cNvPr id="6" name="Footer Placeholder 4">
            <a:extLst>
              <a:ext uri="{FF2B5EF4-FFF2-40B4-BE49-F238E27FC236}">
                <a16:creationId xmlns:a16="http://schemas.microsoft.com/office/drawing/2014/main" xmlns="" id="{0C705C97-8169-BC95-A5EB-EB30B799FCC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959391F5-F00B-3FA0-FCF5-1F3132A875B1}"/>
              </a:ext>
            </a:extLst>
          </p:cNvPr>
          <p:cNvSpPr>
            <a:spLocks noGrp="1"/>
          </p:cNvSpPr>
          <p:nvPr>
            <p:ph type="sldNum" sz="quarter" idx="12"/>
          </p:nvPr>
        </p:nvSpPr>
        <p:spPr/>
        <p:txBody>
          <a:bodyPr/>
          <a:lstStyle>
            <a:lvl1pPr>
              <a:defRPr/>
            </a:lvl1pPr>
          </a:lstStyle>
          <a:p>
            <a:pPr>
              <a:defRPr/>
            </a:pPr>
            <a:fld id="{32CB8A98-32EE-4AEE-B79E-FBCC12FBCC69}" type="slidenum">
              <a:rPr lang="en-US"/>
              <a:pPr>
                <a:defRPr/>
              </a:pPr>
              <a:t>‹#›</a:t>
            </a:fld>
            <a:endParaRPr lang="en-US"/>
          </a:p>
        </p:txBody>
      </p:sp>
    </p:spTree>
    <p:extLst>
      <p:ext uri="{BB962C8B-B14F-4D97-AF65-F5344CB8AC3E}">
        <p14:creationId xmlns:p14="http://schemas.microsoft.com/office/powerpoint/2010/main" val="344201737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xmlns="" id="{F1FF6EFF-FB5C-4D67-901E-A48B59B28E9B}"/>
              </a:ext>
            </a:extLst>
          </p:cNvPr>
          <p:cNvSpPr>
            <a:spLocks noGrp="1"/>
          </p:cNvSpPr>
          <p:nvPr>
            <p:ph type="dt" sz="half" idx="10"/>
          </p:nvPr>
        </p:nvSpPr>
        <p:spPr/>
        <p:txBody>
          <a:bodyPr/>
          <a:lstStyle>
            <a:lvl1pPr>
              <a:defRPr/>
            </a:lvl1pPr>
          </a:lstStyle>
          <a:p>
            <a:pPr>
              <a:defRPr/>
            </a:pPr>
            <a:fld id="{4AC05D29-EA15-474A-A587-DDF3E5C47500}" type="datetimeFigureOut">
              <a:rPr lang="en-US"/>
              <a:pPr>
                <a:defRPr/>
              </a:pPr>
              <a:t>3/4/2025</a:t>
            </a:fld>
            <a:endParaRPr lang="en-US"/>
          </a:p>
        </p:txBody>
      </p:sp>
      <p:sp>
        <p:nvSpPr>
          <p:cNvPr id="6" name="Footer Placeholder 4">
            <a:extLst>
              <a:ext uri="{FF2B5EF4-FFF2-40B4-BE49-F238E27FC236}">
                <a16:creationId xmlns:a16="http://schemas.microsoft.com/office/drawing/2014/main" xmlns="" id="{7CB369C6-152F-64D4-0B33-181D29A88D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75CEBBA3-43B4-1B54-3F97-1E4D0B40583E}"/>
              </a:ext>
            </a:extLst>
          </p:cNvPr>
          <p:cNvSpPr>
            <a:spLocks noGrp="1"/>
          </p:cNvSpPr>
          <p:nvPr>
            <p:ph type="sldNum" sz="quarter" idx="12"/>
          </p:nvPr>
        </p:nvSpPr>
        <p:spPr/>
        <p:txBody>
          <a:bodyPr/>
          <a:lstStyle>
            <a:lvl1pPr>
              <a:defRPr/>
            </a:lvl1pPr>
          </a:lstStyle>
          <a:p>
            <a:pPr>
              <a:defRPr/>
            </a:pPr>
            <a:fld id="{7EA3282E-7063-48E9-8CA3-5426B2E206F4}" type="slidenum">
              <a:rPr lang="en-US"/>
              <a:pPr>
                <a:defRPr/>
              </a:pPr>
              <a:t>‹#›</a:t>
            </a:fld>
            <a:endParaRPr lang="en-US"/>
          </a:p>
        </p:txBody>
      </p:sp>
    </p:spTree>
    <p:extLst>
      <p:ext uri="{BB962C8B-B14F-4D97-AF65-F5344CB8AC3E}">
        <p14:creationId xmlns:p14="http://schemas.microsoft.com/office/powerpoint/2010/main" val="204185835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7F78EB-F392-E7CA-1248-4F5866F9E9BA}"/>
              </a:ext>
            </a:extLst>
          </p:cNvPr>
          <p:cNvSpPr>
            <a:spLocks noGrp="1"/>
          </p:cNvSpPr>
          <p:nvPr>
            <p:ph type="dt" sz="half" idx="10"/>
          </p:nvPr>
        </p:nvSpPr>
        <p:spPr/>
        <p:txBody>
          <a:bodyPr/>
          <a:lstStyle>
            <a:lvl1pPr>
              <a:defRPr/>
            </a:lvl1pPr>
          </a:lstStyle>
          <a:p>
            <a:pPr>
              <a:defRPr/>
            </a:pPr>
            <a:fld id="{B316D62C-A1BD-4C55-A2AD-B6B82FC01988}" type="datetimeFigureOut">
              <a:rPr lang="en-US"/>
              <a:pPr>
                <a:defRPr/>
              </a:pPr>
              <a:t>3/4/2025</a:t>
            </a:fld>
            <a:endParaRPr lang="en-US"/>
          </a:p>
        </p:txBody>
      </p:sp>
      <p:sp>
        <p:nvSpPr>
          <p:cNvPr id="5" name="Footer Placeholder 4">
            <a:extLst>
              <a:ext uri="{FF2B5EF4-FFF2-40B4-BE49-F238E27FC236}">
                <a16:creationId xmlns:a16="http://schemas.microsoft.com/office/drawing/2014/main" xmlns="" id="{0AB195BF-29F8-0FE5-1CCD-EB0E1F67AFB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5A72D886-FDB8-8981-53F0-2B8A5609BB45}"/>
              </a:ext>
            </a:extLst>
          </p:cNvPr>
          <p:cNvSpPr>
            <a:spLocks noGrp="1"/>
          </p:cNvSpPr>
          <p:nvPr>
            <p:ph type="sldNum" sz="quarter" idx="12"/>
          </p:nvPr>
        </p:nvSpPr>
        <p:spPr/>
        <p:txBody>
          <a:bodyPr/>
          <a:lstStyle>
            <a:lvl1pPr>
              <a:defRPr/>
            </a:lvl1pPr>
          </a:lstStyle>
          <a:p>
            <a:pPr>
              <a:defRPr/>
            </a:pPr>
            <a:fld id="{F31C0D8C-FADF-4257-919F-DF64241D0FF8}" type="slidenum">
              <a:rPr lang="en-US"/>
              <a:pPr>
                <a:defRPr/>
              </a:pPr>
              <a:t>‹#›</a:t>
            </a:fld>
            <a:endParaRPr lang="en-US"/>
          </a:p>
        </p:txBody>
      </p:sp>
    </p:spTree>
    <p:extLst>
      <p:ext uri="{BB962C8B-B14F-4D97-AF65-F5344CB8AC3E}">
        <p14:creationId xmlns:p14="http://schemas.microsoft.com/office/powerpoint/2010/main" val="123703846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1E23AD1-F2F6-36F8-72F7-6DB149EB8FA7}"/>
              </a:ext>
            </a:extLst>
          </p:cNvPr>
          <p:cNvSpPr>
            <a:spLocks noGrp="1"/>
          </p:cNvSpPr>
          <p:nvPr>
            <p:ph type="dt" sz="half" idx="10"/>
          </p:nvPr>
        </p:nvSpPr>
        <p:spPr/>
        <p:txBody>
          <a:bodyPr/>
          <a:lstStyle>
            <a:lvl1pPr>
              <a:defRPr/>
            </a:lvl1pPr>
          </a:lstStyle>
          <a:p>
            <a:pPr>
              <a:defRPr/>
            </a:pPr>
            <a:fld id="{B1328A38-C68B-4676-9387-F34216E5E3DC}" type="datetimeFigureOut">
              <a:rPr lang="en-US"/>
              <a:pPr>
                <a:defRPr/>
              </a:pPr>
              <a:t>3/4/2025</a:t>
            </a:fld>
            <a:endParaRPr lang="en-US"/>
          </a:p>
        </p:txBody>
      </p:sp>
      <p:sp>
        <p:nvSpPr>
          <p:cNvPr id="5" name="Footer Placeholder 4">
            <a:extLst>
              <a:ext uri="{FF2B5EF4-FFF2-40B4-BE49-F238E27FC236}">
                <a16:creationId xmlns:a16="http://schemas.microsoft.com/office/drawing/2014/main" xmlns="" id="{EDC6155F-55AF-E777-67E0-EF33DDF842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A3A258F3-C034-77D9-CA47-D48A5802F277}"/>
              </a:ext>
            </a:extLst>
          </p:cNvPr>
          <p:cNvSpPr>
            <a:spLocks noGrp="1"/>
          </p:cNvSpPr>
          <p:nvPr>
            <p:ph type="sldNum" sz="quarter" idx="12"/>
          </p:nvPr>
        </p:nvSpPr>
        <p:spPr/>
        <p:txBody>
          <a:bodyPr/>
          <a:lstStyle>
            <a:lvl1pPr>
              <a:defRPr/>
            </a:lvl1pPr>
          </a:lstStyle>
          <a:p>
            <a:pPr>
              <a:defRPr/>
            </a:pPr>
            <a:fld id="{25E3B7D5-C241-4EB2-8E7F-B9485ED4E25C}" type="slidenum">
              <a:rPr lang="en-US"/>
              <a:pPr>
                <a:defRPr/>
              </a:pPr>
              <a:t>‹#›</a:t>
            </a:fld>
            <a:endParaRPr lang="en-US"/>
          </a:p>
        </p:txBody>
      </p:sp>
    </p:spTree>
    <p:extLst>
      <p:ext uri="{BB962C8B-B14F-4D97-AF65-F5344CB8AC3E}">
        <p14:creationId xmlns:p14="http://schemas.microsoft.com/office/powerpoint/2010/main" val="25066337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138836023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09568199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73492273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85448250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34203347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404374664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57728573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919D3040-8F41-B2B4-7768-CFDCE14E1F40}"/>
              </a:ext>
            </a:extLst>
          </p:cNvPr>
          <p:cNvSpPr>
            <a:spLocks noGrp="1"/>
          </p:cNvSpPr>
          <p:nvPr>
            <p:ph type="dt" sz="half" idx="10"/>
          </p:nvPr>
        </p:nvSpPr>
        <p:spPr/>
        <p:txBody>
          <a:bodyPr/>
          <a:lstStyle>
            <a:lvl1pPr>
              <a:defRPr/>
            </a:lvl1pPr>
          </a:lstStyle>
          <a:p>
            <a:pPr>
              <a:defRPr/>
            </a:pPr>
            <a:fld id="{DFEEEA3D-1946-4B3C-8DE8-E39DBF16B28E}" type="datetimeFigureOut">
              <a:rPr lang="en-US"/>
              <a:pPr>
                <a:defRPr/>
              </a:pPr>
              <a:t>3/4/2025</a:t>
            </a:fld>
            <a:endParaRPr lang="en-US"/>
          </a:p>
        </p:txBody>
      </p:sp>
      <p:sp>
        <p:nvSpPr>
          <p:cNvPr id="5" name="Footer Placeholder 4">
            <a:extLst>
              <a:ext uri="{FF2B5EF4-FFF2-40B4-BE49-F238E27FC236}">
                <a16:creationId xmlns:a16="http://schemas.microsoft.com/office/drawing/2014/main" xmlns="" id="{72ECC6E5-A59E-34ED-1299-A9129A41E4E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9F933586-F445-71CF-265D-C5FAF68CD2CB}"/>
              </a:ext>
            </a:extLst>
          </p:cNvPr>
          <p:cNvSpPr>
            <a:spLocks noGrp="1"/>
          </p:cNvSpPr>
          <p:nvPr>
            <p:ph type="sldNum" sz="quarter" idx="12"/>
          </p:nvPr>
        </p:nvSpPr>
        <p:spPr/>
        <p:txBody>
          <a:bodyPr/>
          <a:lstStyle>
            <a:lvl1pPr>
              <a:defRPr/>
            </a:lvl1pPr>
          </a:lstStyle>
          <a:p>
            <a:pPr>
              <a:defRPr/>
            </a:pPr>
            <a:fld id="{4BF3CBBD-FDEA-406C-9E46-74FABDA76A99}" type="slidenum">
              <a:rPr lang="en-US"/>
              <a:pPr>
                <a:defRPr/>
              </a:pPr>
              <a:t>‹#›</a:t>
            </a:fld>
            <a:endParaRPr lang="en-US"/>
          </a:p>
        </p:txBody>
      </p:sp>
    </p:spTree>
    <p:extLst>
      <p:ext uri="{BB962C8B-B14F-4D97-AF65-F5344CB8AC3E}">
        <p14:creationId xmlns:p14="http://schemas.microsoft.com/office/powerpoint/2010/main" val="126499777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15CF4C4-FA91-AB71-B8D0-D669A51CFC49}"/>
              </a:ext>
            </a:extLst>
          </p:cNvPr>
          <p:cNvSpPr>
            <a:spLocks noGrp="1"/>
          </p:cNvSpPr>
          <p:nvPr>
            <p:ph type="dt" sz="half" idx="10"/>
          </p:nvPr>
        </p:nvSpPr>
        <p:spPr/>
        <p:txBody>
          <a:bodyPr/>
          <a:lstStyle>
            <a:lvl1pPr>
              <a:defRPr/>
            </a:lvl1pPr>
          </a:lstStyle>
          <a:p>
            <a:pPr>
              <a:defRPr/>
            </a:pPr>
            <a:fld id="{B8382648-B54A-44CA-A76F-F618B5F0A3A5}" type="datetimeFigureOut">
              <a:rPr lang="en-US"/>
              <a:pPr>
                <a:defRPr/>
              </a:pPr>
              <a:t>3/4/2025</a:t>
            </a:fld>
            <a:endParaRPr lang="en-US"/>
          </a:p>
        </p:txBody>
      </p:sp>
      <p:sp>
        <p:nvSpPr>
          <p:cNvPr id="5" name="Footer Placeholder 4">
            <a:extLst>
              <a:ext uri="{FF2B5EF4-FFF2-40B4-BE49-F238E27FC236}">
                <a16:creationId xmlns:a16="http://schemas.microsoft.com/office/drawing/2014/main" xmlns="" id="{4446FC6C-F1C0-0660-19BF-4A4208CE2F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480086F0-09D4-5D03-07C0-60A572CDD93D}"/>
              </a:ext>
            </a:extLst>
          </p:cNvPr>
          <p:cNvSpPr>
            <a:spLocks noGrp="1"/>
          </p:cNvSpPr>
          <p:nvPr>
            <p:ph type="sldNum" sz="quarter" idx="12"/>
          </p:nvPr>
        </p:nvSpPr>
        <p:spPr/>
        <p:txBody>
          <a:bodyPr/>
          <a:lstStyle>
            <a:lvl1pPr>
              <a:defRPr/>
            </a:lvl1pPr>
          </a:lstStyle>
          <a:p>
            <a:pPr>
              <a:defRPr/>
            </a:pPr>
            <a:fld id="{F1BBD75E-E20A-4CCD-97F8-4A729588496E}" type="slidenum">
              <a:rPr lang="en-US"/>
              <a:pPr>
                <a:defRPr/>
              </a:pPr>
              <a:t>‹#›</a:t>
            </a:fld>
            <a:endParaRPr lang="en-US"/>
          </a:p>
        </p:txBody>
      </p:sp>
    </p:spTree>
    <p:extLst>
      <p:ext uri="{BB962C8B-B14F-4D97-AF65-F5344CB8AC3E}">
        <p14:creationId xmlns:p14="http://schemas.microsoft.com/office/powerpoint/2010/main" val="299959215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F553E83E-76C3-8038-F2F7-CF86BEEB9180}"/>
              </a:ext>
            </a:extLst>
          </p:cNvPr>
          <p:cNvSpPr>
            <a:spLocks noGrp="1"/>
          </p:cNvSpPr>
          <p:nvPr>
            <p:ph type="dt" sz="half" idx="10"/>
          </p:nvPr>
        </p:nvSpPr>
        <p:spPr/>
        <p:txBody>
          <a:bodyPr/>
          <a:lstStyle>
            <a:lvl1pPr>
              <a:defRPr/>
            </a:lvl1pPr>
          </a:lstStyle>
          <a:p>
            <a:pPr>
              <a:defRPr/>
            </a:pPr>
            <a:fld id="{23265C7E-7845-44C2-88A4-E14DA421D7ED}" type="datetimeFigureOut">
              <a:rPr lang="en-US"/>
              <a:pPr>
                <a:defRPr/>
              </a:pPr>
              <a:t>3/4/2025</a:t>
            </a:fld>
            <a:endParaRPr lang="en-US"/>
          </a:p>
        </p:txBody>
      </p:sp>
      <p:sp>
        <p:nvSpPr>
          <p:cNvPr id="5" name="Footer Placeholder 4">
            <a:extLst>
              <a:ext uri="{FF2B5EF4-FFF2-40B4-BE49-F238E27FC236}">
                <a16:creationId xmlns:a16="http://schemas.microsoft.com/office/drawing/2014/main" xmlns="" id="{0BECB41A-BAA5-F4EF-413A-30FAA5D45FB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E0B72BED-79DA-7ABD-6347-0AA6A07AD94C}"/>
              </a:ext>
            </a:extLst>
          </p:cNvPr>
          <p:cNvSpPr>
            <a:spLocks noGrp="1"/>
          </p:cNvSpPr>
          <p:nvPr>
            <p:ph type="sldNum" sz="quarter" idx="12"/>
          </p:nvPr>
        </p:nvSpPr>
        <p:spPr/>
        <p:txBody>
          <a:bodyPr/>
          <a:lstStyle>
            <a:lvl1pPr>
              <a:defRPr/>
            </a:lvl1pPr>
          </a:lstStyle>
          <a:p>
            <a:pPr>
              <a:defRPr/>
            </a:pPr>
            <a:fld id="{98FCC778-7229-492B-9146-98061D84C01D}" type="slidenum">
              <a:rPr lang="en-US"/>
              <a:pPr>
                <a:defRPr/>
              </a:pPr>
              <a:t>‹#›</a:t>
            </a:fld>
            <a:endParaRPr lang="en-US"/>
          </a:p>
        </p:txBody>
      </p:sp>
    </p:spTree>
    <p:extLst>
      <p:ext uri="{BB962C8B-B14F-4D97-AF65-F5344CB8AC3E}">
        <p14:creationId xmlns:p14="http://schemas.microsoft.com/office/powerpoint/2010/main" val="121480701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2A051C24-523D-7CF4-7813-BD8118828E60}"/>
              </a:ext>
            </a:extLst>
          </p:cNvPr>
          <p:cNvSpPr>
            <a:spLocks noGrp="1"/>
          </p:cNvSpPr>
          <p:nvPr>
            <p:ph type="dt" sz="half" idx="10"/>
          </p:nvPr>
        </p:nvSpPr>
        <p:spPr/>
        <p:txBody>
          <a:bodyPr/>
          <a:lstStyle>
            <a:lvl1pPr>
              <a:defRPr/>
            </a:lvl1pPr>
          </a:lstStyle>
          <a:p>
            <a:pPr>
              <a:defRPr/>
            </a:pPr>
            <a:fld id="{40434892-55B5-4825-A63B-70799B33E941}" type="datetimeFigureOut">
              <a:rPr lang="en-US"/>
              <a:pPr>
                <a:defRPr/>
              </a:pPr>
              <a:t>3/4/2025</a:t>
            </a:fld>
            <a:endParaRPr lang="en-US"/>
          </a:p>
        </p:txBody>
      </p:sp>
      <p:sp>
        <p:nvSpPr>
          <p:cNvPr id="6" name="Footer Placeholder 4">
            <a:extLst>
              <a:ext uri="{FF2B5EF4-FFF2-40B4-BE49-F238E27FC236}">
                <a16:creationId xmlns:a16="http://schemas.microsoft.com/office/drawing/2014/main" xmlns="" id="{D026B6C8-2EDB-D042-5BDD-AB7A5F74356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8AAA09E4-9A59-2E03-EC2D-3CE27FC21B9F}"/>
              </a:ext>
            </a:extLst>
          </p:cNvPr>
          <p:cNvSpPr>
            <a:spLocks noGrp="1"/>
          </p:cNvSpPr>
          <p:nvPr>
            <p:ph type="sldNum" sz="quarter" idx="12"/>
          </p:nvPr>
        </p:nvSpPr>
        <p:spPr/>
        <p:txBody>
          <a:bodyPr/>
          <a:lstStyle>
            <a:lvl1pPr>
              <a:defRPr/>
            </a:lvl1pPr>
          </a:lstStyle>
          <a:p>
            <a:pPr>
              <a:defRPr/>
            </a:pPr>
            <a:fld id="{0F2A699D-2F13-441C-9F71-45C7F8E32C4E}" type="slidenum">
              <a:rPr lang="en-US"/>
              <a:pPr>
                <a:defRPr/>
              </a:pPr>
              <a:t>‹#›</a:t>
            </a:fld>
            <a:endParaRPr lang="en-US"/>
          </a:p>
        </p:txBody>
      </p:sp>
    </p:spTree>
    <p:extLst>
      <p:ext uri="{BB962C8B-B14F-4D97-AF65-F5344CB8AC3E}">
        <p14:creationId xmlns:p14="http://schemas.microsoft.com/office/powerpoint/2010/main" val="308670002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AF2FB740-6EA5-AA44-77FB-0E4A07496FF9}"/>
              </a:ext>
            </a:extLst>
          </p:cNvPr>
          <p:cNvSpPr>
            <a:spLocks noGrp="1"/>
          </p:cNvSpPr>
          <p:nvPr>
            <p:ph type="dt" sz="half" idx="10"/>
          </p:nvPr>
        </p:nvSpPr>
        <p:spPr/>
        <p:txBody>
          <a:bodyPr/>
          <a:lstStyle>
            <a:lvl1pPr>
              <a:defRPr/>
            </a:lvl1pPr>
          </a:lstStyle>
          <a:p>
            <a:pPr>
              <a:defRPr/>
            </a:pPr>
            <a:fld id="{84B80957-205B-4031-BCFD-25076C13ED09}" type="datetimeFigureOut">
              <a:rPr lang="en-US"/>
              <a:pPr>
                <a:defRPr/>
              </a:pPr>
              <a:t>3/4/2025</a:t>
            </a:fld>
            <a:endParaRPr lang="en-US"/>
          </a:p>
        </p:txBody>
      </p:sp>
      <p:sp>
        <p:nvSpPr>
          <p:cNvPr id="8" name="Footer Placeholder 4">
            <a:extLst>
              <a:ext uri="{FF2B5EF4-FFF2-40B4-BE49-F238E27FC236}">
                <a16:creationId xmlns:a16="http://schemas.microsoft.com/office/drawing/2014/main" xmlns="" id="{EB269933-6E40-100F-04BE-0818CFF3C0A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85BE4089-5722-8F39-79A3-4A4BF5EAF7B4}"/>
              </a:ext>
            </a:extLst>
          </p:cNvPr>
          <p:cNvSpPr>
            <a:spLocks noGrp="1"/>
          </p:cNvSpPr>
          <p:nvPr>
            <p:ph type="sldNum" sz="quarter" idx="12"/>
          </p:nvPr>
        </p:nvSpPr>
        <p:spPr/>
        <p:txBody>
          <a:bodyPr/>
          <a:lstStyle>
            <a:lvl1pPr>
              <a:defRPr/>
            </a:lvl1pPr>
          </a:lstStyle>
          <a:p>
            <a:pPr>
              <a:defRPr/>
            </a:pPr>
            <a:fld id="{8CA06D97-483C-4780-BCFC-4C43B546830A}" type="slidenum">
              <a:rPr lang="en-US"/>
              <a:pPr>
                <a:defRPr/>
              </a:pPr>
              <a:t>‹#›</a:t>
            </a:fld>
            <a:endParaRPr lang="en-US"/>
          </a:p>
        </p:txBody>
      </p:sp>
    </p:spTree>
    <p:extLst>
      <p:ext uri="{BB962C8B-B14F-4D97-AF65-F5344CB8AC3E}">
        <p14:creationId xmlns:p14="http://schemas.microsoft.com/office/powerpoint/2010/main" val="317464505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D8395FB6-02C8-365B-727A-CCE047AC5450}"/>
              </a:ext>
            </a:extLst>
          </p:cNvPr>
          <p:cNvSpPr>
            <a:spLocks noGrp="1"/>
          </p:cNvSpPr>
          <p:nvPr>
            <p:ph type="dt" sz="half" idx="10"/>
          </p:nvPr>
        </p:nvSpPr>
        <p:spPr/>
        <p:txBody>
          <a:bodyPr/>
          <a:lstStyle>
            <a:lvl1pPr>
              <a:defRPr/>
            </a:lvl1pPr>
          </a:lstStyle>
          <a:p>
            <a:pPr>
              <a:defRPr/>
            </a:pPr>
            <a:fld id="{6C4235FB-065B-4420-ADD2-DF7CA4AEC25D}" type="datetimeFigureOut">
              <a:rPr lang="en-US"/>
              <a:pPr>
                <a:defRPr/>
              </a:pPr>
              <a:t>3/4/2025</a:t>
            </a:fld>
            <a:endParaRPr lang="en-US"/>
          </a:p>
        </p:txBody>
      </p:sp>
      <p:sp>
        <p:nvSpPr>
          <p:cNvPr id="4" name="Footer Placeholder 4">
            <a:extLst>
              <a:ext uri="{FF2B5EF4-FFF2-40B4-BE49-F238E27FC236}">
                <a16:creationId xmlns:a16="http://schemas.microsoft.com/office/drawing/2014/main" xmlns="" id="{198D3A6E-AB04-7C20-1904-EDD7B44FA5A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11D1ACCC-D2BF-078B-0685-A0CF1173DACB}"/>
              </a:ext>
            </a:extLst>
          </p:cNvPr>
          <p:cNvSpPr>
            <a:spLocks noGrp="1"/>
          </p:cNvSpPr>
          <p:nvPr>
            <p:ph type="sldNum" sz="quarter" idx="12"/>
          </p:nvPr>
        </p:nvSpPr>
        <p:spPr/>
        <p:txBody>
          <a:bodyPr/>
          <a:lstStyle>
            <a:lvl1pPr>
              <a:defRPr/>
            </a:lvl1pPr>
          </a:lstStyle>
          <a:p>
            <a:pPr>
              <a:defRPr/>
            </a:pPr>
            <a:fld id="{B202DEA3-21D0-4E8D-A087-83817CDEC870}" type="slidenum">
              <a:rPr lang="en-US"/>
              <a:pPr>
                <a:defRPr/>
              </a:pPr>
              <a:t>‹#›</a:t>
            </a:fld>
            <a:endParaRPr lang="en-US"/>
          </a:p>
        </p:txBody>
      </p:sp>
    </p:spTree>
    <p:extLst>
      <p:ext uri="{BB962C8B-B14F-4D97-AF65-F5344CB8AC3E}">
        <p14:creationId xmlns:p14="http://schemas.microsoft.com/office/powerpoint/2010/main" val="180589926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3C7B352D-B684-C83A-2F47-0C1BFCFDD04E}"/>
              </a:ext>
            </a:extLst>
          </p:cNvPr>
          <p:cNvSpPr>
            <a:spLocks noGrp="1"/>
          </p:cNvSpPr>
          <p:nvPr>
            <p:ph type="dt" sz="half" idx="10"/>
          </p:nvPr>
        </p:nvSpPr>
        <p:spPr/>
        <p:txBody>
          <a:bodyPr/>
          <a:lstStyle>
            <a:lvl1pPr>
              <a:defRPr/>
            </a:lvl1pPr>
          </a:lstStyle>
          <a:p>
            <a:pPr>
              <a:defRPr/>
            </a:pPr>
            <a:fld id="{4ED9B0B4-B7C9-49C7-A8D6-4D114245CF16}" type="datetimeFigureOut">
              <a:rPr lang="en-US"/>
              <a:pPr>
                <a:defRPr/>
              </a:pPr>
              <a:t>3/4/2025</a:t>
            </a:fld>
            <a:endParaRPr lang="en-US"/>
          </a:p>
        </p:txBody>
      </p:sp>
      <p:sp>
        <p:nvSpPr>
          <p:cNvPr id="3" name="Footer Placeholder 4">
            <a:extLst>
              <a:ext uri="{FF2B5EF4-FFF2-40B4-BE49-F238E27FC236}">
                <a16:creationId xmlns:a16="http://schemas.microsoft.com/office/drawing/2014/main" xmlns="" id="{8FC178B3-0FD9-2984-A96C-B65BD2FB18F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5E6206FB-8A1A-0071-88DE-B62D1F4A544F}"/>
              </a:ext>
            </a:extLst>
          </p:cNvPr>
          <p:cNvSpPr>
            <a:spLocks noGrp="1"/>
          </p:cNvSpPr>
          <p:nvPr>
            <p:ph type="sldNum" sz="quarter" idx="12"/>
          </p:nvPr>
        </p:nvSpPr>
        <p:spPr/>
        <p:txBody>
          <a:bodyPr/>
          <a:lstStyle>
            <a:lvl1pPr>
              <a:defRPr/>
            </a:lvl1pPr>
          </a:lstStyle>
          <a:p>
            <a:pPr>
              <a:defRPr/>
            </a:pPr>
            <a:fld id="{E8578EE0-497C-424E-9725-583B40470235}" type="slidenum">
              <a:rPr lang="en-US"/>
              <a:pPr>
                <a:defRPr/>
              </a:pPr>
              <a:t>‹#›</a:t>
            </a:fld>
            <a:endParaRPr lang="en-US"/>
          </a:p>
        </p:txBody>
      </p:sp>
    </p:spTree>
    <p:extLst>
      <p:ext uri="{BB962C8B-B14F-4D97-AF65-F5344CB8AC3E}">
        <p14:creationId xmlns:p14="http://schemas.microsoft.com/office/powerpoint/2010/main" val="196729909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xmlns="" id="{C63C46AE-BC61-1B5D-2B46-B1B317ED09BA}"/>
              </a:ext>
            </a:extLst>
          </p:cNvPr>
          <p:cNvSpPr>
            <a:spLocks noGrp="1"/>
          </p:cNvSpPr>
          <p:nvPr>
            <p:ph type="dt" sz="half" idx="10"/>
          </p:nvPr>
        </p:nvSpPr>
        <p:spPr/>
        <p:txBody>
          <a:bodyPr/>
          <a:lstStyle>
            <a:lvl1pPr>
              <a:defRPr/>
            </a:lvl1pPr>
          </a:lstStyle>
          <a:p>
            <a:pPr>
              <a:defRPr/>
            </a:pPr>
            <a:fld id="{C67DD59E-47CA-4C83-BA79-7FCA3A08FC8A}" type="datetimeFigureOut">
              <a:rPr lang="en-US"/>
              <a:pPr>
                <a:defRPr/>
              </a:pPr>
              <a:t>3/4/2025</a:t>
            </a:fld>
            <a:endParaRPr lang="en-US"/>
          </a:p>
        </p:txBody>
      </p:sp>
      <p:sp>
        <p:nvSpPr>
          <p:cNvPr id="6" name="Footer Placeholder 4">
            <a:extLst>
              <a:ext uri="{FF2B5EF4-FFF2-40B4-BE49-F238E27FC236}">
                <a16:creationId xmlns:a16="http://schemas.microsoft.com/office/drawing/2014/main" xmlns="" id="{9A234BAF-3866-4970-B66D-00961879E9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E62600D5-CEB6-1F2E-533C-2AAA0C3A2866}"/>
              </a:ext>
            </a:extLst>
          </p:cNvPr>
          <p:cNvSpPr>
            <a:spLocks noGrp="1"/>
          </p:cNvSpPr>
          <p:nvPr>
            <p:ph type="sldNum" sz="quarter" idx="12"/>
          </p:nvPr>
        </p:nvSpPr>
        <p:spPr/>
        <p:txBody>
          <a:bodyPr/>
          <a:lstStyle>
            <a:lvl1pPr>
              <a:defRPr/>
            </a:lvl1pPr>
          </a:lstStyle>
          <a:p>
            <a:pPr>
              <a:defRPr/>
            </a:pPr>
            <a:fld id="{38BD0EAE-F796-4C77-8796-40E8690390D7}" type="slidenum">
              <a:rPr lang="en-US"/>
              <a:pPr>
                <a:defRPr/>
              </a:pPr>
              <a:t>‹#›</a:t>
            </a:fld>
            <a:endParaRPr lang="en-US"/>
          </a:p>
        </p:txBody>
      </p:sp>
    </p:spTree>
    <p:extLst>
      <p:ext uri="{BB962C8B-B14F-4D97-AF65-F5344CB8AC3E}">
        <p14:creationId xmlns:p14="http://schemas.microsoft.com/office/powerpoint/2010/main" val="326935949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xmlns="" id="{8CA5AD82-BEE5-E6AF-C299-FD303A365F34}"/>
              </a:ext>
            </a:extLst>
          </p:cNvPr>
          <p:cNvSpPr>
            <a:spLocks noGrp="1"/>
          </p:cNvSpPr>
          <p:nvPr>
            <p:ph type="dt" sz="half" idx="10"/>
          </p:nvPr>
        </p:nvSpPr>
        <p:spPr/>
        <p:txBody>
          <a:bodyPr/>
          <a:lstStyle>
            <a:lvl1pPr>
              <a:defRPr/>
            </a:lvl1pPr>
          </a:lstStyle>
          <a:p>
            <a:pPr>
              <a:defRPr/>
            </a:pPr>
            <a:fld id="{58798D38-CFB5-427C-9ED5-96E111B8B401}" type="datetimeFigureOut">
              <a:rPr lang="en-US"/>
              <a:pPr>
                <a:defRPr/>
              </a:pPr>
              <a:t>3/4/2025</a:t>
            </a:fld>
            <a:endParaRPr lang="en-US"/>
          </a:p>
        </p:txBody>
      </p:sp>
      <p:sp>
        <p:nvSpPr>
          <p:cNvPr id="6" name="Footer Placeholder 4">
            <a:extLst>
              <a:ext uri="{FF2B5EF4-FFF2-40B4-BE49-F238E27FC236}">
                <a16:creationId xmlns:a16="http://schemas.microsoft.com/office/drawing/2014/main" xmlns="" id="{0F674B50-F930-1BCC-D3E9-E8E64A31779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DE207B5F-5A67-AC10-DB99-B7B169F9C203}"/>
              </a:ext>
            </a:extLst>
          </p:cNvPr>
          <p:cNvSpPr>
            <a:spLocks noGrp="1"/>
          </p:cNvSpPr>
          <p:nvPr>
            <p:ph type="sldNum" sz="quarter" idx="12"/>
          </p:nvPr>
        </p:nvSpPr>
        <p:spPr/>
        <p:txBody>
          <a:bodyPr/>
          <a:lstStyle>
            <a:lvl1pPr>
              <a:defRPr/>
            </a:lvl1pPr>
          </a:lstStyle>
          <a:p>
            <a:pPr>
              <a:defRPr/>
            </a:pPr>
            <a:fld id="{D4CC4623-0F98-44E4-BEA5-FF1DAB5493E1}" type="slidenum">
              <a:rPr lang="en-US"/>
              <a:pPr>
                <a:defRPr/>
              </a:pPr>
              <a:t>‹#›</a:t>
            </a:fld>
            <a:endParaRPr lang="en-US"/>
          </a:p>
        </p:txBody>
      </p:sp>
    </p:spTree>
    <p:extLst>
      <p:ext uri="{BB962C8B-B14F-4D97-AF65-F5344CB8AC3E}">
        <p14:creationId xmlns:p14="http://schemas.microsoft.com/office/powerpoint/2010/main" val="282397429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06C85D9-0228-BDAC-842E-3F143413AD6A}"/>
              </a:ext>
            </a:extLst>
          </p:cNvPr>
          <p:cNvSpPr>
            <a:spLocks noGrp="1"/>
          </p:cNvSpPr>
          <p:nvPr>
            <p:ph type="dt" sz="half" idx="10"/>
          </p:nvPr>
        </p:nvSpPr>
        <p:spPr/>
        <p:txBody>
          <a:bodyPr/>
          <a:lstStyle>
            <a:lvl1pPr>
              <a:defRPr/>
            </a:lvl1pPr>
          </a:lstStyle>
          <a:p>
            <a:pPr>
              <a:defRPr/>
            </a:pPr>
            <a:fld id="{DC7E4198-A488-4ADD-884C-88A61A29677D}" type="datetimeFigureOut">
              <a:rPr lang="en-US"/>
              <a:pPr>
                <a:defRPr/>
              </a:pPr>
              <a:t>3/4/2025</a:t>
            </a:fld>
            <a:endParaRPr lang="en-US"/>
          </a:p>
        </p:txBody>
      </p:sp>
      <p:sp>
        <p:nvSpPr>
          <p:cNvPr id="5" name="Footer Placeholder 4">
            <a:extLst>
              <a:ext uri="{FF2B5EF4-FFF2-40B4-BE49-F238E27FC236}">
                <a16:creationId xmlns:a16="http://schemas.microsoft.com/office/drawing/2014/main" xmlns="" id="{8601A6B3-8C35-D3E0-1E0D-84E567A6B5B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6833124E-4FD1-8ACC-371C-1E2BB58239D0}"/>
              </a:ext>
            </a:extLst>
          </p:cNvPr>
          <p:cNvSpPr>
            <a:spLocks noGrp="1"/>
          </p:cNvSpPr>
          <p:nvPr>
            <p:ph type="sldNum" sz="quarter" idx="12"/>
          </p:nvPr>
        </p:nvSpPr>
        <p:spPr/>
        <p:txBody>
          <a:bodyPr/>
          <a:lstStyle>
            <a:lvl1pPr>
              <a:defRPr/>
            </a:lvl1pPr>
          </a:lstStyle>
          <a:p>
            <a:pPr>
              <a:defRPr/>
            </a:pPr>
            <a:fld id="{66A072BB-21FD-4D2A-878C-A9D89B207C9F}" type="slidenum">
              <a:rPr lang="en-US"/>
              <a:pPr>
                <a:defRPr/>
              </a:pPr>
              <a:t>‹#›</a:t>
            </a:fld>
            <a:endParaRPr lang="en-US"/>
          </a:p>
        </p:txBody>
      </p:sp>
    </p:spTree>
    <p:extLst>
      <p:ext uri="{BB962C8B-B14F-4D97-AF65-F5344CB8AC3E}">
        <p14:creationId xmlns:p14="http://schemas.microsoft.com/office/powerpoint/2010/main" val="275379902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CCDA2DA-11BC-4541-78BB-7616D0C37E42}"/>
              </a:ext>
            </a:extLst>
          </p:cNvPr>
          <p:cNvSpPr>
            <a:spLocks noGrp="1"/>
          </p:cNvSpPr>
          <p:nvPr>
            <p:ph type="dt" sz="half" idx="10"/>
          </p:nvPr>
        </p:nvSpPr>
        <p:spPr/>
        <p:txBody>
          <a:bodyPr/>
          <a:lstStyle>
            <a:lvl1pPr>
              <a:defRPr/>
            </a:lvl1pPr>
          </a:lstStyle>
          <a:p>
            <a:pPr>
              <a:defRPr/>
            </a:pPr>
            <a:fld id="{487F8FCF-2F87-4E60-B3D6-89F6B7E3DD12}" type="datetimeFigureOut">
              <a:rPr lang="en-US"/>
              <a:pPr>
                <a:defRPr/>
              </a:pPr>
              <a:t>3/4/2025</a:t>
            </a:fld>
            <a:endParaRPr lang="en-US"/>
          </a:p>
        </p:txBody>
      </p:sp>
      <p:sp>
        <p:nvSpPr>
          <p:cNvPr id="5" name="Footer Placeholder 4">
            <a:extLst>
              <a:ext uri="{FF2B5EF4-FFF2-40B4-BE49-F238E27FC236}">
                <a16:creationId xmlns:a16="http://schemas.microsoft.com/office/drawing/2014/main" xmlns="" id="{8AE5D470-3B96-C204-3E5C-471BDBAD723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166A619E-DF16-FEC4-4437-BA721709A856}"/>
              </a:ext>
            </a:extLst>
          </p:cNvPr>
          <p:cNvSpPr>
            <a:spLocks noGrp="1"/>
          </p:cNvSpPr>
          <p:nvPr>
            <p:ph type="sldNum" sz="quarter" idx="12"/>
          </p:nvPr>
        </p:nvSpPr>
        <p:spPr/>
        <p:txBody>
          <a:bodyPr/>
          <a:lstStyle>
            <a:lvl1pPr>
              <a:defRPr/>
            </a:lvl1pPr>
          </a:lstStyle>
          <a:p>
            <a:pPr>
              <a:defRPr/>
            </a:pPr>
            <a:fld id="{9D0D1CB1-E629-4844-9B86-66D9091588DE}" type="slidenum">
              <a:rPr lang="en-US"/>
              <a:pPr>
                <a:defRPr/>
              </a:pPr>
              <a:t>‹#›</a:t>
            </a:fld>
            <a:endParaRPr lang="en-US"/>
          </a:p>
        </p:txBody>
      </p:sp>
    </p:spTree>
    <p:extLst>
      <p:ext uri="{BB962C8B-B14F-4D97-AF65-F5344CB8AC3E}">
        <p14:creationId xmlns:p14="http://schemas.microsoft.com/office/powerpoint/2010/main" val="59832317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30827469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92246756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92937928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89617729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72995735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425432203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450177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theme" Target="../theme/theme5.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slideLayout" Target="../slideLayouts/slideLayout7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20" Type="http://schemas.openxmlformats.org/officeDocument/2006/relationships/image" Target="../media/image1.png"/><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19" Type="http://schemas.openxmlformats.org/officeDocument/2006/relationships/theme" Target="../theme/theme6.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18" Type="http://schemas.openxmlformats.org/officeDocument/2006/relationships/slideLayout" Target="../slideLayouts/slideLayout9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17" Type="http://schemas.openxmlformats.org/officeDocument/2006/relationships/slideLayout" Target="../slideLayouts/slideLayout95.xml"/><Relationship Id="rId2" Type="http://schemas.openxmlformats.org/officeDocument/2006/relationships/slideLayout" Target="../slideLayouts/slideLayout80.xml"/><Relationship Id="rId16" Type="http://schemas.openxmlformats.org/officeDocument/2006/relationships/slideLayout" Target="../slideLayouts/slideLayout94.xml"/><Relationship Id="rId20" Type="http://schemas.openxmlformats.org/officeDocument/2006/relationships/image" Target="../media/image1.png"/><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slideLayout" Target="../slideLayouts/slideLayout93.xml"/><Relationship Id="rId10" Type="http://schemas.openxmlformats.org/officeDocument/2006/relationships/slideLayout" Target="../slideLayouts/slideLayout88.xml"/><Relationship Id="rId19" Type="http://schemas.openxmlformats.org/officeDocument/2006/relationships/theme" Target="../theme/theme7.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18" Type="http://schemas.openxmlformats.org/officeDocument/2006/relationships/slideLayout" Target="../slideLayouts/slideLayout11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slideLayout" Target="../slideLayouts/slideLayout113.xml"/><Relationship Id="rId2" Type="http://schemas.openxmlformats.org/officeDocument/2006/relationships/slideLayout" Target="../slideLayouts/slideLayout98.xml"/><Relationship Id="rId16" Type="http://schemas.openxmlformats.org/officeDocument/2006/relationships/slideLayout" Target="../slideLayouts/slideLayout112.xml"/><Relationship Id="rId20" Type="http://schemas.openxmlformats.org/officeDocument/2006/relationships/image" Target="../media/image1.png"/><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19" Type="http://schemas.openxmlformats.org/officeDocument/2006/relationships/theme" Target="../theme/theme8.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4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614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615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4935271-66AE-4C92-8C73-6B799D4F8AB1}" type="slidenum">
              <a:rPr lang="en-US"/>
              <a:pPr/>
              <a:t>‹#›</a:t>
            </a:fld>
            <a:endParaRPr lang="en-US"/>
          </a:p>
        </p:txBody>
      </p:sp>
      <p:sp>
        <p:nvSpPr>
          <p:cNvPr id="6151"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1"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8195"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196"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8197"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8198"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B135561-04DE-40F5-91D4-895A3B1A6067}" type="slidenum">
              <a:rPr lang="en-US"/>
              <a:pPr/>
              <a:t>‹#›</a:t>
            </a:fld>
            <a:endParaRPr lang="en-US"/>
          </a:p>
        </p:txBody>
      </p:sp>
      <p:sp>
        <p:nvSpPr>
          <p:cNvPr id="8199"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3"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0243"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2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437FCB1-6E02-4A45-83CF-6314C79DEA92}" type="slidenum">
              <a:rPr lang="en-US"/>
              <a:pPr/>
              <a:t>‹#›</a:t>
            </a:fld>
            <a:endParaRPr lang="en-US"/>
          </a:p>
        </p:txBody>
      </p:sp>
      <p:sp>
        <p:nvSpPr>
          <p:cNvPr id="10247"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5"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29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229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229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9250820-9129-47CD-B202-51B69CC02594}"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849" r:id="rId12"/>
    <p:sldLayoutId id="2147483723" r:id="rId13"/>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DC28A214-B588-9FA2-8B69-58A4E34924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16A8BBCC-DDF1-C335-A7E1-AFAFF18007A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xmlns="" id="{B008DDF0-AC56-E1BC-D124-FE68694A051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1C80390-F42C-4519-82B9-73DCB47DFE60}" type="datetimeFigureOut">
              <a:rPr lang="en-US"/>
              <a:pPr>
                <a:defRPr/>
              </a:pPr>
              <a:t>3/4/2025</a:t>
            </a:fld>
            <a:endParaRPr lang="en-US"/>
          </a:p>
        </p:txBody>
      </p:sp>
      <p:sp>
        <p:nvSpPr>
          <p:cNvPr id="76805" name="Rectangle 5">
            <a:extLst>
              <a:ext uri="{FF2B5EF4-FFF2-40B4-BE49-F238E27FC236}">
                <a16:creationId xmlns:a16="http://schemas.microsoft.com/office/drawing/2014/main" xmlns="" id="{90A7D972-EE71-0A2C-D6EC-6D37CFDF0FA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1224486725"/>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 id="2147484040" r:id="rId12"/>
    <p:sldLayoutId id="2147484041" r:id="rId13"/>
    <p:sldLayoutId id="2147484042"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3/4/2025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53404137"/>
      </p:ext>
    </p:extLst>
  </p:cSld>
  <p:clrMap bg1="lt1" tx1="dk1" bg2="lt2" tx2="dk2" accent1="accent1" accent2="accent2" accent3="accent3" accent4="accent4" accent5="accent5" accent6="accent6" hlink="hlink" folHlink="folHlink"/>
  <p:sldLayoutIdLst>
    <p:sldLayoutId id="2147484044"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5" r:id="rId12"/>
    <p:sldLayoutId id="2147484056" r:id="rId13"/>
    <p:sldLayoutId id="2147484057" r:id="rId14"/>
    <p:sldLayoutId id="2147484058" r:id="rId15"/>
    <p:sldLayoutId id="2147484059" r:id="rId16"/>
    <p:sldLayoutId id="2147484060" r:id="rId17"/>
    <p:sldLayoutId id="2147484061"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xmlns="" id="{F2331C1A-9B55-DFC6-A0CD-DE85231F965B}"/>
              </a:ext>
            </a:extLst>
          </p:cNvPr>
          <p:cNvSpPr>
            <a:spLocks noGrp="1" noChangeArrowheads="1"/>
          </p:cNvSpPr>
          <p:nvPr>
            <p:ph type="title"/>
          </p:nvPr>
        </p:nvSpPr>
        <p:spPr bwMode="auto">
          <a:xfrm>
            <a:off x="628650" y="365126"/>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xmlns="" id="{5499AE56-DF86-DE1D-E34F-40AF986AAC08}"/>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4BD07058-4A6E-4A83-9C3C-A9EEFB8F145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smtClean="0">
                <a:solidFill>
                  <a:schemeClr val="tx1">
                    <a:tint val="75000"/>
                  </a:schemeClr>
                </a:solidFill>
              </a:defRPr>
            </a:lvl1pPr>
          </a:lstStyle>
          <a:p>
            <a:pPr>
              <a:defRPr/>
            </a:pPr>
            <a:fld id="{070FF796-8364-4F6B-AC73-508CFEFD237D}" type="datetimeFigureOut">
              <a:rPr lang="en-US"/>
              <a:pPr>
                <a:defRPr/>
              </a:pPr>
              <a:t>3/4/2025</a:t>
            </a:fld>
            <a:endParaRPr lang="en-US"/>
          </a:p>
        </p:txBody>
      </p:sp>
      <p:sp>
        <p:nvSpPr>
          <p:cNvPr id="5" name="Footer Placeholder 4">
            <a:extLst>
              <a:ext uri="{FF2B5EF4-FFF2-40B4-BE49-F238E27FC236}">
                <a16:creationId xmlns:a16="http://schemas.microsoft.com/office/drawing/2014/main" xmlns="" id="{4F627CBF-8185-B85F-9BB1-A638D34BFA2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16160739-8086-5047-7035-77643C4FF9B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smtClean="0">
                <a:solidFill>
                  <a:schemeClr val="tx1">
                    <a:tint val="75000"/>
                  </a:schemeClr>
                </a:solidFill>
              </a:defRPr>
            </a:lvl1pPr>
          </a:lstStyle>
          <a:p>
            <a:pPr>
              <a:defRPr/>
            </a:pPr>
            <a:fld id="{FA01057E-28CF-4242-AF0C-BEE695892D10}" type="slidenum">
              <a:rPr lang="en-US"/>
              <a:pPr>
                <a:defRPr/>
              </a:pPr>
              <a:t>‹#›</a:t>
            </a:fld>
            <a:endParaRPr lang="en-US"/>
          </a:p>
        </p:txBody>
      </p:sp>
    </p:spTree>
    <p:extLst>
      <p:ext uri="{BB962C8B-B14F-4D97-AF65-F5344CB8AC3E}">
        <p14:creationId xmlns:p14="http://schemas.microsoft.com/office/powerpoint/2010/main" val="3150804779"/>
      </p:ext>
    </p:extLst>
  </p:cSld>
  <p:clrMap bg1="lt1" tx1="dk1" bg2="lt2" tx2="dk2" accent1="accent1" accent2="accent2" accent3="accent3" accent4="accent4" accent5="accent5" accent6="accent6" hlink="hlink" folHlink="folHlink"/>
  <p:sldLayoutIdLst>
    <p:sldLayoutId id="2147484063"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 id="2147484074" r:id="rId12"/>
    <p:sldLayoutId id="2147484075" r:id="rId13"/>
    <p:sldLayoutId id="2147484076" r:id="rId14"/>
    <p:sldLayoutId id="2147484077" r:id="rId15"/>
    <p:sldLayoutId id="2147484078" r:id="rId16"/>
    <p:sldLayoutId id="2147484079" r:id="rId17"/>
    <p:sldLayoutId id="2147484080" r:id="rId18"/>
  </p:sldLayoutIdLst>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anose="020F0302020204030204" pitchFamily="34" charset="0"/>
        </a:defRPr>
      </a:lvl2pPr>
      <a:lvl3pPr algn="l" rtl="0" fontAlgn="base">
        <a:lnSpc>
          <a:spcPct val="90000"/>
        </a:lnSpc>
        <a:spcBef>
          <a:spcPct val="0"/>
        </a:spcBef>
        <a:spcAft>
          <a:spcPct val="0"/>
        </a:spcAft>
        <a:defRPr sz="3300">
          <a:solidFill>
            <a:schemeClr val="tx1"/>
          </a:solidFill>
          <a:latin typeface="Calibri Light" panose="020F0302020204030204" pitchFamily="34" charset="0"/>
        </a:defRPr>
      </a:lvl3pPr>
      <a:lvl4pPr algn="l" rtl="0" fontAlgn="base">
        <a:lnSpc>
          <a:spcPct val="90000"/>
        </a:lnSpc>
        <a:spcBef>
          <a:spcPct val="0"/>
        </a:spcBef>
        <a:spcAft>
          <a:spcPct val="0"/>
        </a:spcAft>
        <a:defRPr sz="3300">
          <a:solidFill>
            <a:schemeClr val="tx1"/>
          </a:solidFill>
          <a:latin typeface="Calibri Light" panose="020F0302020204030204" pitchFamily="34" charset="0"/>
        </a:defRPr>
      </a:lvl4pPr>
      <a:lvl5pPr algn="l" rtl="0" fontAlgn="base">
        <a:lnSpc>
          <a:spcPct val="90000"/>
        </a:lnSpc>
        <a:spcBef>
          <a:spcPct val="0"/>
        </a:spcBef>
        <a:spcAft>
          <a:spcPct val="0"/>
        </a:spcAft>
        <a:defRPr sz="3300">
          <a:solidFill>
            <a:schemeClr val="tx1"/>
          </a:solidFill>
          <a:latin typeface="Calibri Light" panose="020F0302020204030204" pitchFamily="34" charset="0"/>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anose="020B0604020202020204" pitchFamily="34" charset="0"/>
        <a:buChar char="•"/>
        <a:defRPr sz="1800"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10242" name="Title Placeholder 1">
            <a:extLst>
              <a:ext uri="{FF2B5EF4-FFF2-40B4-BE49-F238E27FC236}">
                <a16:creationId xmlns:a16="http://schemas.microsoft.com/office/drawing/2014/main" xmlns="" id="{4D942F06-1CF0-3130-89F5-A35F076EA90C}"/>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43" name="Text Placeholder 2">
            <a:extLst>
              <a:ext uri="{FF2B5EF4-FFF2-40B4-BE49-F238E27FC236}">
                <a16:creationId xmlns:a16="http://schemas.microsoft.com/office/drawing/2014/main" xmlns="" id="{8A78808D-13BA-AD49-1683-9E2000D371BC}"/>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6F624B38-9AA8-F1BC-CAD7-0AB74F0E4353}"/>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2A8C1F43-AD1C-4837-AE6B-941B04A7B0F6}" type="datetimeFigureOut">
              <a:rPr lang="en-US"/>
              <a:pPr>
                <a:defRPr/>
              </a:pPr>
              <a:t>3/4/2025</a:t>
            </a:fld>
            <a:endParaRPr lang="en-US"/>
          </a:p>
        </p:txBody>
      </p:sp>
      <p:sp>
        <p:nvSpPr>
          <p:cNvPr id="5" name="Footer Placeholder 4">
            <a:extLst>
              <a:ext uri="{FF2B5EF4-FFF2-40B4-BE49-F238E27FC236}">
                <a16:creationId xmlns:a16="http://schemas.microsoft.com/office/drawing/2014/main" xmlns="" id="{6F9C5506-CBCA-BAA2-E60B-2C9C2798062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98CE554A-0A72-EEC9-2EFE-4E1A26AA1BCB}"/>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433F468-61FD-4991-9D33-C105D745037A}" type="slidenum">
              <a:rPr lang="en-US"/>
              <a:pPr>
                <a:defRPr/>
              </a:pPr>
              <a:t>‹#›</a:t>
            </a:fld>
            <a:endParaRPr lang="en-US"/>
          </a:p>
        </p:txBody>
      </p:sp>
    </p:spTree>
    <p:extLst>
      <p:ext uri="{BB962C8B-B14F-4D97-AF65-F5344CB8AC3E}">
        <p14:creationId xmlns:p14="http://schemas.microsoft.com/office/powerpoint/2010/main" val="3404870442"/>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 id="2147484092" r:id="rId11"/>
    <p:sldLayoutId id="2147484093" r:id="rId12"/>
    <p:sldLayoutId id="2147484094" r:id="rId13"/>
    <p:sldLayoutId id="2147484095" r:id="rId14"/>
    <p:sldLayoutId id="2147484096" r:id="rId15"/>
    <p:sldLayoutId id="2147484097" r:id="rId16"/>
    <p:sldLayoutId id="2147484098" r:id="rId17"/>
    <p:sldLayoutId id="2147484099" r:id="rId18"/>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slideLayout" Target="../slideLayouts/slideLayout62.xml"/><Relationship Id="rId1" Type="http://schemas.openxmlformats.org/officeDocument/2006/relationships/themeOverride" Target="../theme/themeOverride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slideLayout" Target="../slideLayouts/slideLayout65.xml"/><Relationship Id="rId1" Type="http://schemas.openxmlformats.org/officeDocument/2006/relationships/themeOverride" Target="../theme/themeOverride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3.xml"/><Relationship Id="rId5" Type="http://schemas.openxmlformats.org/officeDocument/2006/relationships/image" Target="../media/image15.png"/><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6.xml"/><Relationship Id="rId5" Type="http://schemas.openxmlformats.org/officeDocument/2006/relationships/image" Target="../media/image16.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7.xml"/><Relationship Id="rId5" Type="http://schemas.openxmlformats.org/officeDocument/2006/relationships/image" Target="../media/image16.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8.xml"/><Relationship Id="rId5" Type="http://schemas.openxmlformats.org/officeDocument/2006/relationships/image" Target="../media/image16.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9.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10.xml"/><Relationship Id="rId5" Type="http://schemas.openxmlformats.org/officeDocument/2006/relationships/image" Target="../media/image17.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11.xml"/><Relationship Id="rId5" Type="http://schemas.openxmlformats.org/officeDocument/2006/relationships/image" Target="../media/image24.svg"/><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diagramQuickStyle" Target="../diagrams/quickStyle3.xml"/><Relationship Id="rId3" Type="http://schemas.openxmlformats.org/officeDocument/2006/relationships/notesSlide" Target="../notesSlides/notesSlide2.xml"/><Relationship Id="rId7" Type="http://schemas.openxmlformats.org/officeDocument/2006/relationships/image" Target="../media/image21.png"/><Relationship Id="rId12" Type="http://schemas.openxmlformats.org/officeDocument/2006/relationships/diagramLayout" Target="../diagrams/layout3.xml"/><Relationship Id="rId2" Type="http://schemas.openxmlformats.org/officeDocument/2006/relationships/slideLayout" Target="../slideLayouts/slideLayout67.xml"/><Relationship Id="rId1" Type="http://schemas.openxmlformats.org/officeDocument/2006/relationships/themeOverride" Target="../theme/themeOverride12.xml"/><Relationship Id="rId6" Type="http://schemas.openxmlformats.org/officeDocument/2006/relationships/image" Target="../media/image20.png"/><Relationship Id="rId11" Type="http://schemas.openxmlformats.org/officeDocument/2006/relationships/diagramData" Target="../diagrams/data3.xml"/><Relationship Id="rId5" Type="http://schemas.openxmlformats.org/officeDocument/2006/relationships/image" Target="../media/image19.png"/><Relationship Id="rId15" Type="http://schemas.microsoft.com/office/2007/relationships/diagramDrawing" Target="../diagrams/drawing3.xml"/><Relationship Id="rId10" Type="http://schemas.openxmlformats.org/officeDocument/2006/relationships/image" Target="../media/image24.png"/><Relationship Id="rId4" Type="http://schemas.openxmlformats.org/officeDocument/2006/relationships/image" Target="../media/image1.png"/><Relationship Id="rId9" Type="http://schemas.openxmlformats.org/officeDocument/2006/relationships/image" Target="../media/image23.png"/><Relationship Id="rId14" Type="http://schemas.openxmlformats.org/officeDocument/2006/relationships/diagramColors" Target="../diagrams/colors3.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3.xml"/><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4.xml"/><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15.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6.xml"/><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7.xml"/><Relationship Id="rId4" Type="http://schemas.openxmlformats.org/officeDocument/2006/relationships/image" Target="../media/image29.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18.xm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19.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0.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1.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2.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3.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notesSlide" Target="../notesSlides/notesSlide3.xml"/><Relationship Id="rId7" Type="http://schemas.openxmlformats.org/officeDocument/2006/relationships/diagramQuickStyle" Target="../diagrams/quickStyle4.xml"/><Relationship Id="rId2" Type="http://schemas.openxmlformats.org/officeDocument/2006/relationships/slideLayout" Target="../slideLayouts/slideLayout67.xml"/><Relationship Id="rId1" Type="http://schemas.openxmlformats.org/officeDocument/2006/relationships/themeOverride" Target="../theme/themeOverride2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1.png"/><Relationship Id="rId9" Type="http://schemas.microsoft.com/office/2007/relationships/diagramDrawing" Target="../diagrams/drawing4.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5.x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6.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4.xml"/><Relationship Id="rId1" Type="http://schemas.openxmlformats.org/officeDocument/2006/relationships/themeOverride" Target="../theme/themeOverride2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8.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9.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0.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1.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2.xml"/><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3.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notesSlide" Target="../notesSlides/notesSlide4.xml"/><Relationship Id="rId7" Type="http://schemas.openxmlformats.org/officeDocument/2006/relationships/diagramQuickStyle" Target="../diagrams/quickStyle5.xml"/><Relationship Id="rId2" Type="http://schemas.openxmlformats.org/officeDocument/2006/relationships/slideLayout" Target="../slideLayouts/slideLayout62.xml"/><Relationship Id="rId1" Type="http://schemas.openxmlformats.org/officeDocument/2006/relationships/themeOverride" Target="../theme/themeOverride34.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1.png"/><Relationship Id="rId9" Type="http://schemas.microsoft.com/office/2007/relationships/diagramDrawing" Target="../diagrams/drawing5.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5.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Layout" Target="../slideLayouts/slideLayout114.xml"/></Relationships>
</file>

<file path=ppt/slides/_rels/slide6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95.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4DCF28B8-3C5B-CF58-895F-F4FD62104782}"/>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xmlns="" id="{64EAF7CA-C1BE-373C-09D3-27BF22D3A681}"/>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xmlns="" id="{0DE5F42B-BB69-160F-B659-3ED283C58FFB}"/>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0965" name="TextBox 45">
            <a:extLst>
              <a:ext uri="{FF2B5EF4-FFF2-40B4-BE49-F238E27FC236}">
                <a16:creationId xmlns:a16="http://schemas.microsoft.com/office/drawing/2014/main" xmlns="" id="{B898DD1A-0A81-E925-F84F-990239A0033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xmlns="" id="{32AC556F-0874-584E-7D97-DE3A799ACC26}"/>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62507" y="1123950"/>
            <a:ext cx="7735673" cy="4785360"/>
          </a:xfrm>
        </p:spPr>
      </p:pic>
      <p:sp>
        <p:nvSpPr>
          <p:cNvPr id="11" name="Rectangle 10">
            <a:extLst>
              <a:ext uri="{FF2B5EF4-FFF2-40B4-BE49-F238E27FC236}">
                <a16:creationId xmlns:a16="http://schemas.microsoft.com/office/drawing/2014/main" xmlns="" id="{5A075604-73CD-4507-8013-424F369DFDEB}"/>
              </a:ext>
            </a:extLst>
          </p:cNvPr>
          <p:cNvSpPr/>
          <p:nvPr/>
        </p:nvSpPr>
        <p:spPr>
          <a:xfrm>
            <a:off x="3713322"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25"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969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4616421" y="924134"/>
            <a:ext cx="3104119" cy="138499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Creativity and Opportunity</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3830763" y="1688443"/>
            <a:ext cx="687861" cy="276999"/>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3792016" y="1872897"/>
            <a:ext cx="706964" cy="64633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6</a:t>
            </a:r>
            <a:endParaRPr kumimoji="0" lang="en-US" sz="1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6934200" y="573405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2400" y="316693"/>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85796" y="182114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4000" b="0" i="0" u="none" strike="noStrike" kern="1200" cap="none" spc="0" normalizeH="0" baseline="0" noProof="0" dirty="0">
                <a:ln w="3175" cmpd="sng">
                  <a:noFill/>
                </a:ln>
                <a:solidFill>
                  <a:srgbClr val="FF0000"/>
                </a:solidFill>
                <a:effectLst/>
                <a:uLnTx/>
                <a:uFillTx/>
                <a:latin typeface="Garamond" panose="02020404030301010803"/>
                <a:ea typeface="+mj-ea"/>
                <a:cs typeface="+mj-cs"/>
              </a:rPr>
              <a:t>Students Need to know</a:t>
            </a: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E3F6CFBA-1A94-6526-D970-BBBF93C3DA14}"/>
              </a:ext>
            </a:extLst>
          </p:cNvPr>
          <p:cNvPicPr>
            <a:picLocks noChangeAspect="1"/>
          </p:cNvPicPr>
          <p:nvPr/>
        </p:nvPicPr>
        <p:blipFill>
          <a:blip r:embed="rId3"/>
          <a:stretch>
            <a:fillRect/>
          </a:stretch>
        </p:blipFill>
        <p:spPr>
          <a:xfrm>
            <a:off x="6660232" y="2132856"/>
            <a:ext cx="1761897" cy="2127688"/>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5F60A6EA-115C-92DF-6C90-4D2C2FEEA867}"/>
              </a:ext>
            </a:extLst>
          </p:cNvPr>
          <p:cNvSpPr>
            <a:spLocks noGrp="1"/>
          </p:cNvSpPr>
          <p:nvPr>
            <p:ph type="title"/>
          </p:nvPr>
        </p:nvSpPr>
        <p:spPr>
          <a:xfrm>
            <a:off x="791699" y="1055077"/>
            <a:ext cx="1899682" cy="4794578"/>
          </a:xfrm>
        </p:spPr>
        <p:txBody>
          <a:bodyPr>
            <a:normAutofit/>
          </a:bodyPr>
          <a:lstStyle/>
          <a:p>
            <a:r>
              <a:rPr lang="en-US" dirty="0">
                <a:solidFill>
                  <a:srgbClr val="262626"/>
                </a:solidFill>
              </a:rPr>
              <a:t>Students Need to know</a:t>
            </a:r>
          </a:p>
        </p:txBody>
      </p:sp>
      <p:graphicFrame>
        <p:nvGraphicFramePr>
          <p:cNvPr id="6" name="Content Placeholder 3">
            <a:extLst>
              <a:ext uri="{FF2B5EF4-FFF2-40B4-BE49-F238E27FC236}">
                <a16:creationId xmlns:a16="http://schemas.microsoft.com/office/drawing/2014/main" xmlns="" id="{EB250F44-C8F4-7C13-1F51-4BF82AAA6A49}"/>
              </a:ext>
            </a:extLst>
          </p:cNvPr>
          <p:cNvGraphicFramePr>
            <a:graphicFrameLocks noGrp="1"/>
          </p:cNvGraphicFramePr>
          <p:nvPr>
            <p:ph idx="1"/>
            <p:extLst>
              <p:ext uri="{D42A27DB-BD31-4B8C-83A1-F6EECF244321}">
                <p14:modId xmlns:p14="http://schemas.microsoft.com/office/powerpoint/2010/main" val="191400057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4271159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85796" y="182114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GB" sz="40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What’s a Startup?</a:t>
            </a: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072659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lang="en-US" sz="1050" dirty="0">
              <a:solidFill>
                <a:schemeClr val="tx1"/>
              </a:solidFill>
              <a:latin typeface="Tajawal ExtraBold" panose="00000800000000000000" pitchFamily="2" charset="-78"/>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endParaRP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The first answer is fairly obvious – it’s a new business!</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However, we should think about this a little more closely.</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Looking back at your first-year studies, the work you’ve already done and your reading, we hope that you’ve noticed that businesses change and develop over their lifetimes.  They go through “stages of growth” or “staged development”.</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As businesses develop, so they need different strategies to support progress.</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Start-up is only the first phase of the business lifecycle, so it is worth  looking at the strategies, plans and challenges that affect that particular phase.</a:t>
            </a: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686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629816"/>
            <a:ext cx="8229600" cy="1143000"/>
          </a:xfrm>
        </p:spPr>
        <p:txBody>
          <a:bodyPr>
            <a:normAutofit/>
          </a:bodyPr>
          <a:lstStyle/>
          <a:p>
            <a:pPr algn="ctr"/>
            <a:r>
              <a:rPr lang="en-GB" sz="4000" b="1" dirty="0">
                <a:solidFill>
                  <a:schemeClr val="tx2"/>
                </a:solidFill>
              </a:rPr>
              <a:t>Challenges – Professional and Personal</a:t>
            </a:r>
          </a:p>
        </p:txBody>
      </p:sp>
      <p:sp>
        <p:nvSpPr>
          <p:cNvPr id="4" name="Text Placeholder 3"/>
          <p:cNvSpPr>
            <a:spLocks noGrp="1"/>
          </p:cNvSpPr>
          <p:nvPr>
            <p:ph type="body" idx="1"/>
          </p:nvPr>
        </p:nvSpPr>
        <p:spPr>
          <a:xfrm>
            <a:off x="457200" y="2078310"/>
            <a:ext cx="4040188" cy="639762"/>
          </a:xfrm>
        </p:spPr>
        <p:txBody>
          <a:bodyPr/>
          <a:lstStyle/>
          <a:p>
            <a:r>
              <a:rPr lang="en-GB" dirty="0">
                <a:solidFill>
                  <a:schemeClr val="tx2"/>
                </a:solidFill>
              </a:rPr>
              <a:t>Professional</a:t>
            </a:r>
            <a:r>
              <a:rPr lang="en-GB" dirty="0">
                <a:solidFill>
                  <a:schemeClr val="bg1"/>
                </a:solidFill>
              </a:rPr>
              <a:t>		</a:t>
            </a:r>
          </a:p>
        </p:txBody>
      </p:sp>
      <p:graphicFrame>
        <p:nvGraphicFramePr>
          <p:cNvPr id="9" name="Content Placeholder 4">
            <a:extLst>
              <a:ext uri="{FF2B5EF4-FFF2-40B4-BE49-F238E27FC236}">
                <a16:creationId xmlns:a16="http://schemas.microsoft.com/office/drawing/2014/main" xmlns="" id="{4F32A355-0C25-440F-918C-CE14AED4F5CB}"/>
              </a:ext>
            </a:extLst>
          </p:cNvPr>
          <p:cNvGraphicFramePr>
            <a:graphicFrameLocks noGrp="1"/>
          </p:cNvGraphicFramePr>
          <p:nvPr>
            <p:ph sz="half" idx="2"/>
            <p:extLst>
              <p:ext uri="{D42A27DB-BD31-4B8C-83A1-F6EECF244321}">
                <p14:modId xmlns:p14="http://schemas.microsoft.com/office/powerpoint/2010/main" val="1929842066"/>
              </p:ext>
            </p:extLst>
          </p:nvPr>
        </p:nvGraphicFramePr>
        <p:xfrm>
          <a:off x="457200" y="2718072"/>
          <a:ext cx="4040188" cy="39512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 Placeholder 5"/>
          <p:cNvSpPr>
            <a:spLocks noGrp="1"/>
          </p:cNvSpPr>
          <p:nvPr>
            <p:ph type="body" sz="quarter" idx="3"/>
          </p:nvPr>
        </p:nvSpPr>
        <p:spPr>
          <a:xfrm>
            <a:off x="4645025" y="2078310"/>
            <a:ext cx="4041775" cy="639762"/>
          </a:xfrm>
        </p:spPr>
        <p:txBody>
          <a:bodyPr/>
          <a:lstStyle/>
          <a:p>
            <a:r>
              <a:rPr lang="en-GB" dirty="0">
                <a:solidFill>
                  <a:schemeClr val="tx2"/>
                </a:solidFill>
              </a:rPr>
              <a:t>Personal</a:t>
            </a:r>
          </a:p>
        </p:txBody>
      </p:sp>
      <p:sp>
        <p:nvSpPr>
          <p:cNvPr id="7" name="Content Placeholder 6"/>
          <p:cNvSpPr>
            <a:spLocks noGrp="1"/>
          </p:cNvSpPr>
          <p:nvPr>
            <p:ph sz="quarter" idx="4"/>
          </p:nvPr>
        </p:nvSpPr>
        <p:spPr>
          <a:xfrm>
            <a:off x="4645025" y="2718072"/>
            <a:ext cx="4041775" cy="3951288"/>
          </a:xfrm>
        </p:spPr>
        <p:txBody>
          <a:bodyPr/>
          <a:lstStyle/>
          <a:p>
            <a:r>
              <a:rPr lang="en-GB" dirty="0">
                <a:solidFill>
                  <a:schemeClr val="tx2"/>
                </a:solidFill>
              </a:rPr>
              <a:t>Do I understand the business?</a:t>
            </a:r>
          </a:p>
          <a:p>
            <a:r>
              <a:rPr lang="en-GB" dirty="0">
                <a:solidFill>
                  <a:schemeClr val="tx2"/>
                </a:solidFill>
              </a:rPr>
              <a:t>Who will buy this?</a:t>
            </a:r>
          </a:p>
          <a:p>
            <a:r>
              <a:rPr lang="en-GB" dirty="0">
                <a:solidFill>
                  <a:schemeClr val="tx2"/>
                </a:solidFill>
              </a:rPr>
              <a:t>Why will they buy it from me?</a:t>
            </a:r>
          </a:p>
          <a:p>
            <a:r>
              <a:rPr lang="en-GB" dirty="0">
                <a:solidFill>
                  <a:schemeClr val="tx2"/>
                </a:solidFill>
              </a:rPr>
              <a:t>What is the risk?</a:t>
            </a:r>
          </a:p>
        </p:txBody>
      </p:sp>
    </p:spTree>
    <p:extLst>
      <p:ext uri="{BB962C8B-B14F-4D97-AF65-F5344CB8AC3E}">
        <p14:creationId xmlns:p14="http://schemas.microsoft.com/office/powerpoint/2010/main" val="501836312"/>
      </p:ext>
    </p:extLst>
  </p:cSld>
  <p:clrMapOvr>
    <a:overrideClrMapping bg1="lt1" tx1="dk1" bg2="lt2" tx2="dk2" accent1="accent1" accent2="accent2" accent3="accent3" accent4="accent4" accent5="accent5" accent6="accent6" hlink="hlink" folHlink="folHlink"/>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27584" y="1987326"/>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GB" sz="40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What is Creativity?</a:t>
            </a: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descr="Close-up of treble cleff on music sheet">
            <a:extLst>
              <a:ext uri="{FF2B5EF4-FFF2-40B4-BE49-F238E27FC236}">
                <a16:creationId xmlns:a16="http://schemas.microsoft.com/office/drawing/2014/main" xmlns="" id="{1FD98FBC-E86D-E701-A1D0-B4217E311F70}"/>
              </a:ext>
            </a:extLst>
          </p:cNvPr>
          <p:cNvPicPr>
            <a:picLocks noChangeAspect="1"/>
          </p:cNvPicPr>
          <p:nvPr/>
        </p:nvPicPr>
        <p:blipFill rotWithShape="1">
          <a:blip r:embed="rId3"/>
          <a:srcRect l="20926" r="2126" b="3"/>
          <a:stretch/>
        </p:blipFill>
        <p:spPr>
          <a:xfrm>
            <a:off x="5581273" y="2540698"/>
            <a:ext cx="2422820" cy="2361438"/>
          </a:xfrm>
          <a:prstGeom prst="rect">
            <a:avLst/>
          </a:prstGeom>
        </p:spPr>
      </p:pic>
    </p:spTree>
    <p:extLst>
      <p:ext uri="{BB962C8B-B14F-4D97-AF65-F5344CB8AC3E}">
        <p14:creationId xmlns:p14="http://schemas.microsoft.com/office/powerpoint/2010/main" val="1922784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ct val="20000"/>
              </a:spcBef>
              <a:spcAft>
                <a:spcPts val="600"/>
              </a:spcAft>
              <a:buClr>
                <a:srgbClr val="57A5FF"/>
              </a:buClr>
              <a:buSzPct val="115000"/>
              <a:buFont typeface="Arial"/>
              <a:buChar char="•"/>
              <a:tabLst/>
              <a:defRPr/>
            </a:pPr>
            <a:r>
              <a:rPr kumimoji="0" lang="en-GB"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often associate the term with artistic endeavour – writing, painting, making music.</a:t>
            </a:r>
          </a:p>
          <a:p>
            <a:pPr marR="0" lvl="0" algn="l" defTabSz="457200" rtl="0" eaLnBrk="1" fontAlgn="auto" latinLnBrk="0" hangingPunct="1">
              <a:lnSpc>
                <a:spcPct val="100000"/>
              </a:lnSpc>
              <a:spcBef>
                <a:spcPct val="20000"/>
              </a:spcBef>
              <a:spcAft>
                <a:spcPts val="600"/>
              </a:spcAft>
              <a:buClr>
                <a:srgbClr val="57A5FF"/>
              </a:buClr>
              <a:buSzPct val="115000"/>
              <a:tabLst/>
              <a:defRPr/>
            </a:pPr>
            <a:endParaRPr kumimoji="0" lang="en-GB"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57A5FF"/>
              </a:buClr>
              <a:buSzPct val="115000"/>
              <a:buFont typeface="Arial"/>
              <a:buChar char="•"/>
              <a:tabLst/>
              <a:defRPr/>
            </a:pPr>
            <a:r>
              <a:rPr kumimoji="0" lang="en-GB"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However, we can be creative in business life as well.</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006457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definition:</a:t>
            </a:r>
          </a:p>
          <a:p>
            <a:pPr marR="0" lvl="0" algn="l" defTabSz="457200" rtl="0" eaLnBrk="1" fontAlgn="auto" latinLnBrk="0" hangingPunct="1">
              <a:lnSpc>
                <a:spcPct val="100000"/>
              </a:lnSpc>
              <a:spcBef>
                <a:spcPct val="20000"/>
              </a:spcBef>
              <a:spcAft>
                <a:spcPts val="600"/>
              </a:spcAft>
              <a:buClr>
                <a:srgbClr val="57A5FF"/>
              </a:buClr>
              <a:buSzPct val="115000"/>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57A5FF"/>
              </a:buClr>
              <a:buSzPct val="115000"/>
              <a:buFont typeface="Arial"/>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ability or quality displayed when solving hitherto unsolved problems, when developing original and novel solutions to problems others have solved differently, or when developing original and novel… products” (Parkhurst, 1999).</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22737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GB" sz="28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What does the definition tell us?</a:t>
            </a:r>
            <a:endParaRPr kumimoji="0" lang="en-GB" sz="22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80EE9DD3-C7FA-29D6-7994-4702626CE940}"/>
              </a:ext>
            </a:extLst>
          </p:cNvPr>
          <p:cNvPicPr>
            <a:picLocks noChangeAspect="1"/>
          </p:cNvPicPr>
          <p:nvPr/>
        </p:nvPicPr>
        <p:blipFill>
          <a:blip r:embed="rId3"/>
          <a:stretch>
            <a:fillRect/>
          </a:stretch>
        </p:blipFill>
        <p:spPr>
          <a:xfrm>
            <a:off x="5670683" y="1281276"/>
            <a:ext cx="3859102" cy="3859102"/>
          </a:xfrm>
          <a:prstGeom prst="rect">
            <a:avLst/>
          </a:prstGeom>
        </p:spPr>
      </p:pic>
    </p:spTree>
    <p:extLst>
      <p:ext uri="{BB962C8B-B14F-4D97-AF65-F5344CB8AC3E}">
        <p14:creationId xmlns:p14="http://schemas.microsoft.com/office/powerpoint/2010/main" val="3341413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It tell us that:</a:t>
            </a: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Creativity can be about developing new products</a:t>
            </a: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BUT</a:t>
            </a: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It can also be about developing new solutions.</a:t>
            </a: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810797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1988840"/>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lang="en-GB" sz="3200" b="1" dirty="0">
                <a:ln w="3175" cmpd="sng">
                  <a:noFill/>
                </a:ln>
                <a:solidFill>
                  <a:srgbClr val="FF0000"/>
                </a:solidFill>
                <a:latin typeface="Garamond" panose="02020404030301010803"/>
                <a:ea typeface="+mj-ea"/>
                <a:cs typeface="+mj-cs"/>
              </a:rPr>
              <a:t>Solutions</a:t>
            </a:r>
            <a:r>
              <a:rPr kumimoji="0" lang="en-GB" sz="32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a:t>
            </a:r>
            <a:endParaRPr kumimoji="0" lang="en-US" sz="24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85243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do we mean by solutions?</a:t>
            </a:r>
          </a:p>
          <a:p>
            <a:pPr marL="0" marR="0" lvl="0" indent="0"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In this context, it could mean</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processes to help us do something better</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ways of using existing products</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services to supply to new or existing customers etc.</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ways of thinking about things!</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26891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GB" sz="40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“Solving Problems”</a:t>
            </a:r>
            <a:endParaRPr kumimoji="0" lang="en-US" sz="22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81095CE7-4742-FA60-D583-9E154B47CDEB}"/>
              </a:ext>
            </a:extLst>
          </p:cNvPr>
          <p:cNvPicPr>
            <a:picLocks noChangeAspect="1"/>
          </p:cNvPicPr>
          <p:nvPr/>
        </p:nvPicPr>
        <p:blipFill>
          <a:blip r:embed="rId3"/>
          <a:stretch>
            <a:fillRect/>
          </a:stretch>
        </p:blipFill>
        <p:spPr>
          <a:xfrm>
            <a:off x="6876256" y="1782007"/>
            <a:ext cx="2695120" cy="3576543"/>
          </a:xfrm>
          <a:prstGeom prst="rect">
            <a:avLst/>
          </a:prstGeom>
        </p:spPr>
      </p:pic>
    </p:spTree>
    <p:extLst>
      <p:ext uri="{BB962C8B-B14F-4D97-AF65-F5344CB8AC3E}">
        <p14:creationId xmlns:p14="http://schemas.microsoft.com/office/powerpoint/2010/main" val="2652677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Take care with this use of the word “problem”…</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The normal use of this word might suggest that there is something wrong</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In a business context, we might use the word simply to represent something which makes the customer’s activities less efficient/enjoyable/simple</a:t>
            </a: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287913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So, a “problem” might be something quite trivial, everyday or simple – however, by providing a cost effective solution, we please our customer and make money</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Examples</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Velcro – a simple alternative to the shoelace. </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A keyring that beeps – you can find your keys anywhere in the room</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Gore-tex – water resistant jackets.</a:t>
            </a: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302765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GB" sz="31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rPr>
              <a:t>Creativity and Commerce</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GB" sz="31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So, think of creativity in terms of ways of thinking which support commercial opportunities, whether in developing new processes, services or products.</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199009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11560" y="1647789"/>
            <a:ext cx="6408712" cy="4091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What’s an Opportunity?</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“An opportunity has the qualities of being attractive, </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desirable and timely and is anchored in a product or service</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which creates value for buyer or end user”</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15080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28744" y="15718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What’s an Opportunity?</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or improved product</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service</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means of production</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way of distributing the product or service</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An improved service</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combinations</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Or a hybrid of the above</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880604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1844824"/>
            <a:ext cx="6336704" cy="3350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GB" sz="28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Opposing Definitions</a:t>
            </a:r>
            <a:endParaRPr kumimoji="0" lang="en-US" sz="22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5618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can therefore see that there is a difference between the commonly held definitions of “Creativity and Opportunity” and the definitions used in a business context.</a:t>
            </a: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may think that creativity is related to artistic or cerebral activity and opportunity is a matter of chance.</a:t>
            </a: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Business management theory suggests that in a commercial context, creativity can be learned or developed and that it need not relate to complete novelty; opportunity can be created or developed.</a:t>
            </a: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06201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5778" name="Title 1"/>
          <p:cNvSpPr>
            <a:spLocks noGrp="1"/>
          </p:cNvSpPr>
          <p:nvPr>
            <p:ph type="title"/>
          </p:nvPr>
        </p:nvSpPr>
        <p:spPr>
          <a:xfrm>
            <a:off x="885075" y="982132"/>
            <a:ext cx="4765975" cy="1303867"/>
          </a:xfrm>
        </p:spPr>
        <p:txBody>
          <a:bodyPr>
            <a:normAutofit/>
          </a:bodyPr>
          <a:lstStyle/>
          <a:p>
            <a:pPr>
              <a:lnSpc>
                <a:spcPct val="90000"/>
              </a:lnSpc>
            </a:pPr>
            <a:r>
              <a:rPr lang="en-GB" altLang="en-US" b="1"/>
              <a:t>Example: Rise of Levi’s</a:t>
            </a:r>
          </a:p>
        </p:txBody>
      </p:sp>
      <p:sp>
        <p:nvSpPr>
          <p:cNvPr id="75779" name="Content Placeholder 2"/>
          <p:cNvSpPr>
            <a:spLocks noGrp="1"/>
          </p:cNvSpPr>
          <p:nvPr>
            <p:ph idx="1"/>
          </p:nvPr>
        </p:nvSpPr>
        <p:spPr>
          <a:xfrm>
            <a:off x="875538" y="2556932"/>
            <a:ext cx="4785049" cy="3318936"/>
          </a:xfrm>
        </p:spPr>
        <p:txBody>
          <a:bodyPr>
            <a:normAutofit/>
          </a:bodyPr>
          <a:lstStyle/>
          <a:p>
            <a:r>
              <a:rPr lang="en-GB" altLang="en-US" dirty="0"/>
              <a:t>Problem:</a:t>
            </a:r>
          </a:p>
          <a:p>
            <a:pPr lvl="1"/>
            <a:r>
              <a:rPr lang="en-GB" altLang="en-US" dirty="0"/>
              <a:t>Working Clothes for Mining Workers do Not Last </a:t>
            </a:r>
          </a:p>
          <a:p>
            <a:pPr lvl="1"/>
            <a:endParaRPr lang="en-GB" altLang="en-US" b="1" dirty="0"/>
          </a:p>
          <a:p>
            <a:r>
              <a:rPr lang="en-GB" altLang="en-US" dirty="0"/>
              <a:t>Solution: </a:t>
            </a:r>
          </a:p>
          <a:p>
            <a:pPr lvl="1"/>
            <a:r>
              <a:rPr lang="en-GB" altLang="en-US" dirty="0"/>
              <a:t>First Pair of Jeans </a:t>
            </a:r>
          </a:p>
        </p:txBody>
      </p:sp>
      <p:pic>
        <p:nvPicPr>
          <p:cNvPr id="7578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1162" r="-3" b="18791"/>
          <a:stretch/>
        </p:blipFill>
        <p:spPr bwMode="auto">
          <a:xfrm>
            <a:off x="6102993" y="1158024"/>
            <a:ext cx="2129458"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780"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13499" r="38483" b="1"/>
          <a:stretch/>
        </p:blipFill>
        <p:spPr bwMode="auto">
          <a:xfrm>
            <a:off x="6101589" y="3631646"/>
            <a:ext cx="2132266"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724144"/>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Who is Creative and How Can We Be Creative?</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Are creative people born or made?</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Think back to your first year management studies and discussions of what constitutes an entrepreneur, and whether these skills can be learned.  </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literature suggests that creativity can be innate (you’re born with it), but can also be learned (you get better with practice).</a:t>
            </a:r>
          </a:p>
          <a:p>
            <a:pPr marR="0" lvl="0" algn="l" defTabSz="457200" rtl="0" eaLnBrk="1" fontAlgn="auto" latinLnBrk="0" hangingPunct="1">
              <a:lnSpc>
                <a:spcPct val="100000"/>
              </a:lnSpc>
              <a:spcBef>
                <a:spcPct val="20000"/>
              </a:spcBef>
              <a:spcAft>
                <a:spcPts val="600"/>
              </a:spcAft>
              <a:buClr>
                <a:srgbClr val="57A5FF"/>
              </a:buClr>
              <a:buSzPct val="115000"/>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1634041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Creativity – Nature or Nurture?</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Let’s look at the field of music:</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we want to be great musicians what do we need?</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good “ear” – which may have some biological origin</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Talent – again, an innate trait.</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But also THEORY, STUDY, PRACTICE, PRACTICE, PRACTICE!</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50248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Creativity – Nature or Nurture?</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I am super-talented through natural chance, I may become a great pianist – but only if I study hard</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I am not super-talented but I study hard, I may not be the greatest pianist in the world, but I can certainly become competent – and even make a living from it.</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317419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99592" y="1712742"/>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Nature or Nurture?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business creativity depends on nature, then only a few of us can operate in that sphere.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Result – business grinds to a halt!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Luckily, we know, from experience and from research that we can learn techniques which support creativity.</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So, we may not all be creative business gurus who come up with fabulous ideas while sitting in our armchairs</a:t>
            </a:r>
          </a:p>
          <a:p>
            <a:pPr marL="0" marR="0" lvl="0" indent="0" algn="l" defTabSz="457200" rtl="0" eaLnBrk="1" fontAlgn="auto" latinLnBrk="0" hangingPunct="1">
              <a:lnSpc>
                <a:spcPct val="90000"/>
              </a:lnSpc>
              <a:spcBef>
                <a:spcPct val="20000"/>
              </a:spcBef>
              <a:spcAft>
                <a:spcPts val="600"/>
              </a:spcAft>
              <a:buClr>
                <a:srgbClr val="83992A"/>
              </a:buClr>
              <a:buSzPct val="115000"/>
              <a:buFont typeface="Arial"/>
              <a:buNone/>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can apply creative techniques and thinking processes which help us develop new ideas and keep our businesses flexible and successful.</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067737315"/>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90000"/>
              </a:lnSpc>
              <a:spcBef>
                <a:spcPct val="20000"/>
              </a:spcBef>
              <a:spcAft>
                <a:spcPts val="600"/>
              </a:spcAft>
              <a:buClr>
                <a:srgbClr val="83992A"/>
              </a:buClr>
              <a:buSzPct val="115000"/>
              <a:tabLst/>
              <a:defRPr/>
            </a:pPr>
            <a:r>
              <a:rPr lang="en-GB" b="1" u="sng" dirty="0">
                <a:solidFill>
                  <a:prstClr val="black">
                    <a:lumMod val="85000"/>
                    <a:lumOff val="15000"/>
                  </a:prstClr>
                </a:solidFill>
                <a:latin typeface="Garamond" panose="02020404030301010803"/>
              </a:rPr>
              <a:t>Why is Creativity Important?</a:t>
            </a:r>
          </a:p>
          <a:p>
            <a:pPr marR="0" lvl="0" algn="l" defTabSz="457200" rtl="0" eaLnBrk="1" fontAlgn="auto" latinLnBrk="0" hangingPunct="1">
              <a:lnSpc>
                <a:spcPct val="90000"/>
              </a:lnSpc>
              <a:spcBef>
                <a:spcPct val="20000"/>
              </a:spcBef>
              <a:spcAft>
                <a:spcPts val="600"/>
              </a:spcAft>
              <a:buClr>
                <a:srgbClr val="83992A"/>
              </a:buClr>
              <a:buSzPct val="115000"/>
              <a:tabLst/>
              <a:defRPr/>
            </a:pPr>
            <a:endParaRPr lang="en-GB" b="1" u="sng" dirty="0">
              <a:solidFill>
                <a:prstClr val="black">
                  <a:lumMod val="85000"/>
                  <a:lumOff val="15000"/>
                </a:prstClr>
              </a:solidFill>
              <a:latin typeface="Garamond" panose="02020404030301010803"/>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All business sectors seek novelty</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Consumer products</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Media</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Fashion</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Travel</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Even seemingly conventional sectors respond to novelty, e.g. medicine seeks new formulations of existing drugs.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Note that some novelty may be “better”, e.g. better medicine, some is simply a response to the desire for something new, e.g. fashion.</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So, a continual drive for novel developments suggests that creative thinking is key to success.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822628800"/>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Light" panose="020F0302020204030204"/>
                <a:ea typeface="+mj-ea"/>
                <a:cs typeface="+mj-cs"/>
              </a:rPr>
              <a:t>Can We Learn Creativity?</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100" b="0" i="0" u="none" strike="noStrike" kern="1200" cap="none" spc="0" normalizeH="0" baseline="0" noProof="0" dirty="0">
                <a:ln>
                  <a:noFill/>
                </a:ln>
                <a:solidFill>
                  <a:prstClr val="black"/>
                </a:solidFill>
                <a:effectLst/>
                <a:uLnTx/>
                <a:uFillTx/>
                <a:latin typeface="Calibri" panose="020F0502020204030204"/>
                <a:ea typeface="+mn-ea"/>
                <a:cs typeface="+mn-cs"/>
              </a:rPr>
              <a:t>We can argue that although we might not be able to learn how to turn ourselves into creative people, we can learn how to think about business creatively.</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91DDCEA8-EA53-1446-A89C-75282C2D34C5}"/>
              </a:ext>
            </a:extLst>
          </p:cNvPr>
          <p:cNvPicPr>
            <a:picLocks noChangeAspect="1"/>
          </p:cNvPicPr>
          <p:nvPr/>
        </p:nvPicPr>
        <p:blipFill>
          <a:blip r:embed="rId5"/>
          <a:stretch>
            <a:fillRect/>
          </a:stretch>
        </p:blipFill>
        <p:spPr>
          <a:xfrm>
            <a:off x="6455935" y="1363247"/>
            <a:ext cx="2319379" cy="2262198"/>
          </a:xfrm>
          <a:prstGeom prst="rect">
            <a:avLst/>
          </a:prstGeom>
        </p:spPr>
      </p:pic>
    </p:spTree>
    <p:extLst>
      <p:ext uri="{BB962C8B-B14F-4D97-AF65-F5344CB8AC3E}">
        <p14:creationId xmlns:p14="http://schemas.microsoft.com/office/powerpoint/2010/main" val="3062131857"/>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rPr>
              <a:t>Creative Thinking</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are some of the attributes of creative thinking?</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Flexibility – willing to look at an issue from many angles, not set in our ways.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Originality – attempts to find non-typical responses to problems.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Non-judgemental – not rejecting a potential solution without giving it appropriate consideration.</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91DDCEA8-EA53-1446-A89C-75282C2D34C5}"/>
              </a:ext>
            </a:extLst>
          </p:cNvPr>
          <p:cNvPicPr>
            <a:picLocks noChangeAspect="1"/>
          </p:cNvPicPr>
          <p:nvPr/>
        </p:nvPicPr>
        <p:blipFill>
          <a:blip r:embed="rId5"/>
          <a:stretch>
            <a:fillRect/>
          </a:stretch>
        </p:blipFill>
        <p:spPr>
          <a:xfrm>
            <a:off x="6723314" y="1398941"/>
            <a:ext cx="2191797" cy="2137761"/>
          </a:xfrm>
          <a:prstGeom prst="rect">
            <a:avLst/>
          </a:prstGeom>
        </p:spPr>
      </p:pic>
    </p:spTree>
    <p:extLst>
      <p:ext uri="{BB962C8B-B14F-4D97-AF65-F5344CB8AC3E}">
        <p14:creationId xmlns:p14="http://schemas.microsoft.com/office/powerpoint/2010/main" val="106494110"/>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rPr>
              <a:t>Creative Thinking</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are some of the attributes of creative thinking?</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Flexibility – willing to look at an issue from many angles, not set in our ways.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Originality – attempts to find non-typical responses to problems.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Non-judgemental – not rejecting a potential solution without giving it appropriate consideration.</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91DDCEA8-EA53-1446-A89C-75282C2D34C5}"/>
              </a:ext>
            </a:extLst>
          </p:cNvPr>
          <p:cNvPicPr>
            <a:picLocks noChangeAspect="1"/>
          </p:cNvPicPr>
          <p:nvPr/>
        </p:nvPicPr>
        <p:blipFill>
          <a:blip r:embed="rId5"/>
          <a:stretch>
            <a:fillRect/>
          </a:stretch>
        </p:blipFill>
        <p:spPr>
          <a:xfrm>
            <a:off x="6723314" y="1398941"/>
            <a:ext cx="2191797" cy="2137761"/>
          </a:xfrm>
          <a:prstGeom prst="rect">
            <a:avLst/>
          </a:prstGeom>
        </p:spPr>
      </p:pic>
    </p:spTree>
    <p:extLst>
      <p:ext uri="{BB962C8B-B14F-4D97-AF65-F5344CB8AC3E}">
        <p14:creationId xmlns:p14="http://schemas.microsoft.com/office/powerpoint/2010/main" val="948199534"/>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Stops Business Creativity?</a:t>
            </a:r>
          </a:p>
          <a:p>
            <a:pPr marL="0" marR="0" lvl="0" indent="0" algn="l" defTabSz="457200" rtl="0" eaLnBrk="1" fontAlgn="auto" latinLnBrk="0" hangingPunct="1">
              <a:lnSpc>
                <a:spcPct val="100000"/>
              </a:lnSpc>
              <a:spcBef>
                <a:spcPct val="20000"/>
              </a:spcBef>
              <a:spcAft>
                <a:spcPts val="600"/>
              </a:spcAft>
              <a:buClr>
                <a:srgbClr val="83992A"/>
              </a:buClr>
              <a:buSzPct val="115000"/>
              <a:buFont typeface="Arial"/>
              <a:buNone/>
              <a:tabLst/>
              <a:defRPr/>
            </a:pPr>
            <a:r>
              <a:rPr kumimoji="0" lang="en-GB" sz="24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Barriers are understandable, but nevertheless can prevent or slow the development of new ideas: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Fear – change is always frightening.</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Risk – am I risking my established business?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Convention – we’ve always done it this way.</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Self-doubt – if it’s that good, surely somebody else would have made it by now?</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Fear of failure</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421467639"/>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90000"/>
              </a:lnSpc>
              <a:spcBef>
                <a:spcPct val="20000"/>
              </a:spcBef>
              <a:spcAft>
                <a:spcPts val="600"/>
              </a:spcAft>
              <a:buClr>
                <a:srgbClr val="83992A"/>
              </a:buClr>
              <a:buSzPct val="115000"/>
              <a:tabLst/>
              <a:defRPr/>
            </a:pPr>
            <a:r>
              <a:rPr kumimoji="0" lang="en-GB" sz="40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rPr>
              <a:t>Creating Creativity</a:t>
            </a:r>
          </a:p>
          <a:p>
            <a:pPr marR="0" lvl="0" algn="l" defTabSz="457200" rtl="0" eaLnBrk="1" fontAlgn="auto" latinLnBrk="0" hangingPunct="1">
              <a:lnSpc>
                <a:spcPct val="90000"/>
              </a:lnSpc>
              <a:spcBef>
                <a:spcPct val="20000"/>
              </a:spcBef>
              <a:spcAft>
                <a:spcPts val="600"/>
              </a:spcAft>
              <a:buClr>
                <a:srgbClr val="83992A"/>
              </a:buClr>
              <a:buSzPct val="115000"/>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don’t just sit waiting for the “lightbulb moment”</a:t>
            </a:r>
            <a:endParaRPr kumimoji="0" lang="en-GB" sz="2000" b="0" i="0" u="none" strike="noStrike" kern="1200" cap="none" spc="0" normalizeH="0" baseline="0" noProof="0" dirty="0">
              <a:ln>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approach our problem systematically</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xmlns="" id="{24C71F13-259F-4F85-E822-FAFCED3B251E}"/>
              </a:ext>
            </a:extLst>
          </p:cNvPr>
          <p:cNvPicPr>
            <a:picLocks noChangeAspect="1"/>
          </p:cNvPicPr>
          <p:nvPr/>
        </p:nvPicPr>
        <p:blipFill>
          <a:blip r:embed="rId5"/>
          <a:stretch>
            <a:fillRect/>
          </a:stretch>
        </p:blipFill>
        <p:spPr>
          <a:xfrm>
            <a:off x="6765112" y="1281276"/>
            <a:ext cx="2421292" cy="2361599"/>
          </a:xfrm>
          <a:prstGeom prst="rect">
            <a:avLst/>
          </a:prstGeom>
        </p:spPr>
      </p:pic>
    </p:spTree>
    <p:extLst>
      <p:ext uri="{BB962C8B-B14F-4D97-AF65-F5344CB8AC3E}">
        <p14:creationId xmlns:p14="http://schemas.microsoft.com/office/powerpoint/2010/main" val="4288711956"/>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solidFill>
                  <a:srgbClr val="262626"/>
                </a:solidFill>
              </a:rPr>
              <a:t>De Bono’s creative process</a:t>
            </a:r>
          </a:p>
        </p:txBody>
      </p:sp>
      <p:sp>
        <p:nvSpPr>
          <p:cNvPr id="3" name="Content Placeholder 2"/>
          <p:cNvSpPr>
            <a:spLocks noGrp="1"/>
          </p:cNvSpPr>
          <p:nvPr>
            <p:ph idx="1"/>
          </p:nvPr>
        </p:nvSpPr>
        <p:spPr>
          <a:xfrm>
            <a:off x="4570809" y="2556932"/>
            <a:ext cx="3601638" cy="3318936"/>
          </a:xfrm>
        </p:spPr>
        <p:txBody>
          <a:bodyPr>
            <a:normAutofit/>
          </a:bodyPr>
          <a:lstStyle/>
          <a:p>
            <a:pPr marL="228600" indent="-228600">
              <a:buFont typeface="+mj-lt"/>
              <a:buAutoNum type="arabicPeriod"/>
            </a:pPr>
            <a:r>
              <a:rPr lang="en-GB" sz="1400" b="1" dirty="0">
                <a:solidFill>
                  <a:schemeClr val="accent2"/>
                </a:solidFill>
              </a:rPr>
              <a:t>Generating knowledge and awareness</a:t>
            </a:r>
          </a:p>
          <a:p>
            <a:pPr marL="914400" lvl="1" indent="-514350">
              <a:lnSpc>
                <a:spcPct val="90000"/>
              </a:lnSpc>
            </a:pPr>
            <a:r>
              <a:rPr lang="en-GB" sz="1200" b="1" dirty="0">
                <a:solidFill>
                  <a:srgbClr val="262626"/>
                </a:solidFill>
              </a:rPr>
              <a:t>Reading, learning, researching, finding out about the world in general and the area in which you wish to operate</a:t>
            </a:r>
          </a:p>
          <a:p>
            <a:pPr marL="228600" indent="-228600">
              <a:lnSpc>
                <a:spcPct val="90000"/>
              </a:lnSpc>
              <a:buFont typeface="+mj-lt"/>
              <a:buAutoNum type="arabicPeriod"/>
            </a:pPr>
            <a:r>
              <a:rPr lang="en-GB" sz="1400" b="1" dirty="0">
                <a:solidFill>
                  <a:schemeClr val="accent2"/>
                </a:solidFill>
              </a:rPr>
              <a:t>Incubation</a:t>
            </a:r>
          </a:p>
          <a:p>
            <a:pPr lvl="1">
              <a:lnSpc>
                <a:spcPct val="90000"/>
              </a:lnSpc>
            </a:pPr>
            <a:r>
              <a:rPr lang="en-GB" sz="1200" b="1" dirty="0">
                <a:solidFill>
                  <a:srgbClr val="262626"/>
                </a:solidFill>
              </a:rPr>
              <a:t>Time for reflection</a:t>
            </a:r>
          </a:p>
          <a:p>
            <a:pPr marL="228600" indent="-228600">
              <a:lnSpc>
                <a:spcPct val="90000"/>
              </a:lnSpc>
              <a:buFont typeface="+mj-lt"/>
              <a:buAutoNum type="arabicPeriod"/>
            </a:pPr>
            <a:r>
              <a:rPr lang="en-GB" sz="1400" b="1" dirty="0">
                <a:solidFill>
                  <a:schemeClr val="accent2"/>
                </a:solidFill>
              </a:rPr>
              <a:t>Idea generation</a:t>
            </a:r>
          </a:p>
          <a:p>
            <a:pPr lvl="1">
              <a:lnSpc>
                <a:spcPct val="90000"/>
              </a:lnSpc>
            </a:pPr>
            <a:r>
              <a:rPr lang="en-GB" sz="1200" b="1" dirty="0">
                <a:solidFill>
                  <a:srgbClr val="262626"/>
                </a:solidFill>
              </a:rPr>
              <a:t>Using your own knowledge and creative thinking techniques e.g. brainstorming, to create ideas</a:t>
            </a:r>
          </a:p>
          <a:p>
            <a:pPr marL="228600" indent="-228600">
              <a:lnSpc>
                <a:spcPct val="90000"/>
              </a:lnSpc>
              <a:buFont typeface="+mj-lt"/>
              <a:buAutoNum type="arabicPeriod"/>
            </a:pPr>
            <a:r>
              <a:rPr lang="en-GB" sz="1400" b="1" dirty="0">
                <a:solidFill>
                  <a:schemeClr val="accent2"/>
                </a:solidFill>
              </a:rPr>
              <a:t>Evaluation and Implementation</a:t>
            </a:r>
          </a:p>
          <a:p>
            <a:pPr marL="857250" lvl="1" indent="-457200">
              <a:lnSpc>
                <a:spcPct val="90000"/>
              </a:lnSpc>
            </a:pPr>
            <a:r>
              <a:rPr lang="en-GB" sz="1200" b="1" dirty="0">
                <a:solidFill>
                  <a:srgbClr val="262626"/>
                </a:solidFill>
              </a:rPr>
              <a:t>Choosing your idea and making it work!</a:t>
            </a:r>
          </a:p>
          <a:p>
            <a:pPr marL="514350" indent="-514350">
              <a:lnSpc>
                <a:spcPct val="90000"/>
              </a:lnSpc>
              <a:buFont typeface="+mj-lt"/>
              <a:buAutoNum type="arabicPeriod"/>
            </a:pPr>
            <a:endParaRPr lang="en-GB" sz="1100" dirty="0">
              <a:solidFill>
                <a:srgbClr val="262626"/>
              </a:solidFill>
            </a:endParaRPr>
          </a:p>
        </p:txBody>
      </p:sp>
      <p:pic>
        <p:nvPicPr>
          <p:cNvPr id="7" name="Graphic 6" descr="Person with Idea">
            <a:extLst>
              <a:ext uri="{FF2B5EF4-FFF2-40B4-BE49-F238E27FC236}">
                <a16:creationId xmlns:a16="http://schemas.microsoft.com/office/drawing/2014/main" xmlns="" id="{CD6E856D-1279-FBDF-BC04-96914F9DF69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1059512" y="1885797"/>
            <a:ext cx="2907601" cy="2907601"/>
          </a:xfrm>
          <a:prstGeom prst="rect">
            <a:avLst/>
          </a:prstGeom>
        </p:spPr>
      </p:pic>
    </p:spTree>
    <p:extLst>
      <p:ext uri="{BB962C8B-B14F-4D97-AF65-F5344CB8AC3E}">
        <p14:creationId xmlns:p14="http://schemas.microsoft.com/office/powerpoint/2010/main" val="14511998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7163"/>
    </mc:Choice>
    <mc:Fallback xmlns="">
      <p:transition spd="slow" advTm="97163"/>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104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1536700"/>
            <a:ext cx="754062" cy="681038"/>
          </a:xfrm>
          <a:prstGeom prst="rect">
            <a:avLst/>
          </a:prstGeom>
          <a:noFill/>
          <a:ln w="57150"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1" name="AutoShape 11"/>
          <p:cNvSpPr>
            <a:spLocks noChangeArrowheads="1"/>
          </p:cNvSpPr>
          <p:nvPr/>
        </p:nvSpPr>
        <p:spPr bwMode="auto">
          <a:xfrm>
            <a:off x="1435100" y="1633538"/>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68" name="Text Box 12"/>
          <p:cNvSpPr txBox="1">
            <a:spLocks noChangeArrowheads="1"/>
          </p:cNvSpPr>
          <p:nvPr/>
        </p:nvSpPr>
        <p:spPr bwMode="auto">
          <a:xfrm>
            <a:off x="2368550" y="1560513"/>
            <a:ext cx="58324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Archives, Reports, Media, Articles, Books, Biographies, Images, Audio &amp; Digital Media</a:t>
            </a:r>
            <a:endParaRPr lang="en-US" sz="1500">
              <a:latin typeface="+mj-lt"/>
            </a:endParaRPr>
          </a:p>
        </p:txBody>
      </p:sp>
      <p:pic>
        <p:nvPicPr>
          <p:cNvPr id="104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313" y="2495550"/>
            <a:ext cx="754062" cy="681038"/>
          </a:xfrm>
          <a:prstGeom prst="rect">
            <a:avLst/>
          </a:prstGeom>
          <a:noFill/>
          <a:ln w="57150" cap="rnd">
            <a:solidFill>
              <a:srgbClr val="CC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 name="AutoShape 14"/>
          <p:cNvSpPr>
            <a:spLocks noChangeArrowheads="1"/>
          </p:cNvSpPr>
          <p:nvPr/>
        </p:nvSpPr>
        <p:spPr bwMode="auto">
          <a:xfrm>
            <a:off x="1435100" y="2570163"/>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1" name="Text Box 15"/>
          <p:cNvSpPr txBox="1">
            <a:spLocks noChangeArrowheads="1"/>
          </p:cNvSpPr>
          <p:nvPr/>
        </p:nvSpPr>
        <p:spPr bwMode="auto">
          <a:xfrm>
            <a:off x="2297113" y="2352675"/>
            <a:ext cx="54006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Does my Direction Feel Right? Could I be Looking in the Wrong Place? Asking the Wrong Questions?</a:t>
            </a:r>
            <a:endParaRPr lang="en-US" sz="1500" dirty="0">
              <a:latin typeface="+mj-lt"/>
            </a:endParaRPr>
          </a:p>
        </p:txBody>
      </p:sp>
      <p:pic>
        <p:nvPicPr>
          <p:cNvPr id="1046" name="Picture 1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8313" y="3503613"/>
            <a:ext cx="755650" cy="579437"/>
          </a:xfrm>
          <a:prstGeom prst="rect">
            <a:avLst/>
          </a:prstGeom>
          <a:noFill/>
          <a:ln w="57150" cap="rnd">
            <a:solidFill>
              <a:srgbClr val="00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7" name="AutoShape 17"/>
          <p:cNvSpPr>
            <a:spLocks noChangeArrowheads="1"/>
          </p:cNvSpPr>
          <p:nvPr/>
        </p:nvSpPr>
        <p:spPr bwMode="auto">
          <a:xfrm>
            <a:off x="1435100" y="350520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5" name="Text Box 19"/>
          <p:cNvSpPr txBox="1">
            <a:spLocks noChangeArrowheads="1"/>
          </p:cNvSpPr>
          <p:nvPr/>
        </p:nvSpPr>
        <p:spPr bwMode="auto">
          <a:xfrm>
            <a:off x="2297113" y="3216275"/>
            <a:ext cx="48958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What Can I do Different? Is there Anything More to Look at? What are the Weaknesses? </a:t>
            </a:r>
            <a:endParaRPr lang="en-US" sz="1500" dirty="0">
              <a:latin typeface="+mj-lt"/>
            </a:endParaRPr>
          </a:p>
        </p:txBody>
      </p:sp>
      <p:pic>
        <p:nvPicPr>
          <p:cNvPr id="1049" name="Picture 2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8313" y="4368800"/>
            <a:ext cx="760412" cy="652463"/>
          </a:xfrm>
          <a:prstGeom prst="rect">
            <a:avLst/>
          </a:prstGeom>
          <a:noFill/>
          <a:ln w="57150" cap="rnd">
            <a:solidFill>
              <a:srgbClr val="FF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0" name="AutoShape 21"/>
          <p:cNvSpPr>
            <a:spLocks noChangeArrowheads="1"/>
          </p:cNvSpPr>
          <p:nvPr/>
        </p:nvSpPr>
        <p:spPr bwMode="auto">
          <a:xfrm>
            <a:off x="1435100" y="44418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8" name="Text Box 22"/>
          <p:cNvSpPr txBox="1">
            <a:spLocks noChangeArrowheads="1"/>
          </p:cNvSpPr>
          <p:nvPr/>
        </p:nvSpPr>
        <p:spPr bwMode="auto">
          <a:xfrm>
            <a:off x="2297113" y="4081463"/>
            <a:ext cx="4248150"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Benefits to Independent Artists?  Why is it Worth it? For Whom is it of Interest? Why Can   it Be Done? Because it Can…… </a:t>
            </a:r>
            <a:endParaRPr lang="en-US" sz="1500" dirty="0">
              <a:latin typeface="+mj-lt"/>
            </a:endParaRPr>
          </a:p>
        </p:txBody>
      </p:sp>
      <p:pic>
        <p:nvPicPr>
          <p:cNvPr id="1052" name="Picture 2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8313" y="5303838"/>
            <a:ext cx="760412" cy="569912"/>
          </a:xfrm>
          <a:prstGeom prst="rect">
            <a:avLst/>
          </a:prstGeom>
          <a:noFill/>
          <a:ln w="57150" cap="rnd">
            <a:solidFill>
              <a:srgbClr val="00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3" name="AutoShape 24"/>
          <p:cNvSpPr>
            <a:spLocks noChangeArrowheads="1"/>
          </p:cNvSpPr>
          <p:nvPr/>
        </p:nvSpPr>
        <p:spPr bwMode="auto">
          <a:xfrm>
            <a:off x="1435100" y="53054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1" name="Text Box 25"/>
          <p:cNvSpPr txBox="1">
            <a:spLocks noChangeArrowheads="1"/>
          </p:cNvSpPr>
          <p:nvPr/>
        </p:nvSpPr>
        <p:spPr bwMode="auto">
          <a:xfrm>
            <a:off x="2370138" y="5089525"/>
            <a:ext cx="3671887"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Alternative Ways? New Methods or Tools? New Stance? New View of Your Original Stance? </a:t>
            </a:r>
            <a:endParaRPr lang="en-US" sz="1500">
              <a:latin typeface="+mj-lt"/>
            </a:endParaRPr>
          </a:p>
        </p:txBody>
      </p:sp>
      <p:pic>
        <p:nvPicPr>
          <p:cNvPr id="1055" name="Picture 2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8313" y="6194425"/>
            <a:ext cx="760412" cy="552450"/>
          </a:xfrm>
          <a:prstGeom prst="rect">
            <a:avLst/>
          </a:prstGeom>
          <a:noFill/>
          <a:ln w="57150" cap="rnd">
            <a:solidFill>
              <a:srgbClr val="00FFFF"/>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6" name="AutoShape 27"/>
          <p:cNvSpPr>
            <a:spLocks noChangeArrowheads="1"/>
          </p:cNvSpPr>
          <p:nvPr/>
        </p:nvSpPr>
        <p:spPr bwMode="auto">
          <a:xfrm>
            <a:off x="1435100" y="624205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4" name="Text Box 28"/>
          <p:cNvSpPr txBox="1">
            <a:spLocks noChangeArrowheads="1"/>
          </p:cNvSpPr>
          <p:nvPr/>
        </p:nvSpPr>
        <p:spPr bwMode="auto">
          <a:xfrm>
            <a:off x="2370138" y="6024563"/>
            <a:ext cx="3284537"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What Has Been Done? What is Still to do? How to Proceed?</a:t>
            </a:r>
            <a:endParaRPr lang="en-US" sz="1500">
              <a:latin typeface="+mj-lt"/>
            </a:endParaRPr>
          </a:p>
        </p:txBody>
      </p:sp>
      <p:sp>
        <p:nvSpPr>
          <p:cNvPr id="1058" name="WordArt 30"/>
          <p:cNvSpPr>
            <a:spLocks noChangeArrowheads="1" noChangeShapeType="1" noTextEdit="1"/>
          </p:cNvSpPr>
          <p:nvPr/>
        </p:nvSpPr>
        <p:spPr bwMode="auto">
          <a:xfrm>
            <a:off x="503238" y="381000"/>
            <a:ext cx="8207375" cy="1008063"/>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endParaRPr lang="en-GB" sz="2800" kern="10">
              <a:ln w="9525">
                <a:round/>
                <a:headEnd/>
                <a:tailEnd/>
              </a:ln>
              <a:gradFill rotWithShape="1">
                <a:gsLst>
                  <a:gs pos="0">
                    <a:srgbClr val="000000"/>
                  </a:gs>
                  <a:gs pos="50000">
                    <a:srgbClr val="FF9900"/>
                  </a:gs>
                  <a:gs pos="100000">
                    <a:srgbClr val="000000"/>
                  </a:gs>
                </a:gsLst>
                <a:lin ang="5400000" scaled="1"/>
              </a:gradFill>
              <a:latin typeface="Bradley Hand ITC"/>
            </a:endParaRPr>
          </a:p>
        </p:txBody>
      </p:sp>
      <p:graphicFrame>
        <p:nvGraphicFramePr>
          <p:cNvPr id="2" name="Diagram 1"/>
          <p:cNvGraphicFramePr/>
          <p:nvPr/>
        </p:nvGraphicFramePr>
        <p:xfrm>
          <a:off x="5299075" y="2814638"/>
          <a:ext cx="4970463" cy="4124325"/>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1059" name="Rectangle 1"/>
          <p:cNvSpPr>
            <a:spLocks noChangeArrowheads="1"/>
          </p:cNvSpPr>
          <p:nvPr/>
        </p:nvSpPr>
        <p:spPr bwMode="auto">
          <a:xfrm>
            <a:off x="504825" y="835025"/>
            <a:ext cx="80105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000"/>
              <a:t>Edward De Bono: ‘Six’ Thinking Hats (1985)</a:t>
            </a:r>
          </a:p>
        </p:txBody>
      </p:sp>
    </p:spTree>
    <p:extLst>
      <p:ext uri="{BB962C8B-B14F-4D97-AF65-F5344CB8AC3E}">
        <p14:creationId xmlns:p14="http://schemas.microsoft.com/office/powerpoint/2010/main" val="2666048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4073"/>
    </mc:Choice>
    <mc:Fallback xmlns="">
      <p:transition spd="slow" advTm="2407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5234" name="Picture 2"/>
          <p:cNvPicPr>
            <a:picLocks noGrp="1" noChangeAspect="1" noChangeArrowheads="1"/>
          </p:cNvPicPr>
          <p:nvPr>
            <p:ph type="body" idx="4294967295"/>
          </p:nvPr>
        </p:nvPicPr>
        <p:blipFill rotWithShape="1">
          <a:blip r:embed="rId4">
            <a:extLst>
              <a:ext uri="{28A0092B-C50C-407E-A947-70E740481C1C}">
                <a14:useLocalDpi xmlns:a14="http://schemas.microsoft.com/office/drawing/2010/main" val="0"/>
              </a:ext>
            </a:extLst>
          </a:blip>
          <a:srcRect l="2934" r="1" b="1"/>
          <a:stretch/>
        </p:blipFill>
        <p:spPr>
          <a:xfrm>
            <a:off x="723900" y="487363"/>
            <a:ext cx="8420100" cy="5884862"/>
          </a:xfrm>
          <a:prstGeom prst="rect">
            <a:avLst/>
          </a:prstGeom>
          <a:noFill/>
        </p:spPr>
      </p:pic>
    </p:spTree>
    <p:extLst>
      <p:ext uri="{BB962C8B-B14F-4D97-AF65-F5344CB8AC3E}">
        <p14:creationId xmlns:p14="http://schemas.microsoft.com/office/powerpoint/2010/main" val="1578822598"/>
      </p:ext>
    </p:extLst>
  </p:cSld>
  <p:clrMapOvr>
    <a:overrideClrMapping bg1="lt1" tx1="dk1" bg2="lt2" tx2="dk2" accent1="accent1" accent2="accent2" accent3="accent3" accent4="accent4" accent5="accent5" accent6="accent6" hlink="hlink" folHlink="folHlink"/>
  </p:clrMapOvr>
  <p:transition advTm="48414"/>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3033"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4934365"/>
      </p:ext>
    </p:extLst>
  </p:cSld>
  <p:clrMapOvr>
    <a:overrideClrMapping bg1="lt1" tx1="dk1" bg2="lt2" tx2="dk2" accent1="accent1" accent2="accent2" accent3="accent3" accent4="accent4" accent5="accent5" accent6="accent6" hlink="hlink" folHlink="folHlink"/>
  </p:clrMapOvr>
  <p:transition advTm="22523"/>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7282"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a:xfrm>
            <a:off x="231580" y="476672"/>
            <a:ext cx="8680839" cy="6143125"/>
          </a:xfrm>
        </p:spPr>
      </p:pic>
    </p:spTree>
    <p:extLst>
      <p:ext uri="{BB962C8B-B14F-4D97-AF65-F5344CB8AC3E}">
        <p14:creationId xmlns:p14="http://schemas.microsoft.com/office/powerpoint/2010/main" val="353716619"/>
      </p:ext>
    </p:extLst>
  </p:cSld>
  <p:clrMapOvr>
    <a:overrideClrMapping bg1="lt1" tx1="dk1" bg2="lt2" tx2="dk2" accent1="accent1" accent2="accent2" accent3="accent3" accent4="accent4" accent5="accent5" accent6="accent6" hlink="hlink" folHlink="folHlink"/>
  </p:clrMapOvr>
  <p:transition advTm="48355"/>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8306" name="Picture 2"/>
          <p:cNvPicPr>
            <a:picLocks noGrp="1" noChangeAspect="1" noChangeArrowheads="1"/>
          </p:cNvPicPr>
          <p:nvPr>
            <p:ph idx="4294967295"/>
          </p:nvPr>
        </p:nvPicPr>
        <p:blipFill rotWithShape="1">
          <a:blip r:embed="rId4">
            <a:extLst>
              <a:ext uri="{28A0092B-C50C-407E-A947-70E740481C1C}">
                <a14:useLocalDpi xmlns:a14="http://schemas.microsoft.com/office/drawing/2010/main" val="0"/>
              </a:ext>
            </a:extLst>
          </a:blip>
          <a:srcRect l="2515" r="518" b="2"/>
          <a:stretch/>
        </p:blipFill>
        <p:spPr>
          <a:xfrm>
            <a:off x="723900" y="487363"/>
            <a:ext cx="8420100" cy="5884862"/>
          </a:xfrm>
          <a:prstGeom prst="rect">
            <a:avLst/>
          </a:prstGeom>
        </p:spPr>
      </p:pic>
    </p:spTree>
    <p:extLst>
      <p:ext uri="{BB962C8B-B14F-4D97-AF65-F5344CB8AC3E}">
        <p14:creationId xmlns:p14="http://schemas.microsoft.com/office/powerpoint/2010/main" val="2244141993"/>
      </p:ext>
    </p:extLst>
  </p:cSld>
  <p:clrMapOvr>
    <a:overrideClrMapping bg1="lt1" tx1="dk1" bg2="lt2" tx2="dk2" accent1="accent1" accent2="accent2" accent3="accent3" accent4="accent4" accent5="accent5" accent6="accent6" hlink="hlink" folHlink="folHlink"/>
  </p:clrMapOvr>
  <p:transition advTm="75842"/>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9330" name="Picture 2"/>
          <p:cNvPicPr>
            <a:picLocks noGrp="1" noChangeAspect="1" noChangeArrowheads="1"/>
          </p:cNvPicPr>
          <p:nvPr>
            <p:ph type="body" idx="4294967295"/>
          </p:nvPr>
        </p:nvPicPr>
        <p:blipFill rotWithShape="1">
          <a:blip r:embed="rId4">
            <a:extLst>
              <a:ext uri="{28A0092B-C50C-407E-A947-70E740481C1C}">
                <a14:useLocalDpi xmlns:a14="http://schemas.microsoft.com/office/drawing/2010/main" val="0"/>
              </a:ext>
            </a:extLst>
          </a:blip>
          <a:srcRect l="2371" r="564" b="1"/>
          <a:stretch/>
        </p:blipFill>
        <p:spPr>
          <a:xfrm>
            <a:off x="723900" y="487363"/>
            <a:ext cx="8420100" cy="5884862"/>
          </a:xfrm>
          <a:prstGeom prst="rect">
            <a:avLst/>
          </a:prstGeom>
        </p:spPr>
      </p:pic>
    </p:spTree>
    <p:extLst>
      <p:ext uri="{BB962C8B-B14F-4D97-AF65-F5344CB8AC3E}">
        <p14:creationId xmlns:p14="http://schemas.microsoft.com/office/powerpoint/2010/main" val="519711901"/>
      </p:ext>
    </p:extLst>
  </p:cSld>
  <p:clrMapOvr>
    <a:overrideClrMapping bg1="lt1" tx1="dk1" bg2="lt2" tx2="dk2" accent1="accent1" accent2="accent2" accent3="accent3" accent4="accent4" accent5="accent5" accent6="accent6" hlink="hlink" folHlink="folHlink"/>
  </p:clrMapOvr>
  <p:transition advTm="64050"/>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13" r="2421"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2286745"/>
      </p:ext>
    </p:extLst>
  </p:cSld>
  <p:clrMapOvr>
    <a:overrideClrMapping bg1="lt1" tx1="dk1" bg2="lt2" tx2="dk2" accent1="accent1" accent2="accent2" accent3="accent3" accent4="accent4" accent5="accent5" accent6="accent6" hlink="hlink" folHlink="folHlink"/>
  </p:clrMapOvr>
  <p:transition advTm="96930"/>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90000"/>
              </a:lnSpc>
              <a:spcBef>
                <a:spcPct val="20000"/>
              </a:spcBef>
              <a:spcAft>
                <a:spcPts val="600"/>
              </a:spcAft>
              <a:buClr>
                <a:srgbClr val="83992A"/>
              </a:buClr>
              <a:buSzPct val="115000"/>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90000"/>
              </a:lnSpc>
              <a:spcBef>
                <a:spcPct val="20000"/>
              </a:spcBef>
              <a:spcAft>
                <a:spcPts val="600"/>
              </a:spcAft>
              <a:buClr>
                <a:srgbClr val="83992A"/>
              </a:buClr>
              <a:buSzPct val="115000"/>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Unique Blue Hat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blue hat is different from the other hats because it is involved with directing the thinking process itself</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use the blue hat whenever we suggest the next hat to be used</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blue hat need not be acknowledged at every turn however there are some points which it is often helpful:</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At the outset of a discussion – Lets decide what we want to think about and which hats we will use?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At a midpoint to restate the thinking goal – I think we are getting away from what we wanted to talk about.  Can someone recall what we decided to talk about?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At the end to </a:t>
            </a:r>
            <a:r>
              <a:rPr kumimoji="0" lang="en-US" b="0" i="0" u="none" strike="noStrike" kern="1200" cap="none" spc="0" normalizeH="0" baseline="0" noProof="0" dirty="0" err="1">
                <a:ln>
                  <a:noFill/>
                </a:ln>
                <a:solidFill>
                  <a:prstClr val="black">
                    <a:lumMod val="85000"/>
                    <a:lumOff val="15000"/>
                  </a:prstClr>
                </a:solidFill>
                <a:effectLst/>
                <a:uLnTx/>
                <a:uFillTx/>
                <a:latin typeface="Garamond" panose="02020404030301010803"/>
                <a:ea typeface="+mn-ea"/>
                <a:cs typeface="+mn-cs"/>
              </a:rPr>
              <a:t>summarise</a:t>
            </a: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what thinking has been done – Think of a sentence that tells about what we have been doing today?</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6662718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Evaluation Sequence</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To discover the positive aspects and negative aspects of an idea. You use the yellow hat (sunny optimism) before the black hat (caution).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You could follow up with the green hat (new ideas) and red hat (emotion, feelings) thinking.</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Examples: Consider positive and negative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Not doing homework one night</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90000"/>
              </a:lnSpc>
              <a:spcBef>
                <a:spcPct val="20000"/>
              </a:spcBef>
              <a:spcAft>
                <a:spcPts val="600"/>
              </a:spcAft>
              <a:buClr>
                <a:srgbClr val="83992A"/>
              </a:buClr>
              <a:buSzPct val="115000"/>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70161645"/>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Caution Sequence</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Looking critically at situations.  You are first considering facts with the white hat.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Then use the black hat to discover difficulties.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This can be followed up with some blue hat or red hat thinking.</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Examples: consider the consequences</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Not letting someone know where you are going.</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851796369"/>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Design Sequence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Creating:</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ideas</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Products </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Improvements to existing designs. </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endPar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For this, we could use the </a:t>
            </a: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blue (control)</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t>
            </a: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green (creative new ideas)</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and </a:t>
            </a: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red</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(emotions, feelings) hats.</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323245543"/>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Other Sequences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Red + White</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Comparing fact and opinion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Black + Yellow + Green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Comparing and synthesising (coming up with new ideas from the known)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White + Blue</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do we know </a:t>
            </a: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(facts)</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and where are we going </a:t>
            </a: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(planning)</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496149855"/>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078" name="Rectangle 20"/>
          <p:cNvSpPr>
            <a:spLocks noChangeArrowheads="1"/>
          </p:cNvSpPr>
          <p:nvPr/>
        </p:nvSpPr>
        <p:spPr bwMode="auto">
          <a:xfrm>
            <a:off x="452438" y="1506538"/>
            <a:ext cx="8280400" cy="53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80000"/>
              </a:lnSpc>
              <a:spcBef>
                <a:spcPct val="20000"/>
              </a:spcBef>
              <a:defRPr/>
            </a:pPr>
            <a:r>
              <a:rPr lang="en-GB" sz="1400" b="1" dirty="0">
                <a:latin typeface="+mj-lt"/>
              </a:rPr>
              <a:t>1.</a:t>
            </a:r>
            <a:r>
              <a:rPr lang="en-GB" sz="1400" b="1" dirty="0">
                <a:solidFill>
                  <a:schemeClr val="bg1"/>
                </a:solidFill>
                <a:latin typeface="+mj-lt"/>
              </a:rPr>
              <a:t>	</a:t>
            </a:r>
            <a:r>
              <a:rPr lang="en-GB" sz="1400" b="1" u="sng" dirty="0">
                <a:latin typeface="+mj-lt"/>
              </a:rPr>
              <a:t>Problem Definition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 Used the </a:t>
            </a:r>
            <a:r>
              <a:rPr lang="en-GB" sz="1400" i="1" dirty="0">
                <a:latin typeface="+mj-lt"/>
              </a:rPr>
              <a:t>Explorer</a:t>
            </a:r>
            <a:r>
              <a:rPr lang="en-GB" sz="1400" dirty="0">
                <a:latin typeface="+mj-lt"/>
              </a:rPr>
              <a:t> Mindset To look at the Larger Issues Related to Entrepreneurship (Quadrant C and D thinking)  Then to find the main issues of interest the </a:t>
            </a:r>
            <a:r>
              <a:rPr lang="en-GB" sz="1400" i="1" dirty="0">
                <a:latin typeface="+mj-lt"/>
              </a:rPr>
              <a:t>detective </a:t>
            </a:r>
            <a:r>
              <a:rPr lang="en-GB" sz="1400" dirty="0" err="1">
                <a:latin typeface="+mj-lt"/>
              </a:rPr>
              <a:t>mindset</a:t>
            </a:r>
            <a:r>
              <a:rPr lang="en-GB" sz="1400" dirty="0">
                <a:latin typeface="+mj-lt"/>
              </a:rPr>
              <a:t> was used (using Quadrant A and B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2. 	</a:t>
            </a:r>
            <a:r>
              <a:rPr lang="en-GB" sz="1400" b="1" u="sng" dirty="0">
                <a:latin typeface="+mj-lt"/>
              </a:rPr>
              <a:t>Idea Generation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In the second stage, brainstorming a multitude of creative</a:t>
            </a:r>
          </a:p>
          <a:p>
            <a:pPr marL="342900" indent="-342900">
              <a:lnSpc>
                <a:spcPct val="80000"/>
              </a:lnSpc>
              <a:spcBef>
                <a:spcPct val="20000"/>
              </a:spcBef>
              <a:defRPr/>
            </a:pPr>
            <a:r>
              <a:rPr lang="en-GB" sz="1400" dirty="0">
                <a:latin typeface="+mj-lt"/>
              </a:rPr>
              <a:t>	ideas using the imaginative, intuitive </a:t>
            </a:r>
            <a:r>
              <a:rPr lang="en-GB" sz="1400" dirty="0" err="1">
                <a:latin typeface="+mj-lt"/>
              </a:rPr>
              <a:t>mindset</a:t>
            </a:r>
            <a:r>
              <a:rPr lang="en-GB" sz="1400" dirty="0">
                <a:latin typeface="+mj-lt"/>
              </a:rPr>
              <a:t> of an </a:t>
            </a:r>
          </a:p>
          <a:p>
            <a:pPr marL="342900" indent="-342900">
              <a:lnSpc>
                <a:spcPct val="80000"/>
              </a:lnSpc>
              <a:spcBef>
                <a:spcPct val="20000"/>
              </a:spcBef>
              <a:defRPr/>
            </a:pPr>
            <a:r>
              <a:rPr lang="en-GB" sz="1400" dirty="0">
                <a:latin typeface="+mj-lt"/>
              </a:rPr>
              <a:t>	A</a:t>
            </a:r>
            <a:r>
              <a:rPr lang="en-GB" sz="1400" i="1" dirty="0">
                <a:latin typeface="+mj-lt"/>
              </a:rPr>
              <a:t>rtist</a:t>
            </a:r>
            <a:r>
              <a:rPr lang="en-GB" sz="1400" dirty="0">
                <a:latin typeface="+mj-lt"/>
              </a:rPr>
              <a:t> (Quadrant C and D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3. 	</a:t>
            </a:r>
            <a:r>
              <a:rPr lang="en-GB" sz="1400" b="1" u="sng" dirty="0">
                <a:latin typeface="+mj-lt"/>
              </a:rPr>
              <a:t>Idea Synthesis</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creative idea evaluation phase, I try to obtain </a:t>
            </a:r>
          </a:p>
          <a:p>
            <a:pPr marL="342900" indent="-342900">
              <a:lnSpc>
                <a:spcPct val="80000"/>
              </a:lnSpc>
              <a:spcBef>
                <a:spcPct val="20000"/>
              </a:spcBef>
              <a:defRPr/>
            </a:pPr>
            <a:r>
              <a:rPr lang="en-GB" sz="1400" dirty="0">
                <a:latin typeface="+mj-lt"/>
              </a:rPr>
              <a:t>	more practical, solutions using the </a:t>
            </a:r>
            <a:r>
              <a:rPr lang="en-GB" sz="1400" dirty="0" err="1">
                <a:latin typeface="+mj-lt"/>
              </a:rPr>
              <a:t>mindset</a:t>
            </a:r>
            <a:r>
              <a:rPr lang="en-GB" sz="1400" dirty="0">
                <a:latin typeface="+mj-lt"/>
              </a:rPr>
              <a:t> </a:t>
            </a:r>
          </a:p>
          <a:p>
            <a:pPr marL="342900" indent="-342900">
              <a:lnSpc>
                <a:spcPct val="80000"/>
              </a:lnSpc>
              <a:spcBef>
                <a:spcPct val="20000"/>
              </a:spcBef>
              <a:defRPr/>
            </a:pPr>
            <a:r>
              <a:rPr lang="en-GB" sz="1400" dirty="0">
                <a:latin typeface="+mj-lt"/>
              </a:rPr>
              <a:t>	of an </a:t>
            </a:r>
            <a:r>
              <a:rPr lang="en-GB" sz="1400" i="1" dirty="0">
                <a:latin typeface="+mj-lt"/>
              </a:rPr>
              <a:t>	engineer (</a:t>
            </a:r>
            <a:r>
              <a:rPr lang="en-GB" sz="1400" dirty="0">
                <a:latin typeface="+mj-lt"/>
              </a:rPr>
              <a:t>Quadrants D and A thinking)</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4.	</a:t>
            </a:r>
            <a:r>
              <a:rPr lang="en-GB" sz="1400" b="1" u="sng" dirty="0">
                <a:latin typeface="+mj-lt"/>
              </a:rPr>
              <a:t>Idea Judgement</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critical idea evaluation phase, I must determine </a:t>
            </a:r>
          </a:p>
          <a:p>
            <a:pPr marL="342900" indent="-342900">
              <a:lnSpc>
                <a:spcPct val="80000"/>
              </a:lnSpc>
              <a:spcBef>
                <a:spcPct val="20000"/>
              </a:spcBef>
              <a:defRPr/>
            </a:pPr>
            <a:r>
              <a:rPr lang="en-GB" sz="1400" dirty="0">
                <a:latin typeface="+mj-lt"/>
              </a:rPr>
              <a:t>	which ideas And solutions are best, thinking like a </a:t>
            </a:r>
            <a:r>
              <a:rPr lang="en-GB" sz="1400" i="1" dirty="0">
                <a:latin typeface="+mj-lt"/>
              </a:rPr>
              <a:t>Judge  </a:t>
            </a:r>
          </a:p>
          <a:p>
            <a:pPr marL="342900" indent="-342900">
              <a:lnSpc>
                <a:spcPct val="80000"/>
              </a:lnSpc>
              <a:spcBef>
                <a:spcPct val="20000"/>
              </a:spcBef>
              <a:defRPr/>
            </a:pPr>
            <a:r>
              <a:rPr lang="en-GB" sz="1400" i="1" dirty="0">
                <a:latin typeface="+mj-lt"/>
              </a:rPr>
              <a:t>	(</a:t>
            </a:r>
            <a:r>
              <a:rPr lang="en-GB" sz="1400" dirty="0">
                <a:latin typeface="+mj-lt"/>
              </a:rPr>
              <a:t>Quadrants A and B)</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5. 	</a:t>
            </a:r>
            <a:r>
              <a:rPr lang="en-GB" sz="1400" b="1" u="sng" dirty="0">
                <a:latin typeface="+mj-lt"/>
              </a:rPr>
              <a:t>Solution Implementation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Putting the solution into practice requires the </a:t>
            </a:r>
            <a:r>
              <a:rPr lang="en-GB" sz="1400" dirty="0" err="1">
                <a:latin typeface="+mj-lt"/>
              </a:rPr>
              <a:t>mindset</a:t>
            </a:r>
            <a:r>
              <a:rPr lang="en-GB" sz="1400" dirty="0">
                <a:latin typeface="+mj-lt"/>
              </a:rPr>
              <a:t> of the </a:t>
            </a:r>
            <a:r>
              <a:rPr lang="en-GB" sz="1400" i="1" dirty="0">
                <a:latin typeface="+mj-lt"/>
              </a:rPr>
              <a:t>producer  </a:t>
            </a:r>
            <a:r>
              <a:rPr lang="en-GB" sz="1400" dirty="0">
                <a:latin typeface="+mj-lt"/>
              </a:rPr>
              <a:t>where the focus is primarily on carrying out the data collection within the research project (Quadrant B and C are especially important, but the whole brain must be used)</a:t>
            </a: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p:txBody>
      </p:sp>
      <p:sp>
        <p:nvSpPr>
          <p:cNvPr id="2079" name="Rectangle 21"/>
          <p:cNvSpPr>
            <a:spLocks noChangeArrowheads="1"/>
          </p:cNvSpPr>
          <p:nvPr/>
        </p:nvSpPr>
        <p:spPr bwMode="auto">
          <a:xfrm>
            <a:off x="463550" y="625954"/>
            <a:ext cx="8280400" cy="55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lstStyle/>
          <a:p>
            <a:pPr algn="ctr">
              <a:defRPr/>
            </a:pPr>
            <a:r>
              <a:rPr lang="en-GB" sz="4000" b="1" dirty="0">
                <a:solidFill>
                  <a:srgbClr val="FF0000"/>
                </a:solidFill>
                <a:latin typeface="+mj-lt"/>
              </a:rPr>
              <a:t>Example: Creative Problem Solving Steps</a:t>
            </a:r>
          </a:p>
        </p:txBody>
      </p:sp>
      <p:graphicFrame>
        <p:nvGraphicFramePr>
          <p:cNvPr id="4" name="Diagram 3"/>
          <p:cNvGraphicFramePr/>
          <p:nvPr/>
        </p:nvGraphicFramePr>
        <p:xfrm>
          <a:off x="5864225" y="2557463"/>
          <a:ext cx="2879725" cy="26812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2066" name="Diagram 62"/>
          <p:cNvGrpSpPr>
            <a:grpSpLocks/>
          </p:cNvGrpSpPr>
          <p:nvPr/>
        </p:nvGrpSpPr>
        <p:grpSpPr bwMode="auto">
          <a:xfrm>
            <a:off x="5806106" y="2445293"/>
            <a:ext cx="3000251" cy="2907215"/>
            <a:chOff x="1508" y="918"/>
            <a:chExt cx="2699" cy="2428"/>
          </a:xfrm>
        </p:grpSpPr>
        <p:sp>
          <p:nvSpPr>
            <p:cNvPr id="3" name="_s2066"/>
            <p:cNvSpPr>
              <a:spLocks noChangeArrowheads="1" noTextEdit="1"/>
            </p:cNvSpPr>
            <p:nvPr/>
          </p:nvSpPr>
          <p:spPr bwMode="auto">
            <a:xfrm>
              <a:off x="2224" y="918"/>
              <a:ext cx="1265" cy="1265"/>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50000">
                  <a:srgbClr val="000000"/>
                </a:gs>
                <a:gs pos="100000">
                  <a:schemeClr val="tx1"/>
                </a:gs>
              </a:gsLst>
              <a:lin ang="27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68" name="_s2067"/>
            <p:cNvSpPr>
              <a:spLocks noChangeArrowheads="1" noTextEdit="1"/>
            </p:cNvSpPr>
            <p:nvPr/>
          </p:nvSpPr>
          <p:spPr bwMode="auto">
            <a:xfrm rot="3600000">
              <a:off x="2730" y="1209"/>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CC0000"/>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69" name="_s2068"/>
            <p:cNvSpPr>
              <a:spLocks noChangeArrowheads="1" noTextEdit="1"/>
            </p:cNvSpPr>
            <p:nvPr/>
          </p:nvSpPr>
          <p:spPr bwMode="auto">
            <a:xfrm rot="7200000">
              <a:off x="2729" y="179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100000">
                  <a:srgbClr val="000000"/>
                </a:gs>
              </a:gsLst>
              <a:path path="rect">
                <a:fillToRect l="50000" t="50000" r="50000" b="50000"/>
              </a:path>
            </a:gradFill>
            <a:ln w="9525">
              <a:solidFill>
                <a:schemeClr val="tx1"/>
              </a:solidFill>
              <a:miter lim="800000"/>
              <a:headEnd/>
              <a:tailEnd/>
            </a:ln>
          </p:spPr>
          <p:txBody>
            <a:bodyPr lIns="0" tIns="0" rIns="0" bIns="0" anchor="ctr"/>
            <a:lstStyle/>
            <a:p>
              <a:endParaRPr lang="en-GB"/>
            </a:p>
          </p:txBody>
        </p:sp>
        <p:sp>
          <p:nvSpPr>
            <p:cNvPr id="2070" name="_s2069"/>
            <p:cNvSpPr>
              <a:spLocks noChangeArrowheads="1" noTextEdit="1"/>
            </p:cNvSpPr>
            <p:nvPr/>
          </p:nvSpPr>
          <p:spPr bwMode="auto">
            <a:xfrm rot="10800000">
              <a:off x="2224" y="208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FFFF99"/>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7" name="_s2070"/>
            <p:cNvSpPr>
              <a:spLocks noChangeArrowheads="1" noTextEdit="1"/>
            </p:cNvSpPr>
            <p:nvPr/>
          </p:nvSpPr>
          <p:spPr bwMode="auto">
            <a:xfrm rot="14400000">
              <a:off x="1720" y="1891"/>
              <a:ext cx="1264" cy="1264"/>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chemeClr val="accent2"/>
                </a:gs>
                <a:gs pos="100000">
                  <a:srgbClr val="000000"/>
                </a:gs>
              </a:gsLst>
              <a:lin ang="54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72" name="_s2071"/>
            <p:cNvSpPr>
              <a:spLocks noChangeArrowheads="1" noTextEdit="1"/>
            </p:cNvSpPr>
            <p:nvPr/>
          </p:nvSpPr>
          <p:spPr bwMode="auto">
            <a:xfrm rot="-3600000">
              <a:off x="1721" y="1208"/>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00FFFF"/>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73" name="_s2072"/>
            <p:cNvSpPr>
              <a:spLocks noChangeArrowheads="1"/>
            </p:cNvSpPr>
            <p:nvPr/>
          </p:nvSpPr>
          <p:spPr bwMode="auto">
            <a:xfrm>
              <a:off x="2065" y="93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Prior </a:t>
              </a:r>
            </a:p>
            <a:p>
              <a:pPr algn="ctr" eaLnBrk="1" hangingPunct="1">
                <a:spcBef>
                  <a:spcPct val="0"/>
                </a:spcBef>
                <a:buFontTx/>
                <a:buNone/>
              </a:pPr>
              <a:r>
                <a:rPr lang="en-GB" altLang="en-US" sz="1600" b="1" dirty="0">
                  <a:solidFill>
                    <a:schemeClr val="bg1"/>
                  </a:solidFill>
                  <a:latin typeface="Bradley Hand ITC" pitchFamily="66" charset="0"/>
                </a:rPr>
                <a:t>Literature</a:t>
              </a:r>
              <a:endParaRPr lang="en-US" altLang="en-US" sz="1600" b="1" dirty="0">
                <a:solidFill>
                  <a:schemeClr val="bg1"/>
                </a:solidFill>
                <a:latin typeface="Bradley Hand ITC" pitchFamily="66" charset="0"/>
              </a:endParaRPr>
            </a:p>
          </p:txBody>
        </p:sp>
        <p:sp>
          <p:nvSpPr>
            <p:cNvPr id="2074" name="_s2073"/>
            <p:cNvSpPr>
              <a:spLocks noChangeArrowheads="1"/>
            </p:cNvSpPr>
            <p:nvPr/>
          </p:nvSpPr>
          <p:spPr bwMode="auto">
            <a:xfrm>
              <a:off x="1508"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Is there </a:t>
              </a:r>
            </a:p>
            <a:p>
              <a:pPr algn="ctr" eaLnBrk="1" hangingPunct="1">
                <a:spcBef>
                  <a:spcPct val="0"/>
                </a:spcBef>
                <a:buFontTx/>
                <a:buNone/>
              </a:pPr>
              <a:r>
                <a:rPr lang="en-GB" altLang="en-US" sz="1600" b="1" dirty="0">
                  <a:solidFill>
                    <a:schemeClr val="bg1"/>
                  </a:solidFill>
                  <a:latin typeface="Bradley Hand ITC" pitchFamily="66" charset="0"/>
                </a:rPr>
                <a:t>Another </a:t>
              </a:r>
            </a:p>
            <a:p>
              <a:pPr algn="ctr" eaLnBrk="1" hangingPunct="1">
                <a:spcBef>
                  <a:spcPct val="0"/>
                </a:spcBef>
                <a:buFontTx/>
                <a:buNone/>
              </a:pPr>
              <a:r>
                <a:rPr lang="en-GB" altLang="en-US" sz="1600" b="1" dirty="0">
                  <a:solidFill>
                    <a:schemeClr val="bg1"/>
                  </a:solidFill>
                  <a:latin typeface="Bradley Hand ITC" pitchFamily="66" charset="0"/>
                </a:rPr>
                <a:t>Way?</a:t>
              </a:r>
              <a:endParaRPr lang="en-US" altLang="en-US" sz="1600" b="1" dirty="0">
                <a:solidFill>
                  <a:schemeClr val="bg1"/>
                </a:solidFill>
                <a:latin typeface="Bradley Hand ITC" pitchFamily="66" charset="0"/>
              </a:endParaRPr>
            </a:p>
          </p:txBody>
        </p:sp>
        <p:sp>
          <p:nvSpPr>
            <p:cNvPr id="2075" name="_s2074"/>
            <p:cNvSpPr>
              <a:spLocks noChangeArrowheads="1"/>
            </p:cNvSpPr>
            <p:nvPr/>
          </p:nvSpPr>
          <p:spPr bwMode="auto">
            <a:xfrm>
              <a:off x="3179" y="932"/>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    Records, </a:t>
              </a:r>
            </a:p>
            <a:p>
              <a:pPr algn="ctr" eaLnBrk="1" hangingPunct="1">
                <a:spcBef>
                  <a:spcPct val="0"/>
                </a:spcBef>
                <a:buFontTx/>
                <a:buNone/>
              </a:pPr>
              <a:r>
                <a:rPr lang="en-GB" altLang="en-US" sz="1600" b="1" dirty="0">
                  <a:solidFill>
                    <a:schemeClr val="bg1"/>
                  </a:solidFill>
                  <a:latin typeface="Bradley Hand ITC" pitchFamily="66" charset="0"/>
                </a:rPr>
                <a:t>Data </a:t>
              </a:r>
            </a:p>
            <a:p>
              <a:pPr algn="ctr" eaLnBrk="1" hangingPunct="1">
                <a:spcBef>
                  <a:spcPct val="0"/>
                </a:spcBef>
                <a:buFontTx/>
                <a:buNone/>
              </a:pPr>
              <a:r>
                <a:rPr lang="en-GB" altLang="en-US" sz="1600" b="1" dirty="0">
                  <a:solidFill>
                    <a:schemeClr val="bg1"/>
                  </a:solidFill>
                  <a:latin typeface="Bradley Hand ITC" pitchFamily="66" charset="0"/>
                </a:rPr>
                <a:t>Collection</a:t>
              </a:r>
              <a:endParaRPr lang="en-US" altLang="en-US" sz="1600" b="1" dirty="0">
                <a:solidFill>
                  <a:schemeClr val="bg1"/>
                </a:solidFill>
                <a:latin typeface="Bradley Hand ITC" pitchFamily="66" charset="0"/>
              </a:endParaRPr>
            </a:p>
          </p:txBody>
        </p:sp>
        <p:sp>
          <p:nvSpPr>
            <p:cNvPr id="2076" name="_s2075"/>
            <p:cNvSpPr>
              <a:spLocks noChangeArrowheads="1"/>
            </p:cNvSpPr>
            <p:nvPr/>
          </p:nvSpPr>
          <p:spPr bwMode="auto">
            <a:xfrm>
              <a:off x="3736"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Reflect</a:t>
              </a:r>
              <a:endParaRPr lang="en-US" altLang="en-US" sz="1600" b="1">
                <a:solidFill>
                  <a:schemeClr val="bg1"/>
                </a:solidFill>
                <a:latin typeface="Bradley Hand ITC" pitchFamily="66" charset="0"/>
              </a:endParaRPr>
            </a:p>
          </p:txBody>
        </p:sp>
        <p:sp>
          <p:nvSpPr>
            <p:cNvPr id="2077" name="_s2076"/>
            <p:cNvSpPr>
              <a:spLocks noChangeArrowheads="1"/>
            </p:cNvSpPr>
            <p:nvPr/>
          </p:nvSpPr>
          <p:spPr bwMode="auto">
            <a:xfrm>
              <a:off x="3179"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Review </a:t>
              </a:r>
            </a:p>
            <a:p>
              <a:pPr algn="ctr" eaLnBrk="1" hangingPunct="1">
                <a:spcBef>
                  <a:spcPct val="0"/>
                </a:spcBef>
                <a:buFontTx/>
                <a:buNone/>
              </a:pPr>
              <a:r>
                <a:rPr lang="en-GB" altLang="en-US" sz="1600" b="1">
                  <a:solidFill>
                    <a:schemeClr val="bg1"/>
                  </a:solidFill>
                  <a:latin typeface="Bradley Hand ITC" pitchFamily="66" charset="0"/>
                </a:rPr>
                <a:t>Methods</a:t>
              </a:r>
              <a:endParaRPr lang="en-US" altLang="en-US" sz="1600" b="1">
                <a:solidFill>
                  <a:schemeClr val="bg1"/>
                </a:solidFill>
                <a:latin typeface="Bradley Hand ITC" pitchFamily="66" charset="0"/>
              </a:endParaRPr>
            </a:p>
          </p:txBody>
        </p:sp>
        <p:sp>
          <p:nvSpPr>
            <p:cNvPr id="2" name="_s2077"/>
            <p:cNvSpPr>
              <a:spLocks noChangeArrowheads="1"/>
            </p:cNvSpPr>
            <p:nvPr/>
          </p:nvSpPr>
          <p:spPr bwMode="auto">
            <a:xfrm>
              <a:off x="2065"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Who is </a:t>
              </a:r>
            </a:p>
            <a:p>
              <a:pPr algn="ctr" eaLnBrk="1" hangingPunct="1">
                <a:spcBef>
                  <a:spcPct val="0"/>
                </a:spcBef>
                <a:buFontTx/>
                <a:buNone/>
              </a:pPr>
              <a:r>
                <a:rPr lang="en-GB" altLang="en-US" sz="1600" b="1">
                  <a:solidFill>
                    <a:schemeClr val="bg1"/>
                  </a:solidFill>
                  <a:latin typeface="Bradley Hand ITC" pitchFamily="66" charset="0"/>
                </a:rPr>
                <a:t>it For?</a:t>
              </a:r>
              <a:endParaRPr lang="en-US" altLang="en-US" sz="1600" b="1">
                <a:solidFill>
                  <a:schemeClr val="bg1"/>
                </a:solidFill>
                <a:latin typeface="Bradley Hand ITC" pitchFamily="66" charset="0"/>
              </a:endParaRPr>
            </a:p>
          </p:txBody>
        </p:sp>
      </p:grpSp>
    </p:spTree>
    <p:extLst>
      <p:ext uri="{BB962C8B-B14F-4D97-AF65-F5344CB8AC3E}">
        <p14:creationId xmlns:p14="http://schemas.microsoft.com/office/powerpoint/2010/main" val="29481443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7608"/>
    </mc:Choice>
    <mc:Fallback xmlns="">
      <p:transition spd="slow" advTm="57608"/>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6807198" cy="3732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GB" sz="28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Recognising an Opportunity</a:t>
            </a:r>
            <a:endParaRPr kumimoji="0" lang="en-NZ" altLang="en-US" sz="2400" b="0" i="1"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613030171"/>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sng" strike="noStrike" kern="0" cap="none" spc="0" normalizeH="0" baseline="0" noProof="0" dirty="0">
                <a:ln>
                  <a:noFill/>
                </a:ln>
                <a:solidFill>
                  <a:sysClr val="windowText" lastClr="000000"/>
                </a:solidFill>
                <a:effectLst/>
                <a:uLnTx/>
                <a:uFillTx/>
              </a:rPr>
              <a:t>Recognising an Opportunity</a:t>
            </a:r>
          </a:p>
          <a:p>
            <a:pPr marL="0" marR="0" lvl="0" indent="0" defTabSz="914400" eaLnBrk="1" fontAlgn="auto" latinLnBrk="0" hangingPunct="1">
              <a:lnSpc>
                <a:spcPct val="100000"/>
              </a:lnSpc>
              <a:spcBef>
                <a:spcPts val="0"/>
              </a:spcBef>
              <a:spcAft>
                <a:spcPts val="0"/>
              </a:spcAft>
              <a:buClrTx/>
              <a:buSzTx/>
              <a:buFontTx/>
              <a:buNone/>
              <a:tabLst/>
              <a:defRPr/>
            </a:pPr>
            <a:endParaRPr lang="en-GB" kern="0" dirty="0">
              <a:solidFill>
                <a:sysClr val="windowText" lastClr="000000"/>
              </a:solidFil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ysClr val="windowText" lastClr="000000"/>
                </a:solidFill>
                <a:effectLst/>
                <a:uLnTx/>
                <a:uFillTx/>
              </a:rPr>
              <a:t>Opportunities are not like raindrops – they do not fall at our feet.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0" cap="none" spc="0" normalizeH="0" baseline="0" noProof="0" dirty="0">
              <a:ln>
                <a:noFill/>
              </a:ln>
              <a:solidFill>
                <a:sysClr val="windowText" lastClr="00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ysClr val="windowText" lastClr="000000"/>
                </a:solidFill>
                <a:effectLst/>
                <a:uLnTx/>
                <a:uFillTx/>
              </a:rPr>
              <a:t>Well, not usually!  From time to time something might just happen which allows an entrepreneur to move forward.</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sysClr val="windowText" lastClr="00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ysClr val="windowText" lastClr="000000"/>
                </a:solidFill>
                <a:effectLst/>
                <a:uLnTx/>
                <a:uFillTx/>
              </a:rPr>
              <a:t>However, if we wait for an opportunity to turn up, we will probably never succeed.</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sysClr val="windowText" lastClr="00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ysClr val="windowText" lastClr="000000"/>
                </a:solidFill>
                <a:effectLst/>
                <a:uLnTx/>
                <a:uFillTx/>
              </a:rPr>
              <a:t>As creative businesspeople we seek or develop opportunities.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90192217"/>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pPr algn="ctr"/>
            <a:r>
              <a:rPr lang="en-GB" sz="4000" b="1" dirty="0">
                <a:solidFill>
                  <a:srgbClr val="FF0000"/>
                </a:solidFill>
              </a:rPr>
              <a:t>Drucker’s Opportunity Scan</a:t>
            </a:r>
          </a:p>
        </p:txBody>
      </p:sp>
      <p:sp>
        <p:nvSpPr>
          <p:cNvPr id="3" name="Content Placeholder 2"/>
          <p:cNvSpPr>
            <a:spLocks noGrp="1"/>
          </p:cNvSpPr>
          <p:nvPr>
            <p:ph sz="half" idx="1"/>
          </p:nvPr>
        </p:nvSpPr>
        <p:spPr>
          <a:xfrm>
            <a:off x="827584" y="1844824"/>
            <a:ext cx="3801992" cy="4104456"/>
          </a:xfrm>
        </p:spPr>
        <p:txBody>
          <a:bodyPr>
            <a:normAutofit lnSpcReduction="10000"/>
          </a:bodyPr>
          <a:lstStyle/>
          <a:p>
            <a:r>
              <a:rPr lang="en-GB" sz="1800" b="1" u="sng" dirty="0">
                <a:solidFill>
                  <a:schemeClr val="tx1"/>
                </a:solidFill>
              </a:rPr>
              <a:t>Internal</a:t>
            </a:r>
            <a:endParaRPr lang="en-GB" sz="1600" b="1" u="sng" dirty="0">
              <a:solidFill>
                <a:schemeClr val="tx1"/>
              </a:solidFill>
            </a:endParaRPr>
          </a:p>
          <a:p>
            <a:pPr marL="514350" indent="-514350">
              <a:buFont typeface="+mj-lt"/>
              <a:buAutoNum type="arabicPeriod"/>
            </a:pPr>
            <a:r>
              <a:rPr lang="en-GB" sz="1800" b="1" dirty="0">
                <a:solidFill>
                  <a:schemeClr val="tx1"/>
                </a:solidFill>
              </a:rPr>
              <a:t>The unexpected  - can we react to change?</a:t>
            </a:r>
          </a:p>
          <a:p>
            <a:pPr marL="514350" indent="-514350">
              <a:buFont typeface="+mj-lt"/>
              <a:buAutoNum type="arabicPeriod"/>
            </a:pPr>
            <a:r>
              <a:rPr lang="en-GB" sz="1800" b="1" dirty="0">
                <a:solidFill>
                  <a:schemeClr val="tx1"/>
                </a:solidFill>
              </a:rPr>
              <a:t>Incongruity – can we cope with the difference between what we thought would happen and what actually happened?  This could create an opportunity.</a:t>
            </a:r>
          </a:p>
          <a:p>
            <a:pPr marL="514350" indent="-514350">
              <a:buFont typeface="+mj-lt"/>
              <a:buAutoNum type="arabicPeriod"/>
            </a:pPr>
            <a:r>
              <a:rPr lang="en-GB" sz="1800" b="1" dirty="0">
                <a:solidFill>
                  <a:schemeClr val="tx1"/>
                </a:solidFill>
              </a:rPr>
              <a:t>Inadequacy in underlying processes – can exiting processes and procedures be improved?</a:t>
            </a:r>
          </a:p>
          <a:p>
            <a:pPr marL="514350" indent="-514350">
              <a:buFont typeface="+mj-lt"/>
              <a:buAutoNum type="arabicPeriod"/>
            </a:pPr>
            <a:r>
              <a:rPr lang="en-GB" sz="1800" b="1" dirty="0">
                <a:solidFill>
                  <a:schemeClr val="tx1"/>
                </a:solidFill>
              </a:rPr>
              <a:t>Changes in our industry or our market – can we respond positively?</a:t>
            </a:r>
          </a:p>
        </p:txBody>
      </p:sp>
      <p:sp>
        <p:nvSpPr>
          <p:cNvPr id="4" name="Content Placeholder 3"/>
          <p:cNvSpPr>
            <a:spLocks noGrp="1"/>
          </p:cNvSpPr>
          <p:nvPr>
            <p:ph sz="half" idx="2"/>
          </p:nvPr>
        </p:nvSpPr>
        <p:spPr>
          <a:xfrm>
            <a:off x="4629576" y="1844824"/>
            <a:ext cx="3758848" cy="4392488"/>
          </a:xfrm>
        </p:spPr>
        <p:txBody>
          <a:bodyPr>
            <a:normAutofit lnSpcReduction="10000"/>
          </a:bodyPr>
          <a:lstStyle/>
          <a:p>
            <a:r>
              <a:rPr lang="en-GB" sz="1800" b="1" u="sng" dirty="0">
                <a:solidFill>
                  <a:schemeClr val="tx1"/>
                </a:solidFill>
              </a:rPr>
              <a:t>External</a:t>
            </a:r>
          </a:p>
          <a:p>
            <a:pPr marL="457200" indent="-457200">
              <a:buFont typeface="+mj-lt"/>
              <a:buAutoNum type="arabicPeriod"/>
            </a:pPr>
            <a:r>
              <a:rPr lang="en-GB" sz="1800" b="1" dirty="0">
                <a:solidFill>
                  <a:schemeClr val="tx1"/>
                </a:solidFill>
              </a:rPr>
              <a:t>Changes in demographics – age, income, health, etc.</a:t>
            </a:r>
          </a:p>
          <a:p>
            <a:pPr marL="457200" indent="-457200">
              <a:buFont typeface="+mj-lt"/>
              <a:buAutoNum type="arabicPeriod"/>
            </a:pPr>
            <a:r>
              <a:rPr lang="en-GB" sz="1800" b="1" dirty="0">
                <a:solidFill>
                  <a:schemeClr val="tx1"/>
                </a:solidFill>
              </a:rPr>
              <a:t>Changes in perception, mood, meaning  - can we react to changes in fashion, culture, attitudes.</a:t>
            </a:r>
          </a:p>
          <a:p>
            <a:pPr marL="457200" indent="-457200">
              <a:buFont typeface="+mj-lt"/>
              <a:buAutoNum type="arabicPeriod"/>
            </a:pPr>
            <a:r>
              <a:rPr lang="en-GB" sz="1800" b="1" dirty="0">
                <a:solidFill>
                  <a:schemeClr val="tx1"/>
                </a:solidFill>
              </a:rPr>
              <a:t>New knowledge – science and industry affect our products and processes.</a:t>
            </a:r>
          </a:p>
        </p:txBody>
      </p:sp>
    </p:spTree>
    <p:extLst>
      <p:ext uri="{BB962C8B-B14F-4D97-AF65-F5344CB8AC3E}">
        <p14:creationId xmlns:p14="http://schemas.microsoft.com/office/powerpoint/2010/main" val="3425800720"/>
      </p:ext>
    </p:extLst>
  </p:cSld>
  <p:clrMapOvr>
    <a:overrideClrMapping bg1="lt1" tx1="dk1" bg2="lt2" tx2="dk2" accent1="accent1" accent2="accent2" accent3="accent3" accent4="accent4" accent5="accent5" accent6="accent6" hlink="hlink" folHlink="folHlink"/>
  </p:clrMapOvr>
  <p:transition spd="med" advTm="45056">
    <p:fade/>
  </p:transition>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4"/>
            <a:ext cx="6807198" cy="3732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lang="en-NZ" altLang="en-US" sz="2800" b="1" dirty="0">
                <a:ln w="3175" cmpd="sng">
                  <a:noFill/>
                </a:ln>
                <a:solidFill>
                  <a:srgbClr val="FF0000"/>
                </a:solidFill>
                <a:latin typeface="Garamond" panose="02020404030301010803"/>
                <a:ea typeface="+mj-ea"/>
                <a:cs typeface="+mj-cs"/>
              </a:rPr>
              <a:t>Idea Generation</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404554886"/>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lang="en-NZ" altLang="en-US" sz="2800" b="1" dirty="0">
              <a:ln w="3175" cmpd="sng">
                <a:noFill/>
              </a:ln>
              <a:solidFill>
                <a:srgbClr val="FF0000"/>
              </a:solidFill>
              <a:latin typeface="Garamond" panose="02020404030301010803"/>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Idea?</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Coming up with an innovative idea on which to base a business start-up or project is not easy</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Most ideas come to us through experience – often negative experiences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Problem solving and idea generation often go hand in hand</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Change is a catalyst in much the same way – change creates new ‘problems’ requiring new ‘solutions’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14587629"/>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The Business Idea: Ideation</a:t>
            </a: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Opportunity identification</a:t>
            </a: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Creativity - idea generation</a:t>
            </a: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Idea development</a:t>
            </a: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Continual refinement</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128164405"/>
      </p:ext>
    </p:extLst>
  </p:cSld>
  <p:clrMapOvr>
    <a:overrideClrMapping bg1="lt1" tx1="dk1" bg2="lt2" tx2="dk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Examples: Change</a:t>
            </a: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were the main business opportunities associated with the drink-driving laws?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were the main opportunities associated with the smoking ban?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967047926"/>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R="0" lvl="0" algn="l" defTabSz="457200" rtl="0" eaLnBrk="1" fontAlgn="auto" latinLnBrk="0" hangingPunct="1">
              <a:lnSpc>
                <a:spcPct val="100000"/>
              </a:lnSpc>
              <a:spcBef>
                <a:spcPct val="20000"/>
              </a:spcBef>
              <a:spcAft>
                <a:spcPts val="600"/>
              </a:spcAft>
              <a:buClr>
                <a:srgbClr val="83992A"/>
              </a:buClr>
              <a:buSzPct val="115000"/>
              <a:tabLst/>
              <a:defRPr/>
            </a:pP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100000"/>
              </a:lnSpc>
              <a:spcBef>
                <a:spcPct val="20000"/>
              </a:spcBef>
              <a:spcAft>
                <a:spcPts val="600"/>
              </a:spcAft>
              <a:buClr>
                <a:srgbClr val="83992A"/>
              </a:buClr>
              <a:buSzPct val="115000"/>
              <a:tabLst/>
              <a:defRPr/>
            </a:pPr>
            <a:endParaRPr lang="en-US" altLang="en-US" sz="2400" dirty="0">
              <a:solidFill>
                <a:prstClr val="black">
                  <a:lumMod val="85000"/>
                  <a:lumOff val="15000"/>
                </a:prstClr>
              </a:solidFill>
              <a:latin typeface="Garamond" panose="02020404030301010803"/>
            </a:endParaRPr>
          </a:p>
          <a:p>
            <a:pPr marR="0" lvl="0" algn="l" defTabSz="457200" rtl="0" eaLnBrk="1" fontAlgn="auto" latinLnBrk="0" hangingPunct="1">
              <a:lnSpc>
                <a:spcPct val="100000"/>
              </a:lnSpc>
              <a:spcBef>
                <a:spcPct val="20000"/>
              </a:spcBef>
              <a:spcAft>
                <a:spcPts val="600"/>
              </a:spcAft>
              <a:buClr>
                <a:srgbClr val="83992A"/>
              </a:buClr>
              <a:buSzPct val="115000"/>
              <a:tabLst/>
              <a:defRPr/>
            </a:pPr>
            <a:r>
              <a:rPr lang="en-US" altLang="en-US" sz="2800" b="1" dirty="0">
                <a:ln w="3175" cmpd="sng">
                  <a:noFill/>
                </a:ln>
                <a:solidFill>
                  <a:srgbClr val="FF0000"/>
                </a:solidFill>
                <a:latin typeface="Garamond" panose="02020404030301010803"/>
              </a:rPr>
              <a:t>Innovation in the wider sense</a:t>
            </a:r>
            <a:endParaRPr lang="en-GB" altLang="en-US" sz="2800" b="1" dirty="0">
              <a:ln w="3175" cmpd="sng">
                <a:noFill/>
              </a:ln>
              <a:solidFill>
                <a:srgbClr val="FF0000"/>
              </a:solidFill>
              <a:latin typeface="Garamond" panose="02020404030301010803"/>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Just as opportunities can be created by changes in the environment, the environment can be changed by ideas that have been developed into opportunities.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Low cost airlines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Internet</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62962103"/>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4764" y="1484783"/>
            <a:ext cx="7441652" cy="4179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endParaRPr lang="en-US" altLang="en-US" sz="2800" b="1" dirty="0">
              <a:ln w="3175" cmpd="sng">
                <a:noFill/>
              </a:ln>
              <a:solidFill>
                <a:srgbClr val="FF0000"/>
              </a:solidFill>
              <a:latin typeface="Garamond" panose="02020404030301010803"/>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24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New Industries: Low-Cost Airlines</a:t>
            </a:r>
            <a:endParaRPr kumimoji="0" lang="en-GB" altLang="en-US" sz="24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Airlines</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Entrepreneurial idea – revolutionised the industry. E.g.,</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Use of remote airports – reduces cost</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On board catering </a:t>
            </a:r>
            <a:r>
              <a:rPr kumimoji="0" lang="en-GB" altLang="en-US" sz="1600" b="0"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sales</a:t>
            </a: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 income</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Seat allocation </a:t>
            </a:r>
            <a:r>
              <a:rPr kumimoji="0" lang="en-GB" altLang="en-US" sz="1600" b="0"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sales</a:t>
            </a: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 income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Other opportunities created by this change, e.g.,</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Bus services from remote airports</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Retail expansion at formerly low-use airports</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Accommodation</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LOOK FOR CHANGE TO GAIN IDEAS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779939045"/>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xmlns="" id="{78753EA9-5D60-8F41-1618-E125B5E34348}"/>
              </a:ext>
            </a:extLst>
          </p:cNvPr>
          <p:cNvSpPr>
            <a:spLocks noGrp="1" noChangeArrowheads="1"/>
          </p:cNvSpPr>
          <p:nvPr>
            <p:ph type="title"/>
          </p:nvPr>
        </p:nvSpPr>
        <p:spPr/>
        <p:txBody>
          <a:bodyPr/>
          <a:lstStyle/>
          <a:p>
            <a:r>
              <a:rPr lang="en-GB" altLang="en-US"/>
              <a:t>Developing Creativity</a:t>
            </a:r>
          </a:p>
        </p:txBody>
      </p:sp>
      <p:graphicFrame>
        <p:nvGraphicFramePr>
          <p:cNvPr id="96269" name="Content Placeholder 2">
            <a:extLst>
              <a:ext uri="{FF2B5EF4-FFF2-40B4-BE49-F238E27FC236}">
                <a16:creationId xmlns:a16="http://schemas.microsoft.com/office/drawing/2014/main" xmlns="" id="{5B72C0E4-9C30-7779-8B3B-A09A486691F6}"/>
              </a:ext>
            </a:extLst>
          </p:cNvPr>
          <p:cNvGraphicFramePr>
            <a:graphicFrameLocks noGrp="1"/>
          </p:cNvGraphicFramePr>
          <p:nvPr>
            <p:ph idx="1"/>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9157"/>
    </mc:Choice>
    <mc:Fallback xmlns="">
      <p:transition spd="slow" advTm="139157"/>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Brainstorming</a:t>
            </a: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Brainstorming – non </a:t>
            </a:r>
            <a:r>
              <a:rPr kumimoji="0" lang="en-US" altLang="en-US" sz="1800" b="0" i="0" u="none" strike="noStrike" kern="1200" cap="none" spc="0" normalizeH="0" baseline="0" noProof="0" dirty="0" err="1">
                <a:ln>
                  <a:noFill/>
                </a:ln>
                <a:solidFill>
                  <a:prstClr val="black">
                    <a:lumMod val="85000"/>
                    <a:lumOff val="15000"/>
                  </a:prstClr>
                </a:solidFill>
                <a:effectLst/>
                <a:uLnTx/>
                <a:uFillTx/>
                <a:latin typeface="Garamond" panose="02020404030301010803"/>
                <a:ea typeface="+mn-ea"/>
                <a:cs typeface="+mn-cs"/>
              </a:rPr>
              <a:t>judgemental</a:t>
            </a: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All ideas count</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Do not try and evaluate as you go on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870384764"/>
      </p:ext>
    </p:extLst>
  </p:cSld>
  <p:clrMapOvr>
    <a:overrideClrMapping bg1="lt1" tx1="dk1" bg2="lt2" tx2="dk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708ACFCC-2B82-DC4A-413F-7B2683D31D99}"/>
              </a:ext>
            </a:extLst>
          </p:cNvPr>
          <p:cNvSpPr/>
          <p:nvPr/>
        </p:nvSpPr>
        <p:spPr>
          <a:xfrm>
            <a:off x="636588" y="1905000"/>
            <a:ext cx="3429000" cy="4035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50" b="0" i="0" u="none" strike="noStrike" kern="1200" cap="none" spc="0" normalizeH="0" baseline="0" noProof="0">
                <a:ln>
                  <a:noFill/>
                </a:ln>
                <a:solidFill>
                  <a:srgbClr val="0A1F61"/>
                </a:solidFill>
                <a:effectLst/>
                <a:uLnTx/>
                <a:uFillTx/>
                <a:latin typeface="Calibri" panose="020F0502020204030204"/>
                <a:ea typeface="+mn-ea"/>
                <a:cs typeface="Tajawal ExtraBold" panose="00000800000000000000"/>
              </a:rPr>
              <a:t>Fillis, I. (2002) An Andalusian Dog or a Rising Star? Creativity and the Marketing/Entrepreneurship Interface. Journal of Marketing Research, 18(1), 379-395.</a:t>
            </a:r>
            <a:endParaRPr kumimoji="0" lang="en-US" sz="135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5" name="Picture Placeholder 4">
            <a:extLst>
              <a:ext uri="{FF2B5EF4-FFF2-40B4-BE49-F238E27FC236}">
                <a16:creationId xmlns:a16="http://schemas.microsoft.com/office/drawing/2014/main" xmlns="" id="{62B37A19-E834-2DDC-9F9D-192E50F83602}"/>
              </a:ext>
            </a:extLst>
          </p:cNvPr>
          <p:cNvPicPr>
            <a:picLocks noGrp="1" noChangeAspect="1"/>
          </p:cNvPicPr>
          <p:nvPr>
            <p:ph type="pic" sz="quarter" idx="10"/>
          </p:nvPr>
        </p:nvPicPr>
        <p:blipFill>
          <a:blip r:embed="rId2"/>
          <a:srcRect t="12315" b="12315"/>
          <a:stretch/>
        </p:blipFill>
        <p:spPr>
          <a:xfrm>
            <a:off x="4572000" y="1905000"/>
            <a:ext cx="3721100" cy="1871663"/>
          </a:xfrm>
        </p:spPr>
      </p:pic>
      <p:sp>
        <p:nvSpPr>
          <p:cNvPr id="62468" name="TextBox 16">
            <a:extLst>
              <a:ext uri="{FF2B5EF4-FFF2-40B4-BE49-F238E27FC236}">
                <a16:creationId xmlns:a16="http://schemas.microsoft.com/office/drawing/2014/main" xmlns="" id="{06A7D4D1-540D-EC97-89DA-6A00C716B612}"/>
              </a:ext>
            </a:extLst>
          </p:cNvPr>
          <p:cNvSpPr txBox="1">
            <a:spLocks noChangeArrowheads="1"/>
          </p:cNvSpPr>
          <p:nvPr/>
        </p:nvSpPr>
        <p:spPr bwMode="auto">
          <a:xfrm>
            <a:off x="5208588" y="3854450"/>
            <a:ext cx="3084512"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lang="en-US" altLang="en-US" b="1" dirty="0">
                <a:solidFill>
                  <a:srgbClr val="00B0F0"/>
                </a:solidFill>
                <a:latin typeface="Times New Roman" panose="02020603050405020304" pitchFamily="18" charset="0"/>
                <a:cs typeface="Times New Roman" panose="02020603050405020304" pitchFamily="18" charset="0"/>
              </a:rPr>
              <a:t>References </a:t>
            </a:r>
            <a:r>
              <a:rPr kumimoji="0" lang="en-US" altLang="en-US" sz="21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8" name="Rectangle 17">
            <a:extLst>
              <a:ext uri="{FF2B5EF4-FFF2-40B4-BE49-F238E27FC236}">
                <a16:creationId xmlns:a16="http://schemas.microsoft.com/office/drawing/2014/main" xmlns="" id="{A24D2567-77CA-7085-CFD3-EA4636D15BB7}"/>
              </a:ext>
            </a:extLst>
          </p:cNvPr>
          <p:cNvSpPr/>
          <p:nvPr/>
        </p:nvSpPr>
        <p:spPr>
          <a:xfrm>
            <a:off x="4230688" y="3486150"/>
            <a:ext cx="893762" cy="7413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2470" name="TextBox 18">
            <a:extLst>
              <a:ext uri="{FF2B5EF4-FFF2-40B4-BE49-F238E27FC236}">
                <a16:creationId xmlns:a16="http://schemas.microsoft.com/office/drawing/2014/main" xmlns="" id="{27D4B103-D0C8-67A6-7C9F-EF1B1EF43B74}"/>
              </a:ext>
            </a:extLst>
          </p:cNvPr>
          <p:cNvSpPr txBox="1">
            <a:spLocks noChangeArrowheads="1"/>
          </p:cNvSpPr>
          <p:nvPr/>
        </p:nvSpPr>
        <p:spPr bwMode="auto">
          <a:xfrm>
            <a:off x="4268788" y="3481388"/>
            <a:ext cx="8191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Chapter</a:t>
            </a:r>
            <a:endParaRPr kumimoji="0" lang="en-US" altLang="en-US" sz="21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62471" name="TextBox 22">
            <a:extLst>
              <a:ext uri="{FF2B5EF4-FFF2-40B4-BE49-F238E27FC236}">
                <a16:creationId xmlns:a16="http://schemas.microsoft.com/office/drawing/2014/main" xmlns="" id="{49E90A9C-C1B3-DE0C-9B68-6904D5C87974}"/>
              </a:ext>
            </a:extLst>
          </p:cNvPr>
          <p:cNvSpPr txBox="1">
            <a:spLocks noChangeArrowheads="1"/>
          </p:cNvSpPr>
          <p:nvPr/>
        </p:nvSpPr>
        <p:spPr bwMode="auto">
          <a:xfrm>
            <a:off x="4389438" y="3684588"/>
            <a:ext cx="614362"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lang="en-US" altLang="en-US" sz="3300" b="1" dirty="0">
                <a:solidFill>
                  <a:srgbClr val="FFFFFF"/>
                </a:solidFill>
                <a:latin typeface="Times New Roman" panose="02020603050405020304" pitchFamily="18" charset="0"/>
                <a:cs typeface="Times New Roman" panose="02020603050405020304" pitchFamily="18" charset="0"/>
              </a:rPr>
              <a:t>6</a:t>
            </a:r>
            <a:endParaRPr kumimoji="0" lang="en-US" altLang="en-US" sz="9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B4146881-13D7-91C2-281A-64F9FC590D33}"/>
              </a:ext>
            </a:extLst>
          </p:cNvPr>
          <p:cNvSpPr/>
          <p:nvPr/>
        </p:nvSpPr>
        <p:spPr>
          <a:xfrm>
            <a:off x="1970088" y="1233488"/>
            <a:ext cx="4887912" cy="333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EBD4FF4B-6756-9E46-7501-775F4A5563AD}"/>
              </a:ext>
            </a:extLst>
          </p:cNvPr>
          <p:cNvSpPr txBox="1"/>
          <p:nvPr/>
        </p:nvSpPr>
        <p:spPr>
          <a:xfrm>
            <a:off x="6962775" y="1066800"/>
            <a:ext cx="1962150" cy="323850"/>
          </a:xfrm>
          <a:prstGeom prst="rect">
            <a:avLst/>
          </a:prstGeom>
          <a:noFill/>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www.midocean.ae</a:t>
            </a:r>
          </a:p>
        </p:txBody>
      </p:sp>
      <p:pic>
        <p:nvPicPr>
          <p:cNvPr id="62474" name="Graphic 21">
            <a:extLst>
              <a:ext uri="{FF2B5EF4-FFF2-40B4-BE49-F238E27FC236}">
                <a16:creationId xmlns:a16="http://schemas.microsoft.com/office/drawing/2014/main" xmlns="" id="{D0563D2F-97F0-FAA8-4E18-0DE03EE936BF}"/>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34938" y="917575"/>
            <a:ext cx="1728787"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8">
            <a:extLst>
              <a:ext uri="{FF2B5EF4-FFF2-40B4-BE49-F238E27FC236}">
                <a16:creationId xmlns:a16="http://schemas.microsoft.com/office/drawing/2014/main" xmlns="" id="{96CAF39E-2402-6E56-3300-3180F006E5D4}"/>
              </a:ext>
            </a:extLst>
          </p:cNvPr>
          <p:cNvPicPr>
            <a:picLocks noChangeAspect="1" noChangeArrowheads="1"/>
          </p:cNvPicPr>
          <p:nvPr/>
        </p:nvPicPr>
        <p:blipFill>
          <a:blip r:embed="rId2" cstate="print">
            <a:grayscl/>
            <a:extLst>
              <a:ext uri="{28A0092B-C50C-407E-A947-70E740481C1C}">
                <a14:useLocalDpi xmlns:a14="http://schemas.microsoft.com/office/drawing/2010/main" val="0"/>
              </a:ext>
            </a:extLst>
          </a:blip>
          <a:srcRect/>
          <a:stretch>
            <a:fillRect/>
          </a:stretch>
        </p:blipFill>
        <p:spPr bwMode="auto">
          <a:xfrm>
            <a:off x="0" y="862013"/>
            <a:ext cx="9144000"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xmlns="" id="{6E7236CA-B5D2-BF88-84F0-BDB208169CF3}"/>
              </a:ext>
            </a:extLst>
          </p:cNvPr>
          <p:cNvSpPr/>
          <p:nvPr/>
        </p:nvSpPr>
        <p:spPr>
          <a:xfrm flipH="1">
            <a:off x="4883944" y="3221832"/>
            <a:ext cx="4260056" cy="277891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8068" name="TextBox 9">
            <a:extLst>
              <a:ext uri="{FF2B5EF4-FFF2-40B4-BE49-F238E27FC236}">
                <a16:creationId xmlns:a16="http://schemas.microsoft.com/office/drawing/2014/main" xmlns="" id="{1F02FF41-B8F2-58A1-EFBE-433ED47DF230}"/>
              </a:ext>
            </a:extLst>
          </p:cNvPr>
          <p:cNvSpPr txBox="1">
            <a:spLocks noChangeArrowheads="1"/>
          </p:cNvSpPr>
          <p:nvPr/>
        </p:nvSpPr>
        <p:spPr bwMode="auto">
          <a:xfrm>
            <a:off x="436960" y="5137548"/>
            <a:ext cx="3393281"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405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Thank You</a:t>
            </a:r>
          </a:p>
        </p:txBody>
      </p:sp>
      <p:pic>
        <p:nvPicPr>
          <p:cNvPr id="13" name="Graphic 12">
            <a:extLst>
              <a:ext uri="{FF2B5EF4-FFF2-40B4-BE49-F238E27FC236}">
                <a16:creationId xmlns:a16="http://schemas.microsoft.com/office/drawing/2014/main" xmlns="" id="{3028069E-0EBC-6668-7AAA-F4AEB248CFA9}"/>
              </a:ext>
            </a:extLst>
          </p:cNvPr>
          <p:cNvPicPr>
            <a:picLocks noChangeAspect="1"/>
          </p:cNvPicPr>
          <p:nvPr/>
        </p:nvPicPr>
        <p:blipFill>
          <a:blip r:embed="rId3"/>
          <a:stretch>
            <a:fillRect/>
          </a:stretch>
        </p:blipFill>
        <p:spPr>
          <a:xfrm>
            <a:off x="7181850" y="5484019"/>
            <a:ext cx="1709738" cy="288131"/>
          </a:xfrm>
          <a:prstGeom prst="rect">
            <a:avLst/>
          </a:prstGeom>
        </p:spPr>
      </p:pic>
      <p:sp>
        <p:nvSpPr>
          <p:cNvPr id="14" name="Parallelogram 13">
            <a:extLst>
              <a:ext uri="{FF2B5EF4-FFF2-40B4-BE49-F238E27FC236}">
                <a16:creationId xmlns:a16="http://schemas.microsoft.com/office/drawing/2014/main" xmlns="" id="{0B1566B5-0A3D-01B4-09E6-289F836F8C1C}"/>
              </a:ext>
            </a:extLst>
          </p:cNvPr>
          <p:cNvSpPr/>
          <p:nvPr/>
        </p:nvSpPr>
        <p:spPr>
          <a:xfrm rot="16200000" flipV="1">
            <a:off x="-1544241" y="4158853"/>
            <a:ext cx="2851547" cy="82272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88071" name="Graphic 21">
            <a:extLst>
              <a:ext uri="{FF2B5EF4-FFF2-40B4-BE49-F238E27FC236}">
                <a16:creationId xmlns:a16="http://schemas.microsoft.com/office/drawing/2014/main" xmlns="" id="{48A7DA9E-405B-A598-82FD-622061E2F25F}"/>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7069931" y="1009650"/>
            <a:ext cx="1934766" cy="90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Powerpoint Template">
  <a:themeElements>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1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Powerpoint Template">
  <a:themeElements>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2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Powerpoint Template">
  <a:themeElements>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3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Powerpoint Template">
  <a:themeElements>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4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EF7A5D-233D-40B9-B844-1B2FF7CF28D9}">
  <ds:schemaRef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49100919-8a76-4266-be0c-7dc583902cb4"/>
    <ds:schemaRef ds:uri="d13aca44-ef33-4cf4-9980-7f0b00e6eeb9"/>
    <ds:schemaRef ds:uri="http://www.w3.org/XML/1998/namespace"/>
  </ds:schemaRefs>
</ds:datastoreItem>
</file>

<file path=customXml/itemProps2.xml><?xml version="1.0" encoding="utf-8"?>
<ds:datastoreItem xmlns:ds="http://schemas.openxmlformats.org/officeDocument/2006/customXml" ds:itemID="{DE609375-ED45-460D-A9F8-EAF276683983}">
  <ds:schemaRefs>
    <ds:schemaRef ds:uri="http://schemas.microsoft.com/sharepoint/v3/contenttype/forms"/>
  </ds:schemaRefs>
</ds:datastoreItem>
</file>

<file path=customXml/itemProps3.xml><?xml version="1.0" encoding="utf-8"?>
<ds:datastoreItem xmlns:ds="http://schemas.openxmlformats.org/officeDocument/2006/customXml" ds:itemID="{04A635CB-24CC-4409-9FAB-E7FF5F717F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Template>
  <TotalTime>3756</TotalTime>
  <Words>2331</Words>
  <Application>Microsoft Office PowerPoint</Application>
  <PresentationFormat>On-screen Show (4:3)</PresentationFormat>
  <Paragraphs>397</Paragraphs>
  <Slides>60</Slides>
  <Notes>4</Notes>
  <HiddenSlides>0</HiddenSlides>
  <MMClips>0</MMClips>
  <ScaleCrop>false</ScaleCrop>
  <HeadingPairs>
    <vt:vector size="4" baseType="variant">
      <vt:variant>
        <vt:lpstr>Theme</vt:lpstr>
      </vt:variant>
      <vt:variant>
        <vt:i4>8</vt:i4>
      </vt:variant>
      <vt:variant>
        <vt:lpstr>Slide Titles</vt:lpstr>
      </vt:variant>
      <vt:variant>
        <vt:i4>60</vt:i4>
      </vt:variant>
    </vt:vector>
  </HeadingPairs>
  <TitlesOfParts>
    <vt:vector size="68" baseType="lpstr">
      <vt:lpstr>1_Powerpoint Template</vt:lpstr>
      <vt:lpstr>2_Powerpoint Template</vt:lpstr>
      <vt:lpstr>3_Powerpoint Template</vt:lpstr>
      <vt:lpstr>4_Powerpoint Template</vt:lpstr>
      <vt:lpstr>Custom Design</vt:lpstr>
      <vt:lpstr>1_Office Theme</vt:lpstr>
      <vt:lpstr>3_Office Theme</vt:lpstr>
      <vt:lpstr>2_Office Theme</vt:lpstr>
      <vt:lpstr>PowerPoint Presentation</vt:lpstr>
      <vt:lpstr>PowerPoint Presentation</vt:lpstr>
      <vt:lpstr>PowerPoint Presentation</vt:lpstr>
      <vt:lpstr>Students Need to know</vt:lpstr>
      <vt:lpstr>PowerPoint Presentation</vt:lpstr>
      <vt:lpstr>PowerPoint Presentation</vt:lpstr>
      <vt:lpstr>Challenges – Professional and Personal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Rise of Levi’s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 Bono’s creative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Drucker’s Opportunity Scan</vt:lpstr>
      <vt:lpstr>PowerPoint Presentation</vt:lpstr>
      <vt:lpstr>PowerPoint Presentation</vt:lpstr>
      <vt:lpstr>PowerPoint Presentation</vt:lpstr>
      <vt:lpstr>PowerPoint Presentation</vt:lpstr>
      <vt:lpstr>PowerPoint Presentation</vt:lpstr>
      <vt:lpstr>PowerPoint Presentation</vt:lpstr>
      <vt:lpstr>Developing Creativity</vt:lpstr>
      <vt:lpstr>PowerPoint Presentation</vt:lpstr>
      <vt:lpstr>PowerPoint Presentation</vt:lpstr>
      <vt:lpstr>PowerPoint Presentation</vt:lpstr>
    </vt:vector>
  </TitlesOfParts>
  <Company>Heriot-Watt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Creativity in Organisations</dc:title>
  <dc:creator>Wright, Catherine A</dc:creator>
  <cp:lastModifiedBy>user</cp:lastModifiedBy>
  <cp:revision>57</cp:revision>
  <dcterms:created xsi:type="dcterms:W3CDTF">2013-06-10T13:08:53Z</dcterms:created>
  <dcterms:modified xsi:type="dcterms:W3CDTF">2025-03-04T21:47:02Z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