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87267-21D2-A03E-D216-3422FF00D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ECD704-2655-7AB6-3338-80C052EC4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24652-90A3-461A-9E5F-0B250F4D6CFE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7006F-DCBB-3024-1E21-D8F311BC9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5586DB-2B9B-2541-EFA9-F19C0F3ED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BE80C-63B9-4FF7-A77A-713AC1822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204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3478FE-7815-6E66-169A-C764CE302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6C965C-1C1A-CFDF-A931-4A6905C45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1FED4F-7C50-B83D-3C71-3AED0F8BEF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424652-90A3-461A-9E5F-0B250F4D6CFE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E90AD-1463-8FF4-EBEA-E9CC9A1F1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5C3C0-7A1E-BFD5-7CF1-C32E4E0E8C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BBE80C-63B9-4FF7-A77A-713AC1822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4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43FEE3-85DC-5BFB-ADBE-59DCCC23C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32EAAF-8EE8-E9F2-E7A0-867E491D39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178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DAB475-F198-29D6-64E3-0DD1607FB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1C61D5-B2BE-6274-56B9-A053DFE024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054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83DB14-67BA-D287-CF12-6CF08CBE3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Temporal Difference Learning Methods for Control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3A06C9-8F6C-68C5-A857-55A9181C8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768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EA0AB2-A354-198D-54F6-FF4CF65FC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F0E8D-6F53-B3DA-15F4-45DE1E7D84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944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E270DC-F559-6075-5E26-64D0336F6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Recall: Generalized Policy Iteration (GPI)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036B6-1550-C08A-D87D-D94C558BB1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95463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9A37E-DFA4-820B-523A-95160EE79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Recall: GPI with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47DA59-2F16-94CC-0D1C-D4CCA803A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1627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EFD4FA-D30E-88EF-4440-26D75FC38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Sarsa: GPI with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C5E174-B3C9-47F8-D8EF-DB0A4A5135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090390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254830-9257-034C-E247-AAAF3106D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66DA3-54CE-BC29-516E-2BE71C8487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288515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8CC83-DD2F-D656-C835-DD9CEEEF3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On-Policy vs Off-Policy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25941-BE16-90E5-97E7-D215B09D04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952472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42C0AB-430D-9D64-7BFA-0C7C22B34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6E651-2D65-941C-3475-A20600077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389205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1F2405-EA40-1103-6B02-538C9A373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0A9BC3-7723-C5C9-0866-841CE99E6F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7472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78F70C-CC85-FDEA-FD5C-A395B626E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14666E-1103-B36C-19EE-0B0BE3E031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825715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EB3AD-5683-5508-73CF-C41172792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55928-0F5C-488F-5C0A-368FFC51E5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824330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6FB35A-27A8-7741-0E2F-A2F14051B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43080-B495-1A5E-F8DC-6BB54B86E5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143380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621E52-C293-1820-72D5-656445EF3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27D59-4E69-9438-BB94-B27DF7F60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813967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8C6D6-877B-9B21-16FC-F96730EA0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939F6E-A872-ED31-0500-CB7A1DB73D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955140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E28CBD-C861-598A-94BB-7B7861328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4EA6F-BA4E-0222-2B24-474998233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78529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2130C9-C666-54D5-B899-7D7B3D065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Q-learning?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D493E-256E-02C0-4E5D-3605408238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946450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C9B526-8CCF-2BBE-65A7-66D1D480F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E52403-6712-DB5E-DA05-924475FBF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4761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88521E-1138-F66F-B6F0-320D48C73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EC5436-59DD-84B2-99BF-08BBA6EC12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44085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B0330D-65FE-F658-3B1D-EA473750E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88D48-FFB0-B2D0-C62D-821C5CDD3B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78041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2149F-8DBA-25A9-0231-372A870BB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22267-C4E5-D8A2-19A3-EDEB45F063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014183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82511D-FB71-269B-8D3D-8D487E155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(Q-learning vs SARSA) 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3D580-0795-2D4D-8CD8-06F84D35A4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062807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70B76E-F266-688C-14CA-2FCAE09F9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(Q-learning vs SARSA) 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F42498-969F-824E-E798-CD2F2E5882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068168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914B7F-4177-B0D4-5B7B-FD896CD72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On-Policy vs Off-Policy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6CA64-B516-6BC5-69BE-9EB97BEA5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9246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7CE2DD-C24E-D4A9-46C7-DB58ED52D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Behavior vs Target Policies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583B56-880A-2E6F-23F9-3B207170D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240473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2473A-2A73-B89A-5106-62E4EE7CA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Off-Policy Learning Technique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622B0D-4243-D91C-BC94-F88C6853FE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572302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C60A5-C868-D6D8-3219-B516B5080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541A1-E627-2D79-2685-9C21205EE8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141717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F74E3-5E45-621B-77EB-490E03596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4F478B-D0A9-0CAC-4589-1394E55E54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473903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BC25B6-6E4A-9225-99CD-89A45B111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CA8CD5-0F70-EF58-B278-AFFAB1BC64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553249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C7ADA-338A-BCF0-AF97-34313EBAC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99F6D3-6075-5FC5-D038-0CF3E6E1B3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734122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EAB2C3-1730-02B8-06CB-9D3565532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46053-3ADB-5AC0-D1D4-F18B27D08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303720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BE209-A97E-4B4F-B4D9-0F3A15868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66A8E-8E0F-D1B9-5672-4D7DE1F87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99476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9FF643-FBC2-D43F-0680-F4930BA51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FCE697-6DC4-D2AF-CE60-1BF927A6D0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240003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65B475-45BB-60DC-D380-B30FB0D45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96885-F24A-5930-6292-89B1BB5E7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879482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64C91A-337D-D14C-A66C-D3D0E373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92E83E-635D-DE00-3746-3D19A1F573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772446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1B3708-98D0-6E5E-12D7-D4AECE69F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AF2630-719B-6E75-6071-D908DEC27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271970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B665CC-8794-EB08-22E8-6B93AF8E7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66632-C2A0-B35A-ADC3-7493AD16D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613567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7CA4CF-E777-BF5C-62CD-6F5BEB28C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E7CC9-B241-7D73-970C-A94481B105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66733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8E935-377B-1CD9-4C55-494DFE546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5B19C9-DE97-D1E8-DC31-DB71A225B0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277119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215E31-D8AD-1318-0F03-84D3522BC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0CA9F6-B159-4020-6DBD-477808B94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480785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19EACD-021A-2A32-7E62-CF61BC118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13E7D-0D25-9A26-7461-BD85619B71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01366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681286-B558-BC0A-72AE-D3158A108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21F2FD-9266-B028-F950-A5741579F7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63607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4E7131-804B-E3A5-12B5-8682F1BF2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B447D-B42A-5003-9EBB-9407B6E8C8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298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71EBE7-8107-D2B2-4A95-20202C465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44C036-D80C-D6EC-BCCB-C72985937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638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4DB570-E707-CEB2-7300-97EE3E7F7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18E57-7C88-E8AC-0310-C6BD53F4B6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412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AD75B-7B79-9446-409A-D68B470F3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45388-6B4F-493F-BE7A-DF5664A8C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58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8D4686-7794-DB75-CD43-29B6FFBC8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746BF-F2B4-BF00-9C11-933303D9A4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219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1C6F7-3937-717F-5D58-F0B8EE038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4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3AD49-FEFD-18E2-B01B-C5A1C759F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964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06AE66-2293-6F61-4D72-2A645E99E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7804F-15D2-F969-0CF4-CB960234A1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87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3C2202-ADA9-54D0-8FBB-DC63FD6A4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728D0E-F4B2-81AF-1706-60046263FB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039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FDC563-7753-54DE-070D-2F80E40E7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00ECD-EB3A-5FBA-8375-BD98A5B357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4072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3B31D9-5512-E9D3-EC5C-8D2A4EE3A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A0AB2-79FB-C37A-AFA6-2ACA7C56F4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31914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C00BAF-A180-DDB5-B2A0-ABAA7B418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5C71A-1AC3-3092-8DA1-D86F20A514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141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B3B6C3-3AEF-385D-170C-63B2DBD49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C4C35-4772-FEA5-24BE-EC33F75439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210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0B7AD-2204-3111-F3F3-A82F72514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612CF9-3BC0-359D-F227-35AF949097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33144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C17444-19F0-2A40-8FCA-2B4222956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2A2EA-B052-0E21-A3B3-1576C8B6FE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6033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EFC311-493F-6785-6B37-3103643B8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27273-6687-6519-D2D2-4A19558C7F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28592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9AD469-3E02-E3BB-41EF-3396291CC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99696-EA6E-93E9-E270-56979CAF9C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81447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0CD27E-45FF-F933-0AB3-D9CF1C749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BE9974-C01D-FDCA-9E51-84A0F7E22E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5345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7F4700-9C4F-F1FA-5C56-1A959B71E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768244-C6C3-BF19-A631-85BDD117B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3584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E0954A-D605-163F-D1A1-E2F403ABF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17A07-B253-7FAB-3F93-AB78DFABE1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269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24C24D-235B-B64F-2D2C-C90875FD5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48FCBD-8043-ADF6-FE94-FF2E7E9146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693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</Words>
  <Application>Microsoft Office PowerPoint</Application>
  <PresentationFormat>Widescreen</PresentationFormat>
  <Paragraphs>46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70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Temporal Difference Learning Methods for Control</vt:lpstr>
      <vt:lpstr>The objectives of this lecture is to:</vt:lpstr>
      <vt:lpstr>Recall: Generalized Policy Iteration (GPI)</vt:lpstr>
      <vt:lpstr>Recall: GPI with MC</vt:lpstr>
      <vt:lpstr>Sarsa: GPI with TD</vt:lpstr>
      <vt:lpstr>SARSA Algorithm</vt:lpstr>
      <vt:lpstr>On-Policy vs Off-Policy</vt:lpstr>
      <vt:lpstr>SARSA Algorithm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What is Q-learning?</vt:lpstr>
      <vt:lpstr>Q-learning Algorithm</vt:lpstr>
      <vt:lpstr>SARSA and Bellman Equation</vt:lpstr>
      <vt:lpstr>Q-learning and Bellman Equation</vt:lpstr>
      <vt:lpstr>Q-learning and Bellman Equation</vt:lpstr>
      <vt:lpstr>Example: Windy Gridworld (Q-learning vs SARSA) </vt:lpstr>
      <vt:lpstr>Example: Windy Gridworld (Q-learning vs SARSA) </vt:lpstr>
      <vt:lpstr>On-Policy vs Off-Policy</vt:lpstr>
      <vt:lpstr>Behavior vs Target Policies</vt:lpstr>
      <vt:lpstr>Q-learning Off-Policy Learning Technique </vt:lpstr>
      <vt:lpstr>Example: Cliff Walking</vt:lpstr>
      <vt:lpstr>Example: Cliff Walking</vt:lpstr>
      <vt:lpstr>Example: Cliff Walking</vt:lpstr>
      <vt:lpstr>Example: Cliff Walking</vt:lpstr>
      <vt:lpstr>Q-learning Solved Example 1</vt:lpstr>
      <vt:lpstr>Q-learning Solved Example 1</vt:lpstr>
      <vt:lpstr>Q-learning Solved Example 1</vt:lpstr>
      <vt:lpstr>Q-learning Solved Example 1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3</vt:lpstr>
      <vt:lpstr>PowerPoint Presentation</vt:lpstr>
      <vt:lpstr>Q-learning Solved Example 3</vt:lpstr>
      <vt:lpstr>PowerPoint Presentation</vt:lpstr>
      <vt:lpstr>Q-learning Solved Example 3</vt:lpstr>
      <vt:lpstr>Q-learning Solved Example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2026-03-25T19:18:41Z</dcterms:created>
  <dcterms:modified xsi:type="dcterms:W3CDTF">2026-03-25T19:18:41Z</dcterms:modified>
</cp:coreProperties>
</file>