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2"/>
  </p:notesMasterIdLst>
  <p:handoutMasterIdLst>
    <p:handoutMasterId r:id="rId53"/>
  </p:handoutMasterIdLst>
  <p:sldIdLst>
    <p:sldId id="303" r:id="rId5"/>
    <p:sldId id="313" r:id="rId6"/>
    <p:sldId id="680" r:id="rId7"/>
    <p:sldId id="769" r:id="rId8"/>
    <p:sldId id="814" r:id="rId9"/>
    <p:sldId id="816" r:id="rId10"/>
    <p:sldId id="817" r:id="rId11"/>
    <p:sldId id="818" r:id="rId12"/>
    <p:sldId id="852" r:id="rId13"/>
    <p:sldId id="824" r:id="rId14"/>
    <p:sldId id="819" r:id="rId15"/>
    <p:sldId id="820" r:id="rId16"/>
    <p:sldId id="822" r:id="rId17"/>
    <p:sldId id="821" r:id="rId18"/>
    <p:sldId id="823" r:id="rId19"/>
    <p:sldId id="825" r:id="rId20"/>
    <p:sldId id="826" r:id="rId21"/>
    <p:sldId id="827" r:id="rId22"/>
    <p:sldId id="828" r:id="rId23"/>
    <p:sldId id="829" r:id="rId24"/>
    <p:sldId id="830" r:id="rId25"/>
    <p:sldId id="831" r:id="rId26"/>
    <p:sldId id="832" r:id="rId27"/>
    <p:sldId id="833" r:id="rId28"/>
    <p:sldId id="834" r:id="rId29"/>
    <p:sldId id="835" r:id="rId30"/>
    <p:sldId id="836" r:id="rId31"/>
    <p:sldId id="837" r:id="rId32"/>
    <p:sldId id="853" r:id="rId33"/>
    <p:sldId id="838" r:id="rId34"/>
    <p:sldId id="839" r:id="rId35"/>
    <p:sldId id="840" r:id="rId36"/>
    <p:sldId id="841" r:id="rId37"/>
    <p:sldId id="842" r:id="rId38"/>
    <p:sldId id="854" r:id="rId39"/>
    <p:sldId id="843" r:id="rId40"/>
    <p:sldId id="844" r:id="rId41"/>
    <p:sldId id="845" r:id="rId42"/>
    <p:sldId id="846" r:id="rId43"/>
    <p:sldId id="847" r:id="rId44"/>
    <p:sldId id="848" r:id="rId45"/>
    <p:sldId id="849" r:id="rId46"/>
    <p:sldId id="851" r:id="rId47"/>
    <p:sldId id="850" r:id="rId48"/>
    <p:sldId id="678" r:id="rId49"/>
    <p:sldId id="679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680"/>
            <p14:sldId id="769"/>
            <p14:sldId id="814"/>
            <p14:sldId id="816"/>
            <p14:sldId id="817"/>
            <p14:sldId id="818"/>
            <p14:sldId id="852"/>
            <p14:sldId id="824"/>
            <p14:sldId id="819"/>
            <p14:sldId id="820"/>
            <p14:sldId id="822"/>
            <p14:sldId id="821"/>
            <p14:sldId id="823"/>
            <p14:sldId id="825"/>
            <p14:sldId id="826"/>
            <p14:sldId id="827"/>
            <p14:sldId id="828"/>
            <p14:sldId id="829"/>
            <p14:sldId id="830"/>
            <p14:sldId id="831"/>
            <p14:sldId id="832"/>
            <p14:sldId id="833"/>
            <p14:sldId id="834"/>
            <p14:sldId id="835"/>
            <p14:sldId id="836"/>
            <p14:sldId id="837"/>
            <p14:sldId id="853"/>
            <p14:sldId id="838"/>
            <p14:sldId id="839"/>
            <p14:sldId id="840"/>
            <p14:sldId id="841"/>
            <p14:sldId id="842"/>
            <p14:sldId id="854"/>
            <p14:sldId id="843"/>
            <p14:sldId id="844"/>
            <p14:sldId id="845"/>
            <p14:sldId id="846"/>
            <p14:sldId id="847"/>
            <p14:sldId id="848"/>
            <p14:sldId id="849"/>
            <p14:sldId id="851"/>
            <p14:sldId id="850"/>
            <p14:sldId id="678"/>
            <p14:sldId id="6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0E69CF8-7624-8743-890E-D9C6895B7407}" v="328" dt="2025-07-14T18:40:33.51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3828"/>
    <p:restoredTop sz="93211"/>
  </p:normalViewPr>
  <p:slideViewPr>
    <p:cSldViewPr snapToGrid="0">
      <p:cViewPr>
        <p:scale>
          <a:sx n="62" d="100"/>
          <a:sy n="62" d="100"/>
        </p:scale>
        <p:origin x="144" y="18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handoutMaster" Target="handoutMasters/handoutMaster1.xml"/><Relationship Id="rId58" Type="http://schemas.microsoft.com/office/2016/11/relationships/changesInfo" Target="changesInfos/changesInfo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microsoft.com/office/2015/10/relationships/revisionInfo" Target="revisionInfo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ableStyles" Target="tableStyle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ed Hassan" userId="47750a22-629f-416f-a96d-609d36c2ca96" providerId="ADAL" clId="{D06F1115-FCA4-3442-B87F-061FE018E0A9}"/>
    <pc:docChg chg="undo redo custSel addSld delSld modSld sldOrd modSection">
      <pc:chgData name="Ahmed Hassan" userId="47750a22-629f-416f-a96d-609d36c2ca96" providerId="ADAL" clId="{D06F1115-FCA4-3442-B87F-061FE018E0A9}" dt="2025-07-08T14:32:45.376" v="2168"/>
      <pc:docMkLst>
        <pc:docMk/>
      </pc:docMkLst>
      <pc:sldChg chg="addSp delSp modSp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0" sldId="303"/>
        </pc:sldMkLst>
        <pc:spChg chg="mod">
          <ac:chgData name="Ahmed Hassan" userId="47750a22-629f-416f-a96d-609d36c2ca96" providerId="ADAL" clId="{D06F1115-FCA4-3442-B87F-061FE018E0A9}" dt="2025-07-03T10:51:28.453" v="3" actId="14100"/>
          <ac:spMkLst>
            <pc:docMk/>
            <pc:sldMk cId="0" sldId="303"/>
            <ac:spMk id="3" creationId="{520BAD6A-4E1D-D32D-F69B-5F05E6EEB4D9}"/>
          </ac:spMkLst>
        </pc:spChg>
        <pc:spChg chg="mod">
          <ac:chgData name="Ahmed Hassan" userId="47750a22-629f-416f-a96d-609d36c2ca96" providerId="ADAL" clId="{D06F1115-FCA4-3442-B87F-061FE018E0A9}" dt="2025-07-03T10:50:07.091" v="0" actId="20577"/>
          <ac:spMkLst>
            <pc:docMk/>
            <pc:sldMk cId="0" sldId="303"/>
            <ac:spMk id="10" creationId="{00000000-0000-0000-0000-000000000000}"/>
          </ac:spMkLst>
        </pc:spChg>
      </pc:sldChg>
      <pc:sldChg chg="addSp delSp modSp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0" sldId="313"/>
        </pc:sldMkLst>
        <pc:spChg chg="mod">
          <ac:chgData name="Ahmed Hassan" userId="47750a22-629f-416f-a96d-609d36c2ca96" providerId="ADAL" clId="{D06F1115-FCA4-3442-B87F-061FE018E0A9}" dt="2025-07-07T10:03:59.157" v="1252" actId="404"/>
          <ac:spMkLst>
            <pc:docMk/>
            <pc:sldMk cId="0" sldId="313"/>
            <ac:spMk id="14" creationId="{00000000-0000-0000-0000-000000000000}"/>
          </ac:spMkLst>
        </pc:spChg>
        <pc:spChg chg="mod">
          <ac:chgData name="Ahmed Hassan" userId="47750a22-629f-416f-a96d-609d36c2ca96" providerId="ADAL" clId="{D06F1115-FCA4-3442-B87F-061FE018E0A9}" dt="2025-07-03T10:51:41.503" v="5" actId="20577"/>
          <ac:spMkLst>
            <pc:docMk/>
            <pc:sldMk cId="0" sldId="313"/>
            <ac:spMk id="15" creationId="{1C252B0C-95DF-43E8-874E-EEAA4763F118}"/>
          </ac:spMkLst>
        </pc:spChg>
        <pc:spChg chg="mod">
          <ac:chgData name="Ahmed Hassan" userId="47750a22-629f-416f-a96d-609d36c2ca96" providerId="ADAL" clId="{D06F1115-FCA4-3442-B87F-061FE018E0A9}" dt="2025-07-03T10:51:36.136" v="4" actId="20577"/>
          <ac:spMkLst>
            <pc:docMk/>
            <pc:sldMk cId="0" sldId="313"/>
            <ac:spMk id="16" creationId="{00000000-0000-0000-0000-000000000000}"/>
          </ac:spMkLst>
        </pc:spChg>
      </pc:sldChg>
      <pc:sldChg chg="addSp delSp modSp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164866999" sldId="349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2026086399" sldId="670"/>
        </pc:sldMkLst>
      </pc:sldChg>
      <pc:sldChg chg="addSp delSp modSp add del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96246014" sldId="678"/>
        </pc:sldMkLst>
        <pc:graphicFrameChg chg="mod">
          <ac:chgData name="Ahmed Hassan" userId="47750a22-629f-416f-a96d-609d36c2ca96" providerId="ADAL" clId="{D06F1115-FCA4-3442-B87F-061FE018E0A9}" dt="2025-07-06T22:23:22.153" v="1057" actId="255"/>
          <ac:graphicFrameMkLst>
            <pc:docMk/>
            <pc:sldMk cId="196246014" sldId="678"/>
            <ac:graphicFrameMk id="31" creationId="{8CC20127-3F88-7DBD-ACCC-E036E2F652B7}"/>
          </ac:graphicFrameMkLst>
        </pc:graphicFrameChg>
      </pc:sldChg>
      <pc:sldChg chg="addSp delSp modSp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550991968" sldId="679"/>
        </pc:sldMkLst>
        <pc:spChg chg="mod">
          <ac:chgData name="Ahmed Hassan" userId="47750a22-629f-416f-a96d-609d36c2ca96" providerId="ADAL" clId="{D06F1115-FCA4-3442-B87F-061FE018E0A9}" dt="2025-07-06T22:20:26.101" v="968" actId="20577"/>
          <ac:spMkLst>
            <pc:docMk/>
            <pc:sldMk cId="3550991968" sldId="679"/>
            <ac:spMk id="3" creationId="{CA010CBD-D8BA-CFC0-BE5D-0CF97622B353}"/>
          </ac:spMkLst>
        </pc:spChg>
        <pc:spChg chg="mod">
          <ac:chgData name="Ahmed Hassan" userId="47750a22-629f-416f-a96d-609d36c2ca96" providerId="ADAL" clId="{D06F1115-FCA4-3442-B87F-061FE018E0A9}" dt="2025-07-07T15:32:09.605" v="2068" actId="20577"/>
          <ac:spMkLst>
            <pc:docMk/>
            <pc:sldMk cId="3550991968" sldId="679"/>
            <ac:spMk id="13" creationId="{0AC2650A-C51A-9ACB-723B-68D89C868D01}"/>
          </ac:spMkLst>
        </pc:spChg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758275289" sldId="728"/>
        </pc:sldMkLst>
      </pc:sldChg>
      <pc:sldChg chg="addSp delSp modSp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460651184" sldId="769"/>
        </pc:sldMkLst>
      </pc:sldChg>
      <pc:sldChg chg="modSp del mod">
        <pc:chgData name="Ahmed Hassan" userId="47750a22-629f-416f-a96d-609d36c2ca96" providerId="ADAL" clId="{D06F1115-FCA4-3442-B87F-061FE018E0A9}" dt="2025-07-06T22:20:06.344" v="929" actId="2696"/>
        <pc:sldMkLst>
          <pc:docMk/>
          <pc:sldMk cId="461125544" sldId="773"/>
        </pc:sldMkLst>
      </pc:sldChg>
      <pc:sldChg chg="modSp del mod">
        <pc:chgData name="Ahmed Hassan" userId="47750a22-629f-416f-a96d-609d36c2ca96" providerId="ADAL" clId="{D06F1115-FCA4-3442-B87F-061FE018E0A9}" dt="2025-07-06T22:20:06.536" v="930" actId="2696"/>
        <pc:sldMkLst>
          <pc:docMk/>
          <pc:sldMk cId="4170236224" sldId="774"/>
        </pc:sldMkLst>
      </pc:sldChg>
      <pc:sldChg chg="modSp del mod">
        <pc:chgData name="Ahmed Hassan" userId="47750a22-629f-416f-a96d-609d36c2ca96" providerId="ADAL" clId="{D06F1115-FCA4-3442-B87F-061FE018E0A9}" dt="2025-07-06T22:20:07.137" v="932" actId="2696"/>
        <pc:sldMkLst>
          <pc:docMk/>
          <pc:sldMk cId="3165461410" sldId="775"/>
        </pc:sldMkLst>
      </pc:sldChg>
      <pc:sldChg chg="modSp del mod">
        <pc:chgData name="Ahmed Hassan" userId="47750a22-629f-416f-a96d-609d36c2ca96" providerId="ADAL" clId="{D06F1115-FCA4-3442-B87F-061FE018E0A9}" dt="2025-07-06T22:20:07.396" v="933" actId="2696"/>
        <pc:sldMkLst>
          <pc:docMk/>
          <pc:sldMk cId="1608741363" sldId="776"/>
        </pc:sldMkLst>
      </pc:sldChg>
      <pc:sldChg chg="addSp delSp modSp mod or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721321179" sldId="777"/>
        </pc:sldMkLst>
      </pc:sldChg>
      <pc:sldChg chg="del">
        <pc:chgData name="Ahmed Hassan" userId="47750a22-629f-416f-a96d-609d36c2ca96" providerId="ADAL" clId="{D06F1115-FCA4-3442-B87F-061FE018E0A9}" dt="2025-07-06T22:20:07.869" v="935" actId="2696"/>
        <pc:sldMkLst>
          <pc:docMk/>
          <pc:sldMk cId="2161500594" sldId="778"/>
        </pc:sldMkLst>
      </pc:sldChg>
      <pc:sldChg chg="del">
        <pc:chgData name="Ahmed Hassan" userId="47750a22-629f-416f-a96d-609d36c2ca96" providerId="ADAL" clId="{D06F1115-FCA4-3442-B87F-061FE018E0A9}" dt="2025-07-06T22:20:08.471" v="937" actId="2696"/>
        <pc:sldMkLst>
          <pc:docMk/>
          <pc:sldMk cId="1019126076" sldId="779"/>
        </pc:sldMkLst>
      </pc:sldChg>
      <pc:sldChg chg="del">
        <pc:chgData name="Ahmed Hassan" userId="47750a22-629f-416f-a96d-609d36c2ca96" providerId="ADAL" clId="{D06F1115-FCA4-3442-B87F-061FE018E0A9}" dt="2025-07-06T22:20:08.736" v="938" actId="2696"/>
        <pc:sldMkLst>
          <pc:docMk/>
          <pc:sldMk cId="3298679460" sldId="780"/>
        </pc:sldMkLst>
      </pc:sldChg>
      <pc:sldChg chg="del">
        <pc:chgData name="Ahmed Hassan" userId="47750a22-629f-416f-a96d-609d36c2ca96" providerId="ADAL" clId="{D06F1115-FCA4-3442-B87F-061FE018E0A9}" dt="2025-07-06T22:20:08.993" v="939" actId="2696"/>
        <pc:sldMkLst>
          <pc:docMk/>
          <pc:sldMk cId="3108275709" sldId="781"/>
        </pc:sldMkLst>
      </pc:sldChg>
      <pc:sldChg chg="del">
        <pc:chgData name="Ahmed Hassan" userId="47750a22-629f-416f-a96d-609d36c2ca96" providerId="ADAL" clId="{D06F1115-FCA4-3442-B87F-061FE018E0A9}" dt="2025-07-06T22:20:09.847" v="942" actId="2696"/>
        <pc:sldMkLst>
          <pc:docMk/>
          <pc:sldMk cId="3675801895" sldId="782"/>
        </pc:sldMkLst>
      </pc:sldChg>
      <pc:sldChg chg="del">
        <pc:chgData name="Ahmed Hassan" userId="47750a22-629f-416f-a96d-609d36c2ca96" providerId="ADAL" clId="{D06F1115-FCA4-3442-B87F-061FE018E0A9}" dt="2025-07-06T22:20:09.572" v="941" actId="2696"/>
        <pc:sldMkLst>
          <pc:docMk/>
          <pc:sldMk cId="31738288" sldId="783"/>
        </pc:sldMkLst>
      </pc:sldChg>
      <pc:sldChg chg="del">
        <pc:chgData name="Ahmed Hassan" userId="47750a22-629f-416f-a96d-609d36c2ca96" providerId="ADAL" clId="{D06F1115-FCA4-3442-B87F-061FE018E0A9}" dt="2025-07-06T22:20:10.127" v="943" actId="2696"/>
        <pc:sldMkLst>
          <pc:docMk/>
          <pc:sldMk cId="4218957143" sldId="784"/>
        </pc:sldMkLst>
      </pc:sldChg>
      <pc:sldChg chg="del">
        <pc:chgData name="Ahmed Hassan" userId="47750a22-629f-416f-a96d-609d36c2ca96" providerId="ADAL" clId="{D06F1115-FCA4-3442-B87F-061FE018E0A9}" dt="2025-07-06T22:20:12.300" v="949" actId="2696"/>
        <pc:sldMkLst>
          <pc:docMk/>
          <pc:sldMk cId="1211511279" sldId="785"/>
        </pc:sldMkLst>
      </pc:sldChg>
      <pc:sldChg chg="del">
        <pc:chgData name="Ahmed Hassan" userId="47750a22-629f-416f-a96d-609d36c2ca96" providerId="ADAL" clId="{D06F1115-FCA4-3442-B87F-061FE018E0A9}" dt="2025-07-06T22:20:10.440" v="944" actId="2696"/>
        <pc:sldMkLst>
          <pc:docMk/>
          <pc:sldMk cId="664130727" sldId="788"/>
        </pc:sldMkLst>
      </pc:sldChg>
      <pc:sldChg chg="del">
        <pc:chgData name="Ahmed Hassan" userId="47750a22-629f-416f-a96d-609d36c2ca96" providerId="ADAL" clId="{D06F1115-FCA4-3442-B87F-061FE018E0A9}" dt="2025-07-06T22:20:11.836" v="947" actId="2696"/>
        <pc:sldMkLst>
          <pc:docMk/>
          <pc:sldMk cId="142412339" sldId="789"/>
        </pc:sldMkLst>
      </pc:sldChg>
      <pc:sldChg chg="del">
        <pc:chgData name="Ahmed Hassan" userId="47750a22-629f-416f-a96d-609d36c2ca96" providerId="ADAL" clId="{D06F1115-FCA4-3442-B87F-061FE018E0A9}" dt="2025-07-06T22:20:12.089" v="948" actId="2696"/>
        <pc:sldMkLst>
          <pc:docMk/>
          <pc:sldMk cId="4193815654" sldId="790"/>
        </pc:sldMkLst>
      </pc:sldChg>
      <pc:sldChg chg="del">
        <pc:chgData name="Ahmed Hassan" userId="47750a22-629f-416f-a96d-609d36c2ca96" providerId="ADAL" clId="{D06F1115-FCA4-3442-B87F-061FE018E0A9}" dt="2025-07-06T22:20:12.567" v="950" actId="2696"/>
        <pc:sldMkLst>
          <pc:docMk/>
          <pc:sldMk cId="767029987" sldId="791"/>
        </pc:sldMkLst>
      </pc:sldChg>
      <pc:sldChg chg="del">
        <pc:chgData name="Ahmed Hassan" userId="47750a22-629f-416f-a96d-609d36c2ca96" providerId="ADAL" clId="{D06F1115-FCA4-3442-B87F-061FE018E0A9}" dt="2025-07-06T22:20:12.820" v="951" actId="2696"/>
        <pc:sldMkLst>
          <pc:docMk/>
          <pc:sldMk cId="1953744062" sldId="792"/>
        </pc:sldMkLst>
      </pc:sldChg>
      <pc:sldChg chg="del">
        <pc:chgData name="Ahmed Hassan" userId="47750a22-629f-416f-a96d-609d36c2ca96" providerId="ADAL" clId="{D06F1115-FCA4-3442-B87F-061FE018E0A9}" dt="2025-07-06T22:20:13.133" v="952" actId="2696"/>
        <pc:sldMkLst>
          <pc:docMk/>
          <pc:sldMk cId="3120063850" sldId="793"/>
        </pc:sldMkLst>
      </pc:sldChg>
      <pc:sldChg chg="del">
        <pc:chgData name="Ahmed Hassan" userId="47750a22-629f-416f-a96d-609d36c2ca96" providerId="ADAL" clId="{D06F1115-FCA4-3442-B87F-061FE018E0A9}" dt="2025-07-06T22:20:13.441" v="953" actId="2696"/>
        <pc:sldMkLst>
          <pc:docMk/>
          <pc:sldMk cId="2683042007" sldId="794"/>
        </pc:sldMkLst>
      </pc:sldChg>
      <pc:sldChg chg="del">
        <pc:chgData name="Ahmed Hassan" userId="47750a22-629f-416f-a96d-609d36c2ca96" providerId="ADAL" clId="{D06F1115-FCA4-3442-B87F-061FE018E0A9}" dt="2025-07-06T22:20:13.723" v="954" actId="2696"/>
        <pc:sldMkLst>
          <pc:docMk/>
          <pc:sldMk cId="3568709217" sldId="795"/>
        </pc:sldMkLst>
      </pc:sldChg>
      <pc:sldChg chg="del">
        <pc:chgData name="Ahmed Hassan" userId="47750a22-629f-416f-a96d-609d36c2ca96" providerId="ADAL" clId="{D06F1115-FCA4-3442-B87F-061FE018E0A9}" dt="2025-07-06T22:20:14.372" v="956" actId="2696"/>
        <pc:sldMkLst>
          <pc:docMk/>
          <pc:sldMk cId="422414142" sldId="796"/>
        </pc:sldMkLst>
      </pc:sldChg>
      <pc:sldChg chg="del">
        <pc:chgData name="Ahmed Hassan" userId="47750a22-629f-416f-a96d-609d36c2ca96" providerId="ADAL" clId="{D06F1115-FCA4-3442-B87F-061FE018E0A9}" dt="2025-07-06T22:20:14.847" v="957" actId="2696"/>
        <pc:sldMkLst>
          <pc:docMk/>
          <pc:sldMk cId="4101606627" sldId="797"/>
        </pc:sldMkLst>
      </pc:sldChg>
      <pc:sldChg chg="del">
        <pc:chgData name="Ahmed Hassan" userId="47750a22-629f-416f-a96d-609d36c2ca96" providerId="ADAL" clId="{D06F1115-FCA4-3442-B87F-061FE018E0A9}" dt="2025-07-06T22:20:14.032" v="955" actId="2696"/>
        <pc:sldMkLst>
          <pc:docMk/>
          <pc:sldMk cId="1055690914" sldId="798"/>
        </pc:sldMkLst>
      </pc:sldChg>
      <pc:sldChg chg="del">
        <pc:chgData name="Ahmed Hassan" userId="47750a22-629f-416f-a96d-609d36c2ca96" providerId="ADAL" clId="{D06F1115-FCA4-3442-B87F-061FE018E0A9}" dt="2025-07-06T22:20:15.620" v="959" actId="2696"/>
        <pc:sldMkLst>
          <pc:docMk/>
          <pc:sldMk cId="4112357215" sldId="799"/>
        </pc:sldMkLst>
      </pc:sldChg>
      <pc:sldChg chg="del">
        <pc:chgData name="Ahmed Hassan" userId="47750a22-629f-416f-a96d-609d36c2ca96" providerId="ADAL" clId="{D06F1115-FCA4-3442-B87F-061FE018E0A9}" dt="2025-07-06T22:20:16.129" v="960" actId="2696"/>
        <pc:sldMkLst>
          <pc:docMk/>
          <pc:sldMk cId="362784935" sldId="800"/>
        </pc:sldMkLst>
      </pc:sldChg>
      <pc:sldChg chg="modSp del mod">
        <pc:chgData name="Ahmed Hassan" userId="47750a22-629f-416f-a96d-609d36c2ca96" providerId="ADAL" clId="{D06F1115-FCA4-3442-B87F-061FE018E0A9}" dt="2025-07-06T22:20:06.796" v="931" actId="2696"/>
        <pc:sldMkLst>
          <pc:docMk/>
          <pc:sldMk cId="3942376108" sldId="802"/>
        </pc:sldMkLst>
      </pc:sldChg>
      <pc:sldChg chg="del">
        <pc:chgData name="Ahmed Hassan" userId="47750a22-629f-416f-a96d-609d36c2ca96" providerId="ADAL" clId="{D06F1115-FCA4-3442-B87F-061FE018E0A9}" dt="2025-07-06T22:20:16.687" v="961" actId="2696"/>
        <pc:sldMkLst>
          <pc:docMk/>
          <pc:sldMk cId="3027513563" sldId="803"/>
        </pc:sldMkLst>
      </pc:sldChg>
      <pc:sldChg chg="del">
        <pc:chgData name="Ahmed Hassan" userId="47750a22-629f-416f-a96d-609d36c2ca96" providerId="ADAL" clId="{D06F1115-FCA4-3442-B87F-061FE018E0A9}" dt="2025-07-06T22:20:17.121" v="962" actId="2696"/>
        <pc:sldMkLst>
          <pc:docMk/>
          <pc:sldMk cId="906588943" sldId="804"/>
        </pc:sldMkLst>
      </pc:sldChg>
      <pc:sldChg chg="del">
        <pc:chgData name="Ahmed Hassan" userId="47750a22-629f-416f-a96d-609d36c2ca96" providerId="ADAL" clId="{D06F1115-FCA4-3442-B87F-061FE018E0A9}" dt="2025-07-06T22:20:17.550" v="963" actId="2696"/>
        <pc:sldMkLst>
          <pc:docMk/>
          <pc:sldMk cId="3919796138" sldId="806"/>
        </pc:sldMkLst>
      </pc:sldChg>
      <pc:sldChg chg="del">
        <pc:chgData name="Ahmed Hassan" userId="47750a22-629f-416f-a96d-609d36c2ca96" providerId="ADAL" clId="{D06F1115-FCA4-3442-B87F-061FE018E0A9}" dt="2025-07-06T22:20:18.483" v="965" actId="2696"/>
        <pc:sldMkLst>
          <pc:docMk/>
          <pc:sldMk cId="3170367595" sldId="808"/>
        </pc:sldMkLst>
      </pc:sldChg>
      <pc:sldChg chg="del">
        <pc:chgData name="Ahmed Hassan" userId="47750a22-629f-416f-a96d-609d36c2ca96" providerId="ADAL" clId="{D06F1115-FCA4-3442-B87F-061FE018E0A9}" dt="2025-07-06T22:20:17.966" v="964" actId="2696"/>
        <pc:sldMkLst>
          <pc:docMk/>
          <pc:sldMk cId="1408211969" sldId="810"/>
        </pc:sldMkLst>
      </pc:sldChg>
      <pc:sldChg chg="addSp delSp modSp mod or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8728443" sldId="814"/>
        </pc:sldMkLst>
        <pc:spChg chg="mod">
          <ac:chgData name="Ahmed Hassan" userId="47750a22-629f-416f-a96d-609d36c2ca96" providerId="ADAL" clId="{D06F1115-FCA4-3442-B87F-061FE018E0A9}" dt="2025-07-03T10:53:22.423" v="36" actId="20577"/>
          <ac:spMkLst>
            <pc:docMk/>
            <pc:sldMk cId="18728443" sldId="814"/>
            <ac:spMk id="3" creationId="{D0CBCA90-603A-AD72-14C9-9402D8494AFB}"/>
          </ac:spMkLst>
        </pc:spChg>
        <pc:spChg chg="mod">
          <ac:chgData name="Ahmed Hassan" userId="47750a22-629f-416f-a96d-609d36c2ca96" providerId="ADAL" clId="{D06F1115-FCA4-3442-B87F-061FE018E0A9}" dt="2025-07-03T10:55:19.959" v="52"/>
          <ac:spMkLst>
            <pc:docMk/>
            <pc:sldMk cId="18728443" sldId="814"/>
            <ac:spMk id="11" creationId="{B8C3D0FC-155D-3364-0151-E7A25AF8C66C}"/>
          </ac:spMkLst>
        </pc:spChg>
        <pc:spChg chg="mod">
          <ac:chgData name="Ahmed Hassan" userId="47750a22-629f-416f-a96d-609d36c2ca96" providerId="ADAL" clId="{D06F1115-FCA4-3442-B87F-061FE018E0A9}" dt="2025-07-03T10:53:25.494" v="37" actId="20577"/>
          <ac:spMkLst>
            <pc:docMk/>
            <pc:sldMk cId="18728443" sldId="814"/>
            <ac:spMk id="12" creationId="{50C1DA58-8B6D-4DFC-79D5-86DA9AFD658B}"/>
          </ac:spMkLst>
        </pc:spChg>
        <pc:spChg chg="mod">
          <ac:chgData name="Ahmed Hassan" userId="47750a22-629f-416f-a96d-609d36c2ca96" providerId="ADAL" clId="{D06F1115-FCA4-3442-B87F-061FE018E0A9}" dt="2025-07-07T09:57:15.111" v="1177" actId="1035"/>
          <ac:spMkLst>
            <pc:docMk/>
            <pc:sldMk cId="18728443" sldId="814"/>
            <ac:spMk id="15" creationId="{521847A5-778C-FD2B-B134-4857DB5063F2}"/>
          </ac:spMkLst>
        </pc:spChg>
      </pc:sldChg>
      <pc:sldChg chg="del">
        <pc:chgData name="Ahmed Hassan" userId="47750a22-629f-416f-a96d-609d36c2ca96" providerId="ADAL" clId="{D06F1115-FCA4-3442-B87F-061FE018E0A9}" dt="2025-07-06T22:20:07.598" v="934" actId="2696"/>
        <pc:sldMkLst>
          <pc:docMk/>
          <pc:sldMk cId="3082369648" sldId="815"/>
        </pc:sldMkLst>
      </pc:sldChg>
      <pc:sldChg chg="del">
        <pc:chgData name="Ahmed Hassan" userId="47750a22-629f-416f-a96d-609d36c2ca96" providerId="ADAL" clId="{D06F1115-FCA4-3442-B87F-061FE018E0A9}" dt="2025-07-06T22:20:08.183" v="936" actId="2696"/>
        <pc:sldMkLst>
          <pc:docMk/>
          <pc:sldMk cId="4029916363" sldId="816"/>
        </pc:sldMkLst>
      </pc:sldChg>
      <pc:sldChg chg="del">
        <pc:chgData name="Ahmed Hassan" userId="47750a22-629f-416f-a96d-609d36c2ca96" providerId="ADAL" clId="{D06F1115-FCA4-3442-B87F-061FE018E0A9}" dt="2025-07-06T22:20:09.275" v="940" actId="2696"/>
        <pc:sldMkLst>
          <pc:docMk/>
          <pc:sldMk cId="3483351345" sldId="817"/>
        </pc:sldMkLst>
      </pc:sldChg>
      <pc:sldChg chg="del">
        <pc:chgData name="Ahmed Hassan" userId="47750a22-629f-416f-a96d-609d36c2ca96" providerId="ADAL" clId="{D06F1115-FCA4-3442-B87F-061FE018E0A9}" dt="2025-07-06T22:20:10.865" v="945" actId="2696"/>
        <pc:sldMkLst>
          <pc:docMk/>
          <pc:sldMk cId="1543124199" sldId="818"/>
        </pc:sldMkLst>
      </pc:sldChg>
      <pc:sldChg chg="del">
        <pc:chgData name="Ahmed Hassan" userId="47750a22-629f-416f-a96d-609d36c2ca96" providerId="ADAL" clId="{D06F1115-FCA4-3442-B87F-061FE018E0A9}" dt="2025-07-06T22:20:11.614" v="946" actId="2696"/>
        <pc:sldMkLst>
          <pc:docMk/>
          <pc:sldMk cId="41281478" sldId="819"/>
        </pc:sldMkLst>
      </pc:sldChg>
      <pc:sldChg chg="del">
        <pc:chgData name="Ahmed Hassan" userId="47750a22-629f-416f-a96d-609d36c2ca96" providerId="ADAL" clId="{D06F1115-FCA4-3442-B87F-061FE018E0A9}" dt="2025-07-06T22:20:15.249" v="958" actId="2696"/>
        <pc:sldMkLst>
          <pc:docMk/>
          <pc:sldMk cId="29748534" sldId="820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2390487355" sldId="821"/>
        </pc:sldMkLst>
      </pc:sldChg>
      <pc:sldChg chg="addSp delSp modSp new del mod modClrScheme chgLayout">
        <pc:chgData name="Ahmed Hassan" userId="47750a22-629f-416f-a96d-609d36c2ca96" providerId="ADAL" clId="{D06F1115-FCA4-3442-B87F-061FE018E0A9}" dt="2025-07-03T10:52:15.970" v="14" actId="680"/>
        <pc:sldMkLst>
          <pc:docMk/>
          <pc:sldMk cId="2758407087" sldId="821"/>
        </pc:sldMkLst>
      </pc:sldChg>
      <pc:sldChg chg="modSp add del mod">
        <pc:chgData name="Ahmed Hassan" userId="47750a22-629f-416f-a96d-609d36c2ca96" providerId="ADAL" clId="{D06F1115-FCA4-3442-B87F-061FE018E0A9}" dt="2025-07-07T10:48:42.660" v="1340" actId="2696"/>
        <pc:sldMkLst>
          <pc:docMk/>
          <pc:sldMk cId="3484856527" sldId="822"/>
        </pc:sldMkLst>
      </pc:sldChg>
      <pc:sldChg chg="addSp delSp modSp add mod modTransition modClrScheme modAnim chgLayout">
        <pc:chgData name="Ahmed Hassan" userId="47750a22-629f-416f-a96d-609d36c2ca96" providerId="ADAL" clId="{D06F1115-FCA4-3442-B87F-061FE018E0A9}" dt="2025-07-08T14:32:45.376" v="2168"/>
        <pc:sldMkLst>
          <pc:docMk/>
          <pc:sldMk cId="1608943150" sldId="823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149812223" sldId="824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267959662" sldId="825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2056147272" sldId="826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2302030" sldId="827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441910539" sldId="828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415690496" sldId="829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2025632735" sldId="830"/>
        </pc:sldMkLst>
      </pc:sldChg>
      <pc:sldChg chg="modSp add del mod">
        <pc:chgData name="Ahmed Hassan" userId="47750a22-629f-416f-a96d-609d36c2ca96" providerId="ADAL" clId="{D06F1115-FCA4-3442-B87F-061FE018E0A9}" dt="2025-07-04T17:02:57.525" v="417" actId="2696"/>
        <pc:sldMkLst>
          <pc:docMk/>
          <pc:sldMk cId="1307370458" sldId="831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282904027" sldId="831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643555798" sldId="832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692156534" sldId="833"/>
        </pc:sldMkLst>
      </pc:sldChg>
      <pc:sldChg chg="modSp add del mod">
        <pc:chgData name="Ahmed Hassan" userId="47750a22-629f-416f-a96d-609d36c2ca96" providerId="ADAL" clId="{D06F1115-FCA4-3442-B87F-061FE018E0A9}" dt="2025-07-07T15:00:58.097" v="1518" actId="2696"/>
        <pc:sldMkLst>
          <pc:docMk/>
          <pc:sldMk cId="2141962041" sldId="834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133922053" sldId="835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954386059" sldId="836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825190600" sldId="837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215442913" sldId="838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2752680274" sldId="839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896398575" sldId="840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2342345366" sldId="841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850275613" sldId="842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323867630" sldId="843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04199379" sldId="844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260297598" sldId="845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26632" sldId="846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969789444" sldId="847"/>
        </pc:sldMkLst>
      </pc:sldChg>
      <pc:sldChg chg="modSp add del mod">
        <pc:chgData name="Ahmed Hassan" userId="47750a22-629f-416f-a96d-609d36c2ca96" providerId="ADAL" clId="{D06F1115-FCA4-3442-B87F-061FE018E0A9}" dt="2025-07-07T15:29:26.584" v="1913" actId="2696"/>
        <pc:sldMkLst>
          <pc:docMk/>
          <pc:sldMk cId="1815382109" sldId="848"/>
        </pc:sldMkLst>
      </pc:sldChg>
      <pc:sldChg chg="modSp add del mod">
        <pc:chgData name="Ahmed Hassan" userId="47750a22-629f-416f-a96d-609d36c2ca96" providerId="ADAL" clId="{D06F1115-FCA4-3442-B87F-061FE018E0A9}" dt="2025-07-07T15:26:19.180" v="1856" actId="2696"/>
        <pc:sldMkLst>
          <pc:docMk/>
          <pc:sldMk cId="3288497171" sldId="849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90291679" sldId="850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1007266034" sldId="851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085187766" sldId="852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2682545753" sldId="853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2082519368" sldId="854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809216967" sldId="855"/>
        </pc:sldMkLst>
      </pc:sldChg>
      <pc:sldChg chg="modSp add del mod">
        <pc:chgData name="Ahmed Hassan" userId="47750a22-629f-416f-a96d-609d36c2ca96" providerId="ADAL" clId="{D06F1115-FCA4-3442-B87F-061FE018E0A9}" dt="2025-07-07T15:32:19.337" v="2069" actId="2696"/>
        <pc:sldMkLst>
          <pc:docMk/>
          <pc:sldMk cId="2574151218" sldId="856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2929587853" sldId="857"/>
        </pc:sldMkLst>
      </pc:sldChg>
      <pc:sldChg chg="add del">
        <pc:chgData name="Ahmed Hassan" userId="47750a22-629f-416f-a96d-609d36c2ca96" providerId="ADAL" clId="{D06F1115-FCA4-3442-B87F-061FE018E0A9}" dt="2025-07-06T22:20:04.990" v="927" actId="2696"/>
        <pc:sldMkLst>
          <pc:docMk/>
          <pc:sldMk cId="2149678316" sldId="858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2905711929" sldId="858"/>
        </pc:sldMkLst>
      </pc:sldChg>
      <pc:sldChg chg="addSp delSp modSp add mod modTransition modAnim">
        <pc:chgData name="Ahmed Hassan" userId="47750a22-629f-416f-a96d-609d36c2ca96" providerId="ADAL" clId="{D06F1115-FCA4-3442-B87F-061FE018E0A9}" dt="2025-07-08T14:32:45.376" v="2168"/>
        <pc:sldMkLst>
          <pc:docMk/>
          <pc:sldMk cId="3028356749" sldId="859"/>
        </pc:sldMkLst>
      </pc:sldChg>
      <pc:sldChg chg="add del">
        <pc:chgData name="Ahmed Hassan" userId="47750a22-629f-416f-a96d-609d36c2ca96" providerId="ADAL" clId="{D06F1115-FCA4-3442-B87F-061FE018E0A9}" dt="2025-07-06T22:20:05.493" v="928" actId="2696"/>
        <pc:sldMkLst>
          <pc:docMk/>
          <pc:sldMk cId="3180224625" sldId="859"/>
        </pc:sldMkLst>
      </pc:sldChg>
    </pc:docChg>
  </pc:docChgLst>
  <pc:docChgLst>
    <pc:chgData name="Ahmed Hassan" userId="47750a22-629f-416f-a96d-609d36c2ca96" providerId="ADAL" clId="{70E69CF8-7624-8743-890E-D9C6895B7407}"/>
    <pc:docChg chg="undo redo custSel addSld delSld modSld sldOrd modSection">
      <pc:chgData name="Ahmed Hassan" userId="47750a22-629f-416f-a96d-609d36c2ca96" providerId="ADAL" clId="{70E69CF8-7624-8743-890E-D9C6895B7407}" dt="2025-07-14T18:41:09.589" v="2777" actId="14100"/>
      <pc:docMkLst>
        <pc:docMk/>
      </pc:docMkLst>
      <pc:sldChg chg="modSp mod">
        <pc:chgData name="Ahmed Hassan" userId="47750a22-629f-416f-a96d-609d36c2ca96" providerId="ADAL" clId="{70E69CF8-7624-8743-890E-D9C6895B7407}" dt="2025-07-09T17:32:35.385" v="2" actId="20577"/>
        <pc:sldMkLst>
          <pc:docMk/>
          <pc:sldMk cId="0" sldId="303"/>
        </pc:sldMkLst>
        <pc:spChg chg="mod">
          <ac:chgData name="Ahmed Hassan" userId="47750a22-629f-416f-a96d-609d36c2ca96" providerId="ADAL" clId="{70E69CF8-7624-8743-890E-D9C6895B7407}" dt="2025-07-09T17:32:35.385" v="2" actId="20577"/>
          <ac:spMkLst>
            <pc:docMk/>
            <pc:sldMk cId="0" sldId="303"/>
            <ac:spMk id="3" creationId="{520BAD6A-4E1D-D32D-F69B-5F05E6EEB4D9}"/>
          </ac:spMkLst>
        </pc:spChg>
        <pc:spChg chg="mod">
          <ac:chgData name="Ahmed Hassan" userId="47750a22-629f-416f-a96d-609d36c2ca96" providerId="ADAL" clId="{70E69CF8-7624-8743-890E-D9C6895B7407}" dt="2025-07-09T17:32:04.329" v="0" actId="20577"/>
          <ac:spMkLst>
            <pc:docMk/>
            <pc:sldMk cId="0" sldId="303"/>
            <ac:spMk id="10" creationId="{00000000-0000-0000-0000-000000000000}"/>
          </ac:spMkLst>
        </pc:spChg>
      </pc:sldChg>
      <pc:sldChg chg="modSp mod">
        <pc:chgData name="Ahmed Hassan" userId="47750a22-629f-416f-a96d-609d36c2ca96" providerId="ADAL" clId="{70E69CF8-7624-8743-890E-D9C6895B7407}" dt="2025-07-13T22:48:43.820" v="132" actId="20577"/>
        <pc:sldMkLst>
          <pc:docMk/>
          <pc:sldMk cId="0" sldId="313"/>
        </pc:sldMkLst>
        <pc:spChg chg="mod">
          <ac:chgData name="Ahmed Hassan" userId="47750a22-629f-416f-a96d-609d36c2ca96" providerId="ADAL" clId="{70E69CF8-7624-8743-890E-D9C6895B7407}" dt="2025-07-13T22:48:43.820" v="132" actId="20577"/>
          <ac:spMkLst>
            <pc:docMk/>
            <pc:sldMk cId="0" sldId="313"/>
            <ac:spMk id="14" creationId="{00000000-0000-0000-0000-000000000000}"/>
          </ac:spMkLst>
        </pc:spChg>
        <pc:spChg chg="mod">
          <ac:chgData name="Ahmed Hassan" userId="47750a22-629f-416f-a96d-609d36c2ca96" providerId="ADAL" clId="{70E69CF8-7624-8743-890E-D9C6895B7407}" dt="2025-07-09T17:33:36.518" v="45" actId="20577"/>
          <ac:spMkLst>
            <pc:docMk/>
            <pc:sldMk cId="0" sldId="313"/>
            <ac:spMk id="15" creationId="{1C252B0C-95DF-43E8-874E-EEAA4763F118}"/>
          </ac:spMkLst>
        </pc:spChg>
        <pc:spChg chg="mod">
          <ac:chgData name="Ahmed Hassan" userId="47750a22-629f-416f-a96d-609d36c2ca96" providerId="ADAL" clId="{70E69CF8-7624-8743-890E-D9C6895B7407}" dt="2025-07-09T17:32:41.814" v="4" actId="20577"/>
          <ac:spMkLst>
            <pc:docMk/>
            <pc:sldMk cId="0" sldId="313"/>
            <ac:spMk id="16" creationId="{00000000-0000-0000-0000-000000000000}"/>
          </ac:spMkLst>
        </pc:spChg>
      </pc:sldChg>
      <pc:sldChg chg="del">
        <pc:chgData name="Ahmed Hassan" userId="47750a22-629f-416f-a96d-609d36c2ca96" providerId="ADAL" clId="{70E69CF8-7624-8743-890E-D9C6895B7407}" dt="2025-07-09T17:32:58.618" v="8" actId="2696"/>
        <pc:sldMkLst>
          <pc:docMk/>
          <pc:sldMk cId="2026086399" sldId="670"/>
        </pc:sldMkLst>
      </pc:sldChg>
      <pc:sldChg chg="addSp delSp modSp mod">
        <pc:chgData name="Ahmed Hassan" userId="47750a22-629f-416f-a96d-609d36c2ca96" providerId="ADAL" clId="{70E69CF8-7624-8743-890E-D9C6895B7407}" dt="2025-07-14T18:41:09.589" v="2777" actId="14100"/>
        <pc:sldMkLst>
          <pc:docMk/>
          <pc:sldMk cId="196246014" sldId="678"/>
        </pc:sldMkLst>
        <pc:spChg chg="add del">
          <ac:chgData name="Ahmed Hassan" userId="47750a22-629f-416f-a96d-609d36c2ca96" providerId="ADAL" clId="{70E69CF8-7624-8743-890E-D9C6895B7407}" dt="2025-07-14T18:39:28.888" v="2753" actId="22"/>
          <ac:spMkLst>
            <pc:docMk/>
            <pc:sldMk cId="196246014" sldId="678"/>
            <ac:spMk id="3" creationId="{6BA9DFEF-F909-62C1-0981-611ABE9FE92E}"/>
          </ac:spMkLst>
        </pc:spChg>
        <pc:spChg chg="mod">
          <ac:chgData name="Ahmed Hassan" userId="47750a22-629f-416f-a96d-609d36c2ca96" providerId="ADAL" clId="{70E69CF8-7624-8743-890E-D9C6895B7407}" dt="2025-07-09T17:33:51.975" v="48" actId="20577"/>
          <ac:spMkLst>
            <pc:docMk/>
            <pc:sldMk cId="196246014" sldId="678"/>
            <ac:spMk id="12" creationId="{1C252B0C-95DF-43E8-874E-EEAA4763F118}"/>
          </ac:spMkLst>
        </pc:spChg>
        <pc:spChg chg="mod">
          <ac:chgData name="Ahmed Hassan" userId="47750a22-629f-416f-a96d-609d36c2ca96" providerId="ADAL" clId="{70E69CF8-7624-8743-890E-D9C6895B7407}" dt="2025-07-09T17:33:27.359" v="44" actId="20577"/>
          <ac:spMkLst>
            <pc:docMk/>
            <pc:sldMk cId="196246014" sldId="678"/>
            <ac:spMk id="20" creationId="{55BBA1EE-621D-0E73-2297-F5B132A9B3AB}"/>
          </ac:spMkLst>
        </pc:spChg>
        <pc:graphicFrameChg chg="add del mod modGraphic">
          <ac:chgData name="Ahmed Hassan" userId="47750a22-629f-416f-a96d-609d36c2ca96" providerId="ADAL" clId="{70E69CF8-7624-8743-890E-D9C6895B7407}" dt="2025-07-14T18:41:09.589" v="2777" actId="14100"/>
          <ac:graphicFrameMkLst>
            <pc:docMk/>
            <pc:sldMk cId="196246014" sldId="678"/>
            <ac:graphicFrameMk id="31" creationId="{8CC20127-3F88-7DBD-ACCC-E036E2F652B7}"/>
          </ac:graphicFrameMkLst>
        </pc:graphicFrameChg>
      </pc:sldChg>
      <pc:sldChg chg="modSp mod">
        <pc:chgData name="Ahmed Hassan" userId="47750a22-629f-416f-a96d-609d36c2ca96" providerId="ADAL" clId="{70E69CF8-7624-8743-890E-D9C6895B7407}" dt="2025-07-14T12:18:21.266" v="720" actId="20577"/>
        <pc:sldMkLst>
          <pc:docMk/>
          <pc:sldMk cId="3550991968" sldId="679"/>
        </pc:sldMkLst>
        <pc:spChg chg="mod">
          <ac:chgData name="Ahmed Hassan" userId="47750a22-629f-416f-a96d-609d36c2ca96" providerId="ADAL" clId="{70E69CF8-7624-8743-890E-D9C6895B7407}" dt="2025-07-09T17:34:03.535" v="50" actId="20577"/>
          <ac:spMkLst>
            <pc:docMk/>
            <pc:sldMk cId="3550991968" sldId="679"/>
            <ac:spMk id="3" creationId="{CA010CBD-D8BA-CFC0-BE5D-0CF97622B353}"/>
          </ac:spMkLst>
        </pc:spChg>
        <pc:spChg chg="mod">
          <ac:chgData name="Ahmed Hassan" userId="47750a22-629f-416f-a96d-609d36c2ca96" providerId="ADAL" clId="{70E69CF8-7624-8743-890E-D9C6895B7407}" dt="2025-07-09T17:33:57.466" v="49" actId="20577"/>
          <ac:spMkLst>
            <pc:docMk/>
            <pc:sldMk cId="3550991968" sldId="679"/>
            <ac:spMk id="10" creationId="{1C252B0C-95DF-43E8-874E-EEAA4763F118}"/>
          </ac:spMkLst>
        </pc:spChg>
        <pc:spChg chg="mod">
          <ac:chgData name="Ahmed Hassan" userId="47750a22-629f-416f-a96d-609d36c2ca96" providerId="ADAL" clId="{70E69CF8-7624-8743-890E-D9C6895B7407}" dt="2025-07-14T12:18:21.266" v="720" actId="20577"/>
          <ac:spMkLst>
            <pc:docMk/>
            <pc:sldMk cId="3550991968" sldId="679"/>
            <ac:spMk id="13" creationId="{0AC2650A-C51A-9ACB-723B-68D89C868D01}"/>
          </ac:spMkLst>
        </pc:spChg>
      </pc:sldChg>
      <pc:sldChg chg="addSp modSp add mod modAnim">
        <pc:chgData name="Ahmed Hassan" userId="47750a22-629f-416f-a96d-609d36c2ca96" providerId="ADAL" clId="{70E69CF8-7624-8743-890E-D9C6895B7407}" dt="2025-07-14T18:15:27.971" v="2223" actId="1076"/>
        <pc:sldMkLst>
          <pc:docMk/>
          <pc:sldMk cId="3491800252" sldId="680"/>
        </pc:sldMkLst>
        <pc:spChg chg="mod">
          <ac:chgData name="Ahmed Hassan" userId="47750a22-629f-416f-a96d-609d36c2ca96" providerId="ADAL" clId="{70E69CF8-7624-8743-890E-D9C6895B7407}" dt="2025-07-14T18:14:09.862" v="2130" actId="20577"/>
          <ac:spMkLst>
            <pc:docMk/>
            <pc:sldMk cId="3491800252" sldId="680"/>
            <ac:spMk id="4" creationId="{26E3F6C8-05E7-5F31-1A9B-789E27CD9255}"/>
          </ac:spMkLst>
        </pc:spChg>
        <pc:spChg chg="add mod">
          <ac:chgData name="Ahmed Hassan" userId="47750a22-629f-416f-a96d-609d36c2ca96" providerId="ADAL" clId="{70E69CF8-7624-8743-890E-D9C6895B7407}" dt="2025-07-14T18:14:31.172" v="2141" actId="207"/>
          <ac:spMkLst>
            <pc:docMk/>
            <pc:sldMk cId="3491800252" sldId="680"/>
            <ac:spMk id="5" creationId="{AA599596-257A-91E5-E870-9FEF6B294BC6}"/>
          </ac:spMkLst>
        </pc:spChg>
        <pc:spChg chg="mod">
          <ac:chgData name="Ahmed Hassan" userId="47750a22-629f-416f-a96d-609d36c2ca96" providerId="ADAL" clId="{70E69CF8-7624-8743-890E-D9C6895B7407}" dt="2025-07-14T18:15:27.971" v="2223" actId="1076"/>
          <ac:spMkLst>
            <pc:docMk/>
            <pc:sldMk cId="3491800252" sldId="680"/>
            <ac:spMk id="6" creationId="{C83E2923-B501-82CF-EA54-C463F0058DA5}"/>
          </ac:spMkLst>
        </pc:spChg>
      </pc:sldChg>
      <pc:sldChg chg="del">
        <pc:chgData name="Ahmed Hassan" userId="47750a22-629f-416f-a96d-609d36c2ca96" providerId="ADAL" clId="{70E69CF8-7624-8743-890E-D9C6895B7407}" dt="2025-07-09T17:32:58.612" v="7" actId="2696"/>
        <pc:sldMkLst>
          <pc:docMk/>
          <pc:sldMk cId="3758275289" sldId="728"/>
        </pc:sldMkLst>
      </pc:sldChg>
      <pc:sldChg chg="modSp add del mod">
        <pc:chgData name="Ahmed Hassan" userId="47750a22-629f-416f-a96d-609d36c2ca96" providerId="ADAL" clId="{70E69CF8-7624-8743-890E-D9C6895B7407}" dt="2025-07-14T18:19:15.193" v="2354" actId="20577"/>
        <pc:sldMkLst>
          <pc:docMk/>
          <pc:sldMk cId="460651184" sldId="769"/>
        </pc:sldMkLst>
        <pc:spChg chg="mod">
          <ac:chgData name="Ahmed Hassan" userId="47750a22-629f-416f-a96d-609d36c2ca96" providerId="ADAL" clId="{70E69CF8-7624-8743-890E-D9C6895B7407}" dt="2025-07-14T18:19:12.452" v="2353" actId="1076"/>
          <ac:spMkLst>
            <pc:docMk/>
            <pc:sldMk cId="460651184" sldId="769"/>
            <ac:spMk id="6" creationId="{60A1D84D-2811-B247-FEBC-6141AEA8A67D}"/>
          </ac:spMkLst>
        </pc:spChg>
        <pc:spChg chg="mod">
          <ac:chgData name="Ahmed Hassan" userId="47750a22-629f-416f-a96d-609d36c2ca96" providerId="ADAL" clId="{70E69CF8-7624-8743-890E-D9C6895B7407}" dt="2025-07-14T18:19:15.193" v="2354" actId="20577"/>
          <ac:spMkLst>
            <pc:docMk/>
            <pc:sldMk cId="460651184" sldId="769"/>
            <ac:spMk id="10" creationId="{D9B9545C-D3D3-C08E-FB4C-8B84D27248EC}"/>
          </ac:spMkLst>
        </pc:spChg>
      </pc:sldChg>
      <pc:sldChg chg="del">
        <pc:chgData name="Ahmed Hassan" userId="47750a22-629f-416f-a96d-609d36c2ca96" providerId="ADAL" clId="{70E69CF8-7624-8743-890E-D9C6895B7407}" dt="2025-07-09T17:33:02.617" v="10" actId="2696"/>
        <pc:sldMkLst>
          <pc:docMk/>
          <pc:sldMk cId="3721321179" sldId="777"/>
        </pc:sldMkLst>
      </pc:sldChg>
      <pc:sldChg chg="addSp modSp mod">
        <pc:chgData name="Ahmed Hassan" userId="47750a22-629f-416f-a96d-609d36c2ca96" providerId="ADAL" clId="{70E69CF8-7624-8743-890E-D9C6895B7407}" dt="2025-07-14T16:14:51.808" v="1371" actId="20577"/>
        <pc:sldMkLst>
          <pc:docMk/>
          <pc:sldMk cId="18728443" sldId="814"/>
        </pc:sldMkLst>
        <pc:spChg chg="mod">
          <ac:chgData name="Ahmed Hassan" userId="47750a22-629f-416f-a96d-609d36c2ca96" providerId="ADAL" clId="{70E69CF8-7624-8743-890E-D9C6895B7407}" dt="2025-07-09T17:32:55.502" v="6" actId="20577"/>
          <ac:spMkLst>
            <pc:docMk/>
            <pc:sldMk cId="18728443" sldId="814"/>
            <ac:spMk id="3" creationId="{D0CBCA90-603A-AD72-14C9-9402D8494AFB}"/>
          </ac:spMkLst>
        </pc:spChg>
        <pc:spChg chg="add mod">
          <ac:chgData name="Ahmed Hassan" userId="47750a22-629f-416f-a96d-609d36c2ca96" providerId="ADAL" clId="{70E69CF8-7624-8743-890E-D9C6895B7407}" dt="2025-07-14T16:14:51.808" v="1371" actId="20577"/>
          <ac:spMkLst>
            <pc:docMk/>
            <pc:sldMk cId="18728443" sldId="814"/>
            <ac:spMk id="4" creationId="{41ACBC2F-9DD0-B38D-7B34-2392CC671505}"/>
          </ac:spMkLst>
        </pc:spChg>
        <pc:spChg chg="mod">
          <ac:chgData name="Ahmed Hassan" userId="47750a22-629f-416f-a96d-609d36c2ca96" providerId="ADAL" clId="{70E69CF8-7624-8743-890E-D9C6895B7407}" dt="2025-07-13T22:27:58.896" v="81" actId="20577"/>
          <ac:spMkLst>
            <pc:docMk/>
            <pc:sldMk cId="18728443" sldId="814"/>
            <ac:spMk id="11" creationId="{B8C3D0FC-155D-3364-0151-E7A25AF8C66C}"/>
          </ac:spMkLst>
        </pc:spChg>
        <pc:spChg chg="mod">
          <ac:chgData name="Ahmed Hassan" userId="47750a22-629f-416f-a96d-609d36c2ca96" providerId="ADAL" clId="{70E69CF8-7624-8743-890E-D9C6895B7407}" dt="2025-07-09T17:33:47.691" v="47" actId="20577"/>
          <ac:spMkLst>
            <pc:docMk/>
            <pc:sldMk cId="18728443" sldId="814"/>
            <ac:spMk id="12" creationId="{50C1DA58-8B6D-4DFC-79D5-86DA9AFD658B}"/>
          </ac:spMkLst>
        </pc:spChg>
        <pc:spChg chg="mod">
          <ac:chgData name="Ahmed Hassan" userId="47750a22-629f-416f-a96d-609d36c2ca96" providerId="ADAL" clId="{70E69CF8-7624-8743-890E-D9C6895B7407}" dt="2025-07-14T16:13:39.592" v="1355"/>
          <ac:spMkLst>
            <pc:docMk/>
            <pc:sldMk cId="18728443" sldId="814"/>
            <ac:spMk id="14" creationId="{C45E0F48-2F34-9528-C631-E881BAECC9D7}"/>
          </ac:spMkLst>
        </pc:spChg>
        <pc:spChg chg="mod">
          <ac:chgData name="Ahmed Hassan" userId="47750a22-629f-416f-a96d-609d36c2ca96" providerId="ADAL" clId="{70E69CF8-7624-8743-890E-D9C6895B7407}" dt="2025-07-14T16:13:37.598" v="1354" actId="21"/>
          <ac:spMkLst>
            <pc:docMk/>
            <pc:sldMk cId="18728443" sldId="814"/>
            <ac:spMk id="15" creationId="{521847A5-778C-FD2B-B134-4857DB5063F2}"/>
          </ac:spMkLst>
        </pc:spChg>
      </pc:sldChg>
      <pc:sldChg chg="delSp modSp add del mod ord">
        <pc:chgData name="Ahmed Hassan" userId="47750a22-629f-416f-a96d-609d36c2ca96" providerId="ADAL" clId="{70E69CF8-7624-8743-890E-D9C6895B7407}" dt="2025-07-14T16:22:53.766" v="1521" actId="2696"/>
        <pc:sldMkLst>
          <pc:docMk/>
          <pc:sldMk cId="1079062392" sldId="815"/>
        </pc:sldMkLst>
        <pc:spChg chg="del mod">
          <ac:chgData name="Ahmed Hassan" userId="47750a22-629f-416f-a96d-609d36c2ca96" providerId="ADAL" clId="{70E69CF8-7624-8743-890E-D9C6895B7407}" dt="2025-07-14T16:22:52.166" v="1520"/>
          <ac:spMkLst>
            <pc:docMk/>
            <pc:sldMk cId="1079062392" sldId="815"/>
            <ac:spMk id="11" creationId="{472F0F1B-2FE2-16B8-F96C-87F6C481DDD7}"/>
          </ac:spMkLst>
        </pc:spChg>
        <pc:spChg chg="mod">
          <ac:chgData name="Ahmed Hassan" userId="47750a22-629f-416f-a96d-609d36c2ca96" providerId="ADAL" clId="{70E69CF8-7624-8743-890E-D9C6895B7407}" dt="2025-07-14T16:21:02.074" v="1511" actId="21"/>
          <ac:spMkLst>
            <pc:docMk/>
            <pc:sldMk cId="1079062392" sldId="815"/>
            <ac:spMk id="15" creationId="{E8958A32-4D35-A392-76D1-ED90B1C3D9A1}"/>
          </ac:spMkLst>
        </pc:spChg>
      </pc:sldChg>
      <pc:sldChg chg="addSp delSp modSp add mod">
        <pc:chgData name="Ahmed Hassan" userId="47750a22-629f-416f-a96d-609d36c2ca96" providerId="ADAL" clId="{70E69CF8-7624-8743-890E-D9C6895B7407}" dt="2025-07-14T16:15:09.791" v="1375" actId="5793"/>
        <pc:sldMkLst>
          <pc:docMk/>
          <pc:sldMk cId="3766222552" sldId="816"/>
        </pc:sldMkLst>
        <pc:spChg chg="add del">
          <ac:chgData name="Ahmed Hassan" userId="47750a22-629f-416f-a96d-609d36c2ca96" providerId="ADAL" clId="{70E69CF8-7624-8743-890E-D9C6895B7407}" dt="2025-07-13T22:47:21.948" v="108" actId="22"/>
          <ac:spMkLst>
            <pc:docMk/>
            <pc:sldMk cId="3766222552" sldId="816"/>
            <ac:spMk id="5" creationId="{72D9E3E5-40BE-A123-CEBC-D545CDF5D1FE}"/>
          </ac:spMkLst>
        </pc:spChg>
        <pc:spChg chg="mod">
          <ac:chgData name="Ahmed Hassan" userId="47750a22-629f-416f-a96d-609d36c2ca96" providerId="ADAL" clId="{70E69CF8-7624-8743-890E-D9C6895B7407}" dt="2025-07-13T22:30:28.722" v="94"/>
          <ac:spMkLst>
            <pc:docMk/>
            <pc:sldMk cId="3766222552" sldId="816"/>
            <ac:spMk id="11" creationId="{792CED66-98C8-4DC9-90E2-D751670E61E4}"/>
          </ac:spMkLst>
        </pc:spChg>
        <pc:spChg chg="mod">
          <ac:chgData name="Ahmed Hassan" userId="47750a22-629f-416f-a96d-609d36c2ca96" providerId="ADAL" clId="{70E69CF8-7624-8743-890E-D9C6895B7407}" dt="2025-07-14T16:15:09.791" v="1375" actId="5793"/>
          <ac:spMkLst>
            <pc:docMk/>
            <pc:sldMk cId="3766222552" sldId="816"/>
            <ac:spMk id="15" creationId="{2A625932-D729-2572-73BD-49DDD75E02A1}"/>
          </ac:spMkLst>
        </pc:spChg>
      </pc:sldChg>
      <pc:sldChg chg="addSp modSp add mod">
        <pc:chgData name="Ahmed Hassan" userId="47750a22-629f-416f-a96d-609d36c2ca96" providerId="ADAL" clId="{70E69CF8-7624-8743-890E-D9C6895B7407}" dt="2025-07-14T16:16:39.844" v="1401" actId="20577"/>
        <pc:sldMkLst>
          <pc:docMk/>
          <pc:sldMk cId="3717434833" sldId="817"/>
        </pc:sldMkLst>
        <pc:spChg chg="mod">
          <ac:chgData name="Ahmed Hassan" userId="47750a22-629f-416f-a96d-609d36c2ca96" providerId="ADAL" clId="{70E69CF8-7624-8743-890E-D9C6895B7407}" dt="2025-07-13T22:47:32.974" v="112"/>
          <ac:spMkLst>
            <pc:docMk/>
            <pc:sldMk cId="3717434833" sldId="817"/>
            <ac:spMk id="11" creationId="{480D6975-6508-6F4D-5CEB-F0DB5F34428E}"/>
          </ac:spMkLst>
        </pc:spChg>
        <pc:spChg chg="mod">
          <ac:chgData name="Ahmed Hassan" userId="47750a22-629f-416f-a96d-609d36c2ca96" providerId="ADAL" clId="{70E69CF8-7624-8743-890E-D9C6895B7407}" dt="2025-07-14T16:16:39.844" v="1401" actId="20577"/>
          <ac:spMkLst>
            <pc:docMk/>
            <pc:sldMk cId="3717434833" sldId="817"/>
            <ac:spMk id="15" creationId="{E3B6D111-25EC-EA4F-C4E7-008762821291}"/>
          </ac:spMkLst>
        </pc:spChg>
        <pc:graphicFrameChg chg="add mod modGraphic">
          <ac:chgData name="Ahmed Hassan" userId="47750a22-629f-416f-a96d-609d36c2ca96" providerId="ADAL" clId="{70E69CF8-7624-8743-890E-D9C6895B7407}" dt="2025-07-14T16:16:05.201" v="1383" actId="1076"/>
          <ac:graphicFrameMkLst>
            <pc:docMk/>
            <pc:sldMk cId="3717434833" sldId="817"/>
            <ac:graphicFrameMk id="4" creationId="{3D364FA2-4702-DBBD-19FA-AD369D23397F}"/>
          </ac:graphicFrameMkLst>
        </pc:graphicFrameChg>
      </pc:sldChg>
      <pc:sldChg chg="addSp modSp add mod ord">
        <pc:chgData name="Ahmed Hassan" userId="47750a22-629f-416f-a96d-609d36c2ca96" providerId="ADAL" clId="{70E69CF8-7624-8743-890E-D9C6895B7407}" dt="2025-07-14T16:19:25.324" v="1507" actId="1036"/>
        <pc:sldMkLst>
          <pc:docMk/>
          <pc:sldMk cId="2722596703" sldId="818"/>
        </pc:sldMkLst>
        <pc:spChg chg="add mod">
          <ac:chgData name="Ahmed Hassan" userId="47750a22-629f-416f-a96d-609d36c2ca96" providerId="ADAL" clId="{70E69CF8-7624-8743-890E-D9C6895B7407}" dt="2025-07-14T16:19:25.324" v="1507" actId="1036"/>
          <ac:spMkLst>
            <pc:docMk/>
            <pc:sldMk cId="2722596703" sldId="818"/>
            <ac:spMk id="5" creationId="{CBE99341-4C02-3424-7C2E-2F40B4C0A74D}"/>
          </ac:spMkLst>
        </pc:spChg>
        <pc:spChg chg="mod">
          <ac:chgData name="Ahmed Hassan" userId="47750a22-629f-416f-a96d-609d36c2ca96" providerId="ADAL" clId="{70E69CF8-7624-8743-890E-D9C6895B7407}" dt="2025-07-13T22:49:28.206" v="144"/>
          <ac:spMkLst>
            <pc:docMk/>
            <pc:sldMk cId="2722596703" sldId="818"/>
            <ac:spMk id="11" creationId="{6B5CAE61-D4E2-2808-4E44-23544868715A}"/>
          </ac:spMkLst>
        </pc:spChg>
        <pc:spChg chg="mod">
          <ac:chgData name="Ahmed Hassan" userId="47750a22-629f-416f-a96d-609d36c2ca96" providerId="ADAL" clId="{70E69CF8-7624-8743-890E-D9C6895B7407}" dt="2025-07-14T16:19:14.242" v="1491" actId="20577"/>
          <ac:spMkLst>
            <pc:docMk/>
            <pc:sldMk cId="2722596703" sldId="818"/>
            <ac:spMk id="15" creationId="{A84EC28D-DE39-2951-533E-BB184EF29DB4}"/>
          </ac:spMkLst>
        </pc:spChg>
        <pc:graphicFrameChg chg="add mod modGraphic">
          <ac:chgData name="Ahmed Hassan" userId="47750a22-629f-416f-a96d-609d36c2ca96" providerId="ADAL" clId="{70E69CF8-7624-8743-890E-D9C6895B7407}" dt="2025-07-14T16:19:25.324" v="1507" actId="1036"/>
          <ac:graphicFrameMkLst>
            <pc:docMk/>
            <pc:sldMk cId="2722596703" sldId="818"/>
            <ac:graphicFrameMk id="4" creationId="{EEE3D1A4-2363-5A42-0B20-00354FC57B6A}"/>
          </ac:graphicFrameMkLst>
        </pc:graphicFrameChg>
      </pc:sldChg>
      <pc:sldChg chg="addSp modSp add mod ord">
        <pc:chgData name="Ahmed Hassan" userId="47750a22-629f-416f-a96d-609d36c2ca96" providerId="ADAL" clId="{70E69CF8-7624-8743-890E-D9C6895B7407}" dt="2025-07-14T17:44:36.794" v="1754" actId="1076"/>
        <pc:sldMkLst>
          <pc:docMk/>
          <pc:sldMk cId="4032668620" sldId="819"/>
        </pc:sldMkLst>
        <pc:spChg chg="mod">
          <ac:chgData name="Ahmed Hassan" userId="47750a22-629f-416f-a96d-609d36c2ca96" providerId="ADAL" clId="{70E69CF8-7624-8743-890E-D9C6895B7407}" dt="2025-07-13T22:49:59.934" v="154"/>
          <ac:spMkLst>
            <pc:docMk/>
            <pc:sldMk cId="4032668620" sldId="819"/>
            <ac:spMk id="11" creationId="{63858968-E3D6-F406-4C63-6B8DF3EA30F0}"/>
          </ac:spMkLst>
        </pc:spChg>
        <pc:spChg chg="mod">
          <ac:chgData name="Ahmed Hassan" userId="47750a22-629f-416f-a96d-609d36c2ca96" providerId="ADAL" clId="{70E69CF8-7624-8743-890E-D9C6895B7407}" dt="2025-07-14T17:44:36.794" v="1754" actId="1076"/>
          <ac:spMkLst>
            <pc:docMk/>
            <pc:sldMk cId="4032668620" sldId="819"/>
            <ac:spMk id="15" creationId="{C8409496-3A6B-6676-772E-D03CD67A9911}"/>
          </ac:spMkLst>
        </pc:spChg>
        <pc:graphicFrameChg chg="add mod modGraphic">
          <ac:chgData name="Ahmed Hassan" userId="47750a22-629f-416f-a96d-609d36c2ca96" providerId="ADAL" clId="{70E69CF8-7624-8743-890E-D9C6895B7407}" dt="2025-07-14T17:42:41.968" v="1634" actId="403"/>
          <ac:graphicFrameMkLst>
            <pc:docMk/>
            <pc:sldMk cId="4032668620" sldId="819"/>
            <ac:graphicFrameMk id="4" creationId="{F4DDC300-8CFF-7629-65A2-F44E995CF9C0}"/>
          </ac:graphicFrameMkLst>
        </pc:graphicFrameChg>
      </pc:sldChg>
      <pc:sldChg chg="addSp delSp modSp add mod ord">
        <pc:chgData name="Ahmed Hassan" userId="47750a22-629f-416f-a96d-609d36c2ca96" providerId="ADAL" clId="{70E69CF8-7624-8743-890E-D9C6895B7407}" dt="2025-07-14T17:45:15.565" v="1760" actId="20577"/>
        <pc:sldMkLst>
          <pc:docMk/>
          <pc:sldMk cId="1042046214" sldId="820"/>
        </pc:sldMkLst>
        <pc:spChg chg="add del">
          <ac:chgData name="Ahmed Hassan" userId="47750a22-629f-416f-a96d-609d36c2ca96" providerId="ADAL" clId="{70E69CF8-7624-8743-890E-D9C6895B7407}" dt="2025-07-13T22:51:18.600" v="175" actId="22"/>
          <ac:spMkLst>
            <pc:docMk/>
            <pc:sldMk cId="1042046214" sldId="820"/>
            <ac:spMk id="5" creationId="{D27CD8F3-E585-8AEE-67C9-0F7B3498D75A}"/>
          </ac:spMkLst>
        </pc:spChg>
        <pc:spChg chg="add del">
          <ac:chgData name="Ahmed Hassan" userId="47750a22-629f-416f-a96d-609d36c2ca96" providerId="ADAL" clId="{70E69CF8-7624-8743-890E-D9C6895B7407}" dt="2025-07-13T22:51:25.268" v="178" actId="22"/>
          <ac:spMkLst>
            <pc:docMk/>
            <pc:sldMk cId="1042046214" sldId="820"/>
            <ac:spMk id="7" creationId="{96503178-9444-B3C0-7294-45E5BEFDF694}"/>
          </ac:spMkLst>
        </pc:spChg>
        <pc:spChg chg="mod">
          <ac:chgData name="Ahmed Hassan" userId="47750a22-629f-416f-a96d-609d36c2ca96" providerId="ADAL" clId="{70E69CF8-7624-8743-890E-D9C6895B7407}" dt="2025-07-13T22:52:43.164" v="191"/>
          <ac:spMkLst>
            <pc:docMk/>
            <pc:sldMk cId="1042046214" sldId="820"/>
            <ac:spMk id="11" creationId="{E1C8CD97-D57F-EDEB-BDB1-F17CBA28D0B3}"/>
          </ac:spMkLst>
        </pc:spChg>
        <pc:spChg chg="mod">
          <ac:chgData name="Ahmed Hassan" userId="47750a22-629f-416f-a96d-609d36c2ca96" providerId="ADAL" clId="{70E69CF8-7624-8743-890E-D9C6895B7407}" dt="2025-07-14T17:45:15.565" v="1760" actId="20577"/>
          <ac:spMkLst>
            <pc:docMk/>
            <pc:sldMk cId="1042046214" sldId="820"/>
            <ac:spMk id="15" creationId="{F8B20CF8-AC37-D646-A35E-9B26400F4318}"/>
          </ac:spMkLst>
        </pc:spChg>
        <pc:picChg chg="add mod">
          <ac:chgData name="Ahmed Hassan" userId="47750a22-629f-416f-a96d-609d36c2ca96" providerId="ADAL" clId="{70E69CF8-7624-8743-890E-D9C6895B7407}" dt="2025-07-14T17:45:06.629" v="1759" actId="1076"/>
          <ac:picMkLst>
            <pc:docMk/>
            <pc:sldMk cId="1042046214" sldId="820"/>
            <ac:picMk id="9" creationId="{D0DB599C-DD6D-9FE4-4926-55910B35FD4D}"/>
          </ac:picMkLst>
        </pc:picChg>
      </pc:sldChg>
      <pc:sldChg chg="del">
        <pc:chgData name="Ahmed Hassan" userId="47750a22-629f-416f-a96d-609d36c2ca96" providerId="ADAL" clId="{70E69CF8-7624-8743-890E-D9C6895B7407}" dt="2025-07-09T17:33:01.571" v="9" actId="2696"/>
        <pc:sldMkLst>
          <pc:docMk/>
          <pc:sldMk cId="2390487355" sldId="821"/>
        </pc:sldMkLst>
      </pc:sldChg>
      <pc:sldChg chg="modSp add mod">
        <pc:chgData name="Ahmed Hassan" userId="47750a22-629f-416f-a96d-609d36c2ca96" providerId="ADAL" clId="{70E69CF8-7624-8743-890E-D9C6895B7407}" dt="2025-07-14T17:46:01.524" v="1775" actId="20577"/>
        <pc:sldMkLst>
          <pc:docMk/>
          <pc:sldMk cId="2764581837" sldId="821"/>
        </pc:sldMkLst>
        <pc:spChg chg="mod">
          <ac:chgData name="Ahmed Hassan" userId="47750a22-629f-416f-a96d-609d36c2ca96" providerId="ADAL" clId="{70E69CF8-7624-8743-890E-D9C6895B7407}" dt="2025-07-13T22:53:11.896" v="201"/>
          <ac:spMkLst>
            <pc:docMk/>
            <pc:sldMk cId="2764581837" sldId="821"/>
            <ac:spMk id="11" creationId="{0A7CF87C-49F5-50DE-66B8-6BD32433DF24}"/>
          </ac:spMkLst>
        </pc:spChg>
        <pc:spChg chg="mod">
          <ac:chgData name="Ahmed Hassan" userId="47750a22-629f-416f-a96d-609d36c2ca96" providerId="ADAL" clId="{70E69CF8-7624-8743-890E-D9C6895B7407}" dt="2025-07-14T17:46:01.524" v="1775" actId="20577"/>
          <ac:spMkLst>
            <pc:docMk/>
            <pc:sldMk cId="2764581837" sldId="821"/>
            <ac:spMk id="15" creationId="{67CD43F3-BF57-92CC-7090-CF91815CA292}"/>
          </ac:spMkLst>
        </pc:spChg>
      </pc:sldChg>
      <pc:sldChg chg="modSp add mod ord">
        <pc:chgData name="Ahmed Hassan" userId="47750a22-629f-416f-a96d-609d36c2ca96" providerId="ADAL" clId="{70E69CF8-7624-8743-890E-D9C6895B7407}" dt="2025-07-14T17:47:27.974" v="1786" actId="115"/>
        <pc:sldMkLst>
          <pc:docMk/>
          <pc:sldMk cId="1783100270" sldId="822"/>
        </pc:sldMkLst>
        <pc:spChg chg="mod">
          <ac:chgData name="Ahmed Hassan" userId="47750a22-629f-416f-a96d-609d36c2ca96" providerId="ADAL" clId="{70E69CF8-7624-8743-890E-D9C6895B7407}" dt="2025-07-14T10:44:41.336" v="205"/>
          <ac:spMkLst>
            <pc:docMk/>
            <pc:sldMk cId="1783100270" sldId="822"/>
            <ac:spMk id="11" creationId="{034CBFC4-6FB8-0804-ABBD-8CA3AB9EE704}"/>
          </ac:spMkLst>
        </pc:spChg>
        <pc:spChg chg="mod">
          <ac:chgData name="Ahmed Hassan" userId="47750a22-629f-416f-a96d-609d36c2ca96" providerId="ADAL" clId="{70E69CF8-7624-8743-890E-D9C6895B7407}" dt="2025-07-14T17:47:27.974" v="1786" actId="115"/>
          <ac:spMkLst>
            <pc:docMk/>
            <pc:sldMk cId="1783100270" sldId="822"/>
            <ac:spMk id="15" creationId="{4C097456-2BB7-87A0-3F39-98655CC35B37}"/>
          </ac:spMkLst>
        </pc:spChg>
      </pc:sldChg>
      <pc:sldChg chg="del">
        <pc:chgData name="Ahmed Hassan" userId="47750a22-629f-416f-a96d-609d36c2ca96" providerId="ADAL" clId="{70E69CF8-7624-8743-890E-D9C6895B7407}" dt="2025-07-09T17:33:03.951" v="11" actId="2696"/>
        <pc:sldMkLst>
          <pc:docMk/>
          <pc:sldMk cId="1608943150" sldId="823"/>
        </pc:sldMkLst>
      </pc:sldChg>
      <pc:sldChg chg="modSp add mod">
        <pc:chgData name="Ahmed Hassan" userId="47750a22-629f-416f-a96d-609d36c2ca96" providerId="ADAL" clId="{70E69CF8-7624-8743-890E-D9C6895B7407}" dt="2025-07-14T17:48:17.896" v="1795" actId="404"/>
        <pc:sldMkLst>
          <pc:docMk/>
          <pc:sldMk cId="2519933167" sldId="823"/>
        </pc:sldMkLst>
        <pc:spChg chg="mod">
          <ac:chgData name="Ahmed Hassan" userId="47750a22-629f-416f-a96d-609d36c2ca96" providerId="ADAL" clId="{70E69CF8-7624-8743-890E-D9C6895B7407}" dt="2025-07-14T10:45:26.580" v="216"/>
          <ac:spMkLst>
            <pc:docMk/>
            <pc:sldMk cId="2519933167" sldId="823"/>
            <ac:spMk id="11" creationId="{9A90BDDB-03B3-4548-4FF6-F38D76FFE931}"/>
          </ac:spMkLst>
        </pc:spChg>
        <pc:spChg chg="mod">
          <ac:chgData name="Ahmed Hassan" userId="47750a22-629f-416f-a96d-609d36c2ca96" providerId="ADAL" clId="{70E69CF8-7624-8743-890E-D9C6895B7407}" dt="2025-07-14T17:48:17.896" v="1795" actId="404"/>
          <ac:spMkLst>
            <pc:docMk/>
            <pc:sldMk cId="2519933167" sldId="823"/>
            <ac:spMk id="15" creationId="{40CB44B7-B347-F485-5C0F-F784D9567A25}"/>
          </ac:spMkLst>
        </pc:spChg>
      </pc:sldChg>
      <pc:sldChg chg="addSp modSp add mod ord">
        <pc:chgData name="Ahmed Hassan" userId="47750a22-629f-416f-a96d-609d36c2ca96" providerId="ADAL" clId="{70E69CF8-7624-8743-890E-D9C6895B7407}" dt="2025-07-14T17:44:23.508" v="1750" actId="1035"/>
        <pc:sldMkLst>
          <pc:docMk/>
          <pc:sldMk cId="221285566" sldId="824"/>
        </pc:sldMkLst>
        <pc:spChg chg="mod">
          <ac:chgData name="Ahmed Hassan" userId="47750a22-629f-416f-a96d-609d36c2ca96" providerId="ADAL" clId="{70E69CF8-7624-8743-890E-D9C6895B7407}" dt="2025-07-14T10:46:19.204" v="233"/>
          <ac:spMkLst>
            <pc:docMk/>
            <pc:sldMk cId="221285566" sldId="824"/>
            <ac:spMk id="11" creationId="{8B35255A-35BE-21D9-EFB0-B8B3C13544BE}"/>
          </ac:spMkLst>
        </pc:spChg>
        <pc:spChg chg="mod">
          <ac:chgData name="Ahmed Hassan" userId="47750a22-629f-416f-a96d-609d36c2ca96" providerId="ADAL" clId="{70E69CF8-7624-8743-890E-D9C6895B7407}" dt="2025-07-14T17:44:23.508" v="1750" actId="1035"/>
          <ac:spMkLst>
            <pc:docMk/>
            <pc:sldMk cId="221285566" sldId="824"/>
            <ac:spMk id="15" creationId="{963E295C-3499-A02C-9699-F76D8E87BF94}"/>
          </ac:spMkLst>
        </pc:spChg>
        <pc:graphicFrameChg chg="add mod modGraphic">
          <ac:chgData name="Ahmed Hassan" userId="47750a22-629f-416f-a96d-609d36c2ca96" providerId="ADAL" clId="{70E69CF8-7624-8743-890E-D9C6895B7407}" dt="2025-07-14T17:41:38.744" v="1624" actId="1076"/>
          <ac:graphicFrameMkLst>
            <pc:docMk/>
            <pc:sldMk cId="221285566" sldId="824"/>
            <ac:graphicFrameMk id="4" creationId="{70DD6815-FDC7-2971-CCDC-3DD53A30B88F}"/>
          </ac:graphicFrameMkLst>
        </pc:graphicFrameChg>
      </pc:sldChg>
      <pc:sldChg chg="del">
        <pc:chgData name="Ahmed Hassan" userId="47750a22-629f-416f-a96d-609d36c2ca96" providerId="ADAL" clId="{70E69CF8-7624-8743-890E-D9C6895B7407}" dt="2025-07-09T17:33:04.282" v="12" actId="2696"/>
        <pc:sldMkLst>
          <pc:docMk/>
          <pc:sldMk cId="1149812223" sldId="824"/>
        </pc:sldMkLst>
      </pc:sldChg>
      <pc:sldChg chg="del">
        <pc:chgData name="Ahmed Hassan" userId="47750a22-629f-416f-a96d-609d36c2ca96" providerId="ADAL" clId="{70E69CF8-7624-8743-890E-D9C6895B7407}" dt="2025-07-09T17:33:04.663" v="13" actId="2696"/>
        <pc:sldMkLst>
          <pc:docMk/>
          <pc:sldMk cId="1267959662" sldId="825"/>
        </pc:sldMkLst>
      </pc:sldChg>
      <pc:sldChg chg="addSp modSp add mod">
        <pc:chgData name="Ahmed Hassan" userId="47750a22-629f-416f-a96d-609d36c2ca96" providerId="ADAL" clId="{70E69CF8-7624-8743-890E-D9C6895B7407}" dt="2025-07-14T17:52:34.314" v="1954" actId="403"/>
        <pc:sldMkLst>
          <pc:docMk/>
          <pc:sldMk cId="3962275453" sldId="825"/>
        </pc:sldMkLst>
        <pc:spChg chg="mod">
          <ac:chgData name="Ahmed Hassan" userId="47750a22-629f-416f-a96d-609d36c2ca96" providerId="ADAL" clId="{70E69CF8-7624-8743-890E-D9C6895B7407}" dt="2025-07-14T10:47:14.710" v="250"/>
          <ac:spMkLst>
            <pc:docMk/>
            <pc:sldMk cId="3962275453" sldId="825"/>
            <ac:spMk id="11" creationId="{FC6FB2F7-C6A4-07F2-DECE-7F1F0BD628D1}"/>
          </ac:spMkLst>
        </pc:spChg>
        <pc:spChg chg="mod">
          <ac:chgData name="Ahmed Hassan" userId="47750a22-629f-416f-a96d-609d36c2ca96" providerId="ADAL" clId="{70E69CF8-7624-8743-890E-D9C6895B7407}" dt="2025-07-14T17:52:34.314" v="1954" actId="403"/>
          <ac:spMkLst>
            <pc:docMk/>
            <pc:sldMk cId="3962275453" sldId="825"/>
            <ac:spMk id="15" creationId="{A2B3EE1F-57A1-D758-1463-A30D915D21F7}"/>
          </ac:spMkLst>
        </pc:spChg>
        <pc:graphicFrameChg chg="add mod modGraphic">
          <ac:chgData name="Ahmed Hassan" userId="47750a22-629f-416f-a96d-609d36c2ca96" providerId="ADAL" clId="{70E69CF8-7624-8743-890E-D9C6895B7407}" dt="2025-07-14T17:51:52.668" v="1939" actId="20577"/>
          <ac:graphicFrameMkLst>
            <pc:docMk/>
            <pc:sldMk cId="3962275453" sldId="825"/>
            <ac:graphicFrameMk id="4" creationId="{781AADB5-46E0-EADA-9004-1B59ED3B08C2}"/>
          </ac:graphicFrameMkLst>
        </pc:graphicFrameChg>
      </pc:sldChg>
      <pc:sldChg chg="addSp modSp add mod">
        <pc:chgData name="Ahmed Hassan" userId="47750a22-629f-416f-a96d-609d36c2ca96" providerId="ADAL" clId="{70E69CF8-7624-8743-890E-D9C6895B7407}" dt="2025-07-14T17:56:16.380" v="2014" actId="20577"/>
        <pc:sldMkLst>
          <pc:docMk/>
          <pc:sldMk cId="537469665" sldId="826"/>
        </pc:sldMkLst>
        <pc:spChg chg="mod">
          <ac:chgData name="Ahmed Hassan" userId="47750a22-629f-416f-a96d-609d36c2ca96" providerId="ADAL" clId="{70E69CF8-7624-8743-890E-D9C6895B7407}" dt="2025-07-14T10:48:00.772" v="262"/>
          <ac:spMkLst>
            <pc:docMk/>
            <pc:sldMk cId="537469665" sldId="826"/>
            <ac:spMk id="11" creationId="{A8B74B8C-342F-C90E-5EFA-5B485BF6FC95}"/>
          </ac:spMkLst>
        </pc:spChg>
        <pc:spChg chg="mod">
          <ac:chgData name="Ahmed Hassan" userId="47750a22-629f-416f-a96d-609d36c2ca96" providerId="ADAL" clId="{70E69CF8-7624-8743-890E-D9C6895B7407}" dt="2025-07-14T17:56:16.380" v="2014" actId="20577"/>
          <ac:spMkLst>
            <pc:docMk/>
            <pc:sldMk cId="537469665" sldId="826"/>
            <ac:spMk id="15" creationId="{B86D1B08-C6DD-8557-CF6D-A11134FCF4E8}"/>
          </ac:spMkLst>
        </pc:spChg>
        <pc:picChg chg="add mod">
          <ac:chgData name="Ahmed Hassan" userId="47750a22-629f-416f-a96d-609d36c2ca96" providerId="ADAL" clId="{70E69CF8-7624-8743-890E-D9C6895B7407}" dt="2025-07-14T17:54:31.320" v="1968" actId="1076"/>
          <ac:picMkLst>
            <pc:docMk/>
            <pc:sldMk cId="537469665" sldId="826"/>
            <ac:picMk id="4" creationId="{6EE5561E-C78F-8F9E-1EDF-3D55CF4EA657}"/>
          </ac:picMkLst>
        </pc:picChg>
      </pc:sldChg>
      <pc:sldChg chg="del">
        <pc:chgData name="Ahmed Hassan" userId="47750a22-629f-416f-a96d-609d36c2ca96" providerId="ADAL" clId="{70E69CF8-7624-8743-890E-D9C6895B7407}" dt="2025-07-09T17:33:05.029" v="14" actId="2696"/>
        <pc:sldMkLst>
          <pc:docMk/>
          <pc:sldMk cId="2056147272" sldId="826"/>
        </pc:sldMkLst>
      </pc:sldChg>
      <pc:sldChg chg="del">
        <pc:chgData name="Ahmed Hassan" userId="47750a22-629f-416f-a96d-609d36c2ca96" providerId="ADAL" clId="{70E69CF8-7624-8743-890E-D9C6895B7407}" dt="2025-07-09T17:33:05.356" v="15" actId="2696"/>
        <pc:sldMkLst>
          <pc:docMk/>
          <pc:sldMk cId="12302030" sldId="827"/>
        </pc:sldMkLst>
      </pc:sldChg>
      <pc:sldChg chg="addSp delSp modSp add mod">
        <pc:chgData name="Ahmed Hassan" userId="47750a22-629f-416f-a96d-609d36c2ca96" providerId="ADAL" clId="{70E69CF8-7624-8743-890E-D9C6895B7407}" dt="2025-07-14T17:57:16.096" v="2025" actId="20577"/>
        <pc:sldMkLst>
          <pc:docMk/>
          <pc:sldMk cId="350507628" sldId="827"/>
        </pc:sldMkLst>
        <pc:spChg chg="add del mod">
          <ac:chgData name="Ahmed Hassan" userId="47750a22-629f-416f-a96d-609d36c2ca96" providerId="ADAL" clId="{70E69CF8-7624-8743-890E-D9C6895B7407}" dt="2025-07-14T10:49:33.136" v="294"/>
          <ac:spMkLst>
            <pc:docMk/>
            <pc:sldMk cId="350507628" sldId="827"/>
            <ac:spMk id="4" creationId="{82AE782E-7AFB-0A1C-E027-94BD3ED79843}"/>
          </ac:spMkLst>
        </pc:spChg>
        <pc:spChg chg="mod">
          <ac:chgData name="Ahmed Hassan" userId="47750a22-629f-416f-a96d-609d36c2ca96" providerId="ADAL" clId="{70E69CF8-7624-8743-890E-D9C6895B7407}" dt="2025-07-14T10:48:49.816" v="273"/>
          <ac:spMkLst>
            <pc:docMk/>
            <pc:sldMk cId="350507628" sldId="827"/>
            <ac:spMk id="11" creationId="{BC2B073A-4CF6-777A-23F0-601A647EEB68}"/>
          </ac:spMkLst>
        </pc:spChg>
        <pc:spChg chg="mod">
          <ac:chgData name="Ahmed Hassan" userId="47750a22-629f-416f-a96d-609d36c2ca96" providerId="ADAL" clId="{70E69CF8-7624-8743-890E-D9C6895B7407}" dt="2025-07-14T17:57:16.096" v="2025" actId="20577"/>
          <ac:spMkLst>
            <pc:docMk/>
            <pc:sldMk cId="350507628" sldId="827"/>
            <ac:spMk id="15" creationId="{B432AF55-9E86-DA72-6A6C-47F9C6056D8D}"/>
          </ac:spMkLst>
        </pc:spChg>
        <pc:graphicFrameChg chg="add mod modGraphic">
          <ac:chgData name="Ahmed Hassan" userId="47750a22-629f-416f-a96d-609d36c2ca96" providerId="ADAL" clId="{70E69CF8-7624-8743-890E-D9C6895B7407}" dt="2025-07-14T17:57:10.227" v="2024" actId="1035"/>
          <ac:graphicFrameMkLst>
            <pc:docMk/>
            <pc:sldMk cId="350507628" sldId="827"/>
            <ac:graphicFrameMk id="5" creationId="{25957CAD-7F90-591F-C4E4-7DA29F472CF2}"/>
          </ac:graphicFrameMkLst>
        </pc:graphicFrameChg>
      </pc:sldChg>
      <pc:sldChg chg="addSp delSp modSp add mod">
        <pc:chgData name="Ahmed Hassan" userId="47750a22-629f-416f-a96d-609d36c2ca96" providerId="ADAL" clId="{70E69CF8-7624-8743-890E-D9C6895B7407}" dt="2025-07-14T17:58:15.758" v="2031" actId="12385"/>
        <pc:sldMkLst>
          <pc:docMk/>
          <pc:sldMk cId="1848562814" sldId="828"/>
        </pc:sldMkLst>
        <pc:spChg chg="add del mod">
          <ac:chgData name="Ahmed Hassan" userId="47750a22-629f-416f-a96d-609d36c2ca96" providerId="ADAL" clId="{70E69CF8-7624-8743-890E-D9C6895B7407}" dt="2025-07-14T10:50:21.491" v="315"/>
          <ac:spMkLst>
            <pc:docMk/>
            <pc:sldMk cId="1848562814" sldId="828"/>
            <ac:spMk id="4" creationId="{480DFF91-3E89-7393-9C81-7407284422D6}"/>
          </ac:spMkLst>
        </pc:spChg>
        <pc:spChg chg="mod">
          <ac:chgData name="Ahmed Hassan" userId="47750a22-629f-416f-a96d-609d36c2ca96" providerId="ADAL" clId="{70E69CF8-7624-8743-890E-D9C6895B7407}" dt="2025-07-14T17:58:03.096" v="2028" actId="1076"/>
          <ac:spMkLst>
            <pc:docMk/>
            <pc:sldMk cId="1848562814" sldId="828"/>
            <ac:spMk id="11" creationId="{75EAD572-3041-4191-C346-669ABD83E247}"/>
          </ac:spMkLst>
        </pc:spChg>
        <pc:spChg chg="mod">
          <ac:chgData name="Ahmed Hassan" userId="47750a22-629f-416f-a96d-609d36c2ca96" providerId="ADAL" clId="{70E69CF8-7624-8743-890E-D9C6895B7407}" dt="2025-07-14T10:50:15.963" v="313" actId="20577"/>
          <ac:spMkLst>
            <pc:docMk/>
            <pc:sldMk cId="1848562814" sldId="828"/>
            <ac:spMk id="15" creationId="{DFF163B9-AABC-8D91-E955-B78F9C6953EE}"/>
          </ac:spMkLst>
        </pc:spChg>
        <pc:graphicFrameChg chg="add mod modGraphic">
          <ac:chgData name="Ahmed Hassan" userId="47750a22-629f-416f-a96d-609d36c2ca96" providerId="ADAL" clId="{70E69CF8-7624-8743-890E-D9C6895B7407}" dt="2025-07-14T17:58:15.758" v="2031" actId="12385"/>
          <ac:graphicFrameMkLst>
            <pc:docMk/>
            <pc:sldMk cId="1848562814" sldId="828"/>
            <ac:graphicFrameMk id="5" creationId="{9D1041DF-F064-3E5A-01A4-8D264C5807A6}"/>
          </ac:graphicFrameMkLst>
        </pc:graphicFrameChg>
      </pc:sldChg>
      <pc:sldChg chg="del">
        <pc:chgData name="Ahmed Hassan" userId="47750a22-629f-416f-a96d-609d36c2ca96" providerId="ADAL" clId="{70E69CF8-7624-8743-890E-D9C6895B7407}" dt="2025-07-09T17:33:05.703" v="16" actId="2696"/>
        <pc:sldMkLst>
          <pc:docMk/>
          <pc:sldMk cId="3441910539" sldId="828"/>
        </pc:sldMkLst>
      </pc:sldChg>
      <pc:sldChg chg="del">
        <pc:chgData name="Ahmed Hassan" userId="47750a22-629f-416f-a96d-609d36c2ca96" providerId="ADAL" clId="{70E69CF8-7624-8743-890E-D9C6895B7407}" dt="2025-07-09T17:33:06.178" v="17" actId="2696"/>
        <pc:sldMkLst>
          <pc:docMk/>
          <pc:sldMk cId="1415690496" sldId="829"/>
        </pc:sldMkLst>
      </pc:sldChg>
      <pc:sldChg chg="addSp modSp add mod">
        <pc:chgData name="Ahmed Hassan" userId="47750a22-629f-416f-a96d-609d36c2ca96" providerId="ADAL" clId="{70E69CF8-7624-8743-890E-D9C6895B7407}" dt="2025-07-14T18:00:38.235" v="2045" actId="1076"/>
        <pc:sldMkLst>
          <pc:docMk/>
          <pc:sldMk cId="2434172826" sldId="829"/>
        </pc:sldMkLst>
        <pc:spChg chg="mod">
          <ac:chgData name="Ahmed Hassan" userId="47750a22-629f-416f-a96d-609d36c2ca96" providerId="ADAL" clId="{70E69CF8-7624-8743-890E-D9C6895B7407}" dt="2025-07-14T10:50:37.690" v="319"/>
          <ac:spMkLst>
            <pc:docMk/>
            <pc:sldMk cId="2434172826" sldId="829"/>
            <ac:spMk id="11" creationId="{4F9085E8-3CD1-BDAB-58DE-66FE8AFAB7F0}"/>
          </ac:spMkLst>
        </pc:spChg>
        <pc:spChg chg="mod">
          <ac:chgData name="Ahmed Hassan" userId="47750a22-629f-416f-a96d-609d36c2ca96" providerId="ADAL" clId="{70E69CF8-7624-8743-890E-D9C6895B7407}" dt="2025-07-14T18:00:32.692" v="2043" actId="14100"/>
          <ac:spMkLst>
            <pc:docMk/>
            <pc:sldMk cId="2434172826" sldId="829"/>
            <ac:spMk id="15" creationId="{88D2B20C-4DCA-CAB4-6FD6-86387F4F3D47}"/>
          </ac:spMkLst>
        </pc:spChg>
        <pc:picChg chg="add mod">
          <ac:chgData name="Ahmed Hassan" userId="47750a22-629f-416f-a96d-609d36c2ca96" providerId="ADAL" clId="{70E69CF8-7624-8743-890E-D9C6895B7407}" dt="2025-07-14T18:00:38.235" v="2045" actId="1076"/>
          <ac:picMkLst>
            <pc:docMk/>
            <pc:sldMk cId="2434172826" sldId="829"/>
            <ac:picMk id="4" creationId="{26A29C12-8E28-A85B-C24C-9CFCABFB69CD}"/>
          </ac:picMkLst>
        </pc:picChg>
      </pc:sldChg>
      <pc:sldChg chg="del">
        <pc:chgData name="Ahmed Hassan" userId="47750a22-629f-416f-a96d-609d36c2ca96" providerId="ADAL" clId="{70E69CF8-7624-8743-890E-D9C6895B7407}" dt="2025-07-09T17:33:06.544" v="18" actId="2696"/>
        <pc:sldMkLst>
          <pc:docMk/>
          <pc:sldMk cId="2025632735" sldId="830"/>
        </pc:sldMkLst>
      </pc:sldChg>
      <pc:sldChg chg="addSp modSp add mod">
        <pc:chgData name="Ahmed Hassan" userId="47750a22-629f-416f-a96d-609d36c2ca96" providerId="ADAL" clId="{70E69CF8-7624-8743-890E-D9C6895B7407}" dt="2025-07-14T18:02:04.298" v="2062" actId="20577"/>
        <pc:sldMkLst>
          <pc:docMk/>
          <pc:sldMk cId="4135075176" sldId="830"/>
        </pc:sldMkLst>
        <pc:spChg chg="mod">
          <ac:chgData name="Ahmed Hassan" userId="47750a22-629f-416f-a96d-609d36c2ca96" providerId="ADAL" clId="{70E69CF8-7624-8743-890E-D9C6895B7407}" dt="2025-07-14T10:51:14.308" v="331"/>
          <ac:spMkLst>
            <pc:docMk/>
            <pc:sldMk cId="4135075176" sldId="830"/>
            <ac:spMk id="11" creationId="{F759EECF-7D7C-E2D0-1447-71625A004A3F}"/>
          </ac:spMkLst>
        </pc:spChg>
        <pc:spChg chg="mod">
          <ac:chgData name="Ahmed Hassan" userId="47750a22-629f-416f-a96d-609d36c2ca96" providerId="ADAL" clId="{70E69CF8-7624-8743-890E-D9C6895B7407}" dt="2025-07-14T18:02:04.298" v="2062" actId="20577"/>
          <ac:spMkLst>
            <pc:docMk/>
            <pc:sldMk cId="4135075176" sldId="830"/>
            <ac:spMk id="15" creationId="{5C680E66-917D-7F92-599A-9FD96AE652CA}"/>
          </ac:spMkLst>
        </pc:spChg>
        <pc:graphicFrameChg chg="add mod modGraphic">
          <ac:chgData name="Ahmed Hassan" userId="47750a22-629f-416f-a96d-609d36c2ca96" providerId="ADAL" clId="{70E69CF8-7624-8743-890E-D9C6895B7407}" dt="2025-07-14T18:01:32.921" v="2048" actId="12385"/>
          <ac:graphicFrameMkLst>
            <pc:docMk/>
            <pc:sldMk cId="4135075176" sldId="830"/>
            <ac:graphicFrameMk id="4" creationId="{CEA6DC54-57E9-E8F9-C42A-20A85F45AC98}"/>
          </ac:graphicFrameMkLst>
        </pc:graphicFrameChg>
      </pc:sldChg>
      <pc:sldChg chg="addSp modSp add mod">
        <pc:chgData name="Ahmed Hassan" userId="47750a22-629f-416f-a96d-609d36c2ca96" providerId="ADAL" clId="{70E69CF8-7624-8743-890E-D9C6895B7407}" dt="2025-07-14T18:03:57.139" v="2087" actId="115"/>
        <pc:sldMkLst>
          <pc:docMk/>
          <pc:sldMk cId="1620226702" sldId="831"/>
        </pc:sldMkLst>
        <pc:spChg chg="mod">
          <ac:chgData name="Ahmed Hassan" userId="47750a22-629f-416f-a96d-609d36c2ca96" providerId="ADAL" clId="{70E69CF8-7624-8743-890E-D9C6895B7407}" dt="2025-07-14T18:02:39.702" v="2067" actId="1076"/>
          <ac:spMkLst>
            <pc:docMk/>
            <pc:sldMk cId="1620226702" sldId="831"/>
            <ac:spMk id="11" creationId="{EC4D8E60-3A09-6CFE-B63F-A6497A51FBFD}"/>
          </ac:spMkLst>
        </pc:spChg>
        <pc:spChg chg="mod">
          <ac:chgData name="Ahmed Hassan" userId="47750a22-629f-416f-a96d-609d36c2ca96" providerId="ADAL" clId="{70E69CF8-7624-8743-890E-D9C6895B7407}" dt="2025-07-14T18:03:57.139" v="2087" actId="115"/>
          <ac:spMkLst>
            <pc:docMk/>
            <pc:sldMk cId="1620226702" sldId="831"/>
            <ac:spMk id="15" creationId="{936E51A3-7642-7AB9-93CD-F9DC77D179D3}"/>
          </ac:spMkLst>
        </pc:spChg>
        <pc:graphicFrameChg chg="add mod modGraphic">
          <ac:chgData name="Ahmed Hassan" userId="47750a22-629f-416f-a96d-609d36c2ca96" providerId="ADAL" clId="{70E69CF8-7624-8743-890E-D9C6895B7407}" dt="2025-07-14T18:03:47.982" v="2082" actId="1076"/>
          <ac:graphicFrameMkLst>
            <pc:docMk/>
            <pc:sldMk cId="1620226702" sldId="831"/>
            <ac:graphicFrameMk id="4" creationId="{D88D942B-1C8B-0D90-DACB-BB4E60AA93D4}"/>
          </ac:graphicFrameMkLst>
        </pc:graphicFrameChg>
      </pc:sldChg>
      <pc:sldChg chg="del">
        <pc:chgData name="Ahmed Hassan" userId="47750a22-629f-416f-a96d-609d36c2ca96" providerId="ADAL" clId="{70E69CF8-7624-8743-890E-D9C6895B7407}" dt="2025-07-09T17:33:07.257" v="19" actId="2696"/>
        <pc:sldMkLst>
          <pc:docMk/>
          <pc:sldMk cId="3282904027" sldId="831"/>
        </pc:sldMkLst>
      </pc:sldChg>
      <pc:sldChg chg="del">
        <pc:chgData name="Ahmed Hassan" userId="47750a22-629f-416f-a96d-609d36c2ca96" providerId="ADAL" clId="{70E69CF8-7624-8743-890E-D9C6895B7407}" dt="2025-07-09T17:33:07.554" v="20" actId="2696"/>
        <pc:sldMkLst>
          <pc:docMk/>
          <pc:sldMk cId="643555798" sldId="832"/>
        </pc:sldMkLst>
      </pc:sldChg>
      <pc:sldChg chg="modSp add mod">
        <pc:chgData name="Ahmed Hassan" userId="47750a22-629f-416f-a96d-609d36c2ca96" providerId="ADAL" clId="{70E69CF8-7624-8743-890E-D9C6895B7407}" dt="2025-07-14T18:06:19.174" v="2101" actId="404"/>
        <pc:sldMkLst>
          <pc:docMk/>
          <pc:sldMk cId="2262513695" sldId="832"/>
        </pc:sldMkLst>
        <pc:spChg chg="mod">
          <ac:chgData name="Ahmed Hassan" userId="47750a22-629f-416f-a96d-609d36c2ca96" providerId="ADAL" clId="{70E69CF8-7624-8743-890E-D9C6895B7407}" dt="2025-07-14T10:53:07.381" v="366"/>
          <ac:spMkLst>
            <pc:docMk/>
            <pc:sldMk cId="2262513695" sldId="832"/>
            <ac:spMk id="11" creationId="{BC0BF32A-DC2F-0CC8-ADCB-6F737EC0F459}"/>
          </ac:spMkLst>
        </pc:spChg>
        <pc:spChg chg="mod">
          <ac:chgData name="Ahmed Hassan" userId="47750a22-629f-416f-a96d-609d36c2ca96" providerId="ADAL" clId="{70E69CF8-7624-8743-890E-D9C6895B7407}" dt="2025-07-14T18:06:19.174" v="2101" actId="404"/>
          <ac:spMkLst>
            <pc:docMk/>
            <pc:sldMk cId="2262513695" sldId="832"/>
            <ac:spMk id="15" creationId="{9F6B6039-4B93-961F-9655-46A8F4A36384}"/>
          </ac:spMkLst>
        </pc:spChg>
      </pc:sldChg>
      <pc:sldChg chg="addSp modSp add mod">
        <pc:chgData name="Ahmed Hassan" userId="47750a22-629f-416f-a96d-609d36c2ca96" providerId="ADAL" clId="{70E69CF8-7624-8743-890E-D9C6895B7407}" dt="2025-07-14T18:06:52.224" v="2110" actId="12385"/>
        <pc:sldMkLst>
          <pc:docMk/>
          <pc:sldMk cId="2453304393" sldId="833"/>
        </pc:sldMkLst>
        <pc:spChg chg="mod">
          <ac:chgData name="Ahmed Hassan" userId="47750a22-629f-416f-a96d-609d36c2ca96" providerId="ADAL" clId="{70E69CF8-7624-8743-890E-D9C6895B7407}" dt="2025-07-14T10:53:39.153" v="377"/>
          <ac:spMkLst>
            <pc:docMk/>
            <pc:sldMk cId="2453304393" sldId="833"/>
            <ac:spMk id="11" creationId="{ED928B5E-C9AB-E104-3182-82502B1CC8AA}"/>
          </ac:spMkLst>
        </pc:spChg>
        <pc:spChg chg="mod">
          <ac:chgData name="Ahmed Hassan" userId="47750a22-629f-416f-a96d-609d36c2ca96" providerId="ADAL" clId="{70E69CF8-7624-8743-890E-D9C6895B7407}" dt="2025-07-14T18:06:25.862" v="2102" actId="404"/>
          <ac:spMkLst>
            <pc:docMk/>
            <pc:sldMk cId="2453304393" sldId="833"/>
            <ac:spMk id="15" creationId="{2FD94660-D59F-9361-BE18-222A457B7E1B}"/>
          </ac:spMkLst>
        </pc:spChg>
        <pc:graphicFrameChg chg="add mod modGraphic">
          <ac:chgData name="Ahmed Hassan" userId="47750a22-629f-416f-a96d-609d36c2ca96" providerId="ADAL" clId="{70E69CF8-7624-8743-890E-D9C6895B7407}" dt="2025-07-14T18:06:52.224" v="2110" actId="12385"/>
          <ac:graphicFrameMkLst>
            <pc:docMk/>
            <pc:sldMk cId="2453304393" sldId="833"/>
            <ac:graphicFrameMk id="4" creationId="{0E6B6BC3-967E-1E37-5FD4-DB68D41A16F7}"/>
          </ac:graphicFrameMkLst>
        </pc:graphicFrameChg>
      </pc:sldChg>
      <pc:sldChg chg="del">
        <pc:chgData name="Ahmed Hassan" userId="47750a22-629f-416f-a96d-609d36c2ca96" providerId="ADAL" clId="{70E69CF8-7624-8743-890E-D9C6895B7407}" dt="2025-07-09T17:33:07.872" v="21" actId="2696"/>
        <pc:sldMkLst>
          <pc:docMk/>
          <pc:sldMk cId="3692156534" sldId="833"/>
        </pc:sldMkLst>
      </pc:sldChg>
      <pc:sldChg chg="addSp modSp add mod">
        <pc:chgData name="Ahmed Hassan" userId="47750a22-629f-416f-a96d-609d36c2ca96" providerId="ADAL" clId="{70E69CF8-7624-8743-890E-D9C6895B7407}" dt="2025-07-14T18:07:37.285" v="2113" actId="12385"/>
        <pc:sldMkLst>
          <pc:docMk/>
          <pc:sldMk cId="4052935692" sldId="834"/>
        </pc:sldMkLst>
        <pc:spChg chg="mod">
          <ac:chgData name="Ahmed Hassan" userId="47750a22-629f-416f-a96d-609d36c2ca96" providerId="ADAL" clId="{70E69CF8-7624-8743-890E-D9C6895B7407}" dt="2025-07-14T10:54:37.980" v="390"/>
          <ac:spMkLst>
            <pc:docMk/>
            <pc:sldMk cId="4052935692" sldId="834"/>
            <ac:spMk id="11" creationId="{81B99409-89C1-EF23-6A5A-7AF5860CEAD0}"/>
          </ac:spMkLst>
        </pc:spChg>
        <pc:spChg chg="mod">
          <ac:chgData name="Ahmed Hassan" userId="47750a22-629f-416f-a96d-609d36c2ca96" providerId="ADAL" clId="{70E69CF8-7624-8743-890E-D9C6895B7407}" dt="2025-07-14T10:54:55.828" v="396" actId="20577"/>
          <ac:spMkLst>
            <pc:docMk/>
            <pc:sldMk cId="4052935692" sldId="834"/>
            <ac:spMk id="15" creationId="{E723DDD5-C185-3963-D178-94CD821F2652}"/>
          </ac:spMkLst>
        </pc:spChg>
        <pc:graphicFrameChg chg="add mod modGraphic">
          <ac:chgData name="Ahmed Hassan" userId="47750a22-629f-416f-a96d-609d36c2ca96" providerId="ADAL" clId="{70E69CF8-7624-8743-890E-D9C6895B7407}" dt="2025-07-14T18:07:37.285" v="2113" actId="12385"/>
          <ac:graphicFrameMkLst>
            <pc:docMk/>
            <pc:sldMk cId="4052935692" sldId="834"/>
            <ac:graphicFrameMk id="4" creationId="{BE1469CD-1848-C532-3DBC-B26FE93B69B6}"/>
          </ac:graphicFrameMkLst>
        </pc:graphicFrameChg>
      </pc:sldChg>
      <pc:sldChg chg="addSp modSp add mod">
        <pc:chgData name="Ahmed Hassan" userId="47750a22-629f-416f-a96d-609d36c2ca96" providerId="ADAL" clId="{70E69CF8-7624-8743-890E-D9C6895B7407}" dt="2025-07-14T18:12:00.194" v="2128" actId="20577"/>
        <pc:sldMkLst>
          <pc:docMk/>
          <pc:sldMk cId="91674232" sldId="835"/>
        </pc:sldMkLst>
        <pc:spChg chg="mod">
          <ac:chgData name="Ahmed Hassan" userId="47750a22-629f-416f-a96d-609d36c2ca96" providerId="ADAL" clId="{70E69CF8-7624-8743-890E-D9C6895B7407}" dt="2025-07-14T10:55:16.314" v="399"/>
          <ac:spMkLst>
            <pc:docMk/>
            <pc:sldMk cId="91674232" sldId="835"/>
            <ac:spMk id="11" creationId="{09EA24C8-17DF-B387-BC8C-19474445A7D0}"/>
          </ac:spMkLst>
        </pc:spChg>
        <pc:spChg chg="mod">
          <ac:chgData name="Ahmed Hassan" userId="47750a22-629f-416f-a96d-609d36c2ca96" providerId="ADAL" clId="{70E69CF8-7624-8743-890E-D9C6895B7407}" dt="2025-07-14T18:12:00.194" v="2128" actId="20577"/>
          <ac:spMkLst>
            <pc:docMk/>
            <pc:sldMk cId="91674232" sldId="835"/>
            <ac:spMk id="15" creationId="{82F69F08-2E2F-687A-7B86-0CF8E9AD20DD}"/>
          </ac:spMkLst>
        </pc:spChg>
        <pc:picChg chg="add mod">
          <ac:chgData name="Ahmed Hassan" userId="47750a22-629f-416f-a96d-609d36c2ca96" providerId="ADAL" clId="{70E69CF8-7624-8743-890E-D9C6895B7407}" dt="2025-07-14T18:11:36.817" v="2120" actId="1076"/>
          <ac:picMkLst>
            <pc:docMk/>
            <pc:sldMk cId="91674232" sldId="835"/>
            <ac:picMk id="4" creationId="{DC16678D-2D3B-455A-A0BD-0B7B357C9C84}"/>
          </ac:picMkLst>
        </pc:picChg>
      </pc:sldChg>
      <pc:sldChg chg="del">
        <pc:chgData name="Ahmed Hassan" userId="47750a22-629f-416f-a96d-609d36c2ca96" providerId="ADAL" clId="{70E69CF8-7624-8743-890E-D9C6895B7407}" dt="2025-07-09T17:33:08.241" v="22" actId="2696"/>
        <pc:sldMkLst>
          <pc:docMk/>
          <pc:sldMk cId="3133922053" sldId="835"/>
        </pc:sldMkLst>
      </pc:sldChg>
      <pc:sldChg chg="del">
        <pc:chgData name="Ahmed Hassan" userId="47750a22-629f-416f-a96d-609d36c2ca96" providerId="ADAL" clId="{70E69CF8-7624-8743-890E-D9C6895B7407}" dt="2025-07-09T17:33:08.774" v="23" actId="2696"/>
        <pc:sldMkLst>
          <pc:docMk/>
          <pc:sldMk cId="1954386059" sldId="836"/>
        </pc:sldMkLst>
      </pc:sldChg>
      <pc:sldChg chg="addSp modSp add mod">
        <pc:chgData name="Ahmed Hassan" userId="47750a22-629f-416f-a96d-609d36c2ca96" providerId="ADAL" clId="{70E69CF8-7624-8743-890E-D9C6895B7407}" dt="2025-07-14T18:16:08.196" v="2230" actId="115"/>
        <pc:sldMkLst>
          <pc:docMk/>
          <pc:sldMk cId="2138854308" sldId="836"/>
        </pc:sldMkLst>
        <pc:spChg chg="mod">
          <ac:chgData name="Ahmed Hassan" userId="47750a22-629f-416f-a96d-609d36c2ca96" providerId="ADAL" clId="{70E69CF8-7624-8743-890E-D9C6895B7407}" dt="2025-07-14T10:55:50.875" v="410"/>
          <ac:spMkLst>
            <pc:docMk/>
            <pc:sldMk cId="2138854308" sldId="836"/>
            <ac:spMk id="11" creationId="{77533F6E-7A72-59AA-C7A3-71B5888FD613}"/>
          </ac:spMkLst>
        </pc:spChg>
        <pc:spChg chg="mod">
          <ac:chgData name="Ahmed Hassan" userId="47750a22-629f-416f-a96d-609d36c2ca96" providerId="ADAL" clId="{70E69CF8-7624-8743-890E-D9C6895B7407}" dt="2025-07-14T18:16:08.196" v="2230" actId="115"/>
          <ac:spMkLst>
            <pc:docMk/>
            <pc:sldMk cId="2138854308" sldId="836"/>
            <ac:spMk id="15" creationId="{3DBECF22-C984-CA59-2CAE-3348082E7EDD}"/>
          </ac:spMkLst>
        </pc:spChg>
        <pc:graphicFrameChg chg="add mod modGraphic">
          <ac:chgData name="Ahmed Hassan" userId="47750a22-629f-416f-a96d-609d36c2ca96" providerId="ADAL" clId="{70E69CF8-7624-8743-890E-D9C6895B7407}" dt="2025-07-14T18:15:58.067" v="2228" actId="12385"/>
          <ac:graphicFrameMkLst>
            <pc:docMk/>
            <pc:sldMk cId="2138854308" sldId="836"/>
            <ac:graphicFrameMk id="4" creationId="{08F678D4-58EB-2969-0BC8-8E1E88FFB36C}"/>
          </ac:graphicFrameMkLst>
        </pc:graphicFrameChg>
      </pc:sldChg>
      <pc:sldChg chg="del">
        <pc:chgData name="Ahmed Hassan" userId="47750a22-629f-416f-a96d-609d36c2ca96" providerId="ADAL" clId="{70E69CF8-7624-8743-890E-D9C6895B7407}" dt="2025-07-09T17:33:09.182" v="24" actId="2696"/>
        <pc:sldMkLst>
          <pc:docMk/>
          <pc:sldMk cId="825190600" sldId="837"/>
        </pc:sldMkLst>
      </pc:sldChg>
      <pc:sldChg chg="addSp modSp add mod">
        <pc:chgData name="Ahmed Hassan" userId="47750a22-629f-416f-a96d-609d36c2ca96" providerId="ADAL" clId="{70E69CF8-7624-8743-890E-D9C6895B7407}" dt="2025-07-14T18:17:33.714" v="2250" actId="1036"/>
        <pc:sldMkLst>
          <pc:docMk/>
          <pc:sldMk cId="1501678035" sldId="837"/>
        </pc:sldMkLst>
        <pc:spChg chg="mod">
          <ac:chgData name="Ahmed Hassan" userId="47750a22-629f-416f-a96d-609d36c2ca96" providerId="ADAL" clId="{70E69CF8-7624-8743-890E-D9C6895B7407}" dt="2025-07-14T10:57:09.034" v="430"/>
          <ac:spMkLst>
            <pc:docMk/>
            <pc:sldMk cId="1501678035" sldId="837"/>
            <ac:spMk id="11" creationId="{4BFBC014-3FFB-6E53-6FA7-B11DAA8356BA}"/>
          </ac:spMkLst>
        </pc:spChg>
        <pc:spChg chg="mod">
          <ac:chgData name="Ahmed Hassan" userId="47750a22-629f-416f-a96d-609d36c2ca96" providerId="ADAL" clId="{70E69CF8-7624-8743-890E-D9C6895B7407}" dt="2025-07-14T18:17:33.714" v="2250" actId="1036"/>
          <ac:spMkLst>
            <pc:docMk/>
            <pc:sldMk cId="1501678035" sldId="837"/>
            <ac:spMk id="15" creationId="{DF1A4D6A-DC84-80CB-A6F7-9488442D7BA8}"/>
          </ac:spMkLst>
        </pc:spChg>
        <pc:graphicFrameChg chg="add mod modGraphic">
          <ac:chgData name="Ahmed Hassan" userId="47750a22-629f-416f-a96d-609d36c2ca96" providerId="ADAL" clId="{70E69CF8-7624-8743-890E-D9C6895B7407}" dt="2025-07-14T18:17:25.353" v="2242" actId="1076"/>
          <ac:graphicFrameMkLst>
            <pc:docMk/>
            <pc:sldMk cId="1501678035" sldId="837"/>
            <ac:graphicFrameMk id="4" creationId="{251C01F2-CFE6-51A0-7C22-1CCD964D4E74}"/>
          </ac:graphicFrameMkLst>
        </pc:graphicFrameChg>
      </pc:sldChg>
      <pc:sldChg chg="del">
        <pc:chgData name="Ahmed Hassan" userId="47750a22-629f-416f-a96d-609d36c2ca96" providerId="ADAL" clId="{70E69CF8-7624-8743-890E-D9C6895B7407}" dt="2025-07-09T17:33:09.540" v="25" actId="2696"/>
        <pc:sldMkLst>
          <pc:docMk/>
          <pc:sldMk cId="1215442913" sldId="838"/>
        </pc:sldMkLst>
      </pc:sldChg>
      <pc:sldChg chg="modSp add mod">
        <pc:chgData name="Ahmed Hassan" userId="47750a22-629f-416f-a96d-609d36c2ca96" providerId="ADAL" clId="{70E69CF8-7624-8743-890E-D9C6895B7407}" dt="2025-07-14T18:20:53.361" v="2400" actId="1036"/>
        <pc:sldMkLst>
          <pc:docMk/>
          <pc:sldMk cId="1488325831" sldId="838"/>
        </pc:sldMkLst>
        <pc:spChg chg="mod">
          <ac:chgData name="Ahmed Hassan" userId="47750a22-629f-416f-a96d-609d36c2ca96" providerId="ADAL" clId="{70E69CF8-7624-8743-890E-D9C6895B7407}" dt="2025-07-14T10:58:20.082" v="455"/>
          <ac:spMkLst>
            <pc:docMk/>
            <pc:sldMk cId="1488325831" sldId="838"/>
            <ac:spMk id="11" creationId="{0A380EAA-5BBE-89B2-61DC-60B7F82F38E5}"/>
          </ac:spMkLst>
        </pc:spChg>
        <pc:spChg chg="mod">
          <ac:chgData name="Ahmed Hassan" userId="47750a22-629f-416f-a96d-609d36c2ca96" providerId="ADAL" clId="{70E69CF8-7624-8743-890E-D9C6895B7407}" dt="2025-07-14T18:20:53.361" v="2400" actId="1036"/>
          <ac:spMkLst>
            <pc:docMk/>
            <pc:sldMk cId="1488325831" sldId="838"/>
            <ac:spMk id="15" creationId="{65DF003D-150E-7125-E6C3-134D3730AF2D}"/>
          </ac:spMkLst>
        </pc:spChg>
      </pc:sldChg>
      <pc:sldChg chg="modSp add mod">
        <pc:chgData name="Ahmed Hassan" userId="47750a22-629f-416f-a96d-609d36c2ca96" providerId="ADAL" clId="{70E69CF8-7624-8743-890E-D9C6895B7407}" dt="2025-07-14T18:21:53.097" v="2422" actId="14100"/>
        <pc:sldMkLst>
          <pc:docMk/>
          <pc:sldMk cId="87472352" sldId="839"/>
        </pc:sldMkLst>
        <pc:spChg chg="mod">
          <ac:chgData name="Ahmed Hassan" userId="47750a22-629f-416f-a96d-609d36c2ca96" providerId="ADAL" clId="{70E69CF8-7624-8743-890E-D9C6895B7407}" dt="2025-07-14T12:08:25.445" v="478"/>
          <ac:spMkLst>
            <pc:docMk/>
            <pc:sldMk cId="87472352" sldId="839"/>
            <ac:spMk id="11" creationId="{BEB4C47A-9132-680D-047D-19D3336554C7}"/>
          </ac:spMkLst>
        </pc:spChg>
        <pc:spChg chg="mod">
          <ac:chgData name="Ahmed Hassan" userId="47750a22-629f-416f-a96d-609d36c2ca96" providerId="ADAL" clId="{70E69CF8-7624-8743-890E-D9C6895B7407}" dt="2025-07-14T18:21:53.097" v="2422" actId="14100"/>
          <ac:spMkLst>
            <pc:docMk/>
            <pc:sldMk cId="87472352" sldId="839"/>
            <ac:spMk id="15" creationId="{73EF5518-059C-B1D8-59F4-8698E3A9DD2C}"/>
          </ac:spMkLst>
        </pc:spChg>
      </pc:sldChg>
      <pc:sldChg chg="del">
        <pc:chgData name="Ahmed Hassan" userId="47750a22-629f-416f-a96d-609d36c2ca96" providerId="ADAL" clId="{70E69CF8-7624-8743-890E-D9C6895B7407}" dt="2025-07-09T17:33:09.901" v="26" actId="2696"/>
        <pc:sldMkLst>
          <pc:docMk/>
          <pc:sldMk cId="2752680274" sldId="839"/>
        </pc:sldMkLst>
      </pc:sldChg>
      <pc:sldChg chg="del">
        <pc:chgData name="Ahmed Hassan" userId="47750a22-629f-416f-a96d-609d36c2ca96" providerId="ADAL" clId="{70E69CF8-7624-8743-890E-D9C6895B7407}" dt="2025-07-09T17:33:10.276" v="27" actId="2696"/>
        <pc:sldMkLst>
          <pc:docMk/>
          <pc:sldMk cId="896398575" sldId="840"/>
        </pc:sldMkLst>
      </pc:sldChg>
      <pc:sldChg chg="modSp add mod">
        <pc:chgData name="Ahmed Hassan" userId="47750a22-629f-416f-a96d-609d36c2ca96" providerId="ADAL" clId="{70E69CF8-7624-8743-890E-D9C6895B7407}" dt="2025-07-14T18:22:49.537" v="2443" actId="20577"/>
        <pc:sldMkLst>
          <pc:docMk/>
          <pc:sldMk cId="1568189660" sldId="840"/>
        </pc:sldMkLst>
        <pc:spChg chg="mod">
          <ac:chgData name="Ahmed Hassan" userId="47750a22-629f-416f-a96d-609d36c2ca96" providerId="ADAL" clId="{70E69CF8-7624-8743-890E-D9C6895B7407}" dt="2025-07-14T12:09:12.734" v="496"/>
          <ac:spMkLst>
            <pc:docMk/>
            <pc:sldMk cId="1568189660" sldId="840"/>
            <ac:spMk id="11" creationId="{A19295AE-EB86-FFE4-D0A8-105588A2CBBC}"/>
          </ac:spMkLst>
        </pc:spChg>
        <pc:spChg chg="mod">
          <ac:chgData name="Ahmed Hassan" userId="47750a22-629f-416f-a96d-609d36c2ca96" providerId="ADAL" clId="{70E69CF8-7624-8743-890E-D9C6895B7407}" dt="2025-07-14T18:22:49.537" v="2443" actId="20577"/>
          <ac:spMkLst>
            <pc:docMk/>
            <pc:sldMk cId="1568189660" sldId="840"/>
            <ac:spMk id="15" creationId="{1E53B82B-4534-09D3-5EBC-B054385565CB}"/>
          </ac:spMkLst>
        </pc:spChg>
      </pc:sldChg>
      <pc:sldChg chg="del">
        <pc:chgData name="Ahmed Hassan" userId="47750a22-629f-416f-a96d-609d36c2ca96" providerId="ADAL" clId="{70E69CF8-7624-8743-890E-D9C6895B7407}" dt="2025-07-09T17:33:10.631" v="28" actId="2696"/>
        <pc:sldMkLst>
          <pc:docMk/>
          <pc:sldMk cId="2342345366" sldId="841"/>
        </pc:sldMkLst>
      </pc:sldChg>
      <pc:sldChg chg="modSp add mod">
        <pc:chgData name="Ahmed Hassan" userId="47750a22-629f-416f-a96d-609d36c2ca96" providerId="ADAL" clId="{70E69CF8-7624-8743-890E-D9C6895B7407}" dt="2025-07-14T18:23:44.448" v="2469" actId="20577"/>
        <pc:sldMkLst>
          <pc:docMk/>
          <pc:sldMk cId="3186268118" sldId="841"/>
        </pc:sldMkLst>
        <pc:spChg chg="mod">
          <ac:chgData name="Ahmed Hassan" userId="47750a22-629f-416f-a96d-609d36c2ca96" providerId="ADAL" clId="{70E69CF8-7624-8743-890E-D9C6895B7407}" dt="2025-07-14T18:23:03.881" v="2445" actId="1076"/>
          <ac:spMkLst>
            <pc:docMk/>
            <pc:sldMk cId="3186268118" sldId="841"/>
            <ac:spMk id="11" creationId="{6A8A3B94-CB6C-A810-FE40-6F1D3AF45B25}"/>
          </ac:spMkLst>
        </pc:spChg>
        <pc:spChg chg="mod">
          <ac:chgData name="Ahmed Hassan" userId="47750a22-629f-416f-a96d-609d36c2ca96" providerId="ADAL" clId="{70E69CF8-7624-8743-890E-D9C6895B7407}" dt="2025-07-14T18:23:44.448" v="2469" actId="20577"/>
          <ac:spMkLst>
            <pc:docMk/>
            <pc:sldMk cId="3186268118" sldId="841"/>
            <ac:spMk id="15" creationId="{7E03E533-D80C-F92A-6D94-5E5C01F4E696}"/>
          </ac:spMkLst>
        </pc:spChg>
      </pc:sldChg>
      <pc:sldChg chg="del">
        <pc:chgData name="Ahmed Hassan" userId="47750a22-629f-416f-a96d-609d36c2ca96" providerId="ADAL" clId="{70E69CF8-7624-8743-890E-D9C6895B7407}" dt="2025-07-09T17:33:16.392" v="30" actId="2696"/>
        <pc:sldMkLst>
          <pc:docMk/>
          <pc:sldMk cId="1850275613" sldId="842"/>
        </pc:sldMkLst>
      </pc:sldChg>
      <pc:sldChg chg="modSp add mod">
        <pc:chgData name="Ahmed Hassan" userId="47750a22-629f-416f-a96d-609d36c2ca96" providerId="ADAL" clId="{70E69CF8-7624-8743-890E-D9C6895B7407}" dt="2025-07-14T18:25:52.364" v="2524" actId="255"/>
        <pc:sldMkLst>
          <pc:docMk/>
          <pc:sldMk cId="3384998310" sldId="842"/>
        </pc:sldMkLst>
        <pc:spChg chg="mod">
          <ac:chgData name="Ahmed Hassan" userId="47750a22-629f-416f-a96d-609d36c2ca96" providerId="ADAL" clId="{70E69CF8-7624-8743-890E-D9C6895B7407}" dt="2025-07-14T12:10:24.926" v="518"/>
          <ac:spMkLst>
            <pc:docMk/>
            <pc:sldMk cId="3384998310" sldId="842"/>
            <ac:spMk id="11" creationId="{7C464A52-AC69-0496-8828-EBB043C0F35F}"/>
          </ac:spMkLst>
        </pc:spChg>
        <pc:spChg chg="mod">
          <ac:chgData name="Ahmed Hassan" userId="47750a22-629f-416f-a96d-609d36c2ca96" providerId="ADAL" clId="{70E69CF8-7624-8743-890E-D9C6895B7407}" dt="2025-07-14T18:25:52.364" v="2524" actId="255"/>
          <ac:spMkLst>
            <pc:docMk/>
            <pc:sldMk cId="3384998310" sldId="842"/>
            <ac:spMk id="15" creationId="{D4779576-CC30-9FFB-A966-6CED7707111E}"/>
          </ac:spMkLst>
        </pc:spChg>
      </pc:sldChg>
      <pc:sldChg chg="del">
        <pc:chgData name="Ahmed Hassan" userId="47750a22-629f-416f-a96d-609d36c2ca96" providerId="ADAL" clId="{70E69CF8-7624-8743-890E-D9C6895B7407}" dt="2025-07-09T17:33:16.780" v="31" actId="2696"/>
        <pc:sldMkLst>
          <pc:docMk/>
          <pc:sldMk cId="1323867630" sldId="843"/>
        </pc:sldMkLst>
      </pc:sldChg>
      <pc:sldChg chg="modSp add mod">
        <pc:chgData name="Ahmed Hassan" userId="47750a22-629f-416f-a96d-609d36c2ca96" providerId="ADAL" clId="{70E69CF8-7624-8743-890E-D9C6895B7407}" dt="2025-07-14T18:26:25.978" v="2532" actId="113"/>
        <pc:sldMkLst>
          <pc:docMk/>
          <pc:sldMk cId="1986554584" sldId="843"/>
        </pc:sldMkLst>
        <pc:spChg chg="mod">
          <ac:chgData name="Ahmed Hassan" userId="47750a22-629f-416f-a96d-609d36c2ca96" providerId="ADAL" clId="{70E69CF8-7624-8743-890E-D9C6895B7407}" dt="2025-07-14T12:10:58.842" v="528"/>
          <ac:spMkLst>
            <pc:docMk/>
            <pc:sldMk cId="1986554584" sldId="843"/>
            <ac:spMk id="11" creationId="{768BE941-0029-6E45-8127-E34CE3FD6EFD}"/>
          </ac:spMkLst>
        </pc:spChg>
        <pc:spChg chg="mod">
          <ac:chgData name="Ahmed Hassan" userId="47750a22-629f-416f-a96d-609d36c2ca96" providerId="ADAL" clId="{70E69CF8-7624-8743-890E-D9C6895B7407}" dt="2025-07-14T18:26:25.978" v="2532" actId="113"/>
          <ac:spMkLst>
            <pc:docMk/>
            <pc:sldMk cId="1986554584" sldId="843"/>
            <ac:spMk id="15" creationId="{4F63B376-48A4-4634-B61E-77CF73391B43}"/>
          </ac:spMkLst>
        </pc:spChg>
      </pc:sldChg>
      <pc:sldChg chg="del">
        <pc:chgData name="Ahmed Hassan" userId="47750a22-629f-416f-a96d-609d36c2ca96" providerId="ADAL" clId="{70E69CF8-7624-8743-890E-D9C6895B7407}" dt="2025-07-09T17:33:17.595" v="33" actId="2696"/>
        <pc:sldMkLst>
          <pc:docMk/>
          <pc:sldMk cId="304199379" sldId="844"/>
        </pc:sldMkLst>
      </pc:sldChg>
      <pc:sldChg chg="addSp modSp add mod">
        <pc:chgData name="Ahmed Hassan" userId="47750a22-629f-416f-a96d-609d36c2ca96" providerId="ADAL" clId="{70E69CF8-7624-8743-890E-D9C6895B7407}" dt="2025-07-14T18:28:34.297" v="2571" actId="1076"/>
        <pc:sldMkLst>
          <pc:docMk/>
          <pc:sldMk cId="2877834243" sldId="844"/>
        </pc:sldMkLst>
        <pc:spChg chg="mod">
          <ac:chgData name="Ahmed Hassan" userId="47750a22-629f-416f-a96d-609d36c2ca96" providerId="ADAL" clId="{70E69CF8-7624-8743-890E-D9C6895B7407}" dt="2025-07-14T12:11:32.071" v="539"/>
          <ac:spMkLst>
            <pc:docMk/>
            <pc:sldMk cId="2877834243" sldId="844"/>
            <ac:spMk id="11" creationId="{D9D819FA-446B-0777-3DEF-661DE524B4E6}"/>
          </ac:spMkLst>
        </pc:spChg>
        <pc:spChg chg="mod">
          <ac:chgData name="Ahmed Hassan" userId="47750a22-629f-416f-a96d-609d36c2ca96" providerId="ADAL" clId="{70E69CF8-7624-8743-890E-D9C6895B7407}" dt="2025-07-14T18:28:29.196" v="2570" actId="14100"/>
          <ac:spMkLst>
            <pc:docMk/>
            <pc:sldMk cId="2877834243" sldId="844"/>
            <ac:spMk id="15" creationId="{78BCF57C-6619-D8CF-8794-FE9E0A52A808}"/>
          </ac:spMkLst>
        </pc:spChg>
        <pc:graphicFrameChg chg="add mod modGraphic">
          <ac:chgData name="Ahmed Hassan" userId="47750a22-629f-416f-a96d-609d36c2ca96" providerId="ADAL" clId="{70E69CF8-7624-8743-890E-D9C6895B7407}" dt="2025-07-14T18:28:34.297" v="2571" actId="1076"/>
          <ac:graphicFrameMkLst>
            <pc:docMk/>
            <pc:sldMk cId="2877834243" sldId="844"/>
            <ac:graphicFrameMk id="4" creationId="{A35146A9-1B0D-341C-6942-624EAA67388E}"/>
          </ac:graphicFrameMkLst>
        </pc:graphicFrameChg>
      </pc:sldChg>
      <pc:sldChg chg="modSp add mod">
        <pc:chgData name="Ahmed Hassan" userId="47750a22-629f-416f-a96d-609d36c2ca96" providerId="ADAL" clId="{70E69CF8-7624-8743-890E-D9C6895B7407}" dt="2025-07-14T18:29:40.058" v="2593"/>
        <pc:sldMkLst>
          <pc:docMk/>
          <pc:sldMk cId="2002306098" sldId="845"/>
        </pc:sldMkLst>
        <pc:spChg chg="mod">
          <ac:chgData name="Ahmed Hassan" userId="47750a22-629f-416f-a96d-609d36c2ca96" providerId="ADAL" clId="{70E69CF8-7624-8743-890E-D9C6895B7407}" dt="2025-07-14T12:12:22.363" v="554"/>
          <ac:spMkLst>
            <pc:docMk/>
            <pc:sldMk cId="2002306098" sldId="845"/>
            <ac:spMk id="11" creationId="{BE54E177-CB9E-A3D8-2658-7E02274B26E6}"/>
          </ac:spMkLst>
        </pc:spChg>
        <pc:spChg chg="mod">
          <ac:chgData name="Ahmed Hassan" userId="47750a22-629f-416f-a96d-609d36c2ca96" providerId="ADAL" clId="{70E69CF8-7624-8743-890E-D9C6895B7407}" dt="2025-07-14T18:29:40.058" v="2593"/>
          <ac:spMkLst>
            <pc:docMk/>
            <pc:sldMk cId="2002306098" sldId="845"/>
            <ac:spMk id="15" creationId="{2B41CE7F-D635-7708-9A98-8EAD018B59F1}"/>
          </ac:spMkLst>
        </pc:spChg>
      </pc:sldChg>
      <pc:sldChg chg="del">
        <pc:chgData name="Ahmed Hassan" userId="47750a22-629f-416f-a96d-609d36c2ca96" providerId="ADAL" clId="{70E69CF8-7624-8743-890E-D9C6895B7407}" dt="2025-07-09T17:33:18.026" v="34" actId="2696"/>
        <pc:sldMkLst>
          <pc:docMk/>
          <pc:sldMk cId="3260297598" sldId="845"/>
        </pc:sldMkLst>
      </pc:sldChg>
      <pc:sldChg chg="del">
        <pc:chgData name="Ahmed Hassan" userId="47750a22-629f-416f-a96d-609d36c2ca96" providerId="ADAL" clId="{70E69CF8-7624-8743-890E-D9C6895B7407}" dt="2025-07-09T17:33:18.402" v="35" actId="2696"/>
        <pc:sldMkLst>
          <pc:docMk/>
          <pc:sldMk cId="126632" sldId="846"/>
        </pc:sldMkLst>
      </pc:sldChg>
      <pc:sldChg chg="modSp add mod">
        <pc:chgData name="Ahmed Hassan" userId="47750a22-629f-416f-a96d-609d36c2ca96" providerId="ADAL" clId="{70E69CF8-7624-8743-890E-D9C6895B7407}" dt="2025-07-14T18:30:19.582" v="2609" actId="20577"/>
        <pc:sldMkLst>
          <pc:docMk/>
          <pc:sldMk cId="2394334779" sldId="846"/>
        </pc:sldMkLst>
        <pc:spChg chg="mod">
          <ac:chgData name="Ahmed Hassan" userId="47750a22-629f-416f-a96d-609d36c2ca96" providerId="ADAL" clId="{70E69CF8-7624-8743-890E-D9C6895B7407}" dt="2025-07-14T12:13:07.813" v="574"/>
          <ac:spMkLst>
            <pc:docMk/>
            <pc:sldMk cId="2394334779" sldId="846"/>
            <ac:spMk id="11" creationId="{5DEF2CBF-796E-BE92-A6E7-49F1B6DDEC26}"/>
          </ac:spMkLst>
        </pc:spChg>
        <pc:spChg chg="mod">
          <ac:chgData name="Ahmed Hassan" userId="47750a22-629f-416f-a96d-609d36c2ca96" providerId="ADAL" clId="{70E69CF8-7624-8743-890E-D9C6895B7407}" dt="2025-07-14T18:30:19.582" v="2609" actId="20577"/>
          <ac:spMkLst>
            <pc:docMk/>
            <pc:sldMk cId="2394334779" sldId="846"/>
            <ac:spMk id="15" creationId="{F5B6841A-09B7-1571-C4F2-4EF9F609E0B7}"/>
          </ac:spMkLst>
        </pc:spChg>
      </pc:sldChg>
      <pc:sldChg chg="del">
        <pc:chgData name="Ahmed Hassan" userId="47750a22-629f-416f-a96d-609d36c2ca96" providerId="ADAL" clId="{70E69CF8-7624-8743-890E-D9C6895B7407}" dt="2025-07-09T17:33:18.794" v="36" actId="2696"/>
        <pc:sldMkLst>
          <pc:docMk/>
          <pc:sldMk cId="1969789444" sldId="847"/>
        </pc:sldMkLst>
      </pc:sldChg>
      <pc:sldChg chg="modSp add mod">
        <pc:chgData name="Ahmed Hassan" userId="47750a22-629f-416f-a96d-609d36c2ca96" providerId="ADAL" clId="{70E69CF8-7624-8743-890E-D9C6895B7407}" dt="2025-07-14T18:31:26.568" v="2622" actId="20577"/>
        <pc:sldMkLst>
          <pc:docMk/>
          <pc:sldMk cId="3062236816" sldId="847"/>
        </pc:sldMkLst>
        <pc:spChg chg="mod">
          <ac:chgData name="Ahmed Hassan" userId="47750a22-629f-416f-a96d-609d36c2ca96" providerId="ADAL" clId="{70E69CF8-7624-8743-890E-D9C6895B7407}" dt="2025-07-14T12:13:37.028" v="585"/>
          <ac:spMkLst>
            <pc:docMk/>
            <pc:sldMk cId="3062236816" sldId="847"/>
            <ac:spMk id="11" creationId="{9EA94253-DDA8-A1F2-2EAB-C1B0167DE07A}"/>
          </ac:spMkLst>
        </pc:spChg>
        <pc:spChg chg="mod">
          <ac:chgData name="Ahmed Hassan" userId="47750a22-629f-416f-a96d-609d36c2ca96" providerId="ADAL" clId="{70E69CF8-7624-8743-890E-D9C6895B7407}" dt="2025-07-14T18:31:26.568" v="2622" actId="20577"/>
          <ac:spMkLst>
            <pc:docMk/>
            <pc:sldMk cId="3062236816" sldId="847"/>
            <ac:spMk id="15" creationId="{53AA07D9-9DB4-FF34-D3DE-D368679D540D}"/>
          </ac:spMkLst>
        </pc:spChg>
      </pc:sldChg>
      <pc:sldChg chg="addSp delSp modSp add mod">
        <pc:chgData name="Ahmed Hassan" userId="47750a22-629f-416f-a96d-609d36c2ca96" providerId="ADAL" clId="{70E69CF8-7624-8743-890E-D9C6895B7407}" dt="2025-07-14T18:32:52.488" v="2646" actId="1035"/>
        <pc:sldMkLst>
          <pc:docMk/>
          <pc:sldMk cId="1094883260" sldId="848"/>
        </pc:sldMkLst>
        <pc:spChg chg="add del mod">
          <ac:chgData name="Ahmed Hassan" userId="47750a22-629f-416f-a96d-609d36c2ca96" providerId="ADAL" clId="{70E69CF8-7624-8743-890E-D9C6895B7407}" dt="2025-07-14T12:14:52.151" v="617"/>
          <ac:spMkLst>
            <pc:docMk/>
            <pc:sldMk cId="1094883260" sldId="848"/>
            <ac:spMk id="4" creationId="{DBE00C3B-370C-21A6-A2BF-DE50F98D9B21}"/>
          </ac:spMkLst>
        </pc:spChg>
        <pc:spChg chg="mod">
          <ac:chgData name="Ahmed Hassan" userId="47750a22-629f-416f-a96d-609d36c2ca96" providerId="ADAL" clId="{70E69CF8-7624-8743-890E-D9C6895B7407}" dt="2025-07-14T12:14:15.232" v="603"/>
          <ac:spMkLst>
            <pc:docMk/>
            <pc:sldMk cId="1094883260" sldId="848"/>
            <ac:spMk id="11" creationId="{8C0584A5-77C4-EB5B-DF6B-FEB097CC9554}"/>
          </ac:spMkLst>
        </pc:spChg>
        <pc:spChg chg="mod">
          <ac:chgData name="Ahmed Hassan" userId="47750a22-629f-416f-a96d-609d36c2ca96" providerId="ADAL" clId="{70E69CF8-7624-8743-890E-D9C6895B7407}" dt="2025-07-14T18:32:46.384" v="2639" actId="255"/>
          <ac:spMkLst>
            <pc:docMk/>
            <pc:sldMk cId="1094883260" sldId="848"/>
            <ac:spMk id="15" creationId="{7D7713A4-6E1A-BBA1-8099-79075BE97E26}"/>
          </ac:spMkLst>
        </pc:spChg>
        <pc:graphicFrameChg chg="add mod modGraphic">
          <ac:chgData name="Ahmed Hassan" userId="47750a22-629f-416f-a96d-609d36c2ca96" providerId="ADAL" clId="{70E69CF8-7624-8743-890E-D9C6895B7407}" dt="2025-07-14T18:32:52.488" v="2646" actId="1035"/>
          <ac:graphicFrameMkLst>
            <pc:docMk/>
            <pc:sldMk cId="1094883260" sldId="848"/>
            <ac:graphicFrameMk id="5" creationId="{11CDD2BB-CC20-2CCE-E17C-649FE5E12854}"/>
          </ac:graphicFrameMkLst>
        </pc:graphicFrameChg>
      </pc:sldChg>
      <pc:sldChg chg="addSp delSp modSp add mod">
        <pc:chgData name="Ahmed Hassan" userId="47750a22-629f-416f-a96d-609d36c2ca96" providerId="ADAL" clId="{70E69CF8-7624-8743-890E-D9C6895B7407}" dt="2025-07-14T18:33:17.167" v="2651" actId="20577"/>
        <pc:sldMkLst>
          <pc:docMk/>
          <pc:sldMk cId="3497318232" sldId="849"/>
        </pc:sldMkLst>
        <pc:spChg chg="add del mod">
          <ac:chgData name="Ahmed Hassan" userId="47750a22-629f-416f-a96d-609d36c2ca96" providerId="ADAL" clId="{70E69CF8-7624-8743-890E-D9C6895B7407}" dt="2025-07-14T12:15:26.741" v="627"/>
          <ac:spMkLst>
            <pc:docMk/>
            <pc:sldMk cId="3497318232" sldId="849"/>
            <ac:spMk id="4" creationId="{FBB31727-280C-EA7E-D10C-F506E93B0BFF}"/>
          </ac:spMkLst>
        </pc:spChg>
        <pc:spChg chg="mod">
          <ac:chgData name="Ahmed Hassan" userId="47750a22-629f-416f-a96d-609d36c2ca96" providerId="ADAL" clId="{70E69CF8-7624-8743-890E-D9C6895B7407}" dt="2025-07-14T12:14:57.425" v="618"/>
          <ac:spMkLst>
            <pc:docMk/>
            <pc:sldMk cId="3497318232" sldId="849"/>
            <ac:spMk id="11" creationId="{06BADA34-5401-BCB4-3AC8-170F7896D772}"/>
          </ac:spMkLst>
        </pc:spChg>
        <pc:spChg chg="mod">
          <ac:chgData name="Ahmed Hassan" userId="47750a22-629f-416f-a96d-609d36c2ca96" providerId="ADAL" clId="{70E69CF8-7624-8743-890E-D9C6895B7407}" dt="2025-07-14T18:33:17.167" v="2651" actId="20577"/>
          <ac:spMkLst>
            <pc:docMk/>
            <pc:sldMk cId="3497318232" sldId="849"/>
            <ac:spMk id="15" creationId="{15886F9F-98D3-8187-CD35-2FD1B4C4CD7F}"/>
          </ac:spMkLst>
        </pc:spChg>
        <pc:graphicFrameChg chg="add mod modGraphic">
          <ac:chgData name="Ahmed Hassan" userId="47750a22-629f-416f-a96d-609d36c2ca96" providerId="ADAL" clId="{70E69CF8-7624-8743-890E-D9C6895B7407}" dt="2025-07-14T18:33:11.573" v="2649" actId="12385"/>
          <ac:graphicFrameMkLst>
            <pc:docMk/>
            <pc:sldMk cId="3497318232" sldId="849"/>
            <ac:graphicFrameMk id="5" creationId="{04504FA2-A396-BA5B-5063-7F512F2C5C18}"/>
          </ac:graphicFrameMkLst>
        </pc:graphicFrameChg>
      </pc:sldChg>
      <pc:sldChg chg="del">
        <pc:chgData name="Ahmed Hassan" userId="47750a22-629f-416f-a96d-609d36c2ca96" providerId="ADAL" clId="{70E69CF8-7624-8743-890E-D9C6895B7407}" dt="2025-07-09T17:33:19.146" v="37" actId="2696"/>
        <pc:sldMkLst>
          <pc:docMk/>
          <pc:sldMk cId="190291679" sldId="850"/>
        </pc:sldMkLst>
      </pc:sldChg>
      <pc:sldChg chg="modSp add mod">
        <pc:chgData name="Ahmed Hassan" userId="47750a22-629f-416f-a96d-609d36c2ca96" providerId="ADAL" clId="{70E69CF8-7624-8743-890E-D9C6895B7407}" dt="2025-07-14T18:34:17.429" v="2670" actId="20577"/>
        <pc:sldMkLst>
          <pc:docMk/>
          <pc:sldMk cId="1011463057" sldId="850"/>
        </pc:sldMkLst>
        <pc:spChg chg="mod">
          <ac:chgData name="Ahmed Hassan" userId="47750a22-629f-416f-a96d-609d36c2ca96" providerId="ADAL" clId="{70E69CF8-7624-8743-890E-D9C6895B7407}" dt="2025-07-14T12:15:39.929" v="630"/>
          <ac:spMkLst>
            <pc:docMk/>
            <pc:sldMk cId="1011463057" sldId="850"/>
            <ac:spMk id="11" creationId="{C42A14A6-8A0A-DD0C-FE7D-65416EF7B719}"/>
          </ac:spMkLst>
        </pc:spChg>
        <pc:spChg chg="mod">
          <ac:chgData name="Ahmed Hassan" userId="47750a22-629f-416f-a96d-609d36c2ca96" providerId="ADAL" clId="{70E69CF8-7624-8743-890E-D9C6895B7407}" dt="2025-07-14T18:34:17.429" v="2670" actId="20577"/>
          <ac:spMkLst>
            <pc:docMk/>
            <pc:sldMk cId="1011463057" sldId="850"/>
            <ac:spMk id="15" creationId="{528937CD-ECA9-BD0A-4B92-14D7C29F92AB}"/>
          </ac:spMkLst>
        </pc:spChg>
      </pc:sldChg>
      <pc:sldChg chg="del">
        <pc:chgData name="Ahmed Hassan" userId="47750a22-629f-416f-a96d-609d36c2ca96" providerId="ADAL" clId="{70E69CF8-7624-8743-890E-D9C6895B7407}" dt="2025-07-09T17:33:19.479" v="38" actId="2696"/>
        <pc:sldMkLst>
          <pc:docMk/>
          <pc:sldMk cId="1007266034" sldId="851"/>
        </pc:sldMkLst>
      </pc:sldChg>
      <pc:sldChg chg="modSp add mod ord">
        <pc:chgData name="Ahmed Hassan" userId="47750a22-629f-416f-a96d-609d36c2ca96" providerId="ADAL" clId="{70E69CF8-7624-8743-890E-D9C6895B7407}" dt="2025-07-14T18:34:04.347" v="2667" actId="404"/>
        <pc:sldMkLst>
          <pc:docMk/>
          <pc:sldMk cId="1414832922" sldId="851"/>
        </pc:sldMkLst>
        <pc:spChg chg="mod">
          <ac:chgData name="Ahmed Hassan" userId="47750a22-629f-416f-a96d-609d36c2ca96" providerId="ADAL" clId="{70E69CF8-7624-8743-890E-D9C6895B7407}" dt="2025-07-14T18:34:00.926" v="2666" actId="1076"/>
          <ac:spMkLst>
            <pc:docMk/>
            <pc:sldMk cId="1414832922" sldId="851"/>
            <ac:spMk id="11" creationId="{3ED60AAB-2E45-34F4-E5F6-20DC3FBFD429}"/>
          </ac:spMkLst>
        </pc:spChg>
        <pc:spChg chg="mod">
          <ac:chgData name="Ahmed Hassan" userId="47750a22-629f-416f-a96d-609d36c2ca96" providerId="ADAL" clId="{70E69CF8-7624-8743-890E-D9C6895B7407}" dt="2025-07-14T18:34:04.347" v="2667" actId="404"/>
          <ac:spMkLst>
            <pc:docMk/>
            <pc:sldMk cId="1414832922" sldId="851"/>
            <ac:spMk id="15" creationId="{E0A5C903-D0A1-C075-23B5-A838012105C6}"/>
          </ac:spMkLst>
        </pc:spChg>
      </pc:sldChg>
      <pc:sldChg chg="addSp delSp modSp add mod">
        <pc:chgData name="Ahmed Hassan" userId="47750a22-629f-416f-a96d-609d36c2ca96" providerId="ADAL" clId="{70E69CF8-7624-8743-890E-D9C6895B7407}" dt="2025-07-14T16:25:52.327" v="1614" actId="20577"/>
        <pc:sldMkLst>
          <pc:docMk/>
          <pc:sldMk cId="210588027" sldId="852"/>
        </pc:sldMkLst>
        <pc:spChg chg="add del mod">
          <ac:chgData name="Ahmed Hassan" userId="47750a22-629f-416f-a96d-609d36c2ca96" providerId="ADAL" clId="{70E69CF8-7624-8743-890E-D9C6895B7407}" dt="2025-07-14T16:23:58.202" v="1526" actId="478"/>
          <ac:spMkLst>
            <pc:docMk/>
            <pc:sldMk cId="210588027" sldId="852"/>
            <ac:spMk id="4" creationId="{8182D61C-54FF-D4BB-12BA-80752659242B}"/>
          </ac:spMkLst>
        </pc:spChg>
        <pc:spChg chg="add mod">
          <ac:chgData name="Ahmed Hassan" userId="47750a22-629f-416f-a96d-609d36c2ca96" providerId="ADAL" clId="{70E69CF8-7624-8743-890E-D9C6895B7407}" dt="2025-07-14T16:25:32.070" v="1608" actId="1076"/>
          <ac:spMkLst>
            <pc:docMk/>
            <pc:sldMk cId="210588027" sldId="852"/>
            <ac:spMk id="5" creationId="{5F2525B0-390A-FC06-9833-AB5BA01AF1AF}"/>
          </ac:spMkLst>
        </pc:spChg>
        <pc:spChg chg="mod">
          <ac:chgData name="Ahmed Hassan" userId="47750a22-629f-416f-a96d-609d36c2ca96" providerId="ADAL" clId="{70E69CF8-7624-8743-890E-D9C6895B7407}" dt="2025-07-14T16:22:50.022" v="1518" actId="20577"/>
          <ac:spMkLst>
            <pc:docMk/>
            <pc:sldMk cId="210588027" sldId="852"/>
            <ac:spMk id="11" creationId="{7B9E897E-3668-3ABD-0D0F-823C8DAC7A8F}"/>
          </ac:spMkLst>
        </pc:spChg>
        <pc:spChg chg="mod">
          <ac:chgData name="Ahmed Hassan" userId="47750a22-629f-416f-a96d-609d36c2ca96" providerId="ADAL" clId="{70E69CF8-7624-8743-890E-D9C6895B7407}" dt="2025-07-14T16:25:52.327" v="1614" actId="20577"/>
          <ac:spMkLst>
            <pc:docMk/>
            <pc:sldMk cId="210588027" sldId="852"/>
            <ac:spMk id="15" creationId="{0F319129-75CB-72A8-1993-ED26B748F506}"/>
          </ac:spMkLst>
        </pc:spChg>
      </pc:sldChg>
      <pc:sldChg chg="add del">
        <pc:chgData name="Ahmed Hassan" userId="47750a22-629f-416f-a96d-609d36c2ca96" providerId="ADAL" clId="{70E69CF8-7624-8743-890E-D9C6895B7407}" dt="2025-07-14T12:16:48.589" v="649" actId="2696"/>
        <pc:sldMkLst>
          <pc:docMk/>
          <pc:sldMk cId="216629874" sldId="852"/>
        </pc:sldMkLst>
      </pc:sldChg>
      <pc:sldChg chg="delSp modSp add del mod">
        <pc:chgData name="Ahmed Hassan" userId="47750a22-629f-416f-a96d-609d36c2ca96" providerId="ADAL" clId="{70E69CF8-7624-8743-890E-D9C6895B7407}" dt="2025-07-14T16:19:59.461" v="1509" actId="2696"/>
        <pc:sldMkLst>
          <pc:docMk/>
          <pc:sldMk cId="1774988148" sldId="852"/>
        </pc:sldMkLst>
        <pc:spChg chg="mod">
          <ac:chgData name="Ahmed Hassan" userId="47750a22-629f-416f-a96d-609d36c2ca96" providerId="ADAL" clId="{70E69CF8-7624-8743-890E-D9C6895B7407}" dt="2025-07-14T15:55:07.773" v="958" actId="20577"/>
          <ac:spMkLst>
            <pc:docMk/>
            <pc:sldMk cId="1774988148" sldId="852"/>
            <ac:spMk id="11" creationId="{7B9E897E-3668-3ABD-0D0F-823C8DAC7A8F}"/>
          </ac:spMkLst>
        </pc:spChg>
        <pc:spChg chg="mod">
          <ac:chgData name="Ahmed Hassan" userId="47750a22-629f-416f-a96d-609d36c2ca96" providerId="ADAL" clId="{70E69CF8-7624-8743-890E-D9C6895B7407}" dt="2025-07-14T15:58:30.219" v="1349" actId="20577"/>
          <ac:spMkLst>
            <pc:docMk/>
            <pc:sldMk cId="1774988148" sldId="852"/>
            <ac:spMk id="15" creationId="{0F319129-75CB-72A8-1993-ED26B748F506}"/>
          </ac:spMkLst>
        </pc:spChg>
        <pc:graphicFrameChg chg="del">
          <ac:chgData name="Ahmed Hassan" userId="47750a22-629f-416f-a96d-609d36c2ca96" providerId="ADAL" clId="{70E69CF8-7624-8743-890E-D9C6895B7407}" dt="2025-07-14T15:54:46.768" v="909" actId="478"/>
          <ac:graphicFrameMkLst>
            <pc:docMk/>
            <pc:sldMk cId="1774988148" sldId="852"/>
            <ac:graphicFrameMk id="4" creationId="{80E35278-52A7-8644-C392-48FB0E0E5BE6}"/>
          </ac:graphicFrameMkLst>
        </pc:graphicFrameChg>
      </pc:sldChg>
      <pc:sldChg chg="del">
        <pc:chgData name="Ahmed Hassan" userId="47750a22-629f-416f-a96d-609d36c2ca96" providerId="ADAL" clId="{70E69CF8-7624-8743-890E-D9C6895B7407}" dt="2025-07-09T17:33:19.903" v="39" actId="2696"/>
        <pc:sldMkLst>
          <pc:docMk/>
          <pc:sldMk cId="3085187766" sldId="852"/>
        </pc:sldMkLst>
      </pc:sldChg>
      <pc:sldChg chg="del">
        <pc:chgData name="Ahmed Hassan" userId="47750a22-629f-416f-a96d-609d36c2ca96" providerId="ADAL" clId="{70E69CF8-7624-8743-890E-D9C6895B7407}" dt="2025-07-09T17:33:20.363" v="40" actId="2696"/>
        <pc:sldMkLst>
          <pc:docMk/>
          <pc:sldMk cId="2682545753" sldId="853"/>
        </pc:sldMkLst>
      </pc:sldChg>
      <pc:sldChg chg="modSp add mod">
        <pc:chgData name="Ahmed Hassan" userId="47750a22-629f-416f-a96d-609d36c2ca96" providerId="ADAL" clId="{70E69CF8-7624-8743-890E-D9C6895B7407}" dt="2025-07-14T18:19:41.011" v="2378" actId="1076"/>
        <pc:sldMkLst>
          <pc:docMk/>
          <pc:sldMk cId="4248081907" sldId="853"/>
        </pc:sldMkLst>
        <pc:spChg chg="mod">
          <ac:chgData name="Ahmed Hassan" userId="47750a22-629f-416f-a96d-609d36c2ca96" providerId="ADAL" clId="{70E69CF8-7624-8743-890E-D9C6895B7407}" dt="2025-07-14T18:19:41.011" v="2378" actId="1076"/>
          <ac:spMkLst>
            <pc:docMk/>
            <pc:sldMk cId="4248081907" sldId="853"/>
            <ac:spMk id="6" creationId="{FF568CFC-DD73-BD13-5FF8-DFA26F32C74B}"/>
          </ac:spMkLst>
        </pc:spChg>
      </pc:sldChg>
      <pc:sldChg chg="del">
        <pc:chgData name="Ahmed Hassan" userId="47750a22-629f-416f-a96d-609d36c2ca96" providerId="ADAL" clId="{70E69CF8-7624-8743-890E-D9C6895B7407}" dt="2025-07-09T17:33:20.803" v="41" actId="2696"/>
        <pc:sldMkLst>
          <pc:docMk/>
          <pc:sldMk cId="2082519368" sldId="854"/>
        </pc:sldMkLst>
      </pc:sldChg>
      <pc:sldChg chg="modSp add mod">
        <pc:chgData name="Ahmed Hassan" userId="47750a22-629f-416f-a96d-609d36c2ca96" providerId="ADAL" clId="{70E69CF8-7624-8743-890E-D9C6895B7407}" dt="2025-07-14T18:26:58.063" v="2547" actId="1076"/>
        <pc:sldMkLst>
          <pc:docMk/>
          <pc:sldMk cId="3880118417" sldId="854"/>
        </pc:sldMkLst>
        <pc:spChg chg="mod">
          <ac:chgData name="Ahmed Hassan" userId="47750a22-629f-416f-a96d-609d36c2ca96" providerId="ADAL" clId="{70E69CF8-7624-8743-890E-D9C6895B7407}" dt="2025-07-14T18:26:58.063" v="2547" actId="1076"/>
          <ac:spMkLst>
            <pc:docMk/>
            <pc:sldMk cId="3880118417" sldId="854"/>
            <ac:spMk id="6" creationId="{B401E9B2-0681-EA4E-E951-073C80E0C9B1}"/>
          </ac:spMkLst>
        </pc:spChg>
      </pc:sldChg>
      <pc:sldChg chg="del">
        <pc:chgData name="Ahmed Hassan" userId="47750a22-629f-416f-a96d-609d36c2ca96" providerId="ADAL" clId="{70E69CF8-7624-8743-890E-D9C6895B7407}" dt="2025-07-09T17:33:21.191" v="42" actId="2696"/>
        <pc:sldMkLst>
          <pc:docMk/>
          <pc:sldMk cId="809216967" sldId="855"/>
        </pc:sldMkLst>
      </pc:sldChg>
      <pc:sldChg chg="del">
        <pc:chgData name="Ahmed Hassan" userId="47750a22-629f-416f-a96d-609d36c2ca96" providerId="ADAL" clId="{70E69CF8-7624-8743-890E-D9C6895B7407}" dt="2025-07-09T17:33:21.642" v="43" actId="2696"/>
        <pc:sldMkLst>
          <pc:docMk/>
          <pc:sldMk cId="2929587853" sldId="857"/>
        </pc:sldMkLst>
      </pc:sldChg>
      <pc:sldChg chg="del">
        <pc:chgData name="Ahmed Hassan" userId="47750a22-629f-416f-a96d-609d36c2ca96" providerId="ADAL" clId="{70E69CF8-7624-8743-890E-D9C6895B7407}" dt="2025-07-09T17:33:14.603" v="29" actId="2696"/>
        <pc:sldMkLst>
          <pc:docMk/>
          <pc:sldMk cId="2905711929" sldId="858"/>
        </pc:sldMkLst>
      </pc:sldChg>
      <pc:sldChg chg="del">
        <pc:chgData name="Ahmed Hassan" userId="47750a22-629f-416f-a96d-609d36c2ca96" providerId="ADAL" clId="{70E69CF8-7624-8743-890E-D9C6895B7407}" dt="2025-07-09T17:33:17.224" v="32" actId="2696"/>
        <pc:sldMkLst>
          <pc:docMk/>
          <pc:sldMk cId="3028356749" sldId="859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1B5561-8E02-6B4F-A57C-0ABC105C342C}" type="doc">
      <dgm:prSet loTypeId="urn:microsoft.com/office/officeart/2005/8/layout/hProcess9" loCatId="" qsTypeId="urn:microsoft.com/office/officeart/2005/8/quickstyle/simple1" qsCatId="simple" csTypeId="urn:microsoft.com/office/officeart/2005/8/colors/accent1_2" csCatId="accent1" phldr="1"/>
      <dgm:spPr/>
    </dgm:pt>
    <dgm:pt modelId="{DADEA643-3F0F-5B4E-A220-2F5C67E45B53}">
      <dgm:prSet phldrT="[Text]"/>
      <dgm:spPr/>
      <dgm:t>
        <a:bodyPr/>
        <a:lstStyle/>
        <a:p>
          <a:pPr rtl="0"/>
          <a:r>
            <a:rPr lang="en-US" dirty="0"/>
            <a:t>Model Prediction</a:t>
          </a:r>
        </a:p>
      </dgm:t>
    </dgm:pt>
    <dgm:pt modelId="{7F094D7C-BBC9-9747-BBD0-F5CB30A750CD}" type="parTrans" cxnId="{70710E70-2EF2-C540-AAA1-7CEC9A7D68B7}">
      <dgm:prSet/>
      <dgm:spPr/>
      <dgm:t>
        <a:bodyPr/>
        <a:lstStyle/>
        <a:p>
          <a:endParaRPr lang="en-US"/>
        </a:p>
      </dgm:t>
    </dgm:pt>
    <dgm:pt modelId="{7D8B746E-4417-B040-99FE-65236AE62170}" type="sibTrans" cxnId="{70710E70-2EF2-C540-AAA1-7CEC9A7D68B7}">
      <dgm:prSet/>
      <dgm:spPr/>
      <dgm:t>
        <a:bodyPr/>
        <a:lstStyle/>
        <a:p>
          <a:endParaRPr lang="en-US"/>
        </a:p>
      </dgm:t>
    </dgm:pt>
    <dgm:pt modelId="{D568A6B1-A0BF-7A4B-9953-148AC90680C1}">
      <dgm:prSet phldrT="[Text]"/>
      <dgm:spPr/>
      <dgm:t>
        <a:bodyPr/>
        <a:lstStyle/>
        <a:p>
          <a:pPr rtl="0"/>
          <a:r>
            <a:rPr lang="en-US" dirty="0"/>
            <a:t>Business Action</a:t>
          </a:r>
        </a:p>
      </dgm:t>
    </dgm:pt>
    <dgm:pt modelId="{C1A3672D-3EEB-0747-9F46-9A00D8357322}" type="parTrans" cxnId="{8FC15AD9-56AF-8C49-93DE-AEC623FE0BCD}">
      <dgm:prSet/>
      <dgm:spPr/>
      <dgm:t>
        <a:bodyPr/>
        <a:lstStyle/>
        <a:p>
          <a:endParaRPr lang="en-US"/>
        </a:p>
      </dgm:t>
    </dgm:pt>
    <dgm:pt modelId="{80CA230F-990F-3C45-9220-EB4E14CFEE1F}" type="sibTrans" cxnId="{8FC15AD9-56AF-8C49-93DE-AEC623FE0BCD}">
      <dgm:prSet/>
      <dgm:spPr/>
      <dgm:t>
        <a:bodyPr/>
        <a:lstStyle/>
        <a:p>
          <a:endParaRPr lang="en-US"/>
        </a:p>
      </dgm:t>
    </dgm:pt>
    <dgm:pt modelId="{B178F013-F6C7-7E4C-A351-99B6015966CB}">
      <dgm:prSet phldrT="[Text]"/>
      <dgm:spPr/>
      <dgm:t>
        <a:bodyPr/>
        <a:lstStyle/>
        <a:p>
          <a:r>
            <a:rPr lang="en-US" dirty="0"/>
            <a:t>Financial Outcome</a:t>
          </a:r>
        </a:p>
      </dgm:t>
    </dgm:pt>
    <dgm:pt modelId="{E9DBFDA1-6969-E045-80FB-58729ACDBE1C}" type="parTrans" cxnId="{5393348A-928D-3A41-A670-7056BE8CE51D}">
      <dgm:prSet/>
      <dgm:spPr/>
      <dgm:t>
        <a:bodyPr/>
        <a:lstStyle/>
        <a:p>
          <a:endParaRPr lang="en-US"/>
        </a:p>
      </dgm:t>
    </dgm:pt>
    <dgm:pt modelId="{C7277C8A-18F9-DC4D-9744-F3583D16891D}" type="sibTrans" cxnId="{5393348A-928D-3A41-A670-7056BE8CE51D}">
      <dgm:prSet/>
      <dgm:spPr/>
      <dgm:t>
        <a:bodyPr/>
        <a:lstStyle/>
        <a:p>
          <a:endParaRPr lang="en-US"/>
        </a:p>
      </dgm:t>
    </dgm:pt>
    <dgm:pt modelId="{17324260-B869-DA47-B6ED-B56D1CC23D36}" type="pres">
      <dgm:prSet presAssocID="{F01B5561-8E02-6B4F-A57C-0ABC105C342C}" presName="CompostProcess" presStyleCnt="0">
        <dgm:presLayoutVars>
          <dgm:dir/>
          <dgm:resizeHandles val="exact"/>
        </dgm:presLayoutVars>
      </dgm:prSet>
      <dgm:spPr/>
    </dgm:pt>
    <dgm:pt modelId="{AAB6566B-8246-FE43-867C-ED1D3BC06EDA}" type="pres">
      <dgm:prSet presAssocID="{F01B5561-8E02-6B4F-A57C-0ABC105C342C}" presName="arrow" presStyleLbl="bgShp" presStyleIdx="0" presStyleCnt="1"/>
      <dgm:spPr/>
    </dgm:pt>
    <dgm:pt modelId="{0D9D5539-1E7E-1147-90D7-9E45B48E9044}" type="pres">
      <dgm:prSet presAssocID="{F01B5561-8E02-6B4F-A57C-0ABC105C342C}" presName="linearProcess" presStyleCnt="0"/>
      <dgm:spPr/>
    </dgm:pt>
    <dgm:pt modelId="{0493E8FB-CCE7-5B45-952F-8210C609296F}" type="pres">
      <dgm:prSet presAssocID="{DADEA643-3F0F-5B4E-A220-2F5C67E45B53}" presName="textNode" presStyleLbl="node1" presStyleIdx="0" presStyleCnt="3">
        <dgm:presLayoutVars>
          <dgm:bulletEnabled val="1"/>
        </dgm:presLayoutVars>
      </dgm:prSet>
      <dgm:spPr/>
    </dgm:pt>
    <dgm:pt modelId="{C36F1707-FF24-884B-A2BB-B72A4DB9A876}" type="pres">
      <dgm:prSet presAssocID="{7D8B746E-4417-B040-99FE-65236AE62170}" presName="sibTrans" presStyleCnt="0"/>
      <dgm:spPr/>
    </dgm:pt>
    <dgm:pt modelId="{4FC470FD-E8F2-B74C-92B7-69EEB3AAA953}" type="pres">
      <dgm:prSet presAssocID="{D568A6B1-A0BF-7A4B-9953-148AC90680C1}" presName="textNode" presStyleLbl="node1" presStyleIdx="1" presStyleCnt="3">
        <dgm:presLayoutVars>
          <dgm:bulletEnabled val="1"/>
        </dgm:presLayoutVars>
      </dgm:prSet>
      <dgm:spPr/>
    </dgm:pt>
    <dgm:pt modelId="{D400876E-0815-884E-A366-1BA5FCDECBA1}" type="pres">
      <dgm:prSet presAssocID="{80CA230F-990F-3C45-9220-EB4E14CFEE1F}" presName="sibTrans" presStyleCnt="0"/>
      <dgm:spPr/>
    </dgm:pt>
    <dgm:pt modelId="{7D3E1782-0A86-9546-9511-0B2DCB5DAABB}" type="pres">
      <dgm:prSet presAssocID="{B178F013-F6C7-7E4C-A351-99B6015966CB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CEFD4A18-3E10-2540-BE80-6D98CCF42059}" type="presOf" srcId="{DADEA643-3F0F-5B4E-A220-2F5C67E45B53}" destId="{0493E8FB-CCE7-5B45-952F-8210C609296F}" srcOrd="0" destOrd="0" presId="urn:microsoft.com/office/officeart/2005/8/layout/hProcess9"/>
    <dgm:cxn modelId="{7742F547-5317-DB48-B7A1-581ECDB26EDF}" type="presOf" srcId="{B178F013-F6C7-7E4C-A351-99B6015966CB}" destId="{7D3E1782-0A86-9546-9511-0B2DCB5DAABB}" srcOrd="0" destOrd="0" presId="urn:microsoft.com/office/officeart/2005/8/layout/hProcess9"/>
    <dgm:cxn modelId="{7A7D0E56-475B-7344-941E-39260D0948C8}" type="presOf" srcId="{D568A6B1-A0BF-7A4B-9953-148AC90680C1}" destId="{4FC470FD-E8F2-B74C-92B7-69EEB3AAA953}" srcOrd="0" destOrd="0" presId="urn:microsoft.com/office/officeart/2005/8/layout/hProcess9"/>
    <dgm:cxn modelId="{70710E70-2EF2-C540-AAA1-7CEC9A7D68B7}" srcId="{F01B5561-8E02-6B4F-A57C-0ABC105C342C}" destId="{DADEA643-3F0F-5B4E-A220-2F5C67E45B53}" srcOrd="0" destOrd="0" parTransId="{7F094D7C-BBC9-9747-BBD0-F5CB30A750CD}" sibTransId="{7D8B746E-4417-B040-99FE-65236AE62170}"/>
    <dgm:cxn modelId="{5393348A-928D-3A41-A670-7056BE8CE51D}" srcId="{F01B5561-8E02-6B4F-A57C-0ABC105C342C}" destId="{B178F013-F6C7-7E4C-A351-99B6015966CB}" srcOrd="2" destOrd="0" parTransId="{E9DBFDA1-6969-E045-80FB-58729ACDBE1C}" sibTransId="{C7277C8A-18F9-DC4D-9744-F3583D16891D}"/>
    <dgm:cxn modelId="{F9FF8494-8B1B-3D4B-9777-353835EDBE37}" type="presOf" srcId="{F01B5561-8E02-6B4F-A57C-0ABC105C342C}" destId="{17324260-B869-DA47-B6ED-B56D1CC23D36}" srcOrd="0" destOrd="0" presId="urn:microsoft.com/office/officeart/2005/8/layout/hProcess9"/>
    <dgm:cxn modelId="{8FC15AD9-56AF-8C49-93DE-AEC623FE0BCD}" srcId="{F01B5561-8E02-6B4F-A57C-0ABC105C342C}" destId="{D568A6B1-A0BF-7A4B-9953-148AC90680C1}" srcOrd="1" destOrd="0" parTransId="{C1A3672D-3EEB-0747-9F46-9A00D8357322}" sibTransId="{80CA230F-990F-3C45-9220-EB4E14CFEE1F}"/>
    <dgm:cxn modelId="{FF46B45B-F878-5341-ADDE-20014CC4F2F2}" type="presParOf" srcId="{17324260-B869-DA47-B6ED-B56D1CC23D36}" destId="{AAB6566B-8246-FE43-867C-ED1D3BC06EDA}" srcOrd="0" destOrd="0" presId="urn:microsoft.com/office/officeart/2005/8/layout/hProcess9"/>
    <dgm:cxn modelId="{9C49F837-A0B2-9947-8EFF-322CE06EA67F}" type="presParOf" srcId="{17324260-B869-DA47-B6ED-B56D1CC23D36}" destId="{0D9D5539-1E7E-1147-90D7-9E45B48E9044}" srcOrd="1" destOrd="0" presId="urn:microsoft.com/office/officeart/2005/8/layout/hProcess9"/>
    <dgm:cxn modelId="{94FFEFE1-A1EE-7747-BF1F-F0D46E428B9F}" type="presParOf" srcId="{0D9D5539-1E7E-1147-90D7-9E45B48E9044}" destId="{0493E8FB-CCE7-5B45-952F-8210C609296F}" srcOrd="0" destOrd="0" presId="urn:microsoft.com/office/officeart/2005/8/layout/hProcess9"/>
    <dgm:cxn modelId="{F7AFE9AD-20F9-1449-8815-385E4423AC3C}" type="presParOf" srcId="{0D9D5539-1E7E-1147-90D7-9E45B48E9044}" destId="{C36F1707-FF24-884B-A2BB-B72A4DB9A876}" srcOrd="1" destOrd="0" presId="urn:microsoft.com/office/officeart/2005/8/layout/hProcess9"/>
    <dgm:cxn modelId="{811F8D87-47BA-1544-9EDD-5746AB7BFC90}" type="presParOf" srcId="{0D9D5539-1E7E-1147-90D7-9E45B48E9044}" destId="{4FC470FD-E8F2-B74C-92B7-69EEB3AAA953}" srcOrd="2" destOrd="0" presId="urn:microsoft.com/office/officeart/2005/8/layout/hProcess9"/>
    <dgm:cxn modelId="{21CB334A-0C75-AB42-A7C4-519CE9E6B8C6}" type="presParOf" srcId="{0D9D5539-1E7E-1147-90D7-9E45B48E9044}" destId="{D400876E-0815-884E-A366-1BA5FCDECBA1}" srcOrd="3" destOrd="0" presId="urn:microsoft.com/office/officeart/2005/8/layout/hProcess9"/>
    <dgm:cxn modelId="{8A11062E-80D5-474D-B5BE-6AF4E739E6A8}" type="presParOf" srcId="{0D9D5539-1E7E-1147-90D7-9E45B48E9044}" destId="{7D3E1782-0A86-9546-9511-0B2DCB5DAABB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6CF631-E5B7-3647-A422-D3FD0A9CC745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1"/>
            <a:t>A good model is one that supports better decisions — not just one with high accuracy.</a:t>
          </a:r>
          <a:endParaRPr lang="en-US" sz="2000" dirty="0"/>
        </a:p>
      </dgm:t>
    </dgm:pt>
    <dgm:pt modelId="{308D4DC2-8F67-2049-B62C-4EF61903041E}" type="parTrans" cxnId="{D864269F-20E0-0D45-922A-2AC0A5F819B4}">
      <dgm:prSet/>
      <dgm:spPr/>
      <dgm:t>
        <a:bodyPr/>
        <a:lstStyle/>
        <a:p>
          <a:endParaRPr lang="en-US" sz="2000"/>
        </a:p>
      </dgm:t>
    </dgm:pt>
    <dgm:pt modelId="{C721E050-4CE3-594D-821B-94A8C6429DEB}" type="sibTrans" cxnId="{D864269F-20E0-0D45-922A-2AC0A5F819B4}">
      <dgm:prSet/>
      <dgm:spPr/>
      <dgm:t>
        <a:bodyPr/>
        <a:lstStyle/>
        <a:p>
          <a:endParaRPr lang="en-US" sz="2000"/>
        </a:p>
      </dgm:t>
    </dgm:pt>
    <dgm:pt modelId="{318234C8-1BA9-A540-AC8D-B608C4095CD1}">
      <dgm:prSet custT="1"/>
      <dgm:spPr/>
      <dgm:t>
        <a:bodyPr/>
        <a:lstStyle/>
        <a:p>
          <a:pPr>
            <a:buFont typeface="+mj-lt"/>
            <a:buNone/>
          </a:pPr>
          <a:r>
            <a:rPr lang="en-US" sz="1800" dirty="0"/>
            <a:t>Accuracy can be misleading; business context, costs, and outcomes matter more.</a:t>
          </a:r>
        </a:p>
      </dgm:t>
    </dgm:pt>
    <dgm:pt modelId="{2BE7AD26-7BF4-6749-9797-20B3F3E53186}" type="parTrans" cxnId="{6209F768-E8CC-114D-AAD7-1F66C411736B}">
      <dgm:prSet/>
      <dgm:spPr/>
      <dgm:t>
        <a:bodyPr/>
        <a:lstStyle/>
        <a:p>
          <a:endParaRPr lang="en-US" sz="2000"/>
        </a:p>
      </dgm:t>
    </dgm:pt>
    <dgm:pt modelId="{58FBD6F8-604E-BD48-8A6F-376A05509E32}" type="sibTrans" cxnId="{6209F768-E8CC-114D-AAD7-1F66C411736B}">
      <dgm:prSet/>
      <dgm:spPr/>
      <dgm:t>
        <a:bodyPr/>
        <a:lstStyle/>
        <a:p>
          <a:endParaRPr lang="en-US" sz="2000"/>
        </a:p>
      </dgm:t>
    </dgm:pt>
    <dgm:pt modelId="{62847161-766C-734F-8925-16FA43C12D2A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1"/>
            <a:t>Evaluation metrics must align with business goals.</a:t>
          </a:r>
          <a:endParaRPr lang="en-US" sz="2000"/>
        </a:p>
      </dgm:t>
    </dgm:pt>
    <dgm:pt modelId="{02D259CA-23D3-4C4E-B5A3-41A488146950}" type="parTrans" cxnId="{485109DE-F12A-AC42-B992-CC2BECA485AC}">
      <dgm:prSet/>
      <dgm:spPr/>
      <dgm:t>
        <a:bodyPr/>
        <a:lstStyle/>
        <a:p>
          <a:endParaRPr lang="en-US" sz="2000"/>
        </a:p>
      </dgm:t>
    </dgm:pt>
    <dgm:pt modelId="{84814093-1A6E-5B4F-85EB-A2EA2C6B0834}" type="sibTrans" cxnId="{485109DE-F12A-AC42-B992-CC2BECA485AC}">
      <dgm:prSet/>
      <dgm:spPr/>
      <dgm:t>
        <a:bodyPr/>
        <a:lstStyle/>
        <a:p>
          <a:endParaRPr lang="en-US" sz="2000"/>
        </a:p>
      </dgm:t>
    </dgm:pt>
    <dgm:pt modelId="{367621D6-8F4F-F742-9463-50CCF904906E}">
      <dgm:prSet custT="1"/>
      <dgm:spPr/>
      <dgm:t>
        <a:bodyPr/>
        <a:lstStyle/>
        <a:p>
          <a:pPr>
            <a:buFont typeface="+mj-lt"/>
            <a:buNone/>
          </a:pPr>
          <a:r>
            <a:rPr lang="en-US" sz="1800" dirty="0"/>
            <a:t>Use precision, recall, lift, or cost-benefit analysis depending on what the organization values (e.g., minimizing fraud, maximizing retention ROI).</a:t>
          </a:r>
        </a:p>
      </dgm:t>
    </dgm:pt>
    <dgm:pt modelId="{BC2E1D04-120E-0345-9AAA-15FD381C0A46}" type="parTrans" cxnId="{75FD92A3-8582-F647-A727-A2E8723E4923}">
      <dgm:prSet/>
      <dgm:spPr/>
      <dgm:t>
        <a:bodyPr/>
        <a:lstStyle/>
        <a:p>
          <a:endParaRPr lang="en-US" sz="2000"/>
        </a:p>
      </dgm:t>
    </dgm:pt>
    <dgm:pt modelId="{EA1C30B8-5546-9A46-A5E6-F12D07F61F3F}" type="sibTrans" cxnId="{75FD92A3-8582-F647-A727-A2E8723E4923}">
      <dgm:prSet/>
      <dgm:spPr/>
      <dgm:t>
        <a:bodyPr/>
        <a:lstStyle/>
        <a:p>
          <a:endParaRPr lang="en-US" sz="2000"/>
        </a:p>
      </dgm:t>
    </dgm:pt>
    <dgm:pt modelId="{317A2620-EEEF-9241-A5AE-B3AEDEE3499F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1" dirty="0"/>
            <a:t>Thresholds and trade-offs matter.</a:t>
          </a:r>
          <a:endParaRPr lang="en-US" sz="2000" dirty="0"/>
        </a:p>
      </dgm:t>
    </dgm:pt>
    <dgm:pt modelId="{5EA2C284-AC2C-CF4C-99B6-E78C6738FAA3}" type="parTrans" cxnId="{52760B00-726A-F145-878C-D63E4B7750CC}">
      <dgm:prSet/>
      <dgm:spPr/>
      <dgm:t>
        <a:bodyPr/>
        <a:lstStyle/>
        <a:p>
          <a:endParaRPr lang="en-US" sz="2000"/>
        </a:p>
      </dgm:t>
    </dgm:pt>
    <dgm:pt modelId="{6B548D31-E685-4640-89C7-510548DEFEDA}" type="sibTrans" cxnId="{52760B00-726A-F145-878C-D63E4B7750CC}">
      <dgm:prSet/>
      <dgm:spPr/>
      <dgm:t>
        <a:bodyPr/>
        <a:lstStyle/>
        <a:p>
          <a:endParaRPr lang="en-US" sz="2000"/>
        </a:p>
      </dgm:t>
    </dgm:pt>
    <dgm:pt modelId="{B6D86F9A-2058-DC46-9D60-C85148098392}">
      <dgm:prSet custT="1"/>
      <dgm:spPr/>
      <dgm:t>
        <a:bodyPr/>
        <a:lstStyle/>
        <a:p>
          <a:pPr>
            <a:buFont typeface="+mj-lt"/>
            <a:buNone/>
          </a:pPr>
          <a:r>
            <a:rPr lang="en-US" sz="1800" dirty="0"/>
            <a:t>Adjusting decision thresholds helps optimize for different goals like minimizing false positives or capturing more true positives.</a:t>
          </a:r>
        </a:p>
      </dgm:t>
    </dgm:pt>
    <dgm:pt modelId="{630A05F6-53D4-504D-B454-F9915F089721}" type="parTrans" cxnId="{EE3FBE53-A3A5-9045-9C44-2CE7D25A2B3E}">
      <dgm:prSet/>
      <dgm:spPr/>
      <dgm:t>
        <a:bodyPr/>
        <a:lstStyle/>
        <a:p>
          <a:endParaRPr lang="en-US" sz="2000"/>
        </a:p>
      </dgm:t>
    </dgm:pt>
    <dgm:pt modelId="{E9937626-CAFE-D34F-BAE7-520FB5371053}" type="sibTrans" cxnId="{EE3FBE53-A3A5-9045-9C44-2CE7D25A2B3E}">
      <dgm:prSet/>
      <dgm:spPr/>
      <dgm:t>
        <a:bodyPr/>
        <a:lstStyle/>
        <a:p>
          <a:endParaRPr lang="en-US" sz="2000"/>
        </a:p>
      </dgm:t>
    </dgm:pt>
    <dgm:pt modelId="{657FE372-8B18-DB4B-BC60-FCDB98870B2A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1"/>
            <a:t>Interpretability, fairness, and deployability are as important as performance.</a:t>
          </a:r>
          <a:endParaRPr lang="en-US" sz="2000"/>
        </a:p>
      </dgm:t>
    </dgm:pt>
    <dgm:pt modelId="{ABCBC009-AFD3-0B43-A416-77F2ED5614B2}" type="parTrans" cxnId="{27550017-A22F-3545-B00A-B650CFF5E111}">
      <dgm:prSet/>
      <dgm:spPr/>
      <dgm:t>
        <a:bodyPr/>
        <a:lstStyle/>
        <a:p>
          <a:endParaRPr lang="en-US" sz="2000"/>
        </a:p>
      </dgm:t>
    </dgm:pt>
    <dgm:pt modelId="{C3F84B5D-6CF7-5144-852B-AE94D2B263DC}" type="sibTrans" cxnId="{27550017-A22F-3545-B00A-B650CFF5E111}">
      <dgm:prSet/>
      <dgm:spPr/>
      <dgm:t>
        <a:bodyPr/>
        <a:lstStyle/>
        <a:p>
          <a:endParaRPr lang="en-US" sz="2000"/>
        </a:p>
      </dgm:t>
    </dgm:pt>
    <dgm:pt modelId="{2D45A439-6D94-B94C-B64E-22CEE15089B0}">
      <dgm:prSet custT="1"/>
      <dgm:spPr/>
      <dgm:t>
        <a:bodyPr/>
        <a:lstStyle/>
        <a:p>
          <a:pPr>
            <a:buFont typeface="+mj-lt"/>
            <a:buNone/>
          </a:pPr>
          <a:r>
            <a:rPr lang="en-US" sz="1800" dirty="0"/>
            <a:t>A simpler, understandable model may be more useful — especially in regulated, ethical, or high-stakes domains.</a:t>
          </a:r>
        </a:p>
      </dgm:t>
    </dgm:pt>
    <dgm:pt modelId="{89FBAE24-652C-614E-9E6F-C8E22C8BD633}" type="parTrans" cxnId="{54D8DC8E-BA69-6243-BAE2-B95B680FDE07}">
      <dgm:prSet/>
      <dgm:spPr/>
      <dgm:t>
        <a:bodyPr/>
        <a:lstStyle/>
        <a:p>
          <a:endParaRPr lang="en-US" sz="2000"/>
        </a:p>
      </dgm:t>
    </dgm:pt>
    <dgm:pt modelId="{6E8A4450-53C7-5847-BFE2-EDD777EF3918}" type="sibTrans" cxnId="{54D8DC8E-BA69-6243-BAE2-B95B680FDE07}">
      <dgm:prSet/>
      <dgm:spPr/>
      <dgm:t>
        <a:bodyPr/>
        <a:lstStyle/>
        <a:p>
          <a:endParaRPr lang="en-US" sz="2000"/>
        </a:p>
      </dgm:t>
    </dgm:pt>
    <dgm:pt modelId="{787FC0B3-9913-944D-9CB4-30DDB7665C6B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2000" b="1"/>
            <a:t>The best model improves decisions, not just predictions.</a:t>
          </a:r>
          <a:endParaRPr lang="en-US" sz="2000"/>
        </a:p>
      </dgm:t>
    </dgm:pt>
    <dgm:pt modelId="{883B4FBD-CA4B-B643-8883-19EF0C69715E}" type="parTrans" cxnId="{22689589-D49D-E145-9A48-3270D80ADB29}">
      <dgm:prSet/>
      <dgm:spPr/>
      <dgm:t>
        <a:bodyPr/>
        <a:lstStyle/>
        <a:p>
          <a:endParaRPr lang="en-US" sz="2000"/>
        </a:p>
      </dgm:t>
    </dgm:pt>
    <dgm:pt modelId="{90ECA5C3-1385-C449-BD67-84BC50F7DDC2}" type="sibTrans" cxnId="{22689589-D49D-E145-9A48-3270D80ADB29}">
      <dgm:prSet/>
      <dgm:spPr/>
      <dgm:t>
        <a:bodyPr/>
        <a:lstStyle/>
        <a:p>
          <a:endParaRPr lang="en-US" sz="2000"/>
        </a:p>
      </dgm:t>
    </dgm:pt>
    <dgm:pt modelId="{0C0C05B5-515D-A042-BD2C-D18585BA685E}">
      <dgm:prSet custT="1"/>
      <dgm:spPr/>
      <dgm:t>
        <a:bodyPr/>
        <a:lstStyle/>
        <a:p>
          <a:pPr>
            <a:buFont typeface="+mj-lt"/>
            <a:buNone/>
          </a:pPr>
          <a:r>
            <a:rPr lang="en-US" sz="1800" dirty="0"/>
            <a:t>Models should be judged by how well they integrate into workflows and help real users make better choices.</a:t>
          </a:r>
        </a:p>
      </dgm:t>
    </dgm:pt>
    <dgm:pt modelId="{FD936373-761D-A449-A54E-C748B175DADE}" type="parTrans" cxnId="{030C434D-5B9E-C24C-9F9E-1CBAB8D7D6A6}">
      <dgm:prSet/>
      <dgm:spPr/>
      <dgm:t>
        <a:bodyPr/>
        <a:lstStyle/>
        <a:p>
          <a:endParaRPr lang="en-US" sz="2000"/>
        </a:p>
      </dgm:t>
    </dgm:pt>
    <dgm:pt modelId="{6777B78E-3342-D043-9976-F47545B76688}" type="sibTrans" cxnId="{030C434D-5B9E-C24C-9F9E-1CBAB8D7D6A6}">
      <dgm:prSet/>
      <dgm:spPr/>
      <dgm:t>
        <a:bodyPr/>
        <a:lstStyle/>
        <a:p>
          <a:endParaRPr lang="en-US" sz="2000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8E88216E-06BA-E943-8426-70F9B112BDC7}" type="pres">
      <dgm:prSet presAssocID="{9A6CF631-E5B7-3647-A422-D3FD0A9CC745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ECFB994-419B-DD4A-B154-8109D1606D54}" type="pres">
      <dgm:prSet presAssocID="{9A6CF631-E5B7-3647-A422-D3FD0A9CC745}" presName="childText" presStyleLbl="revTx" presStyleIdx="0" presStyleCnt="5">
        <dgm:presLayoutVars>
          <dgm:bulletEnabled val="1"/>
        </dgm:presLayoutVars>
      </dgm:prSet>
      <dgm:spPr/>
    </dgm:pt>
    <dgm:pt modelId="{2F9EFA26-50EB-0045-9660-1AC1550534A0}" type="pres">
      <dgm:prSet presAssocID="{62847161-766C-734F-8925-16FA43C12D2A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E983BE0A-C7CB-C64F-99F0-8185792D4D41}" type="pres">
      <dgm:prSet presAssocID="{62847161-766C-734F-8925-16FA43C12D2A}" presName="childText" presStyleLbl="revTx" presStyleIdx="1" presStyleCnt="5">
        <dgm:presLayoutVars>
          <dgm:bulletEnabled val="1"/>
        </dgm:presLayoutVars>
      </dgm:prSet>
      <dgm:spPr/>
    </dgm:pt>
    <dgm:pt modelId="{AF3F78CB-2995-F648-8D54-DB794394C09E}" type="pres">
      <dgm:prSet presAssocID="{317A2620-EEEF-9241-A5AE-B3AEDEE3499F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A9ECD6F3-68D2-1B42-B825-D6F1CEF87338}" type="pres">
      <dgm:prSet presAssocID="{317A2620-EEEF-9241-A5AE-B3AEDEE3499F}" presName="childText" presStyleLbl="revTx" presStyleIdx="2" presStyleCnt="5">
        <dgm:presLayoutVars>
          <dgm:bulletEnabled val="1"/>
        </dgm:presLayoutVars>
      </dgm:prSet>
      <dgm:spPr/>
    </dgm:pt>
    <dgm:pt modelId="{4A709C27-3BFD-C640-85D8-B38CC45C9F66}" type="pres">
      <dgm:prSet presAssocID="{657FE372-8B18-DB4B-BC60-FCDB98870B2A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AF46205-EC8D-CF46-A1AC-A35EC489BBC1}" type="pres">
      <dgm:prSet presAssocID="{657FE372-8B18-DB4B-BC60-FCDB98870B2A}" presName="childText" presStyleLbl="revTx" presStyleIdx="3" presStyleCnt="5">
        <dgm:presLayoutVars>
          <dgm:bulletEnabled val="1"/>
        </dgm:presLayoutVars>
      </dgm:prSet>
      <dgm:spPr/>
    </dgm:pt>
    <dgm:pt modelId="{1687DA9C-27CA-BB43-927B-6B57CA353492}" type="pres">
      <dgm:prSet presAssocID="{787FC0B3-9913-944D-9CB4-30DDB7665C6B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CCCCADF9-D390-2948-B057-6A14317EAD50}" type="pres">
      <dgm:prSet presAssocID="{787FC0B3-9913-944D-9CB4-30DDB7665C6B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52760B00-726A-F145-878C-D63E4B7750CC}" srcId="{86B1F3D8-D957-B14D-87E1-B0D1D6D72F90}" destId="{317A2620-EEEF-9241-A5AE-B3AEDEE3499F}" srcOrd="2" destOrd="0" parTransId="{5EA2C284-AC2C-CF4C-99B6-E78C6738FAA3}" sibTransId="{6B548D31-E685-4640-89C7-510548DEFEDA}"/>
    <dgm:cxn modelId="{2E356507-FAC1-4141-92B7-613C5731DA0D}" type="presOf" srcId="{2D45A439-6D94-B94C-B64E-22CEE15089B0}" destId="{FAF46205-EC8D-CF46-A1AC-A35EC489BBC1}" srcOrd="0" destOrd="0" presId="urn:microsoft.com/office/officeart/2005/8/layout/vList2"/>
    <dgm:cxn modelId="{27550017-A22F-3545-B00A-B650CFF5E111}" srcId="{86B1F3D8-D957-B14D-87E1-B0D1D6D72F90}" destId="{657FE372-8B18-DB4B-BC60-FCDB98870B2A}" srcOrd="3" destOrd="0" parTransId="{ABCBC009-AFD3-0B43-A416-77F2ED5614B2}" sibTransId="{C3F84B5D-6CF7-5144-852B-AE94D2B263DC}"/>
    <dgm:cxn modelId="{152A9019-22AF-DB49-8CCE-04EEF423A60D}" type="presOf" srcId="{62847161-766C-734F-8925-16FA43C12D2A}" destId="{2F9EFA26-50EB-0045-9660-1AC1550534A0}" srcOrd="0" destOrd="0" presId="urn:microsoft.com/office/officeart/2005/8/layout/vList2"/>
    <dgm:cxn modelId="{6C573B33-22FC-BA4E-A022-70BF1F2D75DF}" type="presOf" srcId="{B6D86F9A-2058-DC46-9D60-C85148098392}" destId="{A9ECD6F3-68D2-1B42-B825-D6F1CEF87338}" srcOrd="0" destOrd="0" presId="urn:microsoft.com/office/officeart/2005/8/layout/vList2"/>
    <dgm:cxn modelId="{030C434D-5B9E-C24C-9F9E-1CBAB8D7D6A6}" srcId="{787FC0B3-9913-944D-9CB4-30DDB7665C6B}" destId="{0C0C05B5-515D-A042-BD2C-D18585BA685E}" srcOrd="0" destOrd="0" parTransId="{FD936373-761D-A449-A54E-C748B175DADE}" sibTransId="{6777B78E-3342-D043-9976-F47545B76688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EE3FBE53-A3A5-9045-9C44-2CE7D25A2B3E}" srcId="{317A2620-EEEF-9241-A5AE-B3AEDEE3499F}" destId="{B6D86F9A-2058-DC46-9D60-C85148098392}" srcOrd="0" destOrd="0" parTransId="{630A05F6-53D4-504D-B454-F9915F089721}" sibTransId="{E9937626-CAFE-D34F-BAE7-520FB5371053}"/>
    <dgm:cxn modelId="{6209F768-E8CC-114D-AAD7-1F66C411736B}" srcId="{9A6CF631-E5B7-3647-A422-D3FD0A9CC745}" destId="{318234C8-1BA9-A540-AC8D-B608C4095CD1}" srcOrd="0" destOrd="0" parTransId="{2BE7AD26-7BF4-6749-9797-20B3F3E53186}" sibTransId="{58FBD6F8-604E-BD48-8A6F-376A05509E32}"/>
    <dgm:cxn modelId="{6CCBCF6E-7410-B24C-9D83-EDE49A8DF425}" type="presOf" srcId="{9A6CF631-E5B7-3647-A422-D3FD0A9CC745}" destId="{8E88216E-06BA-E943-8426-70F9B112BDC7}" srcOrd="0" destOrd="0" presId="urn:microsoft.com/office/officeart/2005/8/layout/vList2"/>
    <dgm:cxn modelId="{CE332973-2E43-6948-AFBC-B9E6869FD6B7}" type="presOf" srcId="{317A2620-EEEF-9241-A5AE-B3AEDEE3499F}" destId="{AF3F78CB-2995-F648-8D54-DB794394C09E}" srcOrd="0" destOrd="0" presId="urn:microsoft.com/office/officeart/2005/8/layout/vList2"/>
    <dgm:cxn modelId="{507CD074-8020-1B46-A7E0-7F80430EF97E}" type="presOf" srcId="{367621D6-8F4F-F742-9463-50CCF904906E}" destId="{E983BE0A-C7CB-C64F-99F0-8185792D4D41}" srcOrd="0" destOrd="0" presId="urn:microsoft.com/office/officeart/2005/8/layout/vList2"/>
    <dgm:cxn modelId="{22689589-D49D-E145-9A48-3270D80ADB29}" srcId="{86B1F3D8-D957-B14D-87E1-B0D1D6D72F90}" destId="{787FC0B3-9913-944D-9CB4-30DDB7665C6B}" srcOrd="4" destOrd="0" parTransId="{883B4FBD-CA4B-B643-8883-19EF0C69715E}" sibTransId="{90ECA5C3-1385-C449-BD67-84BC50F7DDC2}"/>
    <dgm:cxn modelId="{151CBA8E-ADC1-9340-84C7-1DC2A5E46DA2}" type="presOf" srcId="{0C0C05B5-515D-A042-BD2C-D18585BA685E}" destId="{CCCCADF9-D390-2948-B057-6A14317EAD50}" srcOrd="0" destOrd="0" presId="urn:microsoft.com/office/officeart/2005/8/layout/vList2"/>
    <dgm:cxn modelId="{54D8DC8E-BA69-6243-BAE2-B95B680FDE07}" srcId="{657FE372-8B18-DB4B-BC60-FCDB98870B2A}" destId="{2D45A439-6D94-B94C-B64E-22CEE15089B0}" srcOrd="0" destOrd="0" parTransId="{89FBAE24-652C-614E-9E6F-C8E22C8BD633}" sibTransId="{6E8A4450-53C7-5847-BFE2-EDD777EF3918}"/>
    <dgm:cxn modelId="{CE79319E-37D3-0A4F-A5B2-197D6D6191A3}" type="presOf" srcId="{657FE372-8B18-DB4B-BC60-FCDB98870B2A}" destId="{4A709C27-3BFD-C640-85D8-B38CC45C9F66}" srcOrd="0" destOrd="0" presId="urn:microsoft.com/office/officeart/2005/8/layout/vList2"/>
    <dgm:cxn modelId="{D864269F-20E0-0D45-922A-2AC0A5F819B4}" srcId="{86B1F3D8-D957-B14D-87E1-B0D1D6D72F90}" destId="{9A6CF631-E5B7-3647-A422-D3FD0A9CC745}" srcOrd="0" destOrd="0" parTransId="{308D4DC2-8F67-2049-B62C-4EF61903041E}" sibTransId="{C721E050-4CE3-594D-821B-94A8C6429DEB}"/>
    <dgm:cxn modelId="{75FD92A3-8582-F647-A727-A2E8723E4923}" srcId="{62847161-766C-734F-8925-16FA43C12D2A}" destId="{367621D6-8F4F-F742-9463-50CCF904906E}" srcOrd="0" destOrd="0" parTransId="{BC2E1D04-120E-0345-9AAA-15FD381C0A46}" sibTransId="{EA1C30B8-5546-9A46-A5E6-F12D07F61F3F}"/>
    <dgm:cxn modelId="{57B34EB5-CACA-3F43-8C48-A9A98BAAF47B}" type="presOf" srcId="{787FC0B3-9913-944D-9CB4-30DDB7665C6B}" destId="{1687DA9C-27CA-BB43-927B-6B57CA353492}" srcOrd="0" destOrd="0" presId="urn:microsoft.com/office/officeart/2005/8/layout/vList2"/>
    <dgm:cxn modelId="{001C22D7-8B10-2649-BA2B-594A5E01D27A}" type="presOf" srcId="{318234C8-1BA9-A540-AC8D-B608C4095CD1}" destId="{2ECFB994-419B-DD4A-B154-8109D1606D54}" srcOrd="0" destOrd="0" presId="urn:microsoft.com/office/officeart/2005/8/layout/vList2"/>
    <dgm:cxn modelId="{485109DE-F12A-AC42-B992-CC2BECA485AC}" srcId="{86B1F3D8-D957-B14D-87E1-B0D1D6D72F90}" destId="{62847161-766C-734F-8925-16FA43C12D2A}" srcOrd="1" destOrd="0" parTransId="{02D259CA-23D3-4C4E-B5A3-41A488146950}" sibTransId="{84814093-1A6E-5B4F-85EB-A2EA2C6B0834}"/>
    <dgm:cxn modelId="{86CD2A0E-1A38-A04F-B834-43D95BAD64F4}" type="presParOf" srcId="{D80DA091-FED0-1B4D-827F-FFA5C4DA7BE3}" destId="{8E88216E-06BA-E943-8426-70F9B112BDC7}" srcOrd="0" destOrd="0" presId="urn:microsoft.com/office/officeart/2005/8/layout/vList2"/>
    <dgm:cxn modelId="{947D81FC-1B39-B647-B672-C4B53BDBD2C6}" type="presParOf" srcId="{D80DA091-FED0-1B4D-827F-FFA5C4DA7BE3}" destId="{2ECFB994-419B-DD4A-B154-8109D1606D54}" srcOrd="1" destOrd="0" presId="urn:microsoft.com/office/officeart/2005/8/layout/vList2"/>
    <dgm:cxn modelId="{66E254ED-BBE7-B848-BF41-F8A10421C12A}" type="presParOf" srcId="{D80DA091-FED0-1B4D-827F-FFA5C4DA7BE3}" destId="{2F9EFA26-50EB-0045-9660-1AC1550534A0}" srcOrd="2" destOrd="0" presId="urn:microsoft.com/office/officeart/2005/8/layout/vList2"/>
    <dgm:cxn modelId="{7DC8D461-C6CE-244B-B1A4-2B584AF89352}" type="presParOf" srcId="{D80DA091-FED0-1B4D-827F-FFA5C4DA7BE3}" destId="{E983BE0A-C7CB-C64F-99F0-8185792D4D41}" srcOrd="3" destOrd="0" presId="urn:microsoft.com/office/officeart/2005/8/layout/vList2"/>
    <dgm:cxn modelId="{3914DF2C-DEBA-9046-8B89-FFB5731C7E02}" type="presParOf" srcId="{D80DA091-FED0-1B4D-827F-FFA5C4DA7BE3}" destId="{AF3F78CB-2995-F648-8D54-DB794394C09E}" srcOrd="4" destOrd="0" presId="urn:microsoft.com/office/officeart/2005/8/layout/vList2"/>
    <dgm:cxn modelId="{04AB9A36-C8F9-EE41-BAB5-E42DAA86F300}" type="presParOf" srcId="{D80DA091-FED0-1B4D-827F-FFA5C4DA7BE3}" destId="{A9ECD6F3-68D2-1B42-B825-D6F1CEF87338}" srcOrd="5" destOrd="0" presId="urn:microsoft.com/office/officeart/2005/8/layout/vList2"/>
    <dgm:cxn modelId="{50AE4D3D-2601-934E-8391-B0FBF96B03A2}" type="presParOf" srcId="{D80DA091-FED0-1B4D-827F-FFA5C4DA7BE3}" destId="{4A709C27-3BFD-C640-85D8-B38CC45C9F66}" srcOrd="6" destOrd="0" presId="urn:microsoft.com/office/officeart/2005/8/layout/vList2"/>
    <dgm:cxn modelId="{0B1F2877-1B0B-5C42-B34D-86828B588419}" type="presParOf" srcId="{D80DA091-FED0-1B4D-827F-FFA5C4DA7BE3}" destId="{FAF46205-EC8D-CF46-A1AC-A35EC489BBC1}" srcOrd="7" destOrd="0" presId="urn:microsoft.com/office/officeart/2005/8/layout/vList2"/>
    <dgm:cxn modelId="{22843F06-29AA-D946-A241-4AAEDA36016B}" type="presParOf" srcId="{D80DA091-FED0-1B4D-827F-FFA5C4DA7BE3}" destId="{1687DA9C-27CA-BB43-927B-6B57CA353492}" srcOrd="8" destOrd="0" presId="urn:microsoft.com/office/officeart/2005/8/layout/vList2"/>
    <dgm:cxn modelId="{D5231189-21CE-464B-9E5E-EE8E94EF5105}" type="presParOf" srcId="{D80DA091-FED0-1B4D-827F-FFA5C4DA7BE3}" destId="{CCCCADF9-D390-2948-B057-6A14317EAD50}" srcOrd="9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B6566B-8246-FE43-867C-ED1D3BC06EDA}">
      <dsp:nvSpPr>
        <dsp:cNvPr id="0" name=""/>
        <dsp:cNvSpPr/>
      </dsp:nvSpPr>
      <dsp:spPr>
        <a:xfrm>
          <a:off x="609600" y="0"/>
          <a:ext cx="6908800" cy="2079289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93E8FB-CCE7-5B45-952F-8210C609296F}">
      <dsp:nvSpPr>
        <dsp:cNvPr id="0" name=""/>
        <dsp:cNvSpPr/>
      </dsp:nvSpPr>
      <dsp:spPr>
        <a:xfrm>
          <a:off x="694" y="623786"/>
          <a:ext cx="2600920" cy="831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Model Prediction</a:t>
          </a:r>
        </a:p>
      </dsp:txBody>
      <dsp:txXfrm>
        <a:off x="41295" y="664387"/>
        <a:ext cx="2519718" cy="750513"/>
      </dsp:txXfrm>
    </dsp:sp>
    <dsp:sp modelId="{4FC470FD-E8F2-B74C-92B7-69EEB3AAA953}">
      <dsp:nvSpPr>
        <dsp:cNvPr id="0" name=""/>
        <dsp:cNvSpPr/>
      </dsp:nvSpPr>
      <dsp:spPr>
        <a:xfrm>
          <a:off x="2763539" y="623786"/>
          <a:ext cx="2600920" cy="831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Business Action</a:t>
          </a:r>
        </a:p>
      </dsp:txBody>
      <dsp:txXfrm>
        <a:off x="2804140" y="664387"/>
        <a:ext cx="2519718" cy="750513"/>
      </dsp:txXfrm>
    </dsp:sp>
    <dsp:sp modelId="{7D3E1782-0A86-9546-9511-0B2DCB5DAABB}">
      <dsp:nvSpPr>
        <dsp:cNvPr id="0" name=""/>
        <dsp:cNvSpPr/>
      </dsp:nvSpPr>
      <dsp:spPr>
        <a:xfrm>
          <a:off x="5526385" y="623786"/>
          <a:ext cx="2600920" cy="831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Financial Outcome</a:t>
          </a:r>
        </a:p>
      </dsp:txBody>
      <dsp:txXfrm>
        <a:off x="5566986" y="664387"/>
        <a:ext cx="2519718" cy="7505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88216E-06BA-E943-8426-70F9B112BDC7}">
      <dsp:nvSpPr>
        <dsp:cNvPr id="0" name=""/>
        <dsp:cNvSpPr/>
      </dsp:nvSpPr>
      <dsp:spPr>
        <a:xfrm>
          <a:off x="0" y="143320"/>
          <a:ext cx="10063672" cy="4095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1" kern="1200"/>
            <a:t>A good model is one that supports better decisions — not just one with high accuracy.</a:t>
          </a:r>
          <a:endParaRPr lang="en-US" sz="2000" kern="1200" dirty="0"/>
        </a:p>
      </dsp:txBody>
      <dsp:txXfrm>
        <a:off x="19990" y="163310"/>
        <a:ext cx="10023692" cy="369520"/>
      </dsp:txXfrm>
    </dsp:sp>
    <dsp:sp modelId="{2ECFB994-419B-DD4A-B154-8109D1606D54}">
      <dsp:nvSpPr>
        <dsp:cNvPr id="0" name=""/>
        <dsp:cNvSpPr/>
      </dsp:nvSpPr>
      <dsp:spPr>
        <a:xfrm>
          <a:off x="0" y="552820"/>
          <a:ext cx="10063672" cy="2535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800" kern="1200" dirty="0"/>
            <a:t>Accuracy can be misleading; business context, costs, and outcomes matter more.</a:t>
          </a:r>
        </a:p>
      </dsp:txBody>
      <dsp:txXfrm>
        <a:off x="0" y="552820"/>
        <a:ext cx="10063672" cy="253575"/>
      </dsp:txXfrm>
    </dsp:sp>
    <dsp:sp modelId="{2F9EFA26-50EB-0045-9660-1AC1550534A0}">
      <dsp:nvSpPr>
        <dsp:cNvPr id="0" name=""/>
        <dsp:cNvSpPr/>
      </dsp:nvSpPr>
      <dsp:spPr>
        <a:xfrm>
          <a:off x="0" y="806395"/>
          <a:ext cx="10063672" cy="4095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b="1" kern="1200"/>
            <a:t>Evaluation metrics must align with business goals.</a:t>
          </a:r>
          <a:endParaRPr lang="en-US" sz="2000" kern="1200"/>
        </a:p>
      </dsp:txBody>
      <dsp:txXfrm>
        <a:off x="19990" y="826385"/>
        <a:ext cx="10023692" cy="369520"/>
      </dsp:txXfrm>
    </dsp:sp>
    <dsp:sp modelId="{E983BE0A-C7CB-C64F-99F0-8185792D4D41}">
      <dsp:nvSpPr>
        <dsp:cNvPr id="0" name=""/>
        <dsp:cNvSpPr/>
      </dsp:nvSpPr>
      <dsp:spPr>
        <a:xfrm>
          <a:off x="0" y="1215895"/>
          <a:ext cx="10063672" cy="465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800" kern="1200" dirty="0"/>
            <a:t>Use precision, recall, lift, or cost-benefit analysis depending on what the organization values (e.g., minimizing fraud, maximizing retention ROI).</a:t>
          </a:r>
        </a:p>
      </dsp:txBody>
      <dsp:txXfrm>
        <a:off x="0" y="1215895"/>
        <a:ext cx="10063672" cy="465750"/>
      </dsp:txXfrm>
    </dsp:sp>
    <dsp:sp modelId="{AF3F78CB-2995-F648-8D54-DB794394C09E}">
      <dsp:nvSpPr>
        <dsp:cNvPr id="0" name=""/>
        <dsp:cNvSpPr/>
      </dsp:nvSpPr>
      <dsp:spPr>
        <a:xfrm>
          <a:off x="0" y="1681645"/>
          <a:ext cx="10063672" cy="4095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b="1" kern="1200" dirty="0"/>
            <a:t>Thresholds and trade-offs matter.</a:t>
          </a:r>
          <a:endParaRPr lang="en-US" sz="2000" kern="1200" dirty="0"/>
        </a:p>
      </dsp:txBody>
      <dsp:txXfrm>
        <a:off x="19990" y="1701635"/>
        <a:ext cx="10023692" cy="369520"/>
      </dsp:txXfrm>
    </dsp:sp>
    <dsp:sp modelId="{A9ECD6F3-68D2-1B42-B825-D6F1CEF87338}">
      <dsp:nvSpPr>
        <dsp:cNvPr id="0" name=""/>
        <dsp:cNvSpPr/>
      </dsp:nvSpPr>
      <dsp:spPr>
        <a:xfrm>
          <a:off x="0" y="2091145"/>
          <a:ext cx="10063672" cy="465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800" kern="1200" dirty="0"/>
            <a:t>Adjusting decision thresholds helps optimize for different goals like minimizing false positives or capturing more true positives.</a:t>
          </a:r>
        </a:p>
      </dsp:txBody>
      <dsp:txXfrm>
        <a:off x="0" y="2091145"/>
        <a:ext cx="10063672" cy="465750"/>
      </dsp:txXfrm>
    </dsp:sp>
    <dsp:sp modelId="{4A709C27-3BFD-C640-85D8-B38CC45C9F66}">
      <dsp:nvSpPr>
        <dsp:cNvPr id="0" name=""/>
        <dsp:cNvSpPr/>
      </dsp:nvSpPr>
      <dsp:spPr>
        <a:xfrm>
          <a:off x="0" y="2556895"/>
          <a:ext cx="10063672" cy="4095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b="1" kern="1200"/>
            <a:t>Interpretability, fairness, and deployability are as important as performance.</a:t>
          </a:r>
          <a:endParaRPr lang="en-US" sz="2000" kern="1200"/>
        </a:p>
      </dsp:txBody>
      <dsp:txXfrm>
        <a:off x="19990" y="2576885"/>
        <a:ext cx="10023692" cy="369520"/>
      </dsp:txXfrm>
    </dsp:sp>
    <dsp:sp modelId="{FAF46205-EC8D-CF46-A1AC-A35EC489BBC1}">
      <dsp:nvSpPr>
        <dsp:cNvPr id="0" name=""/>
        <dsp:cNvSpPr/>
      </dsp:nvSpPr>
      <dsp:spPr>
        <a:xfrm>
          <a:off x="0" y="2966395"/>
          <a:ext cx="10063672" cy="465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800" kern="1200" dirty="0"/>
            <a:t>A simpler, understandable model may be more useful — especially in regulated, ethical, or high-stakes domains.</a:t>
          </a:r>
        </a:p>
      </dsp:txBody>
      <dsp:txXfrm>
        <a:off x="0" y="2966395"/>
        <a:ext cx="10063672" cy="465750"/>
      </dsp:txXfrm>
    </dsp:sp>
    <dsp:sp modelId="{1687DA9C-27CA-BB43-927B-6B57CA353492}">
      <dsp:nvSpPr>
        <dsp:cNvPr id="0" name=""/>
        <dsp:cNvSpPr/>
      </dsp:nvSpPr>
      <dsp:spPr>
        <a:xfrm>
          <a:off x="0" y="3432145"/>
          <a:ext cx="10063672" cy="4095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US" sz="2000" b="1" kern="1200"/>
            <a:t>The best model improves decisions, not just predictions.</a:t>
          </a:r>
          <a:endParaRPr lang="en-US" sz="2000" kern="1200"/>
        </a:p>
      </dsp:txBody>
      <dsp:txXfrm>
        <a:off x="19990" y="3452135"/>
        <a:ext cx="10023692" cy="369520"/>
      </dsp:txXfrm>
    </dsp:sp>
    <dsp:sp modelId="{CCCCADF9-D390-2948-B057-6A14317EAD50}">
      <dsp:nvSpPr>
        <dsp:cNvPr id="0" name=""/>
        <dsp:cNvSpPr/>
      </dsp:nvSpPr>
      <dsp:spPr>
        <a:xfrm>
          <a:off x="0" y="3841645"/>
          <a:ext cx="10063672" cy="4657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19522" tIns="22860" rIns="128016" bIns="2286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+mj-lt"/>
            <a:buNone/>
          </a:pPr>
          <a:r>
            <a:rPr lang="en-US" sz="1800" kern="1200" dirty="0"/>
            <a:t>Models should be judged by how well they integrate into workflows and help real users make better choices.</a:t>
          </a:r>
        </a:p>
      </dsp:txBody>
      <dsp:txXfrm>
        <a:off x="0" y="3841645"/>
        <a:ext cx="10063672" cy="4657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19‏/1‏/1447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7/14/25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251A0A-6B25-81BB-E230-AE9518F942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861FFE-2CBD-2DF8-06A0-D06C93B531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A43CB8-BB68-6044-9D96-29E2BF496E7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DE87BB-70AB-64B3-33F6-6CBDB25916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12717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9E97D8-E9FB-D43E-B3E7-15982E9BD7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BF4431-F867-317E-64B9-8E53CBDEB37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F692A8D-73D6-F27C-34EA-D1DCEA37AA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083747-6EA9-B848-41C1-ACE62DF175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40900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818819-22C1-FE95-079C-285B9DAC8B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E7B1F8-E8EE-2D43-4997-6D926EAED4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B0B795-2684-DD86-D99F-51DF5E15812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BB2799-DCAA-E286-CD2D-236B6368539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27865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CB0B1B-4BCD-340D-E66C-72BBE4F7C2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FC3684-3932-69C3-1A84-ED567EEFB82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B28DA0-8570-8426-1718-2F4B737DCE2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FE996E-DEA7-5849-F9AF-7C8959DF31D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6047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B7CCEC-5976-182B-96A8-6D70FDF6B4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1E4321-6E35-B7D5-6286-97D70D7D35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38986D-2297-2DC9-7047-2815B16FF1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7644AC-3A3A-537C-0637-683D0FF999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44585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F3C997-8568-D6AD-0FD8-B5A0FFFD63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AF49A2-4CC2-07AE-BE13-644C9DF1EE8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4FC60ED-547A-5470-8023-B6E468E0FA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2FAAB1-F80F-1C7A-DD5F-0EB20944C35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0043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B6230-3B98-0481-62DA-91ACB96C2C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DCE6C6D-5055-37BC-2AB5-631393DF562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D23C9A9-AC3D-CAD7-B889-1BEF3EAC8B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E9F32A-8FAF-A345-0768-2574CCDA4EC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5310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CE66AB-F844-9D66-A82D-CA266E4A91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C04659-05D8-B603-6373-7954EEFB327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EE73E6-8431-8999-9471-33AB4643CF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E41267-8E31-0DF9-3B47-AB8C33F103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91899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8681ED-DEB1-A35C-0ED9-18B80F14C6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A05D99-28FC-883E-0F40-B09AE74B28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E0871A-3F10-1C8E-5127-3C444DB2C8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105FD8-E27C-000D-A38D-66E77050D3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86810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5EACA3-3BFB-7629-3A14-443921ECE1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A914FC7-5E63-5E1C-989C-8BFD46CC5E2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4072BF-B7B8-2B7D-7A60-D3CDD4BD0E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7F6C89-931C-BFAE-E27D-D3294B81551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65424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7D228B-ED38-06AA-392E-3962B588BB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EFE8D80-44DC-E560-222C-6F800DDB09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D9D83D0-C12A-B746-90B4-C4A8A5DCD0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9EB1A69-BC38-370E-8FCB-CE4E5AAB903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5651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5A6968-84D8-43BD-483B-08BDECE636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8244008-DDFE-FC10-BFA5-DFB2FC1EF66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1B21D9-6942-FFB1-9074-7D92908F07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C5B22E-399C-6B70-EABB-B6F49477E92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7297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181102-887D-7841-0A1D-4C473B7726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5A86A18-7CC4-4B10-D8F9-6064C2F4F9C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DB6B479-58FF-8E0C-9780-A55BD30E4DA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85BD3E-4B35-E3CF-97D6-887DD012CC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2825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4E53C6-D5AC-3239-3B6F-A522AACA03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EEA30A-AFF0-53C0-379A-71D6F34E59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F75497-4C0F-27FA-0FD6-4362AE0BA8E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716C14-24D3-98F8-90ED-0E370CA332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2310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49A9CA-7BEB-F797-B7F2-C024823078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A875133-EFEF-71C3-63EB-F9EDB69D25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5AAD35-0FDD-632A-9352-5C1FA2C05C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2EDFA3-B894-6DFC-78CA-9037D119E0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81982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CA19C4-7505-D6BC-6000-910FBC9E81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EC9BD00-DC87-5CF2-323F-70383994F2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EAA38C-71B5-BF65-338D-A02F932E41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04DD88-DB5A-192B-9D44-19FB9BDEB69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22669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9A344B-A627-6A2B-7810-3C9BF70B91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245B96-1505-1998-4ECC-63191A5344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CD90E2-4D79-E475-1BF9-2850987AAF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BBB590-7DA1-70DE-C5C1-481B3CFDB5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425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EC9BA5-A0DE-A70F-B1F5-744231F41E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C0D48F6-4537-36E4-1945-034350D50A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4D7B5D-8E17-7FC8-2AF9-271C0CD6EC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60D13A-FA9A-E291-D999-C5762E1ED4D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92737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B72B4F-CD8C-0383-D4DC-2262C7B9CF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CF7CB0-317E-734B-266F-C33706DF15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9C68855-CEBA-1866-943F-881E35EC8B1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DA34B2-57DF-C10A-F11E-8087A63E54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4888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C29F2D-7F57-BDDA-74E6-436D92F238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519234B-47D1-4998-E048-E78D733C14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83AF0E2-F8A4-1861-0BCC-288F4D95F8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970C02-563F-8F7E-2FA0-3426C2DFFE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12998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4F1419-F35A-AC84-5449-7DEB6B95E8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5F3BFD-CDCF-D680-BC4E-B521C3169E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E2161B8-111F-984D-9E88-298E36BC024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282637-5C36-89EF-C5BB-2344467C57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29735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56B9AD-355E-505F-974A-A14DB8CB54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BC4F720-0624-7D12-089C-94B0409723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7F47D6A-05B7-5D83-53DC-EC6E7A8A2E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AEFB54-5AC5-CE68-05A4-EFB2B6E466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145059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E91FBC-CBE4-D7D8-5E77-B91C1CC6B9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E4F86AC-052F-76F1-ED73-197572CE8E3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CA45B2-6495-2EF7-42AE-57011E71D3E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F2EFE2-6B6D-EB85-49F8-C853F6D2CD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030020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88C17B-C736-E8F0-CD8D-9811FDF3D3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78CABD-FEC9-A067-9A0A-A1990E41E5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6B26373-FA24-B7BD-5C95-79A5C04689B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7C14A0-1875-CD0F-D582-59756904BBF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25601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5F0391-908C-857B-85FF-590083C33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536D529-AC76-21FA-536C-FBBB2E5BD1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B3C2C8-B95C-7EED-E877-3EDC24BF08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B336AD-2B69-A36D-D654-BBBC80B91F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027152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FFA7FA-C94B-3748-A368-EB9F06EEC1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587943-5166-4551-3302-8B127B634E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91C3EC-B859-D3AB-E569-9DFE8961806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5D1CC08-B941-85AD-EA49-EF0F115E71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941961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500DED-0E42-5539-C16B-A5E3124316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8F54770-F88F-3A12-745B-02EE6BE001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751D109-54E8-DCE4-9975-F8070C7C8E0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73CAE1-1F0B-863E-D733-8080694445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559772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41A58C-96B1-61BA-5A2C-8DBDDAEB1E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611EFB-A89D-85DA-D744-EA9B333172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D1B484F-F5F5-5AAE-A157-407366A53FB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008CDB-E683-70AB-DE25-AE7A3C3F08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833414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ED964E-09DD-11C2-C292-D8B1FD9F1D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C123E5-8E81-B31E-E7A9-13E4C7817FC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065CE2E-462D-D137-7C9F-A2949CFA20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0FA293-A443-859E-ECD9-888F2FD0CA8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802468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4B8840-1E63-8F3C-C66E-2C1BA083C3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6110986-D3DA-995D-83D6-E58E788272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C3E4C6-16FD-3E1C-9D05-2AF02575A8D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A1D65D-F35F-A942-EE24-B3243F7AC7F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97055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10B4F7-0C2B-D6F4-D7E9-E98E3EF659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165991-CCF4-CD54-09F0-359E7C9055E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08A9A78-8E65-244F-2AD0-3188EC2E24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48E4F8-20BA-FFD0-E73C-4ADA490000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673720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40C164-AA73-4ED5-9A58-F44B3D046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9E25AB4-8916-B2BE-A5A9-DA6EAEC16F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9269668-A6E7-7506-20BC-1C95D81ED8C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1426ED-3596-B48B-C103-EF343079A8A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164197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284F53-1C7E-D5D9-7AC5-8BFDBDC54A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415588-8851-5B8C-A70C-CE227B9DBF0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735B31-80CD-CE5C-84EF-76DB906A66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DFD730F-93F2-E363-00A6-D28421F004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40941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EA307B-6C94-528C-4569-723C44474F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66A3347-4784-80CC-B4C7-B755986099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6F14C6-060F-7FAC-1B23-9BAFAEADE2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8270CDB-470D-E700-47E7-C9657287090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640241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CE0F1D-27CE-E9A9-C6DB-0DFE0FE4A2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165C0D-0BFD-51C0-D44B-1A3598A749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5CB299-5102-9D8E-7787-F82566D872E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E1A6537-4801-EDBE-328C-3F658DC800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918040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DADBD3-4435-1B37-B821-81EF5135A2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918357F-A141-61EE-A1A5-ABD80F27B4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041C3C9-FC3B-6F63-1873-A8A3FC9A79A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232F3B-E585-05E5-5875-B13421570F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528249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3ABE81-F803-7999-98C2-B7DE3CE87A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B5E13D-3DC4-D5C8-50F6-663E3ED2DC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ED8B85-CA65-614A-4A72-2642CA2E16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B008579-90BE-4FF5-3A0A-CFA7C4E339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527449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734121-A9BF-74E6-41A0-29061E3E0B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AEDEAA6-8908-931A-DE70-F779444803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5F23CB6-FF8F-CB4B-5051-6529041C94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0248A9-E423-CE05-E01C-9D5362CC5C3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84828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55591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08532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Data 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4325312" cy="693281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MGM509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PfMP©,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520BAD6A-4E1D-D32D-F69B-5F05E6EEB4D9}"/>
              </a:ext>
            </a:extLst>
          </p:cNvPr>
          <p:cNvSpPr txBox="1">
            <a:spLocks/>
          </p:cNvSpPr>
          <p:nvPr/>
        </p:nvSpPr>
        <p:spPr>
          <a:xfrm>
            <a:off x="4988047" y="4703379"/>
            <a:ext cx="6382318" cy="653691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What Makes a Good Model? Decision-Analytic Thinking in Practice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36822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What makes a model “good” in real-world deployment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Performance measures beyond simple accuracy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Cost-sensitive evaluation and decision thresholds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Practical examples of decision-focused modeling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Summary tools to assess model usefulness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6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08815" y="1449932"/>
            <a:ext cx="1351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5474" y="1792450"/>
            <a:ext cx="1191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B9BEB8-FE8C-987E-69F7-5DAD94B8B0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D43EFA5-70B4-593A-4D8D-02E651AE9FA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6A7BDFB-3CD5-548C-E157-96B3F740088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A1A56D4-EB46-CC06-9585-E331DE2FB3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67532CD-4B39-C3FC-FBCD-154C48E1254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4479F9-7E94-1D85-6028-1BD7BDCA2EB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Mining Process Overview (CRISP-DM)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3CB14E-809B-7A75-0F53-9544CBAC6E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9763" y="1825234"/>
            <a:ext cx="5371657" cy="463437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74C6F70-90C7-4700-48CD-284C95BC4C50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E3F6C8-05E7-5F31-1A9B-789E27CD925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3E2923-B501-82CF-EA54-C463F0058DA5}"/>
              </a:ext>
            </a:extLst>
          </p:cNvPr>
          <p:cNvSpPr txBox="1"/>
          <p:nvPr/>
        </p:nvSpPr>
        <p:spPr>
          <a:xfrm>
            <a:off x="981698" y="2060920"/>
            <a:ext cx="4221672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 Cross Industry Standard Process for Data Mining</a:t>
            </a:r>
          </a:p>
          <a:p>
            <a:endParaRPr lang="en-US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 Not strictly sequential; often involves </a:t>
            </a:r>
            <a:r>
              <a:rPr lang="en-US" sz="2800" b="1" dirty="0"/>
              <a:t>loops and iteration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b="1" dirty="0"/>
              <a:t>Evaluating Model Performance is done during Evaluation Phase</a:t>
            </a:r>
            <a:endParaRPr lang="en-US" sz="2800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A599596-257A-91E5-E870-9FEF6B294BC6}"/>
              </a:ext>
            </a:extLst>
          </p:cNvPr>
          <p:cNvSpPr/>
          <p:nvPr/>
        </p:nvSpPr>
        <p:spPr>
          <a:xfrm>
            <a:off x="7345491" y="4838239"/>
            <a:ext cx="1600200" cy="1205346"/>
          </a:xfrm>
          <a:prstGeom prst="ellipse">
            <a:avLst/>
          </a:prstGeom>
          <a:solidFill>
            <a:schemeClr val="accent1">
              <a:alpha val="18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9180025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3C86C6-1F6B-15A7-A5EC-9729DEF7AC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3E5EA0-AE34-9C05-AB5B-A1662EA44AB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9071CE0-5A10-D726-FA62-42660A2AD1B4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B01CF093-6858-201F-F30C-9F88BDC28A1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B4D1D6F-ECCB-1CC8-1B01-10464974C42D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A65AB9F-8DDE-4B98-DCF3-1A42C2E0455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3672CFA-B1DC-9D4D-A068-4CBE75118C60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9B9545C-D3D3-C08E-FB4C-8B84D27248EC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5604696-C805-7FE4-7117-019FEA6BE246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89B675A1-C84B-82D6-EC02-A6F0D6CE66D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5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0A1D84D-2811-B247-FEBC-6141AEA8A67D}"/>
              </a:ext>
            </a:extLst>
          </p:cNvPr>
          <p:cNvSpPr txBox="1"/>
          <p:nvPr/>
        </p:nvSpPr>
        <p:spPr>
          <a:xfrm>
            <a:off x="6124114" y="444878"/>
            <a:ext cx="53003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Analytic Thinking, Performance Measures, and Cost Sensitive Evaluation</a:t>
            </a:r>
          </a:p>
        </p:txBody>
      </p:sp>
      <p:pic>
        <p:nvPicPr>
          <p:cNvPr id="18" name="Audio 17">
            <a:extLst>
              <a:ext uri="{FF2B5EF4-FFF2-40B4-BE49-F238E27FC236}">
                <a16:creationId xmlns:a16="http://schemas.microsoft.com/office/drawing/2014/main" id="{0D9AE691-3FA2-8E96-7896-8E9E27B2F2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65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82"/>
    </mc:Choice>
    <mc:Fallback xmlns="">
      <p:transition spd="slow" advTm="246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EC1D92-4D95-10B8-BDE0-D2C92D5F82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45E0F48-2F34-9528-C631-E881BAECC9D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29F7549-CEBD-1E9E-5ED2-6DC36D51F26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9C0108D-5C15-9BA6-D66F-8CD5AC12FFF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0C1DA58-8B6D-4DFC-79D5-86DA9AFD658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C3D0FC-155D-3364-0151-E7A25AF8C66C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Decision-Analytic Thinking?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21847A5-778C-FD2B-B134-4857DB5063F2}"/>
              </a:ext>
            </a:extLst>
          </p:cNvPr>
          <p:cNvSpPr txBox="1"/>
          <p:nvPr/>
        </p:nvSpPr>
        <p:spPr>
          <a:xfrm>
            <a:off x="761999" y="1986523"/>
            <a:ext cx="10588171" cy="26108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It’s about viewing modeling through a business decision lens, not just a statistical one.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 technically accurate model may still be useless if it doesn’t help the business act effectively.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97DBA55-C40F-4844-DA84-DAF746A812A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0CBCA90-603A-AD72-14C9-9402D8494AF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1ACBC2F-9DD0-B38D-7B34-2392CC671505}"/>
              </a:ext>
            </a:extLst>
          </p:cNvPr>
          <p:cNvSpPr/>
          <p:nvPr/>
        </p:nvSpPr>
        <p:spPr>
          <a:xfrm>
            <a:off x="942308" y="4839629"/>
            <a:ext cx="10208912" cy="1483447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/>
              <a:t>Core question: “Does this model help me make better decisions?”</a:t>
            </a:r>
          </a:p>
          <a:p>
            <a:pPr algn="ctr"/>
            <a:endParaRPr lang="en-US" sz="2800" dirty="0"/>
          </a:p>
          <a:p>
            <a:pPr algn="ctr"/>
            <a:r>
              <a:rPr lang="en-US" sz="2800" dirty="0"/>
              <a:t>It’s not about perfect predictions — it’s about better outcomes.</a:t>
            </a:r>
          </a:p>
        </p:txBody>
      </p:sp>
    </p:spTree>
    <p:extLst>
      <p:ext uri="{BB962C8B-B14F-4D97-AF65-F5344CB8AC3E}">
        <p14:creationId xmlns:p14="http://schemas.microsoft.com/office/powerpoint/2010/main" val="18728443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81112A-0261-D927-10CD-428200732E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78A09D8-EEAB-C149-D4B7-1205F6E458F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BFA91DE-697B-7162-19F1-E96C597B2D2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974C871-23F4-2066-7293-E514C12E59B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B41D949-32F6-0AB3-FCD1-DADCBEA5D54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2CED66-98C8-4DC9-90E2-D751670E61E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Modeling for Business Utility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A625932-D729-2572-73BD-49DDD75E02A1}"/>
              </a:ext>
            </a:extLst>
          </p:cNvPr>
          <p:cNvSpPr txBox="1"/>
          <p:nvPr/>
        </p:nvSpPr>
        <p:spPr>
          <a:xfrm>
            <a:off x="761999" y="1986523"/>
            <a:ext cx="10588171" cy="5196166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Business objectives may include: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Reducing false alarms (cost-saving)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Catching rare but critical events (fraud, churn)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Maximizing revenue or minimizing loss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lnSpc>
                <a:spcPct val="150000"/>
              </a:lnSpc>
            </a:pPr>
            <a:r>
              <a:rPr lang="en-US" sz="2800" dirty="0"/>
              <a:t>Decision Analytic Thinking asks: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What happens if we act on this prediction?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What are the costs and benefits of correct vs. incorrect decisions?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92C3BAA-6C76-B60B-FE95-2A2B582C47F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D6383D-379C-0787-25A1-7214F90477C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6222552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51B738-D413-21C3-DEAC-9F65FC34C9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FE98BAD-CC16-BA07-55DE-0DE3E40A739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C589F4D-20F6-0237-BEF5-0696C99876F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CF6863B-E18E-5C71-5A3A-42CD5CA8A1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CEAD000-1A2F-2067-A9FC-DA0EE77D6CD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80D6975-6508-6F4D-5CEB-F0DB5F34428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Predictive Modeling in Business Context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3B6D111-25EC-EA4F-C4E7-008762821291}"/>
              </a:ext>
            </a:extLst>
          </p:cNvPr>
          <p:cNvSpPr txBox="1"/>
          <p:nvPr/>
        </p:nvSpPr>
        <p:spPr>
          <a:xfrm>
            <a:off x="762000" y="4358564"/>
            <a:ext cx="10588171" cy="1964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For example,  a model with slightly lower accuracy but higher net profit (after marketing cost) is a better model.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C16E785-951F-0C71-C076-D80C451D58C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ECDA1C7-82E0-2C30-04E3-322BB342AFE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D364FA2-4702-DBBD-19FA-AD369D2339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3787479"/>
              </p:ext>
            </p:extLst>
          </p:nvPr>
        </p:nvGraphicFramePr>
        <p:xfrm>
          <a:off x="798285" y="2133033"/>
          <a:ext cx="10515600" cy="2591934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2114854554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613655630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347955367"/>
                    </a:ext>
                  </a:extLst>
                </a:gridCol>
              </a:tblGrid>
              <a:tr h="58965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b="1"/>
                        <a:t>Model Focus</a:t>
                      </a:r>
                      <a:endParaRPr lang="en-US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dirty="0"/>
                        <a:t>Traditional Data Science</a:t>
                      </a:r>
                      <a:endParaRPr 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dirty="0"/>
                        <a:t>Decision Analytics</a:t>
                      </a:r>
                      <a:endParaRPr lang="en-US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18053227"/>
                  </a:ext>
                </a:extLst>
              </a:tr>
              <a:tr h="58965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Objective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Maximize accuracy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Maximize business value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17485013"/>
                  </a:ext>
                </a:extLst>
              </a:tr>
              <a:tr h="58965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Evaluation metric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RMSE, Accuracy, AUC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/>
                        <a:t>Expected cost/benefit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37982134"/>
                  </a:ext>
                </a:extLst>
              </a:tr>
              <a:tr h="589658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Output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Prediction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400" dirty="0"/>
                        <a:t>Action or decision guidance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222177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7434833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CCA5BA-05DF-38F8-17DD-7907EA8BB4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34B1A0A-1724-1525-82B7-6458E46E969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03B1941-C041-9858-1572-E5F557064CC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B10DD0B-CAC1-027E-CA06-88F9747DF8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2361476-4FDA-C8F3-8B4A-DA8F514BD63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B5CAE61-D4E2-2808-4E44-23544868715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Model Performance in Context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84EC28D-DE39-2951-533E-BB184EF29DB4}"/>
              </a:ext>
            </a:extLst>
          </p:cNvPr>
          <p:cNvSpPr txBox="1"/>
          <p:nvPr/>
        </p:nvSpPr>
        <p:spPr>
          <a:xfrm>
            <a:off x="801914" y="1942769"/>
            <a:ext cx="10588171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Performance must be contextualized by the value of correct and incorrect outcomes. Always ask: “What decisions will this model influence?”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Predicting fraud → avoids loss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Predicting churn → improves retention strategy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Predicting sales → informs inventory and staffing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3A4A4A7-E864-CB23-010D-B46EF7368B11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D52B2F-DC35-C09F-773F-C9DAECFFE9B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EEE3D1A4-2363-5A42-0B20-00354FC57B6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71556162"/>
              </p:ext>
            </p:extLst>
          </p:nvPr>
        </p:nvGraphicFramePr>
        <p:xfrm>
          <a:off x="2346765" y="4482458"/>
          <a:ext cx="8128000" cy="20792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CBE99341-4C02-3424-7C2E-2F40B4C0A74D}"/>
              </a:ext>
            </a:extLst>
          </p:cNvPr>
          <p:cNvSpPr txBox="1"/>
          <p:nvPr/>
        </p:nvSpPr>
        <p:spPr>
          <a:xfrm>
            <a:off x="761999" y="5179851"/>
            <a:ext cx="1312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Decision Flow</a:t>
            </a:r>
            <a:endParaRPr lang="ar-SA" sz="2400" b="1" dirty="0"/>
          </a:p>
        </p:txBody>
      </p:sp>
    </p:spTree>
    <p:extLst>
      <p:ext uri="{BB962C8B-B14F-4D97-AF65-F5344CB8AC3E}">
        <p14:creationId xmlns:p14="http://schemas.microsoft.com/office/powerpoint/2010/main" val="2722596703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F7F554-84D9-BC89-D620-8ED9814E5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74312F7-E28D-152E-6CE5-51A8DF666EA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9E80925-B148-6B41-1F2F-AE5E1DAC515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A48D617-BF93-226F-CBA4-A6BA2B610D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389B490-F431-5B73-AFEC-877028871B0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B9E897E-3668-3ABD-0D0F-823C8DAC7A8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Accuracy Isn’t Always Enough?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F319129-75CB-72A8-1993-ED26B748F506}"/>
              </a:ext>
            </a:extLst>
          </p:cNvPr>
          <p:cNvSpPr txBox="1"/>
          <p:nvPr/>
        </p:nvSpPr>
        <p:spPr>
          <a:xfrm>
            <a:off x="761999" y="1986523"/>
            <a:ext cx="10588171" cy="45470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Real business value comes from correctly identifying the actionable minority (e.g., true churners).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Accuracy =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Skewed or imbalanced data is when one output is more dominant than the other. For ex. Churn Rate is 10% and Non-Churn is 90%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Hypothetically, if your model does nothing  and just assumed all customer will Not Churn </a:t>
            </a:r>
            <a:r>
              <a:rPr lang="en-US" sz="2800" dirty="0">
                <a:sym typeface="Wingdings" pitchFamily="2" charset="2"/>
              </a:rPr>
              <a:t> you will </a:t>
            </a:r>
            <a:r>
              <a:rPr lang="en-US" sz="2800" dirty="0"/>
              <a:t>have 90% accuracy.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026527D-8D65-3DF9-88CB-BC7FE20869C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4D5358-DEA9-0530-8C62-1629638CDDB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5F2525B0-390A-FC06-9833-AB5BA01AF1AF}"/>
                  </a:ext>
                </a:extLst>
              </p:cNvPr>
              <p:cNvSpPr txBox="1"/>
              <p:nvPr/>
            </p:nvSpPr>
            <p:spPr>
              <a:xfrm>
                <a:off x="981698" y="3429000"/>
                <a:ext cx="8239756" cy="852156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eqArr>
                        <m:eqArr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eqArrPr>
                        <m:e>
                          <m:f>
                            <m:fPr>
                              <m:ctrlPr>
                                <a:rPr lang="ar-SA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𝑁𝑢𝑚𝑏𝑒𝑟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𝑜𝑓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𝐶𝑜𝑟𝑟𝑒𝑐𝑡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𝑑𝑒𝑐𝑖𝑠𝑖𝑜𝑛𝑠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𝑚𝑎𝑑𝑒</m:t>
                              </m:r>
                            </m:num>
                            <m:den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𝑇𝑜𝑡𝑎𝑙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𝑛𝑢𝑚𝑏𝑒𝑟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𝑜𝑓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𝑑𝑒𝑐𝑖𝑠𝑖𝑜𝑛𝑠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𝑚𝑎𝑑𝑒</m:t>
                              </m:r>
                            </m:den>
                          </m:f>
                        </m:e>
                      </m:eqArr>
                    </m:oMath>
                  </m:oMathPara>
                </a14:m>
                <a:endParaRPr lang="en-US" b="0" dirty="0"/>
              </a:p>
              <a:p>
                <a:endParaRPr lang="ar-SA" dirty="0"/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5F2525B0-390A-FC06-9833-AB5BA01AF1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1698" y="3429000"/>
                <a:ext cx="8239756" cy="852156"/>
              </a:xfrm>
              <a:prstGeom prst="rect">
                <a:avLst/>
              </a:prstGeom>
              <a:blipFill>
                <a:blip r:embed="rId4"/>
                <a:stretch>
                  <a:fillRect l="-1692" t="-5970" b="-16418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0588027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A927B6-4F59-1DA8-FA2B-66C2A4B731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FE5E325-9200-32EB-9402-F0740047F2D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C98E371-BED6-F7FE-CC27-8F5B38DFE7E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2D6CDBD-A69B-ECE3-E9DC-3FE4937708F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811DFDF-3593-6F71-B933-F1D5FAC592D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B35255A-35BE-21D9-EFB0-B8B3C13544BE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Beyond Accuracy – The Confusion Matrix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63E295C-3499-A02C-9699-F76D8E87BF94}"/>
              </a:ext>
            </a:extLst>
          </p:cNvPr>
          <p:cNvSpPr txBox="1"/>
          <p:nvPr/>
        </p:nvSpPr>
        <p:spPr>
          <a:xfrm>
            <a:off x="761999" y="1932736"/>
            <a:ext cx="10588171" cy="4836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The confusion matrix provides a foundation for all other evaluation metrics: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Positive = will Churn, Negative = will Not Churn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Why it matters: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Accuracy alone can hide important trade-offs (especially with imbalanced classes when the interesting class has less frequency)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We must measure how the model succeeds and fails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D3CB7BC-6B4B-0870-C05A-C7F55C22953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1A40F6-5E9B-D7C4-0BFA-E012207B93E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0DD6815-FDC7-2971-CCDC-3DD53A30B8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8110848"/>
              </p:ext>
            </p:extLst>
          </p:nvPr>
        </p:nvGraphicFramePr>
        <p:xfrm>
          <a:off x="1100535" y="2736911"/>
          <a:ext cx="9990930" cy="1097280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2167460">
                  <a:extLst>
                    <a:ext uri="{9D8B030D-6E8A-4147-A177-3AD203B41FA5}">
                      <a16:colId xmlns:a16="http://schemas.microsoft.com/office/drawing/2014/main" val="392417904"/>
                    </a:ext>
                  </a:extLst>
                </a:gridCol>
                <a:gridCol w="4493160">
                  <a:extLst>
                    <a:ext uri="{9D8B030D-6E8A-4147-A177-3AD203B41FA5}">
                      <a16:colId xmlns:a16="http://schemas.microsoft.com/office/drawing/2014/main" val="2179895875"/>
                    </a:ext>
                  </a:extLst>
                </a:gridCol>
                <a:gridCol w="3330310">
                  <a:extLst>
                    <a:ext uri="{9D8B030D-6E8A-4147-A177-3AD203B41FA5}">
                      <a16:colId xmlns:a16="http://schemas.microsoft.com/office/drawing/2014/main" val="273015696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EG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Predicted: Positive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Predicted: Negative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932708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Actual: Positive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True Positive (TP)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False Negative (FN)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315865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b="1" dirty="0"/>
                        <a:t>Actual: Negative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False Positive (FP)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True Negative (TN)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879856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285566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03B8CB-FC2C-C5A7-8402-41BAC870C5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E96F9C2-1949-621F-197C-B84D6336ED5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CEC45EC-4059-B28A-D966-5AD7C092C34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D137235-94A8-25E3-0E60-62D10B8209E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FAD99CE-264D-66D7-BB00-F6E33E16A93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3858968-E3D6-F406-4C63-6B8DF3EA30F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Thinking in Terms of Cost and Benefit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8409496-3A6B-6676-772E-D03CD67A9911}"/>
              </a:ext>
            </a:extLst>
          </p:cNvPr>
          <p:cNvSpPr txBox="1"/>
          <p:nvPr/>
        </p:nvSpPr>
        <p:spPr>
          <a:xfrm>
            <a:off x="841829" y="4098564"/>
            <a:ext cx="10588171" cy="160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Positive = will Churn, Negative = will Not Churn</a:t>
            </a:r>
            <a:endParaRPr lang="ar-SA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Good models help maximize return from each decision based on predictions.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The true value of a model lies in the business impact of its predictions.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EC8ED32-CEC1-21A6-5F8F-7F8C2BD7813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DA1C52-0467-20C0-9C46-354A5615E7F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4DDC300-8CFF-7629-65A2-F44E995CF9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7688220"/>
              </p:ext>
            </p:extLst>
          </p:nvPr>
        </p:nvGraphicFramePr>
        <p:xfrm>
          <a:off x="981698" y="2199506"/>
          <a:ext cx="10515600" cy="1981200"/>
        </p:xfrm>
        <a:graphic>
          <a:graphicData uri="http://schemas.openxmlformats.org/drawingml/2006/table">
            <a:tbl>
              <a:tblPr firstRow="1" firstCol="1">
                <a:tableStyleId>{B301B821-A1FF-4177-AEE7-76D212191A09}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299894379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404273949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/>
                        <a:t>Prediction Outcome</a:t>
                      </a:r>
                      <a:endParaRPr 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/>
                        <a:t>Cost or Benefit Example</a:t>
                      </a:r>
                      <a:endParaRPr lang="en-US" sz="20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99177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True Positive (TP)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/>
                        <a:t>Retained customer = revenue gain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671295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False Positive (FP)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/>
                        <a:t>Wasted retention cost on loyal user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824988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False Negative (FN)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Lost opportunity to retain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299608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True Negative (TN)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No action taken, no cost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272942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2668620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19CF51-D8E2-7467-BBA7-27A108A23B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35F8FA7-B1B9-9D0E-4C92-33D4997414F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0F4689C-6451-AEB5-1874-674DE38120A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CD65342-FEBB-F332-3865-384DFA7E5F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38A0CBD-DC62-91ED-EB3E-533DDE36F07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1C8CD97-D57F-EDEB-BDB1-F17CBA28D0B3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Expected Value of a Model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8B20CF8-AC37-D646-A35E-9B26400F4318}"/>
              </a:ext>
            </a:extLst>
          </p:cNvPr>
          <p:cNvSpPr txBox="1"/>
          <p:nvPr/>
        </p:nvSpPr>
        <p:spPr>
          <a:xfrm>
            <a:off x="761999" y="1986523"/>
            <a:ext cx="10588171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Expected Value (EV): The weighted average of all possible outcomes based on: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Probability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Associated payoff or cost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EV formula for a model: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Even a model with lower accuracy may have higher expected value if it supports more profitable actions.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EEA16FF-8762-9D74-99F4-7C1AC9CFC37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3DC76C-3466-92E4-A92D-C80D14EA0CCD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0DB599C-DD6D-9FE4-4926-55910B35FD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578" y="4293829"/>
            <a:ext cx="9435478" cy="925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046214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9F685A-0622-A97F-370C-CE01FA5CBB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9071C2A-DE9A-2D04-77BC-DC94C676A6B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2EE9396-A6F2-E222-0AD9-D8DF8088D17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7A90437-0D77-873C-1F46-995049BDE15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328FC0C-BDFC-C85E-B6C2-825DA025A03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34CBFC4-6FB8-0804-ABBD-8CA3AB9EE70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Question ≠ Data Science Question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C097456-2BB7-87A0-3F39-98655CC35B37}"/>
              </a:ext>
            </a:extLst>
          </p:cNvPr>
          <p:cNvSpPr txBox="1"/>
          <p:nvPr/>
        </p:nvSpPr>
        <p:spPr>
          <a:xfrm>
            <a:off x="761999" y="1986523"/>
            <a:ext cx="10588171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Business question:</a:t>
            </a:r>
            <a:r>
              <a:rPr lang="en-US" sz="2400" dirty="0"/>
              <a:t> What decision should we make to improve outcomes?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Data question:</a:t>
            </a:r>
            <a:r>
              <a:rPr lang="en-US" sz="2400" dirty="0"/>
              <a:t> What patterns exist in the data?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Gap example: Predicting churn (data science) ≠ Knowing who to retain profitably (business)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Solution:</a:t>
            </a:r>
            <a:r>
              <a:rPr lang="en-US" sz="2400" dirty="0"/>
              <a:t> Incorporate: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Business constraints (budget, capacity)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Action costs and outcomes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Risk tolerance</a:t>
            </a: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9400CD2-A3C4-9EAC-E10B-580E5AA0C09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97BB78-9B22-8E6A-4B45-CFEDF8EECBF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3100270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7E4A64-6852-7BAB-1ECA-C10496B580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5D4BA73-6CEB-37FF-5963-59A912D5B0B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90148FD-6D45-C31D-320D-12C02A76DA1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54F75C1-1CF5-9F6A-94FE-6DD3BCDBAF3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123EDF5-7F3C-9AF3-EDEF-5D2499CCC99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7CF87C-49F5-50DE-66B8-6BD32433DF2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Aligning Models with Business Objectives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7CD43F3-BF57-92CC-7090-CF91815CA292}"/>
              </a:ext>
            </a:extLst>
          </p:cNvPr>
          <p:cNvSpPr txBox="1"/>
          <p:nvPr/>
        </p:nvSpPr>
        <p:spPr>
          <a:xfrm>
            <a:off x="761999" y="1986523"/>
            <a:ext cx="10588171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Models should support business strategies, not replace them.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Begin with the business question, not the data science technique.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Examples: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- Business Question: “Who is likely to churn?”  → Predictive Model: Churn probability</a:t>
            </a:r>
          </a:p>
          <a:p>
            <a:pPr>
              <a:lnSpc>
                <a:spcPct val="150000"/>
              </a:lnSpc>
            </a:pPr>
            <a:r>
              <a:rPr lang="en-US" sz="2800" dirty="0"/>
              <a:t>- Business Question: “Who should we target with retention offers?” → Decision Model: Optimize ROI based on churn risk + offer cost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580A8B-323E-35AE-C701-FB4B8CB6B9B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42141D7-07B6-F8B3-B24B-B267BD9E10E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4581837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83E75F-FAE4-2B23-74E8-843E3BEED4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79853DB-D752-CC26-18EF-E9525905EE8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0116026-DA2E-7DEE-0383-391AC30CEE4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AC5F5A0-13E3-CF07-5BAB-C847AF13BB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630DE0C-383F-22F0-17D2-0CE9078C80F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A90BDDB-03B3-4548-4FF6-F38D76FFE93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Model Fidelity vs. Model Value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CB44B7-B347-F485-5C0F-F784D9567A25}"/>
              </a:ext>
            </a:extLst>
          </p:cNvPr>
          <p:cNvSpPr txBox="1"/>
          <p:nvPr/>
        </p:nvSpPr>
        <p:spPr>
          <a:xfrm>
            <a:off x="761999" y="1986523"/>
            <a:ext cx="10588171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u="sng" dirty="0"/>
              <a:t>Model fidelity:</a:t>
            </a:r>
            <a:r>
              <a:rPr lang="en-US" sz="2800" dirty="0"/>
              <a:t> How accurately it fits the training data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u="sng" dirty="0"/>
              <a:t>Model value: </a:t>
            </a:r>
            <a:r>
              <a:rPr lang="en-US" sz="2800" dirty="0"/>
              <a:t>How much it helps drive better outcomes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Sometimes a simpler, less accurate model is more useful: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Easier to explain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Faster to deploy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More robust over time</a:t>
            </a:r>
          </a:p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</a:rPr>
              <a:t>The best model is the one that makes the best decisions — not just predictions.”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FD6778-C495-2412-7CE1-8025EA395CB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B534E3-048D-9E23-6B6A-9537202551B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9933167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C3BB7C-2711-8D2C-734F-C438F17771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EA92117-F898-AC0E-4747-8AEC84212F1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C68B193-7A34-6153-2FE3-ABF155A27C6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38DE23A-A6B8-8354-D9F7-6D3131DCE18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DC2B7D8-B337-06A2-87C2-10A596A6438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C6FB2F7-C6A4-07F2-DECE-7F1F0BD628D1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Precision, Recall, and F1 Score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2B3EE1F-57A1-D758-1463-A30D915D21F7}"/>
              </a:ext>
            </a:extLst>
          </p:cNvPr>
          <p:cNvSpPr txBox="1"/>
          <p:nvPr/>
        </p:nvSpPr>
        <p:spPr>
          <a:xfrm>
            <a:off x="761999" y="2469603"/>
            <a:ext cx="10588171" cy="3543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TP = True Positive, FP = False Positive, TN = True Negative, FN = False Negative</a:t>
            </a: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 Cases: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High precision: useful when cost of false positives is high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High recall: crucial when false negatives are very costly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A22E92-D5C9-7C1C-5FA6-1A064F26347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6751514-9240-4CA9-2974-08FF1D3C04B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81AADB5-46E0-EADA-9004-1B59ED3B08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2548233"/>
              </p:ext>
            </p:extLst>
          </p:nvPr>
        </p:nvGraphicFramePr>
        <p:xfrm>
          <a:off x="834571" y="2060920"/>
          <a:ext cx="10515600" cy="1737360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2857535">
                  <a:extLst>
                    <a:ext uri="{9D8B030D-6E8A-4147-A177-3AD203B41FA5}">
                      <a16:colId xmlns:a16="http://schemas.microsoft.com/office/drawing/2014/main" val="2264461324"/>
                    </a:ext>
                  </a:extLst>
                </a:gridCol>
                <a:gridCol w="3571336">
                  <a:extLst>
                    <a:ext uri="{9D8B030D-6E8A-4147-A177-3AD203B41FA5}">
                      <a16:colId xmlns:a16="http://schemas.microsoft.com/office/drawing/2014/main" val="295519111"/>
                    </a:ext>
                  </a:extLst>
                </a:gridCol>
                <a:gridCol w="4086729">
                  <a:extLst>
                    <a:ext uri="{9D8B030D-6E8A-4147-A177-3AD203B41FA5}">
                      <a16:colId xmlns:a16="http://schemas.microsoft.com/office/drawing/2014/main" val="40246555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Metric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Formula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Meaning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491478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Precision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TP / (TP + FP)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% of predicted positives that were correct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921093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Recall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TP / (TP + FN)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% of actual positives identified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131513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F1 Score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2 × (Precision × Recall) / (Precision + Recall)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Balance between precision and recall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632266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2275453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B4B6B-D192-89CF-DC7B-BEF94BAA09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AE825CC-A762-1649-18A1-5AB71CA45B9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2EFE28C-8BB0-4DB2-48B3-F79EC4C3910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4E9D41B-E8C2-9461-C820-C7B6319CECB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EE5561E-C78F-8F9E-1EDF-3D55CF4EA6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12944" y="2729245"/>
            <a:ext cx="4151591" cy="3109686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7948C26-7D12-9BF7-F07A-5D724A4AEAB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B74B8C-342F-C90E-5EFA-5B485BF6FC95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ROC Curve and AUC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86D1B08-C6DD-8557-CF6D-A11134FCF4E8}"/>
              </a:ext>
            </a:extLst>
          </p:cNvPr>
          <p:cNvSpPr txBox="1"/>
          <p:nvPr/>
        </p:nvSpPr>
        <p:spPr>
          <a:xfrm>
            <a:off x="762000" y="1953865"/>
            <a:ext cx="6863444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u="sng" dirty="0"/>
              <a:t>ROC Curve (Receiver Operating Characteristic Curve)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- Plots: True Positive Rate vs. False Positive Rate at different thresholds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1" u="sng" dirty="0"/>
              <a:t>AUC (Area Under Curve):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- Ranges from 0.5 (random guessing) to 1.0 (perfect classifier)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- Measures model’s ability to distinguish classes across thresholds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- AUC is useful when the ranking of predictions is more important than exact probabilities.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D9EFBD2-8240-C778-3148-0334947E6A1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2195C38-05C3-D52D-0C70-4B3C5526AB6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469665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54451F-4778-B271-B8A4-072FD2E878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2BC1405-0630-304B-04FD-BD4206FE4E2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CF5CBD1-3645-38A9-8D5A-FFC29F96CD4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9614D99-3F69-8998-2184-9461FC1758E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2BD3A9B-66FB-C2BF-09F4-654FE7EEC13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2B073A-4CF6-777A-23F0-601A647EEB68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Cost-Sensitive Evaluation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432AF55-9E86-DA72-6A6C-47F9C6056D8D}"/>
              </a:ext>
            </a:extLst>
          </p:cNvPr>
          <p:cNvSpPr txBox="1"/>
          <p:nvPr/>
        </p:nvSpPr>
        <p:spPr>
          <a:xfrm>
            <a:off x="761999" y="1986523"/>
            <a:ext cx="10588171" cy="39130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Not all errors cost the same!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Solutions: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Use cost matrices to simulate real-world decisions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Adjust thresholds to reflect acceptable trade-offs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4488847-A657-E74A-620C-F7EF4E0AB3C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F90CEB-24E8-75B4-76B4-0FEE00F3068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5957CAD-7F90-591F-C4E4-7DA29F472C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5471795"/>
              </p:ext>
            </p:extLst>
          </p:nvPr>
        </p:nvGraphicFramePr>
        <p:xfrm>
          <a:off x="798284" y="2693873"/>
          <a:ext cx="10515600" cy="149352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3088998207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660439356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689251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/>
                        <a:t>Type of Error</a:t>
                      </a:r>
                      <a:endParaRPr 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/>
                        <a:t>Business Example</a:t>
                      </a:r>
                      <a:endParaRPr lang="en-US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/>
                        <a:t>Potential Cost</a:t>
                      </a:r>
                      <a:endParaRPr lang="en-US" sz="20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803444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False Positive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/>
                        <a:t>Targeted non-churner with incentive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/>
                        <a:t>Marketing budget waste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501540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False Negative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Missed churner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Lost revenue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859043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507628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14078D-3000-B28C-6E30-8C6E3AD10C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BF038EE-5088-B77C-7803-F970E280443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CD6A386-F449-21B0-8178-AEFF21318EB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C0649DD-5D86-5DBB-1441-CC73128DE7D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25CF21F9-EA87-564C-6FDA-76691F63371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5EAD572-3041-4191-C346-669ABD83E247}"/>
              </a:ext>
            </a:extLst>
          </p:cNvPr>
          <p:cNvSpPr txBox="1"/>
          <p:nvPr/>
        </p:nvSpPr>
        <p:spPr>
          <a:xfrm>
            <a:off x="2408784" y="608276"/>
            <a:ext cx="763233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False Positives vs. False Negatives – </a:t>
            </a:r>
          </a:p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 Deliberate Trade-Off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FF163B9-AABC-8D91-E955-B78F9C6953EE}"/>
              </a:ext>
            </a:extLst>
          </p:cNvPr>
          <p:cNvSpPr txBox="1"/>
          <p:nvPr/>
        </p:nvSpPr>
        <p:spPr>
          <a:xfrm>
            <a:off x="761999" y="1986523"/>
            <a:ext cx="10588171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lnSpc>
                <a:spcPct val="150000"/>
              </a:lnSpc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Example: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Fraud detection: prioritize low false negatives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Email marketing: prioritize high precision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Tuning the threshold controls your risk appetite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88A5665-010A-8841-387B-EC459C1260E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C85A7F-7689-79C4-0A3F-EFBAB6C355F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D1041DF-F064-3E5A-01A4-8D264C5807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0484945"/>
              </p:ext>
            </p:extLst>
          </p:nvPr>
        </p:nvGraphicFramePr>
        <p:xfrm>
          <a:off x="981698" y="2684325"/>
          <a:ext cx="10515600" cy="1097280"/>
        </p:xfrm>
        <a:graphic>
          <a:graphicData uri="http://schemas.openxmlformats.org/drawingml/2006/table">
            <a:tbl>
              <a:tblPr firstRow="1">
                <a:tableStyleId>{69012ECD-51FC-41F1-AA8D-1B2483CD663E}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582767807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75559200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Strategy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Effect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801385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Lowering threshold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Increases recall, more false positives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689127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Raising threshold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Increases precision, more false negatives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093541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8562814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4AD76F-692C-E58F-5F13-3D43FDDF61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597069B-6824-6166-9E51-62D8513179C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BAA7CFD-AAD4-E3D7-8265-86AD9A2667D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8A36565-E428-CA06-5EA1-9D06D0CB982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BC94D0C-1896-B418-CCA3-C9EE466B39F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F9085E8-3CD1-BDAB-58DE-66FE8AFAB7F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Lift and Gains Charts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8D2B20C-4DCA-CAB4-6FD6-86387F4F3D47}"/>
              </a:ext>
            </a:extLst>
          </p:cNvPr>
          <p:cNvSpPr txBox="1"/>
          <p:nvPr/>
        </p:nvSpPr>
        <p:spPr>
          <a:xfrm>
            <a:off x="761999" y="1986523"/>
            <a:ext cx="6636327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Used to assess how well the model helps prioritize actions: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Lift chart: Compares model’s ability vs. random targeting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Gains chart: Shows cumulative % of positive cases captured as you move through ranked list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Use Case: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Target top 10% of customers based on model scores → Gain = % of actual churners found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8C24AC-9FFC-254E-5C88-12D805D0EEB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28DBFF-AAC9-0A68-C84B-60479DDE5A9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A29C12-8E28-A85B-C24C-9CFCABFB69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19489" y="2138330"/>
            <a:ext cx="3789347" cy="389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172826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EDDB8C-DDDE-0D15-371D-25822987C7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C99E804-4EDD-AB72-F863-6019AFEBCFF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15C9C1C-FF51-BA6C-EE27-9758B80994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4EC1B03-E203-1166-24A8-A8B42921A5D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62FD210-BB19-FEF8-7D1D-7A8EAE40A3A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759EECF-7D7C-E2D0-1447-71625A004A3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Choosing the Right Metric for the Right Job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C680E66-917D-7F92-599A-9FD96AE652CA}"/>
              </a:ext>
            </a:extLst>
          </p:cNvPr>
          <p:cNvSpPr txBox="1"/>
          <p:nvPr/>
        </p:nvSpPr>
        <p:spPr>
          <a:xfrm>
            <a:off x="761999" y="2119043"/>
            <a:ext cx="10588171" cy="4190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Key Message: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Don’t chase generic benchmarks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Select metrics based on business priorities, costs, and decisions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The best evaluation metric is the one that reflects the value of your actions.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B1D4BC-F6E6-24A4-A569-5130E3A1069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BC9C4C-55C4-B2EB-6E02-924FF831D42F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EA6DC54-57E9-E8F9-C42A-20A85F45AC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623387"/>
              </p:ext>
            </p:extLst>
          </p:nvPr>
        </p:nvGraphicFramePr>
        <p:xfrm>
          <a:off x="761999" y="2353950"/>
          <a:ext cx="10515600" cy="182880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3155246263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03382695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Business Problem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Suggested Focus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761199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Churn Prediction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Recall, Lift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378328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Credit Risk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AUC, Precision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616573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Email Campaign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Precision, Gains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991191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Fraud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Recall, Cost-sensitive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19177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5075176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8378CF-7425-3AFB-A8BA-9C85005AD5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9768619-560C-7AFF-596A-9E64526D688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CC3B9F2-A989-F653-A65E-BB326EDCB08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D841FDF-1677-615B-D9EA-C20E45DE7F3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B055847-44BC-C776-4C17-DE8F673122A2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C4D8E60-3A09-6CFE-B63F-A6497A51FBFD}"/>
              </a:ext>
            </a:extLst>
          </p:cNvPr>
          <p:cNvSpPr txBox="1"/>
          <p:nvPr/>
        </p:nvSpPr>
        <p:spPr>
          <a:xfrm>
            <a:off x="2346765" y="1019022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Comparing Models – 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It Depends on Your Goal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6E51A3-7642-7AB9-93CD-F9DC77D179D3}"/>
              </a:ext>
            </a:extLst>
          </p:cNvPr>
          <p:cNvSpPr txBox="1"/>
          <p:nvPr/>
        </p:nvSpPr>
        <p:spPr>
          <a:xfrm>
            <a:off x="761999" y="1986523"/>
            <a:ext cx="10588171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/>
              <a:t>You can’t always say “Model A is better than Model B” without context.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u="sng" dirty="0"/>
              <a:t>Key Question: </a:t>
            </a:r>
            <a:r>
              <a:rPr lang="en-US" sz="2800" dirty="0"/>
              <a:t>Which model supports better decisions for this business use case?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3283A0C-8E53-5D7C-A77C-2FC305F9600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9C09EE-654A-A202-CBE1-50D8092A8D2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88D942B-1C8B-0D90-DACB-BB4E60AA93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4149151"/>
              </p:ext>
            </p:extLst>
          </p:nvPr>
        </p:nvGraphicFramePr>
        <p:xfrm>
          <a:off x="1038225" y="2299124"/>
          <a:ext cx="9970830" cy="146304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4985415">
                  <a:extLst>
                    <a:ext uri="{9D8B030D-6E8A-4147-A177-3AD203B41FA5}">
                      <a16:colId xmlns:a16="http://schemas.microsoft.com/office/drawing/2014/main" val="1136140446"/>
                    </a:ext>
                  </a:extLst>
                </a:gridCol>
                <a:gridCol w="4985415">
                  <a:extLst>
                    <a:ext uri="{9D8B030D-6E8A-4147-A177-3AD203B41FA5}">
                      <a16:colId xmlns:a16="http://schemas.microsoft.com/office/drawing/2014/main" val="62245169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Model A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Model B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839626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Higher accuracy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Higher recall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34295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Better for common cases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Better at catching rare events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59271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Slower but interpretable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Faster but complex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163891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0226702"/>
      </p:ext>
    </p:extLst>
  </p:cSld>
  <p:clrMapOvr>
    <a:masterClrMapping/>
  </p:clrMapOvr>
  <p:transition spd="slow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E0D742-38A9-4746-43A3-A27831EC15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06A050E-77B8-34EF-F215-24CAA069927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711F144-9F10-99DA-E56B-AEE4CEF8A71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C82C4A1-AE54-1B30-235E-69044FAAB0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EB61CEE-CBF7-D94A-3D3C-D891B9704F4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C0BF32A-DC2F-0CC8-ADCB-6F737EC0F45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When High Accuracy ≠ Better Decisions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F6B6039-4B93-961F-9655-46A8F4A36384}"/>
              </a:ext>
            </a:extLst>
          </p:cNvPr>
          <p:cNvSpPr txBox="1"/>
          <p:nvPr/>
        </p:nvSpPr>
        <p:spPr>
          <a:xfrm>
            <a:off x="761999" y="1986523"/>
            <a:ext cx="10588171" cy="43747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Predicting churn example: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Model with 95% accuracy (but poor recall on actual churners)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/>
              <a:t>Better choice: </a:t>
            </a:r>
            <a:r>
              <a:rPr lang="en-US" sz="2800" dirty="0"/>
              <a:t>A model with 80% accuracy but catches twice as many actual churners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/>
              <a:t>Insight: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High accuracy can hide poor performance on the important class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Always assess impact on business outcomes, not just prediction metrics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BDF3E4F-D723-D803-9C09-3C49027D0BD8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C5D629-3D48-4283-102D-25CE7D2B75BA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2513695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E0A59E-A463-387E-D39D-DA4BFE940D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C033600-0EED-3433-F230-637320572B8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B569163-2302-C236-711F-7D743A6F325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E313FA3-F744-89B9-9D58-A1C2DFCE79A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379D36C-78FD-9706-E87A-8D99D6BC0FFF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928B5E-C9AB-E104-3182-82502B1CC8A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Adjusting Decision Thresholds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FD94660-D59F-9361-BE18-222A457B7E1B}"/>
              </a:ext>
            </a:extLst>
          </p:cNvPr>
          <p:cNvSpPr txBox="1"/>
          <p:nvPr/>
        </p:nvSpPr>
        <p:spPr>
          <a:xfrm>
            <a:off x="761999" y="1986523"/>
            <a:ext cx="10588171" cy="28050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Most models output probabilities, not direct decisions.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You control where to draw the line: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Default = 0.5 (probability of class membership)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Adjust to favor recall or precision depending on costs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Tuning thresholds helps optimize for </a:t>
            </a:r>
            <a:r>
              <a:rPr lang="en-US" sz="2400" b="1" dirty="0"/>
              <a:t>decision goals</a:t>
            </a:r>
            <a:r>
              <a:rPr lang="en-US" sz="2400" dirty="0"/>
              <a:t>, not generic metrics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3769BA-3A29-EAD7-732E-C409D90F0692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5CC8F7-DB1B-E27E-6289-D477E631D43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E6B6BC3-967E-1E37-5FD4-DB68D41A16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0238052"/>
              </p:ext>
            </p:extLst>
          </p:nvPr>
        </p:nvGraphicFramePr>
        <p:xfrm>
          <a:off x="1293876" y="4920090"/>
          <a:ext cx="9450324" cy="1402986"/>
        </p:xfrm>
        <a:graphic>
          <a:graphicData uri="http://schemas.openxmlformats.org/drawingml/2006/table">
            <a:tbl>
              <a:tblPr firstCol="1">
                <a:tableStyleId>{5C22544A-7EE6-4342-B048-85BDC9FD1C3A}</a:tableStyleId>
              </a:tblPr>
              <a:tblGrid>
                <a:gridCol w="3150108">
                  <a:extLst>
                    <a:ext uri="{9D8B030D-6E8A-4147-A177-3AD203B41FA5}">
                      <a16:colId xmlns:a16="http://schemas.microsoft.com/office/drawing/2014/main" val="710709630"/>
                    </a:ext>
                  </a:extLst>
                </a:gridCol>
                <a:gridCol w="3150108">
                  <a:extLst>
                    <a:ext uri="{9D8B030D-6E8A-4147-A177-3AD203B41FA5}">
                      <a16:colId xmlns:a16="http://schemas.microsoft.com/office/drawing/2014/main" val="691237427"/>
                    </a:ext>
                  </a:extLst>
                </a:gridCol>
                <a:gridCol w="3150108">
                  <a:extLst>
                    <a:ext uri="{9D8B030D-6E8A-4147-A177-3AD203B41FA5}">
                      <a16:colId xmlns:a16="http://schemas.microsoft.com/office/drawing/2014/main" val="1030598861"/>
                    </a:ext>
                  </a:extLst>
                </a:gridCol>
              </a:tblGrid>
              <a:tr h="70149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/>
                        <a:t>Threshold ↑</a:t>
                      </a:r>
                      <a:endParaRPr 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/>
                        <a:t>Precision ↑</a:t>
                      </a:r>
                      <a:endParaRPr lang="en-US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b="1" dirty="0"/>
                        <a:t>Recall ↓</a:t>
                      </a:r>
                      <a:endParaRPr lang="en-US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71880728"/>
                  </a:ext>
                </a:extLst>
              </a:tr>
              <a:tr h="701493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Threshold 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Precision 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000" dirty="0"/>
                        <a:t>Recall ↑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2016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3304393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FA790F-6E08-A355-AE09-BE761DDD6C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1E1F777-9883-4D22-AFDF-4144F15F163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2F30B3A-E114-8BD4-2AFA-FB0D516AE82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2E59016-F6FB-B221-93C1-1910000759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04D5BE7-4F57-99BA-6E57-B883D3CC640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1B99409-89C1-EF23-6A5A-7AF5860CEAD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Rules vs. Data-Driven Models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723DDD5-C185-3963-D178-94CD821F2652}"/>
              </a:ext>
            </a:extLst>
          </p:cNvPr>
          <p:cNvSpPr txBox="1"/>
          <p:nvPr/>
        </p:nvSpPr>
        <p:spPr>
          <a:xfrm>
            <a:off x="761999" y="1986523"/>
            <a:ext cx="10588171" cy="1964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Best Practice: Combine both → Use models to support, refine, or challenge business rules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“A good model doesn’t replace human logic — it complements it.”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E6CABA-019C-A949-B567-017252CF3A2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94D600-D454-4003-7C5D-309AE98BD4B8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E1469CD-1848-C532-3DBC-B26FE93B69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5569894"/>
              </p:ext>
            </p:extLst>
          </p:nvPr>
        </p:nvGraphicFramePr>
        <p:xfrm>
          <a:off x="838200" y="4291223"/>
          <a:ext cx="10515600" cy="146304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3320003589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40559521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Business Rules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Machine Learning Models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578283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Easy to understand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May be complex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39347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Based on domain logic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Based on patterns in data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691588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Static and rigid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Adaptive and flexible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05779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2935692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F4C1AE-D44F-76AB-B4E4-5F67118F55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1285465-6898-3003-AB66-570E18D36C2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5E8AB2D-00D6-7729-FA42-0E64CE606B9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C845429-D5AC-126D-FAC1-D332D3E99F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DDDA9C9-52B0-AB99-AA7B-FF264EC48574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9EA24C8-17DF-B387-BC8C-19474445A7D0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Cost Curves – Visualizing Trade-Offs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2F69F08-2E2F-687A-7B86-0CF8E9AD20DD}"/>
              </a:ext>
            </a:extLst>
          </p:cNvPr>
          <p:cNvSpPr txBox="1"/>
          <p:nvPr/>
        </p:nvSpPr>
        <p:spPr>
          <a:xfrm>
            <a:off x="761999" y="1948423"/>
            <a:ext cx="5334001" cy="46103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Cost Curves plot model performance across different cost and class distributions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Helps answer: “Which model is better if the cost of false positives changes?”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Allow decision-makers to compare models under uncertainty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Cost curves extend ROC analysis to include business-driven comparisons.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05B308F-EC91-7855-7A09-596BF3040389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AAB2DA3-B644-08B8-7860-062AA4652835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16678D-2D3B-455A-A0BD-0B7B357C9C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51976" y="2229591"/>
            <a:ext cx="5478024" cy="3737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74232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F95388-A0F6-FA86-64E6-642B7B445C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2E1AD37-06E7-AA99-F859-433D3DAE236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F7B4D95-EF0F-FAF9-0D6E-FDD2AFD87AD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237020F-8AB1-F89C-B47B-5215DBE176F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F7C097D-6B6A-6A83-26E5-0202309FD69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7533F6E-7A72-59AA-C7A3-71B5888FD613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Segment-Based Model Evaluation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DBECF22-C984-CA59-2CAE-3348082E7EDD}"/>
              </a:ext>
            </a:extLst>
          </p:cNvPr>
          <p:cNvSpPr txBox="1"/>
          <p:nvPr/>
        </p:nvSpPr>
        <p:spPr>
          <a:xfrm>
            <a:off x="761999" y="1986523"/>
            <a:ext cx="10588171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 model might work well overall, but poorly for key subgroups.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u="sng" dirty="0"/>
              <a:t>Implication: </a:t>
            </a:r>
            <a:r>
              <a:rPr lang="en-US" sz="2800" dirty="0"/>
              <a:t>Test performance within segments like: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Customer types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Regions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Product lines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Helps ensure model is fair, effective, and interpretable across your business landscape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9A9EB36-70FA-68DC-8BE7-5F7E0E556DF6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BFAEC9-2813-8984-4C87-F0BCA67DFA3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8F678D4-58EB-2969-0BC8-8E1E88FFB3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6815478"/>
              </p:ext>
            </p:extLst>
          </p:nvPr>
        </p:nvGraphicFramePr>
        <p:xfrm>
          <a:off x="4900618" y="3712800"/>
          <a:ext cx="6196872" cy="109728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2065624">
                  <a:extLst>
                    <a:ext uri="{9D8B030D-6E8A-4147-A177-3AD203B41FA5}">
                      <a16:colId xmlns:a16="http://schemas.microsoft.com/office/drawing/2014/main" val="4278874344"/>
                    </a:ext>
                  </a:extLst>
                </a:gridCol>
                <a:gridCol w="2065624">
                  <a:extLst>
                    <a:ext uri="{9D8B030D-6E8A-4147-A177-3AD203B41FA5}">
                      <a16:colId xmlns:a16="http://schemas.microsoft.com/office/drawing/2014/main" val="2228688480"/>
                    </a:ext>
                  </a:extLst>
                </a:gridCol>
                <a:gridCol w="2065624">
                  <a:extLst>
                    <a:ext uri="{9D8B030D-6E8A-4147-A177-3AD203B41FA5}">
                      <a16:colId xmlns:a16="http://schemas.microsoft.com/office/drawing/2014/main" val="238074910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Segment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Precision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Recall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2505061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Young customers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/>
                        <a:t>0.80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/>
                        <a:t>0.60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804730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Long-tenure users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/>
                        <a:t>0.45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EG" dirty="0"/>
                        <a:t>0.30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843744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8854308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3396D1-31D0-97D6-08AD-1B259E5C48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D635755-C628-76C2-FA91-220B23F339FE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0B9881-B759-ED19-BD44-38CDB83F0F1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E331FF4-8E6F-4E3E-8D2A-0661BC1B184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70E9911-6B89-59A6-F2B4-8F9AF4BCAD8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BFBC014-3FFB-6E53-6FA7-B11DAA8356B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Managing Multiple Objectives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F1A4D6A-DC84-80CB-A6F7-9488442D7BA8}"/>
              </a:ext>
            </a:extLst>
          </p:cNvPr>
          <p:cNvSpPr txBox="1"/>
          <p:nvPr/>
        </p:nvSpPr>
        <p:spPr>
          <a:xfrm>
            <a:off x="761999" y="1903395"/>
            <a:ext cx="10588171" cy="4661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 good model balances multiple competing business goals — not just one metric.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Real-world decisions involve trade-offs: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Solution: Use multi-objective optimization: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Adjust thresholds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Build separate models for different outcomes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Use expected cost-benefit to guide decisions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9AC4A13-BE5A-D71E-FA90-F6E2E81834D5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09D844-044C-4231-D70B-A7371F0047A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51C01F2-CFE6-51A0-7C22-1CCD964D4E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9119304"/>
              </p:ext>
            </p:extLst>
          </p:nvPr>
        </p:nvGraphicFramePr>
        <p:xfrm>
          <a:off x="1531208" y="3102671"/>
          <a:ext cx="8984864" cy="146304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4492432">
                  <a:extLst>
                    <a:ext uri="{9D8B030D-6E8A-4147-A177-3AD203B41FA5}">
                      <a16:colId xmlns:a16="http://schemas.microsoft.com/office/drawing/2014/main" val="1219338088"/>
                    </a:ext>
                  </a:extLst>
                </a:gridCol>
                <a:gridCol w="4492432">
                  <a:extLst>
                    <a:ext uri="{9D8B030D-6E8A-4147-A177-3AD203B41FA5}">
                      <a16:colId xmlns:a16="http://schemas.microsoft.com/office/drawing/2014/main" val="55682987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Goal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Conflict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146499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Maximize conversions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May increase false positives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181942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Avoid false alarms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May miss true positives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4025069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Increase revenue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May increase risk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4338434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01678035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81FE02-8E60-DF9F-C880-C0B2A4022D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2EC0C95-25E1-5B84-4621-961371AC409D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1AA021B-F2A8-B82F-1F5D-A0DE6243C956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691EBED-8C75-BF5B-8042-60B28FE8F75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29F3BB4-F0A5-05F0-A161-226C159EF946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9D0E9BE-9EC7-32D7-7626-F251A52F999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7D81EE0-D2DE-6CF8-24B4-39F76ECF592F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36061BB-13F9-F126-179D-33D817A2A7F2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8943A90-23D0-E7E3-CC04-51CCD49CC031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7EDB238F-0207-8877-CC18-B36202AECC1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5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568CFC-DD73-BD13-5FF8-DFA26F32C74B}"/>
              </a:ext>
            </a:extLst>
          </p:cNvPr>
          <p:cNvSpPr txBox="1"/>
          <p:nvPr/>
        </p:nvSpPr>
        <p:spPr>
          <a:xfrm>
            <a:off x="6217678" y="1276857"/>
            <a:ext cx="5300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 Cases</a:t>
            </a:r>
          </a:p>
        </p:txBody>
      </p:sp>
      <p:pic>
        <p:nvPicPr>
          <p:cNvPr id="18" name="Audio 17">
            <a:extLst>
              <a:ext uri="{FF2B5EF4-FFF2-40B4-BE49-F238E27FC236}">
                <a16:creationId xmlns:a16="http://schemas.microsoft.com/office/drawing/2014/main" id="{EF4479C5-8DEA-2BAD-F82F-84094CAD9E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8081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82"/>
    </mc:Choice>
    <mc:Fallback xmlns="">
      <p:transition spd="slow" advTm="246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9" grpId="0" animBg="1"/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AD2CF0-E92E-50F6-97D1-B21ECD396D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3D68C3D-7AF1-D52A-56A3-CA2A0284E14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6CB3AE1-4096-D587-601A-C994C1721FD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2290802-60A9-262F-DA16-B358D87C7F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2C73D5B-A521-DEFE-A772-85EB3E16AD15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A380EAA-5BBE-89B2-61DC-60B7F82F38E5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Churn Prediction with Cost Constraints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DF003D-150E-7125-E6C3-134D3730AF2D}"/>
              </a:ext>
            </a:extLst>
          </p:cNvPr>
          <p:cNvSpPr txBox="1"/>
          <p:nvPr/>
        </p:nvSpPr>
        <p:spPr>
          <a:xfrm>
            <a:off x="617281" y="1927990"/>
            <a:ext cx="10851180" cy="6740307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Scenario: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Predict which customers will churn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Offer a discount to retain them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Decision Considerations: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Offering everyone a discount is too costly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Offering too few means losing customers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A “Good” Model: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Targets high-risk customers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Balances retention cost vs. lifetime value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Maximizes net revenue impact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Success is defined by ROI of action, not prediction precision alone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27F64A5-5EA1-4A6C-971F-8E627DE718E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007FA7-6BF9-7B3B-0179-9614261488A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8325831"/>
      </p:ext>
    </p:extLst>
  </p:cSld>
  <p:clrMapOvr>
    <a:masterClrMapping/>
  </p:clrMapOvr>
  <p:transition spd="slow">
    <p:comb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AB784C-717B-B92A-0593-56F75CFA6B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459E577-511F-09E1-8C62-7E3CB67A881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3E0DFAE-3425-2528-640B-0991EB15206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CD95327-C595-0FCE-1B79-75B7C8E6A9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F599B7B-23C7-9C67-9D4E-697B918A029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EB4C47A-9132-680D-047D-19D3336554C7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Fraud Detection – Managing False Negatives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3EF5518-059C-B1D8-59F4-8698E3A9DD2C}"/>
              </a:ext>
            </a:extLst>
          </p:cNvPr>
          <p:cNvSpPr txBox="1"/>
          <p:nvPr/>
        </p:nvSpPr>
        <p:spPr>
          <a:xfrm>
            <a:off x="617280" y="1986523"/>
            <a:ext cx="10957439" cy="5632311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Challenge: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Fraud is rare but very costly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Missing one fraud (false negative) = big loss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Investigating honest users (false positives) = cost too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A “Good” Model: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Prioritizes recall (catch more fraud)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Minimizes false negatives, even at cost of more alerts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Can integrate with human review queue for verification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Value lies in early, accurate alerts, not model elegance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9057011-6D1B-3348-AB04-0F05F738C03F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AF92B34-7DAD-B9ED-58F3-D7C215AA29B6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72352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968B64-130E-02CE-2588-2D9A9D3C21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17EB445-090F-83ED-E4E3-E802F65BD87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1D97B6E-C1AB-CDE4-8F5A-4BCCDF74CA5A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46F9357-27BB-7870-BBBC-9CD2B27969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EF21096-CDC9-D620-5D89-99EFD9013135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19295AE-EB86-FFE4-D0A8-105588A2CBBC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Credit Scoring in Regulated Environments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E53B82B-4534-09D3-5EBC-B054385565CB}"/>
              </a:ext>
            </a:extLst>
          </p:cNvPr>
          <p:cNvSpPr txBox="1"/>
          <p:nvPr/>
        </p:nvSpPr>
        <p:spPr>
          <a:xfrm>
            <a:off x="617280" y="1986523"/>
            <a:ext cx="10957439" cy="6806159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Context: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Banks use models to approve/decline loans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Must comply with regulations on fairness and interpretability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Simpler models may be preferred if they are auditable and meet business/legal </a:t>
            </a:r>
            <a:r>
              <a:rPr lang="en-US" sz="2800" dirty="0"/>
              <a:t>needs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A “Good” Model: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Is explainable (e.g., logistic regression, decision trees)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Avoids bias or adverse impact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Meets thresholds for acceptable risk (e.g., default probability &lt; 10%)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2F5E9C3-7DAC-E42D-ABF0-522734F154D7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7B2C7A-210B-C464-B6F3-E29E2F377863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189660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BE40E5-00E9-EF33-23C8-EA2386C10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417C11A-5A32-2FA5-A5BC-8E4935023F4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331A462-D5FA-87B4-3C74-7A987903952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DB5CBBC-B3A7-2690-65F1-B2A576C2693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BF6356E-8F4A-236C-EE81-D270B3F9DC1E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A8A3B94-CB6C-A810-FE40-6F1D3AF45B25}"/>
              </a:ext>
            </a:extLst>
          </p:cNvPr>
          <p:cNvSpPr txBox="1"/>
          <p:nvPr/>
        </p:nvSpPr>
        <p:spPr>
          <a:xfrm>
            <a:off x="2465454" y="617729"/>
            <a:ext cx="64067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Dynamic Pricing – Balancing Revenue and Risk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E03E533-D80C-F92A-6D94-5E5C01F4E696}"/>
              </a:ext>
            </a:extLst>
          </p:cNvPr>
          <p:cNvSpPr txBox="1"/>
          <p:nvPr/>
        </p:nvSpPr>
        <p:spPr>
          <a:xfrm>
            <a:off x="617280" y="1927068"/>
            <a:ext cx="10957440" cy="6186309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Use Case: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Predict demand to set prices dynamically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Must avoid pricing too high (loss of sales) or too low (lost margin)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Success = Increase in average order value without hurting conversion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A “Good” Model: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Learns from past customer sensitivity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Adjusts based on time, competition, and inventory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Allows for controlled testing (A/B) to validate gains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DF7C06B-24CD-50A2-5B1D-18F335CD0AF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0B7B49-479F-1046-3862-E8C528E1A9B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268118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9944F7-D1CF-8933-E8B3-018F1D30F8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FD9BB47-D4BC-30CF-EF38-E5425849B60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E7402AC-693F-B6F4-206D-20119ABBD17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395D733-E653-0DE8-0EB2-25CB557EFF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D428F1D-9510-0B27-9E5D-3A5D6D18444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C464A52-AC69-0496-8828-EBB043C0F35F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Cross-Selling – Using Lift over Precision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4779576-CC30-9FFB-A966-6CED7707111E}"/>
              </a:ext>
            </a:extLst>
          </p:cNvPr>
          <p:cNvSpPr txBox="1"/>
          <p:nvPr/>
        </p:nvSpPr>
        <p:spPr>
          <a:xfrm>
            <a:off x="657195" y="2006774"/>
            <a:ext cx="10732890" cy="6186309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Goal: </a:t>
            </a:r>
            <a:r>
              <a:rPr lang="en-US" sz="2400" dirty="0"/>
              <a:t>Suggest add-ons to increase average basket size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Predictive precision may be low, especially in e-commerce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But if uplift (Lift) over random is high, model is valuable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A “Good” Model: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Ranks users/items based on likely response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Targets top percentile for offers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Focuses on conversion lift, not raw accuracy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“Lift” answers: How much this model is better than random at picking good targets?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AB176E-7171-DF90-ABAD-D6C6D0A40BD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1B6E01-A15E-8C14-8133-802037B5DC77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4998310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F2E546-5BCC-A8BE-8A75-F1F578E33C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E0785AE-C4C4-D0B9-0BEB-8DDBDE3FFA93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CCF7FAF-A3EF-CF87-875B-8500AB0B1815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C243389-9C37-9B1E-FC9C-7F9BDF0D5E4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D7B24DF-7679-46CE-0772-412CD56908BE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1A69E02-B46A-CE7D-59F4-99088F5C415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DC2CF8B-9BD7-54AF-DB9B-F65ED5956EB8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CF5A71-F739-703B-1CD4-978C34911371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16EDC9F-1546-6411-6551-8994AEFFC20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CF664EE5-0D2F-3B65-EF84-10D3BDEF95C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5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401E9B2-0681-EA4E-E951-073C80E0C9B1}"/>
              </a:ext>
            </a:extLst>
          </p:cNvPr>
          <p:cNvSpPr txBox="1"/>
          <p:nvPr/>
        </p:nvSpPr>
        <p:spPr>
          <a:xfrm>
            <a:off x="6122194" y="1276857"/>
            <a:ext cx="5300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Summary Tools</a:t>
            </a:r>
          </a:p>
        </p:txBody>
      </p:sp>
      <p:pic>
        <p:nvPicPr>
          <p:cNvPr id="18" name="Audio 17">
            <a:extLst>
              <a:ext uri="{FF2B5EF4-FFF2-40B4-BE49-F238E27FC236}">
                <a16:creationId xmlns:a16="http://schemas.microsoft.com/office/drawing/2014/main" id="{02F2FDE5-2386-0B3B-0B1E-B3FBE9E528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26800" y="5892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11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82"/>
    </mc:Choice>
    <mc:Fallback xmlns="">
      <p:transition spd="slow" advTm="246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  <p:bldLst>
      <p:bldP spid="9" grpId="0" animBg="1"/>
      <p:bldP spid="2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E4892B-E0F9-C71B-C352-AD95BB70B0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A5D081D-37BF-B6DE-0A35-30053EDED50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C5D4434-F5BE-85E5-6891-9323C562D48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179F372-46E3-AAB9-93F4-18DCF0BCEF6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A436C4C-4C53-D691-9E17-C12E10372FF6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68BE941-0029-6E45-8127-E34CE3FD6EFD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Operationalizing Model-Based Decisions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F63B376-48A4-4634-B61E-77CF73391B43}"/>
              </a:ext>
            </a:extLst>
          </p:cNvPr>
          <p:cNvSpPr txBox="1"/>
          <p:nvPr/>
        </p:nvSpPr>
        <p:spPr>
          <a:xfrm>
            <a:off x="761999" y="1986523"/>
            <a:ext cx="10588171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Even the best model fails if it’s not actionable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u="sng" dirty="0"/>
              <a:t>A “Good” Model: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Integrates into workflow or system (CRM, payment gateway, marketing tools)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Is monitored regularly for performance decay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Triggers clear decisions: who to target, approve, flag, or ignore</a:t>
            </a:r>
          </a:p>
          <a:p>
            <a:pPr algn="ctr">
              <a:lnSpc>
                <a:spcPct val="150000"/>
              </a:lnSpc>
            </a:pPr>
            <a:r>
              <a:rPr lang="en-US" sz="2800" b="1" dirty="0">
                <a:solidFill>
                  <a:srgbClr val="FF0000"/>
                </a:solidFill>
              </a:rPr>
              <a:t>Model value is realized only when it improves decisions at scale.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5D0712-B3DE-0B85-6EF0-62D5618F7CD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C9086B-AE97-E2BF-5DBA-54E1DC6DB37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554584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43DC77-60A3-E187-B3AC-C8F05FE885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92C7CC8-199D-59AA-FB80-A893B1A3D9A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EB77F6B-0910-26D2-7B9A-CBFD6AED286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ED81B3A-C790-0DFF-6718-1840173012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BE190C2-BEA4-34E8-2BC7-EE7694C3DDFC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9D819FA-446B-0777-3DEF-661DE524B4E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Interpretability and Trust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8BCF57C-6619-D8CF-8794-FE9E0A52A808}"/>
              </a:ext>
            </a:extLst>
          </p:cNvPr>
          <p:cNvSpPr txBox="1"/>
          <p:nvPr/>
        </p:nvSpPr>
        <p:spPr>
          <a:xfrm>
            <a:off x="617280" y="1986523"/>
            <a:ext cx="7134338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 “good” model is as understandable as it is effective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 technically strong model may fail if stakeholders can’t understand or trust it.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Why Interpretability Matters: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Executives must justify decisions (e.g., lending, pricing)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Regulators may require explainability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Front-line teams need confidence in system outputs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D2BB641-27D2-C520-2346-5982A2463FC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413DA1-2EFE-62A3-E524-B59D41329FA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35146A9-1B0D-341C-6942-624EAA6738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7936811"/>
              </p:ext>
            </p:extLst>
          </p:nvPr>
        </p:nvGraphicFramePr>
        <p:xfrm>
          <a:off x="7587013" y="3938066"/>
          <a:ext cx="3763158" cy="246888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1881579">
                  <a:extLst>
                    <a:ext uri="{9D8B030D-6E8A-4147-A177-3AD203B41FA5}">
                      <a16:colId xmlns:a16="http://schemas.microsoft.com/office/drawing/2014/main" val="2529081374"/>
                    </a:ext>
                  </a:extLst>
                </a:gridCol>
                <a:gridCol w="1881579">
                  <a:extLst>
                    <a:ext uri="{9D8B030D-6E8A-4147-A177-3AD203B41FA5}">
                      <a16:colId xmlns:a16="http://schemas.microsoft.com/office/drawing/2014/main" val="3080133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Model Type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Interpretability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31904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Decision Tree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/>
                        <a:t>High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9546689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Logistic Regression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Medium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099482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Neural Network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dirty="0"/>
                        <a:t>Low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453091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77834243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4B461E-27E8-6B92-1281-0F35CCECCC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C09D028-C335-33A2-C7FF-6BE8F059158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96F3560-D5DD-52F0-BD53-84E59D7485E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8324A61-FDF5-A7DD-AF07-42486C26E3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2FFF60B-D918-72D6-D7F3-DC51CAE5E1F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E54E177-CB9E-A3D8-2658-7E02274B26E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Fairness and Ethical Considerations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B41CE7F-D635-7708-9A98-8EAD018B59F1}"/>
              </a:ext>
            </a:extLst>
          </p:cNvPr>
          <p:cNvSpPr txBox="1"/>
          <p:nvPr/>
        </p:nvSpPr>
        <p:spPr>
          <a:xfrm>
            <a:off x="617281" y="1986523"/>
            <a:ext cx="10732890" cy="5070106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Models can unintentionally discriminate if they reflect biased training data.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b="1" u="sng" dirty="0"/>
              <a:t>Key Risks: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Disparate impact across age, gender, race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Proxy bias (e.g., ZIP code as income proxy)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Denying opportunity based on irrelevant factors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2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b="1" u="sng" dirty="0"/>
              <a:t>A “Good” Model: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Is tested for fairness metrics (e.g., equal opportunity)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Avoids protected attributes where not legally or ethically appropriate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Encourages ethical reflection during design</a:t>
            </a:r>
          </a:p>
          <a:p>
            <a:pPr lvl="1">
              <a:lnSpc>
                <a:spcPct val="150000"/>
              </a:lnSpc>
            </a:pPr>
            <a:endParaRPr lang="en-US" sz="2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2A01C9-6ACB-0AD5-DDBD-535DC83FFE8C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C056B5-B42C-92A4-57CE-940B8F584F4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2306098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E83515-A228-421B-EEE5-8EBE75226F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442B254-539F-D065-7E88-3F84A63C054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DE9B619-A705-DE26-266B-1297C267627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556FCFB-8A42-01F1-8350-BA415A5CCF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8955F53-1615-647A-BE02-F0AC1D97E241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DEF2CBF-796E-BE92-A6E7-49F1B6DDEC26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Adaptability to Change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5B6841A-09B7-1571-C4F2-4EF9F609E0B7}"/>
              </a:ext>
            </a:extLst>
          </p:cNvPr>
          <p:cNvSpPr txBox="1"/>
          <p:nvPr/>
        </p:nvSpPr>
        <p:spPr>
          <a:xfrm>
            <a:off x="761999" y="1986523"/>
            <a:ext cx="10588171" cy="7135158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u="sng" dirty="0"/>
              <a:t>Data patterns shift over time: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New behaviors (e.g., post-pandemic)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Market changes (e.g., inflation, tech disruption)</a:t>
            </a:r>
            <a:endParaRPr lang="en-US" sz="28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Robustness over time = sustained business value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b="1" u="sng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u="sng" dirty="0"/>
              <a:t>A “Good” Model: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Performs well today and can be retrained tomorrow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Is monitored regularly for concept drift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Can be updated incrementally without full retraining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EF1BF3C-FFFC-469B-7FC2-D629A89EF8C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AB49C9-B42C-5256-ABE0-CE128C201B1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334779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329F33-A229-4C68-90F9-7D2206DEEC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482C150-A801-039A-0567-99284744793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A5E4797-17F8-DEB9-A4B3-3C2CDC5D9C4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F9B16EC-794C-045D-1219-45E2375C113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925A852-C350-5EB0-93F6-A061CCAA6EA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EA94253-DDA8-A1F2-2EAB-C1B0167DE07A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Scalability and Ease of Deployment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3AA07D9-9DB4-FF34-D3DE-D368679D540D}"/>
              </a:ext>
            </a:extLst>
          </p:cNvPr>
          <p:cNvSpPr txBox="1"/>
          <p:nvPr/>
        </p:nvSpPr>
        <p:spPr>
          <a:xfrm>
            <a:off x="761999" y="1986523"/>
            <a:ext cx="10588171" cy="7478970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A “Good” Model: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Runs efficiently in production systems (CRM, web app, batch jobs)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Is maintainable by non-experts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Plays well with company infrastructure (e.g., APIs, cloud)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Model pipelines that include: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Preprocessing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Prediction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Action automation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A model’s true success is in execution, not experimentation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548587B-B89A-D295-FB3A-7BB59EB12813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875D31-735A-851C-00E3-37EFEF8B4CF4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2236816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612969-4443-3C4A-CF79-E3C4EFFACF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EF3F415-CCEB-1F75-B9F4-A35187BF504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2F75070-0728-F86F-A766-1166792B43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55C8ECB-0FBF-BAA3-921C-8E1EBC0621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DC801B5E-633C-97CF-F973-BF605F02A15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C0584A5-77C4-EB5B-DF6B-FEB097CC9554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Human-in-the-Loop Modeling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D7713A4-6E1A-BBA1-8099-79075BE97E26}"/>
              </a:ext>
            </a:extLst>
          </p:cNvPr>
          <p:cNvSpPr txBox="1"/>
          <p:nvPr/>
        </p:nvSpPr>
        <p:spPr>
          <a:xfrm>
            <a:off x="761999" y="1944959"/>
            <a:ext cx="10588171" cy="34561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Many decisions benefit from combining human and machine judgment.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The best models augment decision makers, not replace them.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Benefits: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Improves accuracy and accountability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Builds user confidence in predictions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Helps surface edge cases the model can’t capture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838EEFB-8A4E-7442-A9C2-1B3A13DBC16E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762ED6-CE7F-247E-437C-EA91B236E952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1CDD2BB-CC20-2CCE-E17C-649FE5E128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4252235"/>
              </p:ext>
            </p:extLst>
          </p:nvPr>
        </p:nvGraphicFramePr>
        <p:xfrm>
          <a:off x="834570" y="4903121"/>
          <a:ext cx="10515600" cy="146304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759033294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809583303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9217853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Use Case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Model Role</a:t>
                      </a:r>
                      <a:endParaRPr lang="en-US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Human Role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239592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Loan Approval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Score applicant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Override if warranted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050460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Fraud Detection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Flag transactions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Confirm with investigation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263388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Hiring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Rank candidates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Evaluate final fit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230497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4883260"/>
      </p:ext>
    </p:extLst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EFC199-A954-CDA5-C578-3497F532C3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C9D7E29-7075-1605-6663-983D14D6B0FF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5483880-F40D-FAC3-7A29-6B30FBD4AD9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900C0E0-DED3-66C3-A21F-B53E256018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F486BFC-DF9B-3845-AB12-CEE3E7D71D6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BADA34-5401-BCB4-3AC8-170F7896D772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Value of Simplicity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5886F9F-98D3-8187-CD35-2FD1B4C4CD7F}"/>
              </a:ext>
            </a:extLst>
          </p:cNvPr>
          <p:cNvSpPr txBox="1"/>
          <p:nvPr/>
        </p:nvSpPr>
        <p:spPr>
          <a:xfrm>
            <a:off x="761999" y="1986523"/>
            <a:ext cx="10588171" cy="1964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Simple models often win in practice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The most complex model isn’t always the most useful — sometimes, clarity is power.”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8B8B99B-CC7F-72A0-BF5A-D56681BD596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500350-7244-FBFF-EE03-4F72DA2C0740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4504FA2-A396-BA5B-5063-7F512F2C5C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410712"/>
              </p:ext>
            </p:extLst>
          </p:nvPr>
        </p:nvGraphicFramePr>
        <p:xfrm>
          <a:off x="838200" y="4252064"/>
          <a:ext cx="10515600" cy="1828800"/>
        </p:xfrm>
        <a:graphic>
          <a:graphicData uri="http://schemas.openxmlformats.org/drawingml/2006/table">
            <a:tbl>
              <a:tblPr firstRow="1">
                <a:tableStyleId>{B301B821-A1FF-4177-AEE7-76D212191A09}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2681933337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83004044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 dirty="0"/>
                        <a:t>Benefit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b="1"/>
                        <a:t>Why It Matters</a:t>
                      </a:r>
                      <a:endParaRPr lang="en-US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89431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Easier to implement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Faster deployment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001403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Easier to understand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Better stakeholder buy-in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212675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Easier to maintain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Less technical debt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174706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/>
                        <a:t>Often good enough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dirty="0"/>
                        <a:t>High accuracy isn’t always required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380912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7318232"/>
      </p:ext>
    </p:extLst>
  </p:cSld>
  <p:clrMapOvr>
    <a:masterClrMapping/>
  </p:clrMapOvr>
  <p:transition spd="slow">
    <p:comb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423F3D-CB00-71A7-2B42-4FAB8A3590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4DA71D1-08DB-E0B6-3082-9B75ECF678EB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28E41B5-A3EE-3B5F-5455-20C01702745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26C6494-8C15-A5CC-E962-8F76C67A4BB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E4B76413-A049-EDB4-00A6-6142B2C826E0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ED60AAB-2E45-34F4-E5F6-20DC3FBFD429}"/>
              </a:ext>
            </a:extLst>
          </p:cNvPr>
          <p:cNvSpPr txBox="1"/>
          <p:nvPr/>
        </p:nvSpPr>
        <p:spPr>
          <a:xfrm>
            <a:off x="2408784" y="638511"/>
            <a:ext cx="53008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Reflection – Good Models Enable Good Decisions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0A5C903-D0A1-C075-23B5-A838012105C6}"/>
              </a:ext>
            </a:extLst>
          </p:cNvPr>
          <p:cNvSpPr txBox="1"/>
          <p:nvPr/>
        </p:nvSpPr>
        <p:spPr>
          <a:xfrm>
            <a:off x="761999" y="1986523"/>
            <a:ext cx="10588171" cy="4467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The purpose of modeling is not to build the best model. It’s to make the best decisions.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Ask yourself: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Would a business team know what to do with the model’s output?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What decision changes if the prediction changes?</a:t>
            </a:r>
          </a:p>
          <a:p>
            <a:pPr marL="1028700" lvl="1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Is the model actionable, not just accurate?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u="sng" dirty="0"/>
              <a:t>Takeaway: </a:t>
            </a:r>
            <a:r>
              <a:rPr lang="en-US" sz="2400" dirty="0"/>
              <a:t>Good models drive value through better, faster, or more scalable decisions.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84ECC4D-B93D-1F62-1B47-EA7868B9F5D4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AE90B5-95F3-EC12-482C-6B5400C907A1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4832922"/>
      </p:ext>
    </p:extLst>
  </p:cSld>
  <p:clrMapOvr>
    <a:masterClrMapping/>
  </p:clrMapOvr>
  <p:transition spd="slow">
    <p:comb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227299-C1D9-C185-3C21-E9AF883DD2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705167A-0C75-0C6D-44F2-AF6F623660D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F7A1955-4461-6D67-366E-E8EEEB7C97FB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C31E2BB-D4EC-5731-DA4F-06BDBE5B20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C21F6B3-F786-CEC1-D0A3-FEC89CED2A83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42A14A6-8A0A-DD0C-FE7D-65416EF7B719}"/>
              </a:ext>
            </a:extLst>
          </p:cNvPr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Model Evaluation Checklist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28937CD-ECA9-BD0A-4B92-14D7C29F92AB}"/>
              </a:ext>
            </a:extLst>
          </p:cNvPr>
          <p:cNvSpPr txBox="1"/>
          <p:nvPr/>
        </p:nvSpPr>
        <p:spPr>
          <a:xfrm>
            <a:off x="761999" y="1986523"/>
            <a:ext cx="10588171" cy="44721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/>
              <a:t>Use this checklist to assess whether your model is truly good: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🔲 Does it align with a specific business objective?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🔲 Are costs and benefits of predictions considered?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🔲 Have you evaluated precision, recall, AUC, lift, or other task-appropriate metrics?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🔲 Is the model understandable and explainable?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🔲 Can it be deployed and maintained in your real-world system?</a:t>
            </a:r>
          </a:p>
          <a:p>
            <a:pPr marL="571500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/>
              <a:t>🔲 Is it fair and unbiased toward sensitive populations?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78FCFC5-8999-0DF9-5B55-6AF37B0DAD8D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6D823A1-4BE9-6970-9FD0-D7E9B98EB80E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1463057"/>
      </p:ext>
    </p:extLst>
  </p:cSld>
  <p:clrMapOvr>
    <a:masterClrMapping/>
  </p:clrMapOvr>
  <p:transition spd="slow">
    <p:comb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graphicFrame>
        <p:nvGraphicFramePr>
          <p:cNvPr id="31" name="Diagram 30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76776178"/>
              </p:ext>
            </p:extLst>
          </p:nvPr>
        </p:nvGraphicFramePr>
        <p:xfrm>
          <a:off x="981699" y="2060920"/>
          <a:ext cx="10063672" cy="44507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E7605EAD-176B-39A8-FCA7-FBC15BAD2AFB}"/>
              </a:ext>
            </a:extLst>
          </p:cNvPr>
          <p:cNvSpPr txBox="1"/>
          <p:nvPr/>
        </p:nvSpPr>
        <p:spPr>
          <a:xfrm>
            <a:off x="880289" y="1048544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5BBA1EE-621D-0E73-2297-F5B132A9B3AB}"/>
              </a:ext>
            </a:extLst>
          </p:cNvPr>
          <p:cNvSpPr txBox="1"/>
          <p:nvPr/>
        </p:nvSpPr>
        <p:spPr>
          <a:xfrm>
            <a:off x="981698" y="1362415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46014"/>
      </p:ext>
    </p:extLst>
  </p:cSld>
  <p:clrMapOvr>
    <a:masterClrMapping/>
  </p:clrMapOvr>
  <p:transition spd="slow">
    <p:comb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356381" y="127731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145611" y="1371120"/>
            <a:ext cx="4357404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schemeClr val="tx1"/>
                </a:solidFill>
                <a:ea typeface="Calibri"/>
                <a:cs typeface="+mj-cs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Chapter 7 “Decision Analytic thinking I: What is a Good Model?”</a:t>
            </a:r>
          </a:p>
          <a:p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5AF90E4-89E8-4839-6DA4-C357A3CBC8D3}"/>
              </a:ext>
            </a:extLst>
          </p:cNvPr>
          <p:cNvSpPr txBox="1"/>
          <p:nvPr/>
        </p:nvSpPr>
        <p:spPr>
          <a:xfrm>
            <a:off x="5292245" y="3484591"/>
            <a:ext cx="1545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010CBD-D8BA-CFC0-BE5D-0CF97622B353}"/>
              </a:ext>
            </a:extLst>
          </p:cNvPr>
          <p:cNvSpPr txBox="1"/>
          <p:nvPr/>
        </p:nvSpPr>
        <p:spPr>
          <a:xfrm>
            <a:off x="5393654" y="3820233"/>
            <a:ext cx="12860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cs typeface="Times New Roman" panose="02020603050405020304" pitchFamily="18" charset="0"/>
              </a:rPr>
              <a:t>6</a:t>
            </a:r>
            <a:endParaRPr lang="en-US" sz="9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991968"/>
      </p:ext>
    </p:extLst>
  </p:cSld>
  <p:clrMapOvr>
    <a:masterClrMapping/>
  </p:clrMapOvr>
  <p:transition spd="slow">
    <p:comb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8669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purl.org/dc/elements/1.1/"/>
    <ds:schemaRef ds:uri="http://www.w3.org/XML/1998/namespace"/>
    <ds:schemaRef ds:uri="http://schemas.microsoft.com/office/2006/documentManagement/types"/>
    <ds:schemaRef ds:uri="d13aca44-ef33-4cf4-9980-7f0b00e6eeb9"/>
    <ds:schemaRef ds:uri="http://schemas.openxmlformats.org/package/2006/metadata/core-properties"/>
    <ds:schemaRef ds:uri="49100919-8a76-4266-be0c-7dc583902cb4"/>
    <ds:schemaRef ds:uri="http://schemas.microsoft.com/office/2006/metadata/properties"/>
    <ds:schemaRef ds:uri="http://schemas.microsoft.com/office/infopath/2007/PartnerControls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C36102A1-3DA1-4E54-925C-0BB7D38F838A}"/>
</file>

<file path=docProps/app.xml><?xml version="1.0" encoding="utf-8"?>
<Properties xmlns="http://schemas.openxmlformats.org/officeDocument/2006/extended-properties" xmlns:vt="http://schemas.openxmlformats.org/officeDocument/2006/docPropsVTypes">
  <TotalTime>17955</TotalTime>
  <Words>3101</Words>
  <Application>Microsoft Macintosh PowerPoint</Application>
  <PresentationFormat>Widescreen</PresentationFormat>
  <Paragraphs>663</Paragraphs>
  <Slides>47</Slides>
  <Notes>40</Notes>
  <HiddenSlides>0</HiddenSlides>
  <MMClips>3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6" baseType="lpstr">
      <vt:lpstr>Alexandria</vt:lpstr>
      <vt:lpstr>Arial</vt:lpstr>
      <vt:lpstr>Calibri</vt:lpstr>
      <vt:lpstr>Calibri Light</vt:lpstr>
      <vt:lpstr>Cambria Math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Hassan</cp:lastModifiedBy>
  <cp:revision>266</cp:revision>
  <dcterms:created xsi:type="dcterms:W3CDTF">2023-04-29T09:08:00Z</dcterms:created>
  <dcterms:modified xsi:type="dcterms:W3CDTF">2025-07-14T18:41:15Z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