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notesSlides/notesSlide1.xml" ContentType="application/vnd.openxmlformats-officedocument.presentationml.notes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36" r:id="rId1"/>
    <p:sldMasterId id="2147483755" r:id="rId2"/>
    <p:sldMasterId id="2147483767" r:id="rId3"/>
  </p:sldMasterIdLst>
  <p:notesMasterIdLst>
    <p:notesMasterId r:id="rId59"/>
  </p:notesMasterIdLst>
  <p:handoutMasterIdLst>
    <p:handoutMasterId r:id="rId60"/>
  </p:handoutMasterIdLst>
  <p:sldIdLst>
    <p:sldId id="355" r:id="rId4"/>
    <p:sldId id="473" r:id="rId5"/>
    <p:sldId id="475" r:id="rId6"/>
    <p:sldId id="474" r:id="rId7"/>
    <p:sldId id="470" r:id="rId8"/>
    <p:sldId id="471" r:id="rId9"/>
    <p:sldId id="472" r:id="rId10"/>
    <p:sldId id="459" r:id="rId11"/>
    <p:sldId id="464" r:id="rId12"/>
    <p:sldId id="465" r:id="rId13"/>
    <p:sldId id="466" r:id="rId14"/>
    <p:sldId id="460" r:id="rId15"/>
    <p:sldId id="443" r:id="rId16"/>
    <p:sldId id="461" r:id="rId17"/>
    <p:sldId id="462" r:id="rId18"/>
    <p:sldId id="463" r:id="rId19"/>
    <p:sldId id="444" r:id="rId20"/>
    <p:sldId id="445" r:id="rId21"/>
    <p:sldId id="446" r:id="rId22"/>
    <p:sldId id="447" r:id="rId23"/>
    <p:sldId id="448" r:id="rId24"/>
    <p:sldId id="449" r:id="rId25"/>
    <p:sldId id="450" r:id="rId26"/>
    <p:sldId id="451" r:id="rId27"/>
    <p:sldId id="452" r:id="rId28"/>
    <p:sldId id="453" r:id="rId29"/>
    <p:sldId id="454" r:id="rId30"/>
    <p:sldId id="455" r:id="rId31"/>
    <p:sldId id="457" r:id="rId32"/>
    <p:sldId id="467" r:id="rId33"/>
    <p:sldId id="458" r:id="rId34"/>
    <p:sldId id="407" r:id="rId35"/>
    <p:sldId id="435" r:id="rId36"/>
    <p:sldId id="408" r:id="rId37"/>
    <p:sldId id="409" r:id="rId38"/>
    <p:sldId id="410" r:id="rId39"/>
    <p:sldId id="411" r:id="rId40"/>
    <p:sldId id="436" r:id="rId41"/>
    <p:sldId id="412" r:id="rId42"/>
    <p:sldId id="413" r:id="rId43"/>
    <p:sldId id="437" r:id="rId44"/>
    <p:sldId id="414" r:id="rId45"/>
    <p:sldId id="415" r:id="rId46"/>
    <p:sldId id="416" r:id="rId47"/>
    <p:sldId id="438" r:id="rId48"/>
    <p:sldId id="417" r:id="rId49"/>
    <p:sldId id="439" r:id="rId50"/>
    <p:sldId id="418" r:id="rId51"/>
    <p:sldId id="440" r:id="rId52"/>
    <p:sldId id="419" r:id="rId53"/>
    <p:sldId id="441" r:id="rId54"/>
    <p:sldId id="420" r:id="rId55"/>
    <p:sldId id="421" r:id="rId56"/>
    <p:sldId id="442" r:id="rId57"/>
    <p:sldId id="276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F1D5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74" autoAdjust="0"/>
    <p:restoredTop sz="94660"/>
  </p:normalViewPr>
  <p:slideViewPr>
    <p:cSldViewPr snapToGrid="0">
      <p:cViewPr varScale="1">
        <p:scale>
          <a:sx n="65" d="100"/>
          <a:sy n="65" d="100"/>
        </p:scale>
        <p:origin x="954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3" d="100"/>
          <a:sy n="53" d="100"/>
        </p:scale>
        <p:origin x="1986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customXml" Target="../customXml/item2.xml"/><Relationship Id="rId5" Type="http://schemas.openxmlformats.org/officeDocument/2006/relationships/slide" Target="slides/slide2.xml"/><Relationship Id="rId61" Type="http://schemas.openxmlformats.org/officeDocument/2006/relationships/presProps" Target="presProps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notesMaster" Target="notesMasters/notesMaster1.xml"/><Relationship Id="rId67" Type="http://schemas.openxmlformats.org/officeDocument/2006/relationships/customXml" Target="../customXml/item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handoutMaster" Target="handoutMasters/handoutMaster1.xml"/><Relationship Id="rId65" Type="http://schemas.openxmlformats.org/officeDocument/2006/relationships/customXml" Target="../customXml/item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906951-D560-4592-A54A-3E3F3E34AFBA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CCFF2-9E87-47BA-BB54-AA4786D975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771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C9439-AF84-4A8B-8340-13DCC62DE04C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C0AD9-F3EC-49D5-B219-D36EA4F2CD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4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607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548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31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032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634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924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306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555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485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72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1770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2312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31086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9599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44924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3758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17207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9798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3356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MGM331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1217795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3334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7500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4296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188685" y="63563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3706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95129" y="6356350"/>
            <a:ext cx="39081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MGM331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35740068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4500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0123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6595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836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6179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8 - Microsoft office: Word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421431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8 - Microsoft office: Word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7448729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685" y="6443434"/>
            <a:ext cx="41365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8 - Microsoft office: Word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49371" y="6436177"/>
            <a:ext cx="17299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00571" y="6443434"/>
            <a:ext cx="38771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157683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www.midocean.ae</a:t>
            </a:r>
            <a:endParaRPr lang="en-US" dirty="0"/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r>
              <a:rPr lang="en-US"/>
              <a:t>Internet and Information Technology  - ITC202 </a:t>
            </a:r>
            <a:endParaRPr lang="en-US" dirty="0"/>
          </a:p>
        </p:txBody>
      </p:sp>
      <p:pic>
        <p:nvPicPr>
          <p:cNvPr id="7" name="Picture 4" descr="https://media-mrs2-1.cdn.whatsapp.net/v/t61.24694-24/328146594_624702429853588_7505936495229372390_n.jpg?ccb=11-4&amp;oh=01_AdSESTxvXrHdjvoQoBqDq7GfdDzVqaWW5PiY6YP6A-5u7w&amp;oe=65C9ED0D&amp;_nc_sid=e6ed6c&amp;_nc_cat=107"/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49" b="25876"/>
          <a:stretch/>
        </p:blipFill>
        <p:spPr bwMode="auto">
          <a:xfrm>
            <a:off x="10363200" y="-1"/>
            <a:ext cx="1828800" cy="946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3062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8 - Microsoft office: Word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302300347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685" y="6443434"/>
            <a:ext cx="41365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8 - Microsoft office: Word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49371" y="6436177"/>
            <a:ext cx="17299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00571" y="6443434"/>
            <a:ext cx="38771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3701316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0804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MGM331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85743939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54027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36306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85534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188685" y="63563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3706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95129" y="6356350"/>
            <a:ext cx="39081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MGM331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5954334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26192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21960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94613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65980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/>
          <a:lstStyle/>
          <a:p>
            <a:r>
              <a:rPr lang="ar-SY" dirty="0"/>
              <a:t>Lecture 1 An </a:t>
            </a:r>
            <a:r>
              <a:rPr lang="en-US" dirty="0"/>
              <a:t>in</a:t>
            </a:r>
            <a:r>
              <a:rPr lang="ar-SY" dirty="0" err="1"/>
              <a:t>troduction</a:t>
            </a:r>
            <a:r>
              <a:rPr lang="ar-SY" dirty="0"/>
              <a:t> to </a:t>
            </a:r>
            <a:r>
              <a:rPr lang="en-US" dirty="0"/>
              <a:t>in</a:t>
            </a:r>
            <a:r>
              <a:rPr lang="ar-SY" dirty="0" err="1"/>
              <a:t>formation</a:t>
            </a:r>
            <a:r>
              <a:rPr lang="ar-SY" dirty="0"/>
              <a:t> Systems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/>
          <a:lstStyle/>
          <a:p>
            <a:fld id="{3A605023-E572-4809-A6F3-F6E28DFAE0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587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ar-SY"/>
              <a:t>Lecture 8 - Microsoft office: Word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227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 userDrawn="1"/>
        </p:nvSpPr>
        <p:spPr>
          <a:xfrm>
            <a:off x="188686" y="1304511"/>
            <a:ext cx="11814627" cy="505184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-1" y="469859"/>
            <a:ext cx="9695329" cy="6552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685" y="1422213"/>
            <a:ext cx="11814627" cy="49341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4921FC31-4AA0-42ED-A460-3020C103B4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91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23" r:id="rId12"/>
    <p:sldLayoutId id="2147483734" r:id="rId13"/>
    <p:sldLayoutId id="2147483735" r:id="rId14"/>
    <p:sldLayoutId id="2147483711" r:id="rId15"/>
    <p:sldLayoutId id="2147483698" r:id="rId16"/>
    <p:sldLayoutId id="2147483708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 userDrawn="1"/>
        </p:nvSpPr>
        <p:spPr>
          <a:xfrm>
            <a:off x="188686" y="1304511"/>
            <a:ext cx="11814627" cy="505184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-1" y="469859"/>
            <a:ext cx="9695329" cy="6552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685" y="1422213"/>
            <a:ext cx="11814627" cy="49341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4921FC31-4AA0-42ED-A460-3020C103B4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19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.pn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.png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.png"/><Relationship Id="rId4" Type="http://schemas.openxmlformats.org/officeDocument/2006/relationships/image" Target="../media/image3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10" name="Rectangle: Rounded Corners 9"/>
          <p:cNvSpPr/>
          <p:nvPr/>
        </p:nvSpPr>
        <p:spPr>
          <a:xfrm>
            <a:off x="6384738" y="4453483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8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11231" y="4994280"/>
            <a:ext cx="54061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ITC202</a:t>
            </a:r>
          </a:p>
          <a:p>
            <a:pPr lvl="0">
              <a:defRPr/>
            </a:pPr>
            <a:r>
              <a:rPr lang="en-US" sz="2000" b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Office</a:t>
            </a:r>
            <a:r>
              <a:rPr lang="en-US" sz="2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Word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Dr. Eng. Youssef Ntefeh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Prepared by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8075C5F-E6B9-4298-A219-2725AAFD0E44}"/>
              </a:ext>
            </a:extLst>
          </p:cNvPr>
          <p:cNvSpPr txBox="1"/>
          <p:nvPr/>
        </p:nvSpPr>
        <p:spPr>
          <a:xfrm>
            <a:off x="6271884" y="3078098"/>
            <a:ext cx="62922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Internet and Information Technology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Microsoft Office logo and symbol, meaning, history, 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47" y="315798"/>
            <a:ext cx="11630581" cy="654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8067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Microsoft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28" name="Picture 4" descr="Welcome to the Preview Release of Microsoft 20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023" y="2051050"/>
            <a:ext cx="6457950" cy="4305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987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white"/>
                </a:solidFill>
              </a:rPr>
              <a:t>Microsoft office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4610" y="1339074"/>
            <a:ext cx="7402775" cy="4933950"/>
          </a:xfrm>
        </p:spPr>
      </p:pic>
    </p:spTree>
    <p:extLst>
      <p:ext uri="{BB962C8B-B14F-4D97-AF65-F5344CB8AC3E}">
        <p14:creationId xmlns:p14="http://schemas.microsoft.com/office/powerpoint/2010/main" val="4107059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</a:t>
            </a:r>
            <a:r>
              <a:rPr lang="en-US" b="1" dirty="0"/>
              <a:t> </a:t>
            </a:r>
            <a:r>
              <a:rPr lang="en-US" altLang="en-US" dirty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dirty="0"/>
              <a:t>MS Word : Using MS word to create, edit, save, and print written documents such as letters, contracts, and manuscripts</a:t>
            </a:r>
          </a:p>
        </p:txBody>
      </p:sp>
    </p:spTree>
    <p:extLst>
      <p:ext uri="{BB962C8B-B14F-4D97-AF65-F5344CB8AC3E}">
        <p14:creationId xmlns:p14="http://schemas.microsoft.com/office/powerpoint/2010/main" val="2861543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kern="0" dirty="0"/>
              <a:t>Word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6407727" cy="4348163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■"/>
              <a:defRPr/>
            </a:pPr>
            <a:r>
              <a:rPr lang="en-US" kern="0" dirty="0"/>
              <a:t>To start an MS Office app</a:t>
            </a:r>
          </a:p>
          <a:p>
            <a:pPr>
              <a:buFont typeface="Arial" panose="020B0604020202020204" pitchFamily="34" charset="0"/>
              <a:buChar char="■"/>
              <a:defRPr/>
            </a:pPr>
            <a:endParaRPr lang="en-US" sz="800" kern="0" dirty="0"/>
          </a:p>
          <a:p>
            <a:pPr>
              <a:buFont typeface="Arial" panose="020B0604020202020204" pitchFamily="34" charset="0"/>
              <a:buChar char="■"/>
              <a:defRPr/>
            </a:pPr>
            <a:r>
              <a:rPr lang="en-US" kern="0" dirty="0"/>
              <a:t>Click the Start button</a:t>
            </a:r>
          </a:p>
          <a:p>
            <a:pPr lvl="2">
              <a:buFont typeface="Arial" panose="020B0604020202020204" pitchFamily="34" charset="0"/>
              <a:buChar char="■"/>
              <a:defRPr/>
            </a:pPr>
            <a:endParaRPr lang="en-US" sz="800" kern="0" dirty="0"/>
          </a:p>
          <a:p>
            <a:pPr>
              <a:buFont typeface="Arial" panose="020B0604020202020204" pitchFamily="34" charset="0"/>
              <a:buChar char="■"/>
              <a:defRPr/>
            </a:pPr>
            <a:r>
              <a:rPr lang="en-US" kern="0" dirty="0"/>
              <a:t>Scroll through the menu items and click on the app to start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endParaRPr lang="en-US" sz="800" kern="0" dirty="0"/>
          </a:p>
          <a:p>
            <a:pPr>
              <a:buFont typeface="Arial" panose="020B0604020202020204" pitchFamily="34" charset="0"/>
              <a:buChar char="■"/>
              <a:defRPr/>
            </a:pPr>
            <a:r>
              <a:rPr lang="en-US" kern="0" dirty="0"/>
              <a:t>If Word clicked, the Word Start screen is displayed </a:t>
            </a:r>
          </a:p>
          <a:p>
            <a:pPr>
              <a:defRPr/>
            </a:pPr>
            <a:endParaRPr lang="en-US" sz="1600" kern="0" dirty="0"/>
          </a:p>
          <a:p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245927" y="1857374"/>
            <a:ext cx="3962400" cy="454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7498340" y="6005513"/>
            <a:ext cx="976312" cy="485775"/>
          </a:xfrm>
          <a:prstGeom prst="lef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 algn="ctr">
            <a:solidFill>
              <a:schemeClr val="bg2"/>
            </a:solidFill>
            <a:miter lim="800000"/>
            <a:headEnd/>
            <a:tailEnd/>
          </a:ln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hlink"/>
              </a:buClr>
              <a:buSzPct val="100000"/>
              <a:buFont typeface="Arial" panose="020B0604020202020204" pitchFamily="34" charset="0"/>
              <a:buChar char="■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Arial" panose="020B0604020202020204" pitchFamily="34" charset="0"/>
              <a:buChar char="♦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Arial" panose="020B0604020202020204" pitchFamily="34" charset="0"/>
              <a:buChar char="►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4546A"/>
              </a:buClr>
              <a:buSzPct val="75000"/>
              <a:buFont typeface="Monotype Sorts" pitchFamily="2" charset="2"/>
              <a:buChar char="u"/>
              <a:tabLst/>
              <a:defRPr/>
            </a:pPr>
            <a:endParaRPr kumimoji="1" lang="en-US" altLang="en-US" sz="2600" b="0" i="0" u="none" strike="noStrike" kern="1200" cap="none" spc="0" normalizeH="0" baseline="0" noProof="0">
              <a:ln>
                <a:noFill/>
              </a:ln>
              <a:solidFill>
                <a:srgbClr val="E7E6E6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6" name="AutoShape 5"/>
          <p:cNvSpPr>
            <a:spLocks noChangeArrowheads="1"/>
          </p:cNvSpPr>
          <p:nvPr/>
        </p:nvSpPr>
        <p:spPr bwMode="auto">
          <a:xfrm>
            <a:off x="8250815" y="5424488"/>
            <a:ext cx="976312" cy="485775"/>
          </a:xfrm>
          <a:prstGeom prst="lef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 algn="ctr">
            <a:solidFill>
              <a:schemeClr val="bg2"/>
            </a:solidFill>
            <a:miter lim="800000"/>
            <a:headEnd/>
            <a:tailEnd/>
          </a:ln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hlink"/>
              </a:buClr>
              <a:buSzPct val="100000"/>
              <a:buFont typeface="Arial" panose="020B0604020202020204" pitchFamily="34" charset="0"/>
              <a:buChar char="■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Arial" panose="020B0604020202020204" pitchFamily="34" charset="0"/>
              <a:buChar char="♦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Arial" panose="020B0604020202020204" pitchFamily="34" charset="0"/>
              <a:buChar char="►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4546A"/>
              </a:buClr>
              <a:buSzPct val="75000"/>
              <a:buFont typeface="Monotype Sorts" pitchFamily="2" charset="2"/>
              <a:buChar char="u"/>
              <a:tabLst/>
              <a:defRPr/>
            </a:pPr>
            <a:endParaRPr kumimoji="1" lang="en-US" altLang="en-US" sz="2600" b="0" i="0" u="none" strike="noStrike" kern="1200" cap="none" spc="0" normalizeH="0" baseline="0" noProof="0">
              <a:ln>
                <a:noFill/>
              </a:ln>
              <a:solidFill>
                <a:srgbClr val="E7E6E6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71770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E5F1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8041"/>
            <a:ext cx="11625943" cy="6870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236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1883741" cy="6852100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AF1D3676-AD61-414E-B76A-12B196A6C15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616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20235"/>
            <a:ext cx="10139250" cy="5877976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3A69542A-26E8-470C-8282-8C2A667364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425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0"/>
          <a:stretch/>
        </p:blipFill>
        <p:spPr>
          <a:xfrm>
            <a:off x="103860" y="329939"/>
            <a:ext cx="9462114" cy="6198122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9EB96D72-E23C-4521-9311-2E87DD80320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827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13310" y="1843313"/>
            <a:ext cx="3778690" cy="3889829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0" y="170542"/>
            <a:ext cx="8548914" cy="5562600"/>
            <a:chOff x="0" y="170542"/>
            <a:chExt cx="6189894" cy="2884714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0" y="170542"/>
              <a:ext cx="6082056" cy="81643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0" y="986972"/>
              <a:ext cx="6189894" cy="2068284"/>
            </a:xfrm>
            <a:prstGeom prst="rect">
              <a:avLst/>
            </a:prstGeom>
          </p:spPr>
        </p:pic>
      </p:grpSp>
      <p:pic>
        <p:nvPicPr>
          <p:cNvPr id="14" name="Graphic 21">
            <a:extLst>
              <a:ext uri="{FF2B5EF4-FFF2-40B4-BE49-F238E27FC236}">
                <a16:creationId xmlns:a16="http://schemas.microsoft.com/office/drawing/2014/main" id="{EDB7DEDA-5921-4108-8481-D1162B89340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190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6821714" cy="6484165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FB6FE42F-A758-4018-BD8B-C89DF5FD88A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178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35819"/>
            <a:ext cx="10648336" cy="5451157"/>
          </a:xfr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D465CA55-0951-4C65-8EA1-3302F804CA1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783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3" t="11163" r="8318"/>
          <a:stretch/>
        </p:blipFill>
        <p:spPr>
          <a:xfrm>
            <a:off x="0" y="1106618"/>
            <a:ext cx="10604091" cy="5751382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3721E0C7-6E61-457A-91BB-206A73864A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5125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7474857" cy="6781259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6EF75ECD-FC8E-4FC3-AD1A-27881C546E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226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8304607" cy="22497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82996" y="2249714"/>
            <a:ext cx="6712660" cy="398292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73028" y="2023492"/>
            <a:ext cx="3018972" cy="4209142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DF8A27BB-7A42-4195-86DE-974AE5BB5CB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211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0"/>
            <a:ext cx="7949451" cy="6894980"/>
          </a:xfr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58BC1552-9934-4272-8825-B35AB9EC5B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1808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0"/>
            <a:ext cx="9721165" cy="3425371"/>
          </a:xfrm>
        </p:spPr>
      </p:pic>
      <p:pic>
        <p:nvPicPr>
          <p:cNvPr id="3" name="Content Placeholder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21714" y="3265714"/>
            <a:ext cx="2670629" cy="3208580"/>
          </a:xfrm>
          <a:prstGeom prst="rect">
            <a:avLst/>
          </a:prstGeom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BF0C5F34-41C7-4C96-A62F-00BF747C2DC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4104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3777" y="1890252"/>
            <a:ext cx="10118607" cy="3441699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3777" y="5331951"/>
            <a:ext cx="10131268" cy="838200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32755303-C0F5-4CF6-B20B-CEFC35421A9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2409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0"/>
            <a:ext cx="9492344" cy="6307411"/>
          </a:xfr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F0595B4E-B054-4A33-A939-F2A46E2327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2054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4171" y="0"/>
            <a:ext cx="8810760" cy="169817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48558" y="1801025"/>
            <a:ext cx="4343442" cy="383177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23688" y="2786743"/>
            <a:ext cx="7300686" cy="2032000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E1BE223E-B5C7-498B-A729-CA660A1D154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8354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1226" y="203996"/>
            <a:ext cx="7321287" cy="6654004"/>
          </a:xfr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163D639A-5EFA-4894-B3D6-4BF8F3684A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2041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9913257" cy="6434637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925C6964-94B1-45AD-97A4-8537F4E7441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4334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0"/>
            <a:ext cx="7649029" cy="6442148"/>
          </a:xfrm>
          <a:prstGeom prst="rect">
            <a:avLst/>
          </a:prstGeom>
        </p:spPr>
      </p:pic>
      <p:pic>
        <p:nvPicPr>
          <p:cNvPr id="9" name="Graphic 21">
            <a:extLst>
              <a:ext uri="{FF2B5EF4-FFF2-40B4-BE49-F238E27FC236}">
                <a16:creationId xmlns:a16="http://schemas.microsoft.com/office/drawing/2014/main" id="{AB1ADE40-C3E3-452C-B96B-D0B953AD39C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38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869714" cy="29028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6" r="6288"/>
          <a:stretch/>
        </p:blipFill>
        <p:spPr>
          <a:xfrm>
            <a:off x="-1" y="2902857"/>
            <a:ext cx="10114258" cy="2902856"/>
          </a:xfrm>
          <a:prstGeom prst="rect">
            <a:avLst/>
          </a:prstGeom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989171DD-F799-44B3-8E84-496DEE306E1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4511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773130"/>
            <a:ext cx="9782999" cy="6084870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69293F9E-37E5-4198-9A0B-45DF5D563C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9337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380"/>
          <a:stretch/>
        </p:blipFill>
        <p:spPr>
          <a:xfrm>
            <a:off x="1352731" y="4377047"/>
            <a:ext cx="8740503" cy="226965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02"/>
          <a:stretch/>
        </p:blipFill>
        <p:spPr>
          <a:xfrm>
            <a:off x="1352730" y="1619333"/>
            <a:ext cx="8740504" cy="2757714"/>
          </a:xfrm>
          <a:prstGeom prst="rect">
            <a:avLst/>
          </a:prstGeom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352A8842-01B1-4D11-B021-C13AEC57AFC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3715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9" r="6143"/>
          <a:stretch/>
        </p:blipFill>
        <p:spPr>
          <a:xfrm>
            <a:off x="1578078" y="-88901"/>
            <a:ext cx="5722376" cy="16256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30"/>
          <a:stretch/>
        </p:blipFill>
        <p:spPr>
          <a:xfrm>
            <a:off x="1578078" y="1136132"/>
            <a:ext cx="5722376" cy="5384922"/>
          </a:xfrm>
          <a:prstGeom prst="rect">
            <a:avLst/>
          </a:prstGeom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34FE702D-ECEE-42DF-8570-B847F19ECCE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9453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046964"/>
            <a:ext cx="10406743" cy="5811036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DFF4289C-99D7-432F-87DE-55A4EB04086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9256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79594"/>
            <a:ext cx="10014155" cy="6063173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C6FFA0AE-C59D-479E-A796-511FF6176F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214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38719"/>
            <a:ext cx="10028903" cy="5919281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48F64A9C-9BFE-44CD-8E28-DB0F99C3F11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6704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15" y="1313543"/>
            <a:ext cx="10299356" cy="5544457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150BEAE1-4214-4CF8-8F54-9EFAC5A06A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6212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729390"/>
            <a:ext cx="9782999" cy="6128609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7565153D-F032-4A1F-8D5B-4C82E0E4B8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1912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371600"/>
            <a:ext cx="10225423" cy="5500914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D2C42FD4-D0E7-461B-8A77-D63BF7E6F5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067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971" y="588776"/>
            <a:ext cx="9173028" cy="6209435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5E70E707-1AC0-4DB2-B56B-042D9E0E60C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4256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327355"/>
            <a:ext cx="12216060" cy="5530645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84BCE535-AF56-4123-8EFF-757F443FF82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4963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65200"/>
            <a:ext cx="10212545" cy="5892800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23447157-F346-4F8A-A892-7C068FACDD8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8217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796025"/>
            <a:ext cx="11109274" cy="4034972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4769760E-622E-400E-9E1B-F9EBCFC8A3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4631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164771"/>
            <a:ext cx="10237766" cy="4528458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D2BE4804-ECE4-45C9-B2B7-C2CC5038315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3335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95898"/>
            <a:ext cx="9144000" cy="6462102"/>
          </a:xfrm>
          <a:prstGeom prst="rect">
            <a:avLst/>
          </a:prstGeom>
        </p:spPr>
      </p:pic>
      <p:pic>
        <p:nvPicPr>
          <p:cNvPr id="9" name="Graphic 21">
            <a:extLst>
              <a:ext uri="{FF2B5EF4-FFF2-40B4-BE49-F238E27FC236}">
                <a16:creationId xmlns:a16="http://schemas.microsoft.com/office/drawing/2014/main" id="{BA4D9756-F0F3-4ABD-9517-9DD5D60434C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3900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52" r="3758"/>
          <a:stretch/>
        </p:blipFill>
        <p:spPr>
          <a:xfrm>
            <a:off x="1843313" y="0"/>
            <a:ext cx="6705601" cy="506773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43313" y="5067734"/>
            <a:ext cx="6705601" cy="1337086"/>
          </a:xfrm>
          <a:prstGeom prst="rect">
            <a:avLst/>
          </a:prstGeom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98C946AE-3F37-4729-AEAA-837E5E38639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1390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51"/>
          <a:stretch/>
        </p:blipFill>
        <p:spPr>
          <a:xfrm>
            <a:off x="1941892" y="-1"/>
            <a:ext cx="7069373" cy="26563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41892" y="1912258"/>
            <a:ext cx="7069373" cy="4946460"/>
          </a:xfrm>
          <a:prstGeom prst="rect">
            <a:avLst/>
          </a:prstGeom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A9B674BD-4301-47FE-860F-C218EAE0C75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40054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696064"/>
            <a:ext cx="10373229" cy="4601029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AD2F3660-D3A7-4DE7-9FFB-0A714BE2B6C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88388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9362" y="1677403"/>
            <a:ext cx="7905750" cy="502614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19050"/>
            <a:ext cx="7876387" cy="1696453"/>
          </a:xfrm>
          <a:prstGeom prst="rect">
            <a:avLst/>
          </a:prstGeom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AC7235EC-50FF-4BD8-BF4E-5AF0ECBA8D3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9144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1"/>
            <a:ext cx="9739086" cy="5631543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94C7ABD3-2B74-4EE2-BC91-B2C899F64E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06160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7895334" cy="6168571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40590BE1-3025-4280-8471-AE90A18E53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67741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0"/>
            <a:ext cx="9891119" cy="3541486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A186E8D6-3400-47F6-9423-E6A9D13BBAF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64421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31"/>
          <a:stretch/>
        </p:blipFill>
        <p:spPr>
          <a:xfrm>
            <a:off x="0" y="0"/>
            <a:ext cx="9884229" cy="5863771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5EB0F563-8295-4652-8FB3-2DFF7D465B2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90562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3" t="1" r="8171" b="11151"/>
          <a:stretch/>
        </p:blipFill>
        <p:spPr>
          <a:xfrm>
            <a:off x="0" y="1611086"/>
            <a:ext cx="10006033" cy="4005943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FF54A0D3-CBAF-448C-BFCC-BB8E20DDEFB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39764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43" b="73618"/>
          <a:stretch/>
        </p:blipFill>
        <p:spPr>
          <a:xfrm>
            <a:off x="0" y="-1"/>
            <a:ext cx="9666514" cy="25835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1" t="26617" r="47536" b="18499"/>
          <a:stretch/>
        </p:blipFill>
        <p:spPr>
          <a:xfrm>
            <a:off x="8667408" y="2858792"/>
            <a:ext cx="3484288" cy="39992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92" t="80324" r="4316" b="949"/>
          <a:stretch/>
        </p:blipFill>
        <p:spPr>
          <a:xfrm>
            <a:off x="0" y="2804885"/>
            <a:ext cx="8674280" cy="1709058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2AED4999-4429-446B-A1C5-BAA5B00628D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46989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44"/>
          <a:stretch/>
        </p:blipFill>
        <p:spPr>
          <a:xfrm>
            <a:off x="0" y="1640114"/>
            <a:ext cx="10269452" cy="4717143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D0A34395-001B-46B0-972C-732D42BFAF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96607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4" r="8302" b="12361"/>
          <a:stretch/>
        </p:blipFill>
        <p:spPr>
          <a:xfrm>
            <a:off x="0" y="965200"/>
            <a:ext cx="10071331" cy="5892800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14358E98-3A39-4AA5-80A7-ADF2B730AE6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03039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-1"/>
            <a:ext cx="8055430" cy="6835778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4A9C7A38-7120-4B72-8217-49E48BB49AC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27431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369785"/>
            <a:ext cx="10109472" cy="4483100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007F86A1-FA89-4F85-8233-157599E936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39907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</a:p>
        </p:txBody>
      </p:sp>
      <p:pic>
        <p:nvPicPr>
          <p:cNvPr id="4" name="Picture 10" descr="Understanding Computers_ Today and Tomorrow, Comprehensive ( PDFDrive )">
            <a:extLst>
              <a:ext uri="{FF2B5EF4-FFF2-40B4-BE49-F238E27FC236}">
                <a16:creationId xmlns:a16="http://schemas.microsoft.com/office/drawing/2014/main" id="{9ED18198-72BB-4740-BCEE-854833A869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687" y="0"/>
            <a:ext cx="52784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173394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na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na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8858b19c4885be3b53856de850f34a00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3093e9f81a36d33ee390eb4494ef00ad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9FF14E66-FD25-479D-B523-FAC48CA73654}"/>
</file>

<file path=customXml/itemProps2.xml><?xml version="1.0" encoding="utf-8"?>
<ds:datastoreItem xmlns:ds="http://schemas.openxmlformats.org/officeDocument/2006/customXml" ds:itemID="{55F9FA8D-C1AC-4FBF-B234-DF2E61E289B5}"/>
</file>

<file path=customXml/itemProps3.xml><?xml version="1.0" encoding="utf-8"?>
<ds:datastoreItem xmlns:ds="http://schemas.openxmlformats.org/officeDocument/2006/customXml" ds:itemID="{889F6149-85CE-482B-9B0E-C0C49E54C02E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1413</TotalTime>
  <Words>84</Words>
  <Application>Microsoft Office PowerPoint</Application>
  <PresentationFormat>Widescreen</PresentationFormat>
  <Paragraphs>20</Paragraphs>
  <Slides>55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55</vt:i4>
      </vt:variant>
    </vt:vector>
  </HeadingPairs>
  <TitlesOfParts>
    <vt:vector size="64" baseType="lpstr">
      <vt:lpstr>Arial</vt:lpstr>
      <vt:lpstr>Calibri</vt:lpstr>
      <vt:lpstr>Calibri Light</vt:lpstr>
      <vt:lpstr>Monotype Sorts</vt:lpstr>
      <vt:lpstr>Times New Roman</vt:lpstr>
      <vt:lpstr>Wingdings</vt:lpstr>
      <vt:lpstr>1_Office Theme</vt:lpstr>
      <vt:lpstr>Office Theme</vt:lpstr>
      <vt:lpstr>2_Office Theme</vt:lpstr>
      <vt:lpstr>PowerPoint Presentation</vt:lpstr>
      <vt:lpstr>PowerPoint Presentation</vt:lpstr>
      <vt:lpstr>Microsoft</vt:lpstr>
      <vt:lpstr>Microsoft office</vt:lpstr>
      <vt:lpstr>Learning Objectives</vt:lpstr>
      <vt:lpstr>Word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zwa</dc:creator>
  <cp:lastModifiedBy>zwa</cp:lastModifiedBy>
  <cp:revision>139</cp:revision>
  <dcterms:created xsi:type="dcterms:W3CDTF">2021-06-09T17:43:05Z</dcterms:created>
  <dcterms:modified xsi:type="dcterms:W3CDTF">2025-11-15T08:45:57Z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