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606" r:id="rId6"/>
    <p:sldId id="608" r:id="rId7"/>
    <p:sldId id="609" r:id="rId8"/>
    <p:sldId id="610" r:id="rId9"/>
    <p:sldId id="611" r:id="rId10"/>
    <p:sldId id="612" r:id="rId11"/>
    <p:sldId id="613" r:id="rId12"/>
    <p:sldId id="615" r:id="rId13"/>
    <p:sldId id="616" r:id="rId14"/>
    <p:sldId id="617" r:id="rId15"/>
    <p:sldId id="618" r:id="rId16"/>
    <p:sldId id="619" r:id="rId17"/>
    <p:sldId id="620" r:id="rId18"/>
    <p:sldId id="621" r:id="rId19"/>
    <p:sldId id="622" r:id="rId20"/>
    <p:sldId id="623" r:id="rId21"/>
    <p:sldId id="624" r:id="rId22"/>
    <p:sldId id="625" r:id="rId23"/>
    <p:sldId id="626" r:id="rId24"/>
    <p:sldId id="627" r:id="rId25"/>
    <p:sldId id="628" r:id="rId26"/>
    <p:sldId id="629" r:id="rId27"/>
    <p:sldId id="630" r:id="rId28"/>
    <p:sldId id="631" r:id="rId29"/>
    <p:sldId id="632" r:id="rId30"/>
    <p:sldId id="633" r:id="rId31"/>
    <p:sldId id="634" r:id="rId32"/>
    <p:sldId id="635" r:id="rId33"/>
    <p:sldId id="637" r:id="rId34"/>
    <p:sldId id="638" r:id="rId35"/>
    <p:sldId id="639" r:id="rId36"/>
    <p:sldId id="640" r:id="rId37"/>
    <p:sldId id="641" r:id="rId38"/>
    <p:sldId id="643" r:id="rId39"/>
    <p:sldId id="64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609"/>
            <p14:sldId id="610"/>
            <p14:sldId id="611"/>
            <p14:sldId id="612"/>
            <p14:sldId id="613"/>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7"/>
            <p14:sldId id="638"/>
            <p14:sldId id="639"/>
            <p14:sldId id="640"/>
            <p14:sldId id="641"/>
            <p14:sldId id="643"/>
            <p14:sldId id="64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030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0903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1190625" y="5686463"/>
            <a:ext cx="840105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a:t>
            </a:r>
            <a:r>
              <a:rPr lang="ar-YE" sz="2800" b="1" dirty="0">
                <a:solidFill>
                  <a:schemeClr val="bg1"/>
                </a:solidFill>
                <a:latin typeface="Alexandria" charset="0"/>
                <a:cs typeface="Alexandria" charset="0"/>
              </a:rPr>
              <a:t>8</a:t>
            </a:r>
            <a:r>
              <a:rPr lang="en-US" sz="2800" b="1" dirty="0">
                <a:solidFill>
                  <a:schemeClr val="bg1"/>
                </a:solidFill>
                <a:latin typeface="Alexandria" charset="0"/>
                <a:cs typeface="Alexandria" charset="0"/>
              </a:rPr>
              <a:t> : Government Regulation of Insurance</a:t>
            </a:r>
          </a:p>
        </p:txBody>
      </p:sp>
      <p:sp>
        <p:nvSpPr>
          <p:cNvPr id="46" name="TextBox 45"/>
          <p:cNvSpPr txBox="1"/>
          <p:nvPr/>
        </p:nvSpPr>
        <p:spPr>
          <a:xfrm>
            <a:off x="1281769" y="5143500"/>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a:extLst>
              <a:ext uri="{FF2B5EF4-FFF2-40B4-BE49-F238E27FC236}">
                <a16:creationId xmlns:a16="http://schemas.microsoft.com/office/drawing/2014/main" xmlns="" id="{CA112EF9-2600-2D9B-4BC2-BF4B1C427648}"/>
              </a:ext>
            </a:extLst>
          </p:cNvPr>
          <p:cNvPicPr>
            <a:picLocks noChangeAspect="1"/>
          </p:cNvPicPr>
          <p:nvPr/>
        </p:nvPicPr>
        <p:blipFill>
          <a:blip r:embed="rId4"/>
          <a:stretch>
            <a:fillRect/>
          </a:stretch>
        </p:blipFill>
        <p:spPr>
          <a:xfrm>
            <a:off x="4986545" y="533400"/>
            <a:ext cx="6876186" cy="42672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572"/>
    </mc:Choice>
    <mc:Fallback xmlns="">
      <p:transition spd="slow" advTm="535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59528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Lec.8 : Government Regulation of Insurance</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2DA0C24A-124E-2783-755F-801E57ED0408}"/>
              </a:ext>
            </a:extLst>
          </p:cNvPr>
          <p:cNvSpPr txBox="1"/>
          <p:nvPr/>
        </p:nvSpPr>
        <p:spPr>
          <a:xfrm>
            <a:off x="414994" y="3504317"/>
            <a:ext cx="5176181" cy="1754326"/>
          </a:xfrm>
          <a:prstGeom prst="rect">
            <a:avLst/>
          </a:prstGeom>
          <a:noFill/>
        </p:spPr>
        <p:txBody>
          <a:bodyPr wrap="square">
            <a:spAutoFit/>
          </a:bodyPr>
          <a:lstStyle/>
          <a:p>
            <a:pPr algn="l"/>
            <a:r>
              <a:rPr lang="en-US" b="1" dirty="0">
                <a:solidFill>
                  <a:srgbClr val="00B0F0"/>
                </a:solidFill>
                <a:latin typeface="Alexandria" charset="0"/>
              </a:rPr>
              <a:t>“There are serious shortcomings in state laws and</a:t>
            </a:r>
          </a:p>
          <a:p>
            <a:pPr algn="l"/>
            <a:r>
              <a:rPr lang="en-US" b="1" dirty="0">
                <a:solidFill>
                  <a:srgbClr val="00B0F0"/>
                </a:solidFill>
                <a:latin typeface="Alexandria" charset="0"/>
              </a:rPr>
              <a:t>Regulatory activities with respect to protecting the interests of insurance consumers.” </a:t>
            </a:r>
          </a:p>
          <a:p>
            <a:pPr algn="l"/>
            <a:endParaRPr lang="en-US" b="1" dirty="0">
              <a:solidFill>
                <a:srgbClr val="00B0F0"/>
              </a:solidFill>
              <a:latin typeface="Alexandria" charset="0"/>
            </a:endParaRPr>
          </a:p>
          <a:p>
            <a:pPr algn="r"/>
            <a:r>
              <a:rPr lang="en-US" b="1" dirty="0">
                <a:solidFill>
                  <a:srgbClr val="00B0F0"/>
                </a:solidFill>
                <a:latin typeface="Alexandria" charset="0"/>
              </a:rPr>
              <a:t>U.S. Government Accountability Office.”</a:t>
            </a:r>
            <a:endParaRPr lang="ar-YE" b="1" dirty="0">
              <a:solidFill>
                <a:srgbClr val="00B0F0"/>
              </a:solidFill>
              <a:latin typeface="Alexandria" charset="0"/>
            </a:endParaRPr>
          </a:p>
          <a:p>
            <a:pPr algn="l"/>
            <a:endParaRPr lang="en-US" b="1" dirty="0">
              <a:solidFill>
                <a:srgbClr val="00B0F0"/>
              </a:solidFill>
              <a:latin typeface="Alexandria" charset="0"/>
            </a:endParaRPr>
          </a:p>
        </p:txBody>
      </p:sp>
      <p:pic>
        <p:nvPicPr>
          <p:cNvPr id="3" name="Picture 2">
            <a:extLst>
              <a:ext uri="{FF2B5EF4-FFF2-40B4-BE49-F238E27FC236}">
                <a16:creationId xmlns:a16="http://schemas.microsoft.com/office/drawing/2014/main" xmlns="" id="{E8C29913-73FE-C790-2684-9B8EFCCEAFC4}"/>
              </a:ext>
            </a:extLst>
          </p:cNvPr>
          <p:cNvPicPr>
            <a:picLocks noChangeAspect="1"/>
          </p:cNvPicPr>
          <p:nvPr/>
        </p:nvPicPr>
        <p:blipFill>
          <a:blip r:embed="rId4"/>
          <a:stretch>
            <a:fillRect/>
          </a:stretch>
        </p:blipFill>
        <p:spPr>
          <a:xfrm>
            <a:off x="6399020" y="1343025"/>
            <a:ext cx="5334252" cy="376712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4455"/>
    </mc:Choice>
    <mc:Fallback xmlns="">
      <p:transition spd="slow" advTm="12445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353945"/>
            <a:ext cx="11750625" cy="4189930"/>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major reasons why insurers are regulated.</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Identify key legal cases and legislative acts that have had an important impact on insurance regulation.</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Identify the major areas of insurance that are regulated.</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objectives of rate regulation and the different types of rating laws.</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major arguments for and against state regulation of insurance.</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Describe some approaches for modernizing the regulation of insurance.</a:t>
            </a:r>
            <a:r>
              <a:rPr lang="en-MY" sz="2000" b="0" i="0" u="none" strike="noStrike" baseline="0" dirty="0">
                <a:solidFill>
                  <a:srgbClr val="000000"/>
                </a:solidFill>
                <a:latin typeface="QuaySansITCPro-Book"/>
              </a:rPr>
              <a:t>.</a:t>
            </a: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1206"/>
    </mc:Choice>
    <mc:Fallback xmlns="">
      <p:transition spd="slow" advTm="71206"/>
    </mc:Fallback>
  </mc:AlternateContent>
  <p:extLst>
    <p:ext uri="{3A86A75C-4F4B-4683-9AE1-C65F6400EC91}">
      <p14:laserTraceLst xmlns:p14="http://schemas.microsoft.com/office/powerpoint/2010/main">
        <p14:tracePtLst>
          <p14:tracePt t="58327" x="3702050" y="6292850"/>
          <p14:tracePt t="58500" x="2973388" y="6569075"/>
          <p14:tracePt t="58502" x="2982913" y="6381750"/>
          <p14:tracePt t="58510" x="3024188" y="6211888"/>
          <p14:tracePt t="58525" x="3033713" y="6067425"/>
          <p14:tracePt t="58541" x="3067050" y="5940425"/>
          <p14:tracePt t="58559" x="3092450" y="5813425"/>
          <p14:tracePt t="58575" x="3109913" y="5778500"/>
          <p14:tracePt t="58591" x="3152775" y="5676900"/>
          <p14:tracePt t="58608" x="3168650" y="5634038"/>
          <p14:tracePt t="58625" x="3168650" y="5600700"/>
          <p14:tracePt t="58642" x="3178175" y="5583238"/>
          <p14:tracePt t="58660" x="3178175" y="5575300"/>
          <p14:tracePt t="58743" x="3178175" y="5565775"/>
          <p14:tracePt t="58759" x="3160713" y="5557838"/>
          <p14:tracePt t="58766" x="3152775" y="5540375"/>
          <p14:tracePt t="58776" x="3143250" y="5540375"/>
          <p14:tracePt t="58791" x="3092450" y="5532438"/>
          <p14:tracePt t="58808" x="3008313" y="5514975"/>
          <p14:tracePt t="58825" x="2846388" y="5472113"/>
          <p14:tracePt t="58841" x="2659063" y="5438775"/>
          <p14:tracePt t="58858" x="2489200" y="5413375"/>
          <p14:tracePt t="58874" x="2293938" y="5380038"/>
          <p14:tracePt t="58891" x="2192338" y="5370513"/>
          <p14:tracePt t="58909" x="2166938" y="5370513"/>
          <p14:tracePt t="58912" x="2157413" y="5370513"/>
          <p14:tracePt t="59007" x="2149475" y="5370513"/>
          <p14:tracePt t="59023" x="2141538" y="5370513"/>
          <p14:tracePt t="59031" x="2132013" y="5380038"/>
          <p14:tracePt t="59062" x="2132013" y="5395913"/>
          <p14:tracePt t="59070" x="2124075" y="5405438"/>
          <p14:tracePt t="59078" x="2124075" y="5413375"/>
          <p14:tracePt t="59091" x="2124075" y="5430838"/>
          <p14:tracePt t="59108" x="2124075" y="5464175"/>
          <p14:tracePt t="59125" x="2124075" y="5481638"/>
          <p14:tracePt t="59142" x="2124075" y="5507038"/>
          <p14:tracePt t="59144" x="2116138" y="5507038"/>
          <p14:tracePt t="59176" x="2116138" y="5514975"/>
          <p14:tracePt t="59214" x="2116138" y="5532438"/>
          <p14:tracePt t="59231" x="2124075" y="5540375"/>
          <p14:tracePt t="59238" x="2132013" y="5540375"/>
          <p14:tracePt t="59247" x="2132013" y="5549900"/>
          <p14:tracePt t="59262" x="2149475" y="5549900"/>
          <p14:tracePt t="59275" x="2157413" y="5557838"/>
          <p14:tracePt t="59319" x="2174875" y="5565775"/>
          <p14:tracePt t="59326" x="2182813" y="5565775"/>
          <p14:tracePt t="59334" x="2192338" y="5575300"/>
          <p14:tracePt t="59342" x="2200275" y="5575300"/>
          <p14:tracePt t="59358" x="2217738" y="5583238"/>
          <p14:tracePt t="59360" x="2235200" y="5591175"/>
          <p14:tracePt t="59375" x="2260600" y="5591175"/>
          <p14:tracePt t="59392" x="2301875" y="5591175"/>
          <p14:tracePt t="59411" x="2336800" y="5608638"/>
          <p14:tracePt t="59425" x="2352675" y="5608638"/>
          <p14:tracePt t="59441" x="2370138" y="5608638"/>
          <p14:tracePt t="59458" x="2395538" y="5608638"/>
          <p14:tracePt t="59476" x="2413000" y="5608638"/>
          <p14:tracePt t="59479" x="2420938" y="5608638"/>
          <p14:tracePt t="59510" x="2430463" y="5616575"/>
          <p14:tracePt t="62959" x="2438400" y="5616575"/>
          <p14:tracePt t="62967" x="2446338" y="5616575"/>
          <p14:tracePt t="62975" x="2463800" y="5616575"/>
          <p14:tracePt t="62991" x="2481263" y="5616575"/>
          <p14:tracePt t="63008" x="2497138" y="5616575"/>
          <p14:tracePt t="63031" x="2514600" y="5616575"/>
          <p14:tracePt t="63040" x="2524125" y="5616575"/>
          <p14:tracePt t="63056" x="2549525" y="5616575"/>
          <p14:tracePt t="63073" x="2633663" y="5600700"/>
          <p14:tracePt t="63090" x="2727325" y="5583238"/>
          <p14:tracePt t="63106" x="2854325" y="5557838"/>
          <p14:tracePt t="63123" x="2990850" y="5549900"/>
          <p14:tracePt t="63139" x="3067050" y="5540375"/>
          <p14:tracePt t="63156" x="3074988" y="5540375"/>
          <p14:tracePt t="63172" x="3100388" y="5540375"/>
          <p14:tracePt t="63191" x="3127375" y="5540375"/>
          <p14:tracePt t="63207" x="3143250" y="5540375"/>
          <p14:tracePt t="63208" x="3178175" y="5540375"/>
          <p14:tracePt t="63223" x="3228975" y="5540375"/>
          <p14:tracePt t="63239" x="3508375" y="5540375"/>
          <p14:tracePt t="63256" x="3713163" y="5540375"/>
          <p14:tracePt t="63273" x="3857625" y="5540375"/>
          <p14:tracePt t="63290" x="3941763" y="5532438"/>
          <p14:tracePt t="63307" x="4002088" y="5497513"/>
          <p14:tracePt t="63323" x="4052888" y="5472113"/>
          <p14:tracePt t="63339" x="4197350" y="5405438"/>
          <p14:tracePt t="63356" x="4367213" y="5337175"/>
          <p14:tracePt t="63372" x="4503738" y="5268913"/>
          <p14:tracePt t="63389" x="4595813" y="5208588"/>
          <p14:tracePt t="63408" x="4605338" y="5183188"/>
          <p14:tracePt t="63425" x="4613275" y="5167313"/>
          <p14:tracePt t="63551" x="4605338" y="5157788"/>
          <p14:tracePt t="63567" x="4587875" y="5157788"/>
          <p14:tracePt t="63591" x="4579938" y="5157788"/>
          <p14:tracePt t="63599" x="4570413" y="5157788"/>
          <p14:tracePt t="63607" x="4554538" y="5157788"/>
          <p14:tracePt t="63623" x="4537075" y="5157788"/>
          <p14:tracePt t="63639" x="4486275" y="5157788"/>
          <p14:tracePt t="63656" x="4375150" y="5157788"/>
          <p14:tracePt t="63672" x="4273550" y="5157788"/>
          <p14:tracePt t="63689" x="4179888" y="5157788"/>
          <p14:tracePt t="63706" x="4137025" y="5157788"/>
          <p14:tracePt t="63723" x="4103688" y="5157788"/>
          <p14:tracePt t="63742" x="4060825" y="5157788"/>
          <p14:tracePt t="63756" x="4052888" y="5157788"/>
          <p14:tracePt t="63758" x="4044950" y="5157788"/>
          <p14:tracePt t="63772" x="4017963" y="5149850"/>
          <p14:tracePt t="63790" x="3967163" y="5141913"/>
          <p14:tracePt t="63792" x="3941763" y="5132388"/>
          <p14:tracePt t="63807" x="3900488" y="5124450"/>
          <p14:tracePt t="63824" x="3883025" y="5106988"/>
          <p14:tracePt t="63838" x="3865563" y="5099050"/>
          <p14:tracePt t="63856" x="3822700" y="5091113"/>
          <p14:tracePt t="63872" x="3729038" y="5056188"/>
          <p14:tracePt t="63889" x="3568700" y="5013325"/>
          <p14:tracePt t="63906" x="3406775" y="4946650"/>
          <p14:tracePt t="63922" x="3203575" y="4886325"/>
          <p14:tracePt t="63940" x="3074988" y="4852988"/>
          <p14:tracePt t="63956" x="2998788" y="4818063"/>
          <p14:tracePt t="63973" x="2930525" y="4792663"/>
          <p14:tracePt t="63991" x="2770188" y="4733925"/>
          <p14:tracePt t="64008" x="2651125" y="4699000"/>
          <p14:tracePt t="64024" x="2574925" y="4673600"/>
          <p14:tracePt t="64039" x="2549525" y="4665663"/>
          <p14:tracePt t="64041" x="2524125" y="4657725"/>
          <p14:tracePt t="64055" x="2506663" y="4657725"/>
          <p14:tracePt t="64073" x="2497138" y="4657725"/>
          <p14:tracePt t="64089" x="2481263" y="4657725"/>
          <p14:tracePt t="64106" x="2455863" y="4657725"/>
          <p14:tracePt t="64123" x="2420938" y="4657725"/>
          <p14:tracePt t="64139" x="2395538" y="4657725"/>
          <p14:tracePt t="64156" x="2370138" y="4657725"/>
          <p14:tracePt t="64172" x="2352675" y="4657725"/>
          <p14:tracePt t="64175" x="2344738" y="4657725"/>
          <p14:tracePt t="64189" x="2336800" y="4665663"/>
          <p14:tracePt t="64207" x="2319338" y="4724400"/>
          <p14:tracePt t="64223" x="2319338" y="4759325"/>
          <p14:tracePt t="64239" x="2319338" y="4843463"/>
          <p14:tracePt t="64241" x="2319338" y="4903788"/>
          <p14:tracePt t="64256" x="2319338" y="4987925"/>
          <p14:tracePt t="64274" x="2362200" y="5099050"/>
          <p14:tracePt t="64291" x="2446338" y="5226050"/>
          <p14:tracePt t="64305" x="2590800" y="5362575"/>
          <p14:tracePt t="64322" x="2786063" y="5472113"/>
          <p14:tracePt t="64339" x="3100388" y="5591175"/>
          <p14:tracePt t="64355" x="3670300" y="5710238"/>
          <p14:tracePt t="64372" x="4256088" y="5745163"/>
          <p14:tracePt t="64391" x="5097463" y="5821363"/>
          <p14:tracePt t="64407" x="5411788" y="5821363"/>
          <p14:tracePt t="64424" x="5607050" y="5788025"/>
          <p14:tracePt t="64439" x="5708650" y="5727700"/>
          <p14:tracePt t="64455" x="5997575" y="5507038"/>
          <p14:tracePt t="64473" x="6321425" y="5251450"/>
          <p14:tracePt t="64489" x="6534150" y="5056188"/>
          <p14:tracePt t="64507" x="6711950" y="4835525"/>
          <p14:tracePt t="64522" x="6838950" y="4614863"/>
          <p14:tracePt t="64541" x="6915150" y="4384675"/>
          <p14:tracePt t="64545" x="6958013" y="4240213"/>
          <p14:tracePt t="64560" x="7043738" y="3900488"/>
          <p14:tracePt t="64572" x="7069138" y="3730625"/>
          <p14:tracePt t="64589" x="7178675" y="3330575"/>
          <p14:tracePt t="64592" x="7239000" y="3127375"/>
          <p14:tracePt t="64607" x="7256463" y="2787650"/>
          <p14:tracePt t="64623" x="7256463" y="2506663"/>
          <p14:tracePt t="64640" x="7213600" y="2278063"/>
          <p14:tracePt t="64655" x="7094538" y="2073275"/>
          <p14:tracePt t="64672" x="6915150" y="1852613"/>
          <p14:tracePt t="64689" x="6661150" y="1589088"/>
          <p14:tracePt t="64705" x="6465888" y="1436688"/>
          <p14:tracePt t="64723" x="6423025" y="1419225"/>
          <p14:tracePt t="64738" x="6415088" y="1419225"/>
          <p14:tracePt t="64755" x="6380163" y="1411288"/>
          <p14:tracePt t="64772" x="6253163" y="1411288"/>
          <p14:tracePt t="64792" x="5895975" y="1376363"/>
          <p14:tracePt t="64815" x="5641975" y="1376363"/>
          <p14:tracePt t="64816" x="5505450" y="1376363"/>
          <p14:tracePt t="64823" x="5360988" y="1376363"/>
          <p14:tracePt t="64841" x="5148263" y="1376363"/>
          <p14:tracePt t="64856" x="5064125" y="1376363"/>
          <p14:tracePt t="64872" x="4945063" y="1376363"/>
          <p14:tracePt t="64889" x="4818063" y="1376363"/>
          <p14:tracePt t="64906" x="4613275" y="1393825"/>
          <p14:tracePt t="64921" x="4306888" y="1393825"/>
          <p14:tracePt t="64941" x="3832225" y="1385888"/>
          <p14:tracePt t="64943" x="3586163" y="1350963"/>
          <p14:tracePt t="64955" x="3186113" y="1257300"/>
          <p14:tracePt t="64972" x="2641600" y="1112838"/>
          <p14:tracePt t="64990" x="2217738" y="1011238"/>
          <p14:tracePt t="64992" x="2065338" y="960438"/>
          <p14:tracePt t="65007" x="1817688" y="884238"/>
          <p14:tracePt t="65023" x="1579563" y="790575"/>
          <p14:tracePt t="65045" x="1368425" y="714375"/>
          <p14:tracePt t="65058" x="1147763" y="646113"/>
          <p14:tracePt t="65072" x="968375" y="569913"/>
          <p14:tracePt t="65089" x="866775" y="534988"/>
          <p14:tracePt t="65090" x="798513" y="501650"/>
          <p14:tracePt t="65105" x="679450" y="458788"/>
          <p14:tracePt t="65122" x="611188" y="441325"/>
          <p14:tracePt t="65139" x="560388" y="425450"/>
          <p14:tracePt t="65155" x="544513" y="415925"/>
          <p14:tracePt t="65172" x="534988" y="415925"/>
          <p14:tracePt t="65189" x="517525" y="407988"/>
          <p14:tracePt t="65191" x="501650" y="407988"/>
          <p14:tracePt t="65206" x="492125" y="400050"/>
          <p14:tracePt t="65208" x="476250" y="400050"/>
          <p14:tracePt t="65222" x="466725" y="400050"/>
          <p14:tracePt t="65223" x="458788" y="390525"/>
          <p14:tracePt t="65248" x="433388" y="382588"/>
          <p14:tracePt t="65255" x="407988" y="374650"/>
          <p14:tracePt t="65272" x="357188" y="357188"/>
          <p14:tracePt t="65288" x="314325" y="347663"/>
          <p14:tracePt t="65305" x="288925" y="339725"/>
          <p14:tracePt t="65322" x="255588" y="331788"/>
          <p14:tracePt t="65341" x="212725" y="314325"/>
          <p14:tracePt t="65519" x="212725" y="322263"/>
          <p14:tracePt t="65527" x="238125" y="365125"/>
          <p14:tracePt t="65538" x="263525" y="415925"/>
          <p14:tracePt t="65556" x="314325" y="509588"/>
          <p14:tracePt t="65558" x="339725" y="628650"/>
          <p14:tracePt t="65571" x="357188" y="714375"/>
          <p14:tracePt t="65588" x="425450" y="841375"/>
          <p14:tracePt t="65606" x="654050" y="1011238"/>
          <p14:tracePt t="65622" x="765175" y="1062038"/>
          <p14:tracePt t="65623" x="892175" y="1112838"/>
          <p14:tracePt t="65639" x="1087438" y="1138238"/>
          <p14:tracePt t="65641" x="1231900" y="1163638"/>
          <p14:tracePt t="65656" x="1317625" y="1173163"/>
          <p14:tracePt t="65984" x="1333500" y="1189038"/>
          <p14:tracePt t="65990" x="1358900" y="1216025"/>
          <p14:tracePt t="66005" x="1376363" y="1216025"/>
          <p14:tracePt t="66023" x="1384300" y="1216025"/>
          <p14:tracePt t="66024" x="1393825" y="1216025"/>
          <p14:tracePt t="66038" x="1401763" y="1216025"/>
          <p14:tracePt t="66072" x="1409700" y="1223963"/>
          <p14:tracePt t="66078" x="1419225" y="1223963"/>
          <p14:tracePt t="66088" x="1452563" y="1241425"/>
          <p14:tracePt t="66105" x="1477963" y="1241425"/>
          <p14:tracePt t="66122" x="1487488" y="1249363"/>
          <p14:tracePt t="66151" x="1503363" y="1249363"/>
          <p14:tracePt t="66158" x="1512888" y="1249363"/>
          <p14:tracePt t="66191" x="1538288" y="1249363"/>
          <p14:tracePt t="66199" x="1546225" y="1257300"/>
          <p14:tracePt t="66206" x="1563688" y="1266825"/>
          <p14:tracePt t="66221" x="1579563" y="1274763"/>
          <p14:tracePt t="66239" x="1647825" y="1282700"/>
          <p14:tracePt t="66255" x="1673225" y="1282700"/>
          <p14:tracePt t="66257" x="1716088" y="1282700"/>
          <p14:tracePt t="66271" x="1749425" y="1249363"/>
          <p14:tracePt t="66288" x="1766888" y="1231900"/>
          <p14:tracePt t="66327" x="1784350" y="1223963"/>
          <p14:tracePt t="66335" x="1792288" y="1223963"/>
          <p14:tracePt t="66342" x="1817688" y="1206500"/>
          <p14:tracePt t="66355" x="1852613" y="1189038"/>
          <p14:tracePt t="66371" x="1903413" y="1147763"/>
          <p14:tracePt t="66390" x="1928813" y="1096963"/>
          <p14:tracePt t="66407" x="1936750" y="1096963"/>
          <p14:tracePt t="66735" x="1885950" y="1096963"/>
          <p14:tracePt t="66742" x="1878013" y="1112838"/>
          <p14:tracePt t="66755" x="1860550" y="1112838"/>
          <p14:tracePt t="66771" x="1843088" y="1138238"/>
          <p14:tracePt t="66788" x="1817688" y="1163638"/>
          <p14:tracePt t="66805" x="1776413" y="1189038"/>
          <p14:tracePt t="66822" x="1716088" y="1249363"/>
          <p14:tracePt t="66839" x="1682750" y="1282700"/>
          <p14:tracePt t="66841" x="1657350" y="1300163"/>
          <p14:tracePt t="66855" x="1639888" y="1317625"/>
          <p14:tracePt t="66871" x="1589088" y="1368425"/>
          <p14:tracePt t="66872" x="1563688" y="1393825"/>
          <p14:tracePt t="66887" x="1528763" y="1436688"/>
          <p14:tracePt t="66904" x="1487488" y="1487488"/>
          <p14:tracePt t="66921" x="1452563" y="1530350"/>
          <p14:tracePt t="66942" x="1409700" y="1581150"/>
          <p14:tracePt t="66944" x="1393825" y="1597025"/>
          <p14:tracePt t="66964" x="1350963" y="1657350"/>
          <p14:tracePt t="66972" x="1343025" y="1665288"/>
          <p14:tracePt t="66974" x="1325563" y="1682750"/>
          <p14:tracePt t="66988" x="1317625" y="1690688"/>
          <p14:tracePt t="67005" x="1300163" y="1725613"/>
          <p14:tracePt t="67021" x="1282700" y="1741488"/>
          <p14:tracePt t="67040" x="1265238" y="1776413"/>
          <p14:tracePt t="67055" x="1257300" y="1784350"/>
          <p14:tracePt t="67057" x="1257300" y="1793875"/>
          <p14:tracePt t="67071" x="1249363" y="1809750"/>
          <p14:tracePt t="67087" x="1223963" y="1870075"/>
          <p14:tracePt t="67105" x="1214438" y="1938338"/>
          <p14:tracePt t="67121" x="1189038" y="1997075"/>
          <p14:tracePt t="67138" x="1173163" y="2039938"/>
          <p14:tracePt t="67155" x="1173163" y="2055813"/>
          <p14:tracePt t="67171" x="1173163" y="2090738"/>
          <p14:tracePt t="67188" x="1155700" y="2124075"/>
          <p14:tracePt t="67211" x="1147763" y="2174875"/>
          <p14:tracePt t="67225" x="1138238" y="2235200"/>
          <p14:tracePt t="67240" x="1138238" y="2286000"/>
          <p14:tracePt t="67255" x="1138238" y="2303463"/>
          <p14:tracePt t="67257" x="1138238" y="2328863"/>
          <p14:tracePt t="67271" x="1138238" y="2362200"/>
          <p14:tracePt t="67287" x="1130300" y="2506663"/>
          <p14:tracePt t="67305" x="1130300" y="2582863"/>
          <p14:tracePt t="67321" x="1112838" y="2668588"/>
          <p14:tracePt t="67337" x="1112838" y="2770188"/>
          <p14:tracePt t="67354" x="1112838" y="2871788"/>
          <p14:tracePt t="67371" x="1112838" y="2990850"/>
          <p14:tracePt t="67387" x="1112838" y="3144838"/>
          <p14:tracePt t="67404" x="1112838" y="3263900"/>
          <p14:tracePt t="67422" x="1112838" y="3355975"/>
          <p14:tracePt t="67440" x="1120775" y="3416300"/>
          <p14:tracePt t="67462" x="1130300" y="3492500"/>
          <p14:tracePt t="67464" x="1130300" y="3535363"/>
          <p14:tracePt t="67476" x="1155700" y="3586163"/>
          <p14:tracePt t="67478" x="1163638" y="3629025"/>
          <p14:tracePt t="67492" x="1198563" y="3722688"/>
          <p14:tracePt t="67495" x="1206500" y="3781425"/>
          <p14:tracePt t="67506" x="1231900" y="3841750"/>
          <p14:tracePt t="67521" x="1274763" y="3960813"/>
          <p14:tracePt t="67537" x="1300163" y="4052888"/>
          <p14:tracePt t="67563" x="1343025" y="4164013"/>
          <p14:tracePt t="67571" x="1358900" y="4206875"/>
          <p14:tracePt t="67588" x="1409700" y="4316413"/>
          <p14:tracePt t="67604" x="1487488" y="4445000"/>
          <p14:tracePt t="67621" x="1554163" y="4546600"/>
          <p14:tracePt t="67638" x="1698625" y="4767263"/>
          <p14:tracePt t="67654" x="1741488" y="4818063"/>
          <p14:tracePt t="67656" x="1784350" y="4878388"/>
          <p14:tracePt t="67671" x="1827213" y="4946650"/>
          <p14:tracePt t="67688" x="1893888" y="5030788"/>
          <p14:tracePt t="67689" x="1920875" y="5064125"/>
          <p14:tracePt t="67705" x="1962150" y="5116513"/>
          <p14:tracePt t="67721" x="2038350" y="5183188"/>
          <p14:tracePt t="67738" x="2174875" y="5243513"/>
          <p14:tracePt t="67754" x="2379663" y="5302250"/>
          <p14:tracePt t="67771" x="2590800" y="5345113"/>
          <p14:tracePt t="67787" x="2727325" y="5353050"/>
          <p14:tracePt t="67804" x="2803525" y="5370513"/>
          <p14:tracePt t="67807" x="2838450" y="5370513"/>
          <p14:tracePt t="67821" x="2863850" y="5370513"/>
          <p14:tracePt t="67823" x="2897188" y="5370513"/>
          <p14:tracePt t="67838" x="2930525" y="5370513"/>
          <p14:tracePt t="67840" x="3016250" y="5353050"/>
          <p14:tracePt t="67854" x="3135313" y="5337175"/>
          <p14:tracePt t="67871" x="3424238" y="5294313"/>
          <p14:tracePt t="67887" x="3797300" y="5218113"/>
          <p14:tracePt t="67904" x="4010025" y="5141913"/>
          <p14:tracePt t="67921" x="4248150" y="5048250"/>
          <p14:tracePt t="67937" x="4443413" y="4972050"/>
          <p14:tracePt t="67963" x="4638675" y="4868863"/>
          <p14:tracePt t="67964" x="4740275" y="4810125"/>
          <p14:tracePt t="67971" x="4818063" y="4741863"/>
          <p14:tracePt t="67988" x="5003800" y="4579938"/>
          <p14:tracePt t="68008" x="5183188" y="4341813"/>
          <p14:tracePt t="68027" x="5353050" y="4121150"/>
          <p14:tracePt t="68039" x="5522913" y="3857625"/>
          <p14:tracePt t="68062" x="5607050" y="3594100"/>
          <p14:tracePt t="68064" x="5649913" y="3390900"/>
          <p14:tracePt t="68072" x="5683250" y="3119438"/>
          <p14:tracePt t="68087" x="5743575" y="2686050"/>
          <p14:tracePt t="68104" x="5751513" y="2362200"/>
          <p14:tracePt t="68121" x="5751513" y="2149475"/>
          <p14:tracePt t="68138" x="5718175" y="1971675"/>
          <p14:tracePt t="68154" x="5667375" y="1852613"/>
          <p14:tracePt t="68171" x="5607050" y="1708150"/>
          <p14:tracePt t="68187" x="5522913" y="1606550"/>
          <p14:tracePt t="68204" x="5446713" y="1546225"/>
          <p14:tracePt t="68221" x="5292725" y="1452563"/>
          <p14:tracePt t="68239" x="4800600" y="1241425"/>
          <p14:tracePt t="68255" x="4451350" y="1087438"/>
          <p14:tracePt t="68271" x="4332288" y="1044575"/>
          <p14:tracePt t="68272" x="4265613" y="1036638"/>
          <p14:tracePt t="68287" x="4197350" y="1003300"/>
          <p14:tracePt t="68304" x="4070350" y="952500"/>
          <p14:tracePt t="68321" x="3925888" y="909638"/>
          <p14:tracePt t="68337" x="3746500" y="866775"/>
          <p14:tracePt t="68354" x="3568700" y="823913"/>
          <p14:tracePt t="68371" x="3475038" y="790575"/>
          <p14:tracePt t="68388" x="3355975" y="781050"/>
          <p14:tracePt t="68390" x="3313113" y="781050"/>
          <p14:tracePt t="68404" x="3279775" y="781050"/>
          <p14:tracePt t="68420" x="3219450" y="781050"/>
          <p14:tracePt t="68437" x="3194050" y="781050"/>
          <p14:tracePt t="68458" x="3143250" y="798513"/>
          <p14:tracePt t="68479" x="3100388" y="815975"/>
          <p14:tracePt t="68480" x="3059113" y="841375"/>
          <p14:tracePt t="68486" x="3049588" y="841375"/>
          <p14:tracePt t="68504" x="3024188" y="849313"/>
          <p14:tracePt t="68521" x="3008313" y="858838"/>
          <p14:tracePt t="68540" x="2998788" y="866775"/>
          <p14:tracePt t="68559" x="2982913" y="866775"/>
          <p14:tracePt t="68570" x="2973388" y="874713"/>
          <p14:tracePt t="68587" x="2965450" y="884238"/>
          <p14:tracePt t="68604" x="2930525" y="884238"/>
          <p14:tracePt t="68621" x="2889250" y="900113"/>
          <p14:tracePt t="68638" x="2854325" y="917575"/>
          <p14:tracePt t="68641" x="2820988" y="925513"/>
          <p14:tracePt t="68654" x="2795588" y="942975"/>
          <p14:tracePt t="68656" x="2786063" y="952500"/>
          <p14:tracePt t="68671" x="2778125" y="952500"/>
          <p14:tracePt t="68672" x="2770188" y="960438"/>
          <p14:tracePt t="68688" x="2752725" y="968375"/>
          <p14:tracePt t="68689" x="2744788" y="977900"/>
          <p14:tracePt t="68703" x="2719388" y="993775"/>
          <p14:tracePt t="68720" x="2676525" y="1028700"/>
          <p14:tracePt t="68737" x="2633663" y="1054100"/>
          <p14:tracePt t="68754" x="2590800" y="1069975"/>
          <p14:tracePt t="68771" x="2557463" y="1096963"/>
          <p14:tracePt t="68788" x="2514600" y="1130300"/>
          <p14:tracePt t="68791" x="2481263" y="1147763"/>
          <p14:tracePt t="68808" x="2420938" y="1189038"/>
          <p14:tracePt t="68825" x="2379663" y="1216025"/>
          <p14:tracePt t="68838" x="2336800" y="1249363"/>
          <p14:tracePt t="68854" x="2276475" y="1282700"/>
          <p14:tracePt t="68871" x="2260600" y="1300163"/>
          <p14:tracePt t="68873" x="2243138" y="1308100"/>
          <p14:tracePt t="68887" x="2235200" y="1325563"/>
          <p14:tracePt t="68889" x="2217738" y="1343025"/>
          <p14:tracePt t="68904" x="2200275" y="1360488"/>
          <p14:tracePt t="68921" x="2192338" y="1368425"/>
          <p14:tracePt t="68937" x="2166938" y="1401763"/>
          <p14:tracePt t="68975" x="2157413" y="1401763"/>
          <p14:tracePt t="69263" x="2157413" y="1411288"/>
          <p14:tracePt t="69272" x="2157413" y="1419225"/>
          <p14:tracePt t="69719" x="2157413" y="1427163"/>
          <p14:tracePt t="69727" x="2157413" y="1436688"/>
          <p14:tracePt t="69846" x="2157413" y="1444625"/>
          <p14:tracePt t="69854" x="2157413" y="1452563"/>
          <p14:tracePt t="69863" x="2157413" y="1462088"/>
          <p14:tracePt t="69888" x="2157413" y="1470025"/>
          <p14:tracePt t="69911" x="2157413" y="1487488"/>
          <p14:tracePt t="69927" x="2157413" y="1495425"/>
          <p14:tracePt t="69951" x="2157413" y="1504950"/>
          <p14:tracePt t="69966" x="2157413" y="1520825"/>
          <p14:tracePt t="69983" x="2157413" y="1538288"/>
          <p14:tracePt t="69990" x="2166938" y="1546225"/>
          <p14:tracePt t="70003" x="2166938" y="1555750"/>
          <p14:tracePt t="70020" x="2174875" y="1581150"/>
          <p14:tracePt t="70036" x="2174875" y="1597025"/>
          <p14:tracePt t="70053" x="2174875" y="1614488"/>
          <p14:tracePt t="70071" x="2174875" y="1631950"/>
          <p14:tracePt t="70072" x="2182813" y="1639888"/>
          <p14:tracePt t="70086" x="2182813" y="1649413"/>
          <p14:tracePt t="70105" x="2182813" y="1657350"/>
          <p14:tracePt t="70120" x="2182813" y="1665288"/>
          <p14:tracePt t="70136" x="2182813" y="1682750"/>
          <p14:tracePt t="70155" x="2182813" y="1690688"/>
          <p14:tracePt t="70170" x="2182813" y="1708150"/>
          <p14:tracePt t="70186" x="2182813" y="1725613"/>
          <p14:tracePt t="70203" x="2182813" y="1751013"/>
          <p14:tracePt t="70220" x="2182813" y="1784350"/>
          <p14:tracePt t="70237" x="2182813" y="1801813"/>
          <p14:tracePt t="70240" x="2166938" y="1819275"/>
          <p14:tracePt t="70253" x="2149475" y="1835150"/>
          <p14:tracePt t="70270" x="2098675" y="1844675"/>
          <p14:tracePt t="70287" x="2073275" y="1844675"/>
          <p14:tracePt t="70288" x="2022475" y="1844675"/>
          <p14:tracePt t="70302" x="1928813" y="1751013"/>
          <p14:tracePt t="70319" x="1597025" y="1317625"/>
          <p14:tracePt t="70336" x="1401763" y="1028700"/>
          <p14:tracePt t="70353" x="1265238" y="773113"/>
          <p14:tracePt t="70370" x="1120775" y="534988"/>
          <p14:tracePt t="70386" x="976313" y="296863"/>
          <p14:tracePt t="70403" x="892175" y="177800"/>
          <p14:tracePt t="70422" x="884238" y="119063"/>
          <p14:tracePt t="70436" x="874713" y="111125"/>
          <p14:tracePt t="70462" x="815975" y="1746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Reasons for Insurance regulation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1849167"/>
            <a:ext cx="11750625" cy="420166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To protect consumers, the governments regulate the market activities of insurers. Major reasons for the regulation of insurance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Maintain insurer solvency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Compensate for inadequate consumer knowledge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Ensure reasonable rates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Make insurance available</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183823225"/>
      </p:ext>
    </p:extLst>
  </p:cSld>
  <p:clrMapOvr>
    <a:masterClrMapping/>
  </p:clrMapOvr>
  <mc:AlternateContent xmlns:mc="http://schemas.openxmlformats.org/markup-compatibility/2006" xmlns:p14="http://schemas.microsoft.com/office/powerpoint/2010/main">
    <mc:Choice Requires="p14">
      <p:transition spd="slow" p14:dur="2000" advTm="166568"/>
    </mc:Choice>
    <mc:Fallback xmlns="">
      <p:transition spd="slow" advTm="166568"/>
    </mc:Fallback>
  </mc:AlternateContent>
  <p:extLst>
    <p:ext uri="{3A86A75C-4F4B-4683-9AE1-C65F6400EC91}">
      <p14:laserTraceLst xmlns:p14="http://schemas.microsoft.com/office/powerpoint/2010/main">
        <p14:tracePtLst>
          <p14:tracePt t="359" x="1317625" y="2643188"/>
          <p14:tracePt t="367" x="1300163" y="2643188"/>
          <p14:tracePt t="377" x="1290638" y="2643188"/>
          <p14:tracePt t="415" x="1282700" y="2643188"/>
          <p14:tracePt t="423" x="1265238" y="2643188"/>
          <p14:tracePt t="431" x="1265238" y="2633663"/>
          <p14:tracePt t="444" x="1249363" y="2633663"/>
          <p14:tracePt t="460" x="1231900" y="2625725"/>
          <p14:tracePt t="478" x="1206500" y="2625725"/>
          <p14:tracePt t="497" x="1181100" y="2617788"/>
          <p14:tracePt t="512" x="1173163" y="2617788"/>
          <p14:tracePt t="513" x="1155700" y="2617788"/>
          <p14:tracePt t="527" x="1138238" y="2617788"/>
          <p14:tracePt t="543" x="1044575" y="2600325"/>
          <p14:tracePt t="560" x="968375" y="2574925"/>
          <p14:tracePt t="577" x="925513" y="2557463"/>
          <p14:tracePt t="599" x="874713" y="2557463"/>
          <p14:tracePt t="610" x="866775" y="2541588"/>
          <p14:tracePt t="627" x="858838" y="2541588"/>
          <p14:tracePt t="663" x="849313" y="2541588"/>
          <p14:tracePt t="703" x="841375" y="2541588"/>
          <p14:tracePt t="747" x="831850" y="2541588"/>
          <p14:tracePt t="750" x="823913" y="2541588"/>
          <p14:tracePt t="763" x="815975" y="2541588"/>
          <p14:tracePt t="777" x="790575" y="2541588"/>
          <p14:tracePt t="794" x="765175" y="2541588"/>
          <p14:tracePt t="812" x="730250" y="2532063"/>
          <p14:tracePt t="827" x="671513" y="2532063"/>
          <p14:tracePt t="844" x="595313" y="2524125"/>
          <p14:tracePt t="860" x="544513" y="2506663"/>
          <p14:tracePt t="877" x="476250" y="2498725"/>
          <p14:tracePt t="895" x="425450" y="2489200"/>
          <p14:tracePt t="911" x="407988" y="2489200"/>
          <p14:tracePt t="927" x="400050" y="2489200"/>
          <p14:tracePt t="944" x="382588" y="2489200"/>
          <p14:tracePt t="984" x="373063" y="2481263"/>
          <p14:tracePt t="1120" x="365125" y="2481263"/>
          <p14:tracePt t="1944" x="382588" y="2498725"/>
          <p14:tracePt t="1952" x="400050" y="2498725"/>
          <p14:tracePt t="1959" x="415925" y="2498725"/>
          <p14:tracePt t="1976" x="441325" y="2506663"/>
          <p14:tracePt t="1998" x="458788" y="2506663"/>
          <p14:tracePt t="2039" x="466725" y="2506663"/>
          <p14:tracePt t="2047" x="476250" y="2506663"/>
          <p14:tracePt t="2056" x="484188" y="2506663"/>
          <p14:tracePt t="2063" x="492125" y="2506663"/>
          <p14:tracePt t="2077" x="509588" y="2516188"/>
          <p14:tracePt t="2098" x="534988" y="2516188"/>
          <p14:tracePt t="2110" x="544513" y="2516188"/>
          <p14:tracePt t="2112" x="552450" y="2524125"/>
          <p14:tracePt t="2128" x="552450" y="2532063"/>
          <p14:tracePt t="2151" x="560388" y="2532063"/>
          <p14:tracePt t="2176" x="569913" y="2532063"/>
          <p14:tracePt t="2192" x="577850" y="2532063"/>
          <p14:tracePt t="2198" x="595313" y="2532063"/>
          <p14:tracePt t="2215" x="603250" y="2532063"/>
          <p14:tracePt t="2227" x="611188" y="2532063"/>
          <p14:tracePt t="2243" x="646113" y="2532063"/>
          <p14:tracePt t="2260" x="661988" y="2532063"/>
          <p14:tracePt t="2277" x="679450" y="2532063"/>
          <p14:tracePt t="2296" x="696913" y="2541588"/>
          <p14:tracePt t="2313" x="704850" y="2541588"/>
          <p14:tracePt t="2328" x="722313" y="2541588"/>
          <p14:tracePt t="2349" x="739775" y="2541588"/>
          <p14:tracePt t="2360" x="755650" y="2541588"/>
          <p14:tracePt t="2377" x="765175" y="2541588"/>
          <p14:tracePt t="2394" x="765175" y="2549525"/>
          <p14:tracePt t="2424" x="781050" y="2549525"/>
          <p14:tracePt t="2431" x="790575" y="2557463"/>
          <p14:tracePt t="2577" x="798513" y="2557463"/>
          <p14:tracePt t="2663" x="806450" y="2566988"/>
          <p14:tracePt t="5135" x="831850" y="2566988"/>
          <p14:tracePt t="5143" x="849313" y="2566988"/>
          <p14:tracePt t="5151" x="900113" y="2566988"/>
          <p14:tracePt t="5160" x="909638" y="2566988"/>
          <p14:tracePt t="5176" x="950913" y="2549525"/>
          <p14:tracePt t="5192" x="1181100" y="2438400"/>
          <p14:tracePt t="5209" x="1495425" y="2311400"/>
          <p14:tracePt t="5225" x="1801813" y="2209800"/>
          <p14:tracePt t="5242" x="2030413" y="2116138"/>
          <p14:tracePt t="5261" x="2251075" y="2014538"/>
          <p14:tracePt t="5264" x="2387600" y="1963738"/>
          <p14:tracePt t="5277" x="2489200" y="1911350"/>
          <p14:tracePt t="5279" x="2549525" y="1903413"/>
          <p14:tracePt t="5292" x="2608263" y="1885950"/>
          <p14:tracePt t="5308" x="2693988" y="1860550"/>
          <p14:tracePt t="5325" x="2786063" y="1844675"/>
          <p14:tracePt t="5344" x="2897188" y="1801813"/>
          <p14:tracePt t="5359" x="2947988" y="1793875"/>
          <p14:tracePt t="5360" x="2965450" y="1776413"/>
          <p14:tracePt t="5376" x="3008313" y="1766888"/>
          <p14:tracePt t="5377" x="3059113" y="1758950"/>
          <p14:tracePt t="5392" x="3127375" y="1733550"/>
          <p14:tracePt t="5408" x="3168650" y="1708150"/>
          <p14:tracePt t="5425" x="3254375" y="1674813"/>
          <p14:tracePt t="5442" x="3305175" y="1649413"/>
          <p14:tracePt t="5459" x="3338513" y="1639888"/>
          <p14:tracePt t="5475" x="3389313" y="1622425"/>
          <p14:tracePt t="5491" x="3424238" y="1597025"/>
          <p14:tracePt t="5509" x="3508375" y="1563688"/>
          <p14:tracePt t="5525" x="3602038" y="1520825"/>
          <p14:tracePt t="5545" x="3695700" y="1470025"/>
          <p14:tracePt t="5558" x="3729038" y="1452563"/>
          <p14:tracePt t="5575" x="3789363" y="1419225"/>
          <p14:tracePt t="5591" x="3806825" y="1411288"/>
          <p14:tracePt t="5608" x="3822700" y="1393825"/>
          <p14:tracePt t="5656" x="3840163" y="1385888"/>
          <p14:tracePt t="5663" x="3848100" y="1385888"/>
          <p14:tracePt t="5675" x="3865563" y="1376363"/>
          <p14:tracePt t="5692" x="3883025" y="1360488"/>
          <p14:tracePt t="5709" x="3908425" y="1350963"/>
          <p14:tracePt t="5725" x="3916363" y="1343025"/>
          <p14:tracePt t="8919" x="3925888" y="1343025"/>
          <p14:tracePt t="8927" x="3951288" y="1343025"/>
          <p14:tracePt t="8935" x="3959225" y="1343025"/>
          <p14:tracePt t="8943" x="3992563" y="1343025"/>
          <p14:tracePt t="8956" x="4002088" y="1343025"/>
          <p14:tracePt t="8974" x="4027488" y="1343025"/>
          <p14:tracePt t="8991" x="4052888" y="1343025"/>
          <p14:tracePt t="9010" x="4103688" y="1350963"/>
          <p14:tracePt t="9025" x="4137025" y="1360488"/>
          <p14:tracePt t="9040" x="4171950" y="1376363"/>
          <p14:tracePt t="9056" x="4205288" y="1376363"/>
          <p14:tracePt t="9073" x="4214813" y="1385888"/>
          <p14:tracePt t="9090" x="4248150" y="1393825"/>
          <p14:tracePt t="9107" x="4273550" y="1393825"/>
          <p14:tracePt t="9124" x="4298950" y="1393825"/>
          <p14:tracePt t="9140" x="4332288" y="1393825"/>
          <p14:tracePt t="9158" x="4359275" y="1401763"/>
          <p14:tracePt t="9160" x="4384675" y="1401763"/>
          <p14:tracePt t="9174" x="4410075" y="1411288"/>
          <p14:tracePt t="9191" x="4443413" y="1411288"/>
          <p14:tracePt t="9193" x="4486275" y="1427163"/>
          <p14:tracePt t="9207" x="4537075" y="1444625"/>
          <p14:tracePt t="9224" x="4605338" y="1444625"/>
          <p14:tracePt t="9240" x="4681538" y="1452563"/>
          <p14:tracePt t="9259" x="4732338" y="1470025"/>
          <p14:tracePt t="9276" x="4791075" y="1477963"/>
          <p14:tracePt t="9292" x="4833938" y="1477963"/>
          <p14:tracePt t="9295" x="4902200" y="1477963"/>
          <p14:tracePt t="9307" x="4927600" y="1477963"/>
          <p14:tracePt t="9323" x="4995863" y="1477963"/>
          <p14:tracePt t="9340" x="5072063" y="1477963"/>
          <p14:tracePt t="9356" x="5173663" y="1477963"/>
          <p14:tracePt t="9374" x="5327650" y="1477963"/>
          <p14:tracePt t="9375" x="5411788" y="1477963"/>
          <p14:tracePt t="9391" x="5497513" y="1477963"/>
          <p14:tracePt t="9393" x="5599113" y="1477963"/>
          <p14:tracePt t="9407" x="5692775" y="1477963"/>
          <p14:tracePt t="9409" x="5768975" y="1477963"/>
          <p14:tracePt t="9423" x="5837238" y="1477963"/>
          <p14:tracePt t="9440" x="6040438" y="1504950"/>
          <p14:tracePt t="9457" x="6253163" y="1530350"/>
          <p14:tracePt t="9474" x="6610350" y="1589088"/>
          <p14:tracePt t="9490" x="6907213" y="1631950"/>
          <p14:tracePt t="9507" x="7119938" y="1631950"/>
          <p14:tracePt t="9524" x="7188200" y="1631950"/>
          <p14:tracePt t="9540" x="7239000" y="1631950"/>
          <p14:tracePt t="9557" x="7289800" y="1631950"/>
          <p14:tracePt t="9573" x="7323138" y="1631950"/>
          <p14:tracePt t="9591" x="7373938" y="1649413"/>
          <p14:tracePt t="9607" x="7416800" y="1649413"/>
          <p14:tracePt t="9623" x="7485063" y="1657350"/>
          <p14:tracePt t="9640" x="7510463" y="1657350"/>
          <p14:tracePt t="9657" x="7527925" y="1657350"/>
          <p14:tracePt t="9673" x="7545388" y="1657350"/>
          <p14:tracePt t="9690" x="7570788" y="1657350"/>
          <p14:tracePt t="9706" x="7586663" y="1657350"/>
          <p14:tracePt t="9723" x="7612063" y="1657350"/>
          <p14:tracePt t="9739" x="7621588" y="1657350"/>
          <p14:tracePt t="9762" x="7637463" y="1657350"/>
          <p14:tracePt t="9773" x="7646988" y="1657350"/>
          <p14:tracePt t="9790" x="7662863" y="1657350"/>
          <p14:tracePt t="9808" x="7672388" y="1657350"/>
          <p14:tracePt t="9809" x="7680325" y="1657350"/>
          <p14:tracePt t="9825" x="7697788" y="1657350"/>
          <p14:tracePt t="9855" x="7705725" y="1657350"/>
          <p14:tracePt t="9871" x="7715250" y="1657350"/>
          <p14:tracePt t="9879" x="7731125" y="1657350"/>
          <p14:tracePt t="9890" x="7740650" y="1657350"/>
          <p14:tracePt t="9907" x="7781925" y="1657350"/>
          <p14:tracePt t="9923" x="7859713" y="1657350"/>
          <p14:tracePt t="9940" x="7935913" y="1649413"/>
          <p14:tracePt t="9964" x="8020050" y="1649413"/>
          <p14:tracePt t="9967" x="8054975" y="1649413"/>
          <p14:tracePt t="9975" x="8062913" y="1649413"/>
          <p14:tracePt t="9991" x="8096250" y="1649413"/>
          <p14:tracePt t="9993" x="8131175" y="1649413"/>
          <p14:tracePt t="10007" x="8139113" y="1649413"/>
          <p14:tracePt t="10024" x="8181975" y="1649413"/>
          <p14:tracePt t="10026" x="8189913" y="1649413"/>
          <p14:tracePt t="10039" x="8207375" y="1649413"/>
          <p14:tracePt t="10056" x="8224838" y="1649413"/>
          <p14:tracePt t="10077" x="8240713" y="1649413"/>
          <p14:tracePt t="10078" x="8258175" y="1649413"/>
          <p14:tracePt t="10091" x="8266113" y="1649413"/>
          <p14:tracePt t="10106" x="8275638" y="1639888"/>
          <p14:tracePt t="10123" x="8318500" y="1639888"/>
          <p14:tracePt t="10140" x="8369300" y="1639888"/>
          <p14:tracePt t="10156" x="8420100" y="1639888"/>
          <p14:tracePt t="10173" x="8470900" y="1631950"/>
          <p14:tracePt t="10190" x="8539163" y="1614488"/>
          <p14:tracePt t="10207" x="8605838" y="1606550"/>
          <p14:tracePt t="10223" x="8674100" y="1589088"/>
          <p14:tracePt t="10239" x="8734425" y="1589088"/>
          <p14:tracePt t="10256" x="8802688" y="1581150"/>
          <p14:tracePt t="10273" x="8818563" y="1571625"/>
          <p14:tracePt t="10289" x="8828088" y="1563688"/>
          <p14:tracePt t="10307" x="8836025" y="1563688"/>
          <p14:tracePt t="10326" x="8843963" y="1563688"/>
          <p14:tracePt t="10863" x="8828088" y="1563688"/>
          <p14:tracePt t="10879" x="8818563" y="1563688"/>
          <p14:tracePt t="10936" x="8810625" y="1563688"/>
          <p14:tracePt t="10943" x="8793163" y="1563688"/>
          <p14:tracePt t="10959" x="8785225" y="1563688"/>
          <p14:tracePt t="10973" x="8777288" y="1563688"/>
          <p14:tracePt t="10989" x="8767763" y="1563688"/>
          <p14:tracePt t="11012" x="8750300" y="1563688"/>
          <p14:tracePt t="11025" x="8742363" y="1571625"/>
          <p14:tracePt t="11039" x="8734425" y="1571625"/>
          <p14:tracePt t="11056" x="8724900" y="1571625"/>
          <p14:tracePt t="11077" x="8691563" y="1571625"/>
          <p14:tracePt t="11079" x="8666163" y="1571625"/>
          <p14:tracePt t="11089" x="8640763" y="1571625"/>
          <p14:tracePt t="11107" x="8580438" y="1571625"/>
          <p14:tracePt t="11129" x="8521700" y="1571625"/>
          <p14:tracePt t="11140" x="8504238" y="1571625"/>
          <p14:tracePt t="11158" x="8496300" y="1571625"/>
          <p14:tracePt t="11158" x="8478838" y="1571625"/>
          <p14:tracePt t="11208" x="8470900" y="1571625"/>
          <p14:tracePt t="11216" x="8462963" y="1571625"/>
          <p14:tracePt t="11225" x="8453438" y="1571625"/>
          <p14:tracePt t="11239" x="8445500" y="1571625"/>
          <p14:tracePt t="11256" x="8410575" y="1571625"/>
          <p14:tracePt t="11272" x="8385175" y="1571625"/>
          <p14:tracePt t="11289" x="8377238" y="1571625"/>
          <p14:tracePt t="11336" x="8369300" y="1571625"/>
          <p14:tracePt t="11351" x="8351838" y="1571625"/>
          <p14:tracePt t="11368" x="8343900" y="1571625"/>
          <p14:tracePt t="11376" x="8334375" y="1571625"/>
          <p14:tracePt t="11390" x="8326438" y="1571625"/>
          <p14:tracePt t="11391" x="8318500" y="1571625"/>
          <p14:tracePt t="11409" x="8291513" y="1571625"/>
          <p14:tracePt t="11428" x="8266113" y="1571625"/>
          <p14:tracePt t="11431" x="8258175" y="1571625"/>
          <p14:tracePt t="11441" x="8250238" y="1571625"/>
          <p14:tracePt t="11464" x="8240713" y="1571625"/>
          <p14:tracePt t="11473" x="8224838" y="1571625"/>
          <p14:tracePt t="11489" x="8215313" y="1571625"/>
          <p14:tracePt t="11506" x="8181975" y="1581150"/>
          <p14:tracePt t="11522" x="8156575" y="1581150"/>
          <p14:tracePt t="11539" x="8121650" y="1597025"/>
          <p14:tracePt t="11556" x="8105775" y="1606550"/>
          <p14:tracePt t="11577" x="8054975" y="1606550"/>
          <p14:tracePt t="11592" x="8037513" y="1614488"/>
          <p14:tracePt t="11606" x="8020050" y="1614488"/>
          <p14:tracePt t="11625" x="7977188" y="1622425"/>
          <p14:tracePt t="11640" x="7951788" y="1622425"/>
          <p14:tracePt t="11658" x="7893050" y="1622425"/>
          <p14:tracePt t="11677" x="7850188" y="1622425"/>
          <p14:tracePt t="11678" x="7832725" y="1622425"/>
          <p14:tracePt t="11689" x="7799388" y="1622425"/>
          <p14:tracePt t="11706" x="7756525" y="1622425"/>
          <p14:tracePt t="11722" x="7715250" y="1622425"/>
          <p14:tracePt t="11739" x="7637463" y="1622425"/>
          <p14:tracePt t="11756" x="7578725" y="1622425"/>
          <p14:tracePt t="11772" x="7527925" y="1622425"/>
          <p14:tracePt t="11789" x="7477125" y="1622425"/>
          <p14:tracePt t="11808" x="7400925" y="1622425"/>
          <p14:tracePt t="11826" x="7323138" y="1622425"/>
          <p14:tracePt t="11839" x="7281863" y="1622425"/>
          <p14:tracePt t="11856" x="7051675" y="1622425"/>
          <p14:tracePt t="11873" x="6848475" y="1622425"/>
          <p14:tracePt t="11889" x="6694488" y="1622425"/>
          <p14:tracePt t="11906" x="6592888" y="1622425"/>
          <p14:tracePt t="11923" x="6491288" y="1622425"/>
          <p14:tracePt t="11938" x="6405563" y="1622425"/>
          <p14:tracePt t="11956" x="6286500" y="1622425"/>
          <p14:tracePt t="11972" x="6194425" y="1639888"/>
          <p14:tracePt t="11989" x="6142038" y="1649413"/>
          <p14:tracePt t="12007" x="6065838" y="1657350"/>
          <p14:tracePt t="12008" x="6049963" y="1665288"/>
          <p14:tracePt t="12024" x="5972175" y="1682750"/>
          <p14:tracePt t="12039" x="5956300" y="1682750"/>
          <p14:tracePt t="12056" x="5853113" y="1690688"/>
          <p14:tracePt t="12075" x="5692775" y="1708150"/>
          <p14:tracePt t="12089" x="5556250" y="1733550"/>
          <p14:tracePt t="12106" x="5411788" y="1751013"/>
          <p14:tracePt t="12122" x="5292725" y="1784350"/>
          <p14:tracePt t="12139" x="5191125" y="1793875"/>
          <p14:tracePt t="12155" x="5097463" y="1809750"/>
          <p14:tracePt t="12173" x="4978400" y="1835150"/>
          <p14:tracePt t="12189" x="4884738" y="1844675"/>
          <p14:tracePt t="12209" x="4826000" y="1852613"/>
          <p14:tracePt t="12225" x="4749800" y="1852613"/>
          <p14:tracePt t="12239" x="4732338" y="1852613"/>
          <p14:tracePt t="12240" x="4706938" y="1860550"/>
          <p14:tracePt t="12257" x="4673600" y="1860550"/>
          <p14:tracePt t="12272" x="4638675" y="1860550"/>
          <p14:tracePt t="12289" x="4613275" y="1860550"/>
          <p14:tracePt t="12306" x="4562475" y="1870075"/>
          <p14:tracePt t="12324" x="4529138" y="1870075"/>
          <p14:tracePt t="12327" x="4486275" y="1870075"/>
          <p14:tracePt t="12338" x="4443413" y="1870075"/>
          <p14:tracePt t="12355" x="4367213" y="1870075"/>
          <p14:tracePt t="12372" x="4316413" y="1870075"/>
          <p14:tracePt t="12389" x="4205288" y="1870075"/>
          <p14:tracePt t="12406" x="4103688" y="1870075"/>
          <p14:tracePt t="12424" x="4027488" y="1878013"/>
          <p14:tracePt t="12439" x="4002088" y="1885950"/>
          <p14:tracePt t="12458" x="3951288" y="1895475"/>
          <p14:tracePt t="12476" x="3900488" y="1911350"/>
          <p14:tracePt t="12489" x="3873500" y="1920875"/>
          <p14:tracePt t="12505" x="3848100" y="1928813"/>
          <p14:tracePt t="12522" x="3806825" y="1928813"/>
          <p14:tracePt t="12539" x="3756025" y="1954213"/>
          <p14:tracePt t="12555" x="3670300" y="1971675"/>
          <p14:tracePt t="12576" x="3602038" y="1997075"/>
          <p14:tracePt t="12589" x="3568700" y="2005013"/>
          <p14:tracePt t="12605" x="3517900" y="2014538"/>
          <p14:tracePt t="12623" x="3475038" y="2039938"/>
          <p14:tracePt t="12639" x="3441700" y="2047875"/>
          <p14:tracePt t="12657" x="3414713" y="2047875"/>
          <p14:tracePt t="12658" x="3406775" y="2047875"/>
          <p14:tracePt t="12675" x="3381375" y="2065338"/>
          <p14:tracePt t="12689" x="3363913" y="2073275"/>
          <p14:tracePt t="12705" x="3348038" y="2082800"/>
          <p14:tracePt t="12722" x="3313113" y="2098675"/>
          <p14:tracePt t="12738" x="3305175" y="2108200"/>
          <p14:tracePt t="12757" x="3287713" y="2116138"/>
          <p14:tracePt t="12759" x="3270250" y="2116138"/>
          <p14:tracePt t="12772" x="3254375" y="2124075"/>
          <p14:tracePt t="12788" x="3211513" y="2141538"/>
          <p14:tracePt t="12805" x="3152775" y="2166938"/>
          <p14:tracePt t="12827" x="3135313" y="2174875"/>
          <p14:tracePt t="12839" x="3127375" y="2184400"/>
          <p14:tracePt t="12857" x="3117850" y="2184400"/>
          <p14:tracePt t="12879" x="3092450" y="2192338"/>
          <p14:tracePt t="12889" x="3067050" y="2217738"/>
          <p14:tracePt t="12905" x="2998788" y="2235200"/>
          <p14:tracePt t="12922" x="2940050" y="2252663"/>
          <p14:tracePt t="12959" x="2930525" y="2260600"/>
          <p14:tracePt t="13019" x="2922588" y="2260600"/>
          <p14:tracePt t="13056" x="2914650" y="2268538"/>
          <p14:tracePt t="13075" x="2914650" y="2286000"/>
          <p14:tracePt t="13095" x="2914650" y="2311400"/>
          <p14:tracePt t="13104" x="2914650" y="2328863"/>
          <p14:tracePt t="13119" x="2914650" y="2344738"/>
          <p14:tracePt t="13127" x="2914650" y="2362200"/>
          <p14:tracePt t="13144" x="2914650" y="2387600"/>
          <p14:tracePt t="13155" x="2914650" y="2397125"/>
          <p14:tracePt t="13171" x="2914650" y="2422525"/>
          <p14:tracePt t="13189" x="2914650" y="2447925"/>
          <p14:tracePt t="13205" x="2914650" y="2481263"/>
          <p14:tracePt t="13223" x="2914650" y="2498725"/>
          <p14:tracePt t="13225" x="2914650" y="2516188"/>
          <p14:tracePt t="13239" x="2914650" y="2532063"/>
          <p14:tracePt t="13256" x="2914650" y="2549525"/>
          <p14:tracePt t="13274" x="2914650" y="2566988"/>
          <p14:tracePt t="13288" x="2914650" y="2574925"/>
          <p14:tracePt t="13305" x="2914650" y="2582863"/>
          <p14:tracePt t="13324" x="2914650" y="2592388"/>
          <p14:tracePt t="13328" x="2914650" y="2600325"/>
          <p14:tracePt t="13338" x="2914650" y="2608263"/>
          <p14:tracePt t="13355" x="2922588" y="2625725"/>
          <p14:tracePt t="13372" x="2940050" y="2651125"/>
          <p14:tracePt t="13389" x="2965450" y="2668588"/>
          <p14:tracePt t="13406" x="2973388" y="2701925"/>
          <p14:tracePt t="13422" x="2982913" y="2727325"/>
          <p14:tracePt t="13441" x="2990850" y="2727325"/>
          <p14:tracePt t="13455" x="2990850" y="2736850"/>
          <p14:tracePt t="13473" x="2998788" y="2744788"/>
          <p14:tracePt t="13488" x="3008313" y="2744788"/>
          <p14:tracePt t="13505" x="3016250" y="2752725"/>
          <p14:tracePt t="13527" x="3024188" y="2762250"/>
          <p14:tracePt t="13551" x="3033713" y="2770188"/>
          <p14:tracePt t="13575" x="3041650" y="2770188"/>
          <p14:tracePt t="13582" x="3049588" y="2770188"/>
          <p14:tracePt t="13599" x="3059113" y="2770188"/>
          <p14:tracePt t="13607" x="3059113" y="2778125"/>
          <p14:tracePt t="13624" x="3067050" y="2787650"/>
          <p14:tracePt t="13640" x="3074988" y="2795588"/>
          <p14:tracePt t="13641" x="3084513" y="2795588"/>
          <p14:tracePt t="13656" x="3092450" y="2795588"/>
          <p14:tracePt t="13657" x="3100388" y="2805113"/>
          <p14:tracePt t="13671" x="3117850" y="2820988"/>
          <p14:tracePt t="13688" x="3152775" y="2820988"/>
          <p14:tracePt t="13705" x="3236913" y="2846388"/>
          <p14:tracePt t="13722" x="3355975" y="2863850"/>
          <p14:tracePt t="13738" x="3482975" y="2881313"/>
          <p14:tracePt t="13755" x="3576638" y="2897188"/>
          <p14:tracePt t="13771" x="3652838" y="2914650"/>
          <p14:tracePt t="13787" x="3729038" y="2914650"/>
          <p14:tracePt t="13807" x="3814763" y="2932113"/>
          <p14:tracePt t="13825" x="3840163" y="2932113"/>
          <p14:tracePt t="13837" x="3848100" y="2932113"/>
          <p14:tracePt t="14392" x="3857625" y="2932113"/>
          <p14:tracePt t="14398" x="3865563" y="2932113"/>
          <p14:tracePt t="14807" x="3883025" y="2932113"/>
          <p14:tracePt t="14838" x="3890963" y="2932113"/>
          <p14:tracePt t="14888" x="3900488" y="2932113"/>
          <p14:tracePt t="14906" x="3916363" y="2932113"/>
          <p14:tracePt t="14919" x="3925888" y="2932113"/>
          <p14:tracePt t="14927" x="3941763" y="2932113"/>
          <p14:tracePt t="14951" x="3959225" y="2932113"/>
          <p14:tracePt t="14959" x="3976688" y="2922588"/>
          <p14:tracePt t="14971" x="3984625" y="2922588"/>
          <p14:tracePt t="14987" x="3992563" y="2914650"/>
          <p14:tracePt t="15004" x="4002088" y="2914650"/>
          <p14:tracePt t="15020" x="4010025" y="2914650"/>
          <p14:tracePt t="15038" x="4017963" y="2906713"/>
          <p14:tracePt t="15040" x="4027488" y="2906713"/>
          <p14:tracePt t="15056" x="4044950" y="2906713"/>
          <p14:tracePt t="15073" x="4060825" y="2906713"/>
          <p14:tracePt t="15108" x="4095750" y="2889250"/>
          <p14:tracePt t="15110" x="4103688" y="2889250"/>
          <p14:tracePt t="15121" x="4111625" y="2881313"/>
          <p14:tracePt t="15138" x="4129088" y="2881313"/>
          <p14:tracePt t="15164" x="4154488" y="2871788"/>
          <p14:tracePt t="15167" x="4171950" y="2855913"/>
          <p14:tracePt t="15175" x="4197350" y="2846388"/>
          <p14:tracePt t="15188" x="4205288" y="2846388"/>
          <p14:tracePt t="15204" x="4273550" y="2838450"/>
          <p14:tracePt t="15221" x="4349750" y="2830513"/>
          <p14:tracePt t="15238" x="4410075" y="2813050"/>
          <p14:tracePt t="15256" x="4503738" y="2787650"/>
          <p14:tracePt t="15271" x="4529138" y="2770188"/>
          <p14:tracePt t="15288" x="4587875" y="2762250"/>
          <p14:tracePt t="15304" x="4673600" y="2744788"/>
          <p14:tracePt t="15321" x="4724400" y="2727325"/>
          <p14:tracePt t="15338" x="4808538" y="2711450"/>
          <p14:tracePt t="15359" x="4978400" y="2686050"/>
          <p14:tracePt t="15371" x="5064125" y="2676525"/>
          <p14:tracePt t="15389" x="5191125" y="2668588"/>
          <p14:tracePt t="15391" x="5284788" y="2651125"/>
          <p14:tracePt t="15408" x="5497513" y="2608263"/>
          <p14:tracePt t="15421" x="5599113" y="2608263"/>
          <p14:tracePt t="15439" x="5761038" y="2574925"/>
          <p14:tracePt t="15440" x="5827713" y="2574925"/>
          <p14:tracePt t="15456" x="5972175" y="2566988"/>
          <p14:tracePt t="15471" x="6057900" y="2566988"/>
          <p14:tracePt t="15488" x="6219825" y="2566988"/>
          <p14:tracePt t="15504" x="6389688" y="2566988"/>
          <p14:tracePt t="15521" x="6516688" y="2566988"/>
          <p14:tracePt t="15537" x="6635750" y="2566988"/>
          <p14:tracePt t="15554" x="6780213" y="2566988"/>
          <p14:tracePt t="15570" x="6873875" y="2566988"/>
          <p14:tracePt t="15587" x="7008813" y="2566988"/>
          <p14:tracePt t="15607" x="7127875" y="2566988"/>
          <p14:tracePt t="15620" x="7170738" y="2566988"/>
          <p14:tracePt t="15638" x="7221538" y="2566988"/>
          <p14:tracePt t="15656" x="7332663" y="2566988"/>
          <p14:tracePt t="15674" x="7391400" y="2566988"/>
          <p14:tracePt t="15679" x="7451725" y="2566988"/>
          <p14:tracePt t="15690" x="7510463" y="2566988"/>
          <p14:tracePt t="15705" x="7637463" y="2566988"/>
          <p14:tracePt t="15720" x="7781925" y="2566988"/>
          <p14:tracePt t="15737" x="7910513" y="2566988"/>
          <p14:tracePt t="15754" x="8029575" y="2566988"/>
          <p14:tracePt t="15770" x="8088313" y="2566988"/>
          <p14:tracePt t="15788" x="8121650" y="2566988"/>
          <p14:tracePt t="15804" x="8131175" y="2566988"/>
          <p14:tracePt t="15821" x="8139113" y="2566988"/>
          <p14:tracePt t="15837" x="8156575" y="2566988"/>
          <p14:tracePt t="15856" x="8174038" y="2566988"/>
          <p14:tracePt t="15871" x="8199438" y="2557463"/>
          <p14:tracePt t="15887" x="8224838" y="2557463"/>
          <p14:tracePt t="15904" x="8258175" y="2557463"/>
          <p14:tracePt t="15921" x="8266113" y="2557463"/>
          <p14:tracePt t="15938" x="8275638" y="2557463"/>
          <p14:tracePt t="15955" x="8283575" y="2557463"/>
          <p14:tracePt t="15970" x="8291513" y="2557463"/>
          <p14:tracePt t="15987" x="8301038" y="2557463"/>
          <p14:tracePt t="16831" x="8291513" y="2557463"/>
          <p14:tracePt t="16847" x="8275638" y="2557463"/>
          <p14:tracePt t="16855" x="8266113" y="2557463"/>
          <p14:tracePt t="16872" x="8232775" y="2557463"/>
          <p14:tracePt t="16889" x="8224838" y="2557463"/>
          <p14:tracePt t="16895" x="8199438" y="2557463"/>
          <p14:tracePt t="16935" x="8189913" y="2557463"/>
          <p14:tracePt t="16952" x="8181975" y="2557463"/>
          <p14:tracePt t="16967" x="8174038" y="2557463"/>
          <p14:tracePt t="16983" x="8164513" y="2557463"/>
          <p14:tracePt t="17007" x="8156575" y="2557463"/>
          <p14:tracePt t="17023" x="8147050" y="2557463"/>
          <p14:tracePt t="17031" x="8139113" y="2557463"/>
          <p14:tracePt t="17055" x="8131175" y="2557463"/>
          <p14:tracePt t="17079" x="8113713" y="2557463"/>
          <p14:tracePt t="17143" x="8096250" y="2566988"/>
          <p14:tracePt t="17288" x="8080375" y="2566988"/>
          <p14:tracePt t="17305" x="8070850" y="2566988"/>
          <p14:tracePt t="17311" x="8062913" y="2566988"/>
          <p14:tracePt t="17335" x="8054975" y="2566988"/>
          <p14:tracePt t="17351" x="8045450" y="2566988"/>
          <p14:tracePt t="17367" x="8037513" y="2566988"/>
          <p14:tracePt t="17415" x="8020050" y="2566988"/>
          <p14:tracePt t="17423" x="8012113" y="2557463"/>
          <p14:tracePt t="17447" x="8004175" y="2557463"/>
          <p14:tracePt t="17463" x="7986713" y="2557463"/>
          <p14:tracePt t="17479" x="7977188" y="2557463"/>
          <p14:tracePt t="17495" x="7969250" y="2557463"/>
          <p14:tracePt t="17511" x="7961313" y="2557463"/>
          <p14:tracePt t="17535" x="7951788" y="2557463"/>
          <p14:tracePt t="17559" x="7943850" y="2557463"/>
          <p14:tracePt t="17615" x="7926388" y="2557463"/>
          <p14:tracePt t="17648" x="7910513" y="2557463"/>
          <p14:tracePt t="17775" x="7893050" y="2557463"/>
          <p14:tracePt t="17783" x="7885113" y="2557463"/>
          <p14:tracePt t="17806" x="7875588" y="2557463"/>
          <p14:tracePt t="17823" x="7867650" y="2557463"/>
          <p14:tracePt t="17831" x="7859713" y="2557463"/>
          <p14:tracePt t="17848" x="7850188" y="2557463"/>
          <p14:tracePt t="17871" x="7842250" y="2557463"/>
          <p14:tracePt t="17878" x="7832725" y="2557463"/>
          <p14:tracePt t="17896" x="7816850" y="2557463"/>
          <p14:tracePt t="17904" x="7807325" y="2549525"/>
          <p14:tracePt t="17919" x="7791450" y="2541588"/>
          <p14:tracePt t="17938" x="7766050" y="2541588"/>
          <p14:tracePt t="17953" x="7756525" y="2541588"/>
          <p14:tracePt t="17969" x="7731125" y="2532063"/>
          <p14:tracePt t="17987" x="7723188" y="2532063"/>
          <p14:tracePt t="18003" x="7705725" y="2532063"/>
          <p14:tracePt t="18239" x="7697788" y="2532063"/>
          <p14:tracePt t="18511" x="7688263" y="2532063"/>
          <p14:tracePt t="18520" x="7680325" y="2532063"/>
          <p14:tracePt t="18527" x="7672388" y="2532063"/>
          <p14:tracePt t="18535" x="7654925" y="2524125"/>
          <p14:tracePt t="18552" x="7612063" y="2524125"/>
          <p14:tracePt t="18569" x="7586663" y="2524125"/>
          <p14:tracePt t="18586" x="7561263" y="2524125"/>
          <p14:tracePt t="18607" x="7535863" y="2524125"/>
          <p14:tracePt t="18620" x="7527925" y="2524125"/>
          <p14:tracePt t="18636" x="7518400" y="2524125"/>
          <p14:tracePt t="18653" x="7493000" y="2524125"/>
          <p14:tracePt t="18670" x="7477125" y="2524125"/>
          <p14:tracePt t="18688" x="7434263" y="2532063"/>
          <p14:tracePt t="18702" x="7416800" y="2541588"/>
          <p14:tracePt t="18728" x="7400925" y="2541588"/>
          <p14:tracePt t="18736" x="7391400" y="2549525"/>
          <p14:tracePt t="18776" x="7383463" y="2549525"/>
          <p14:tracePt t="18784" x="7366000" y="2549525"/>
          <p14:tracePt t="18791" x="7358063" y="2549525"/>
          <p14:tracePt t="18803" x="7348538" y="2549525"/>
          <p14:tracePt t="18819" x="7332663" y="2566988"/>
          <p14:tracePt t="18837" x="7323138" y="2566988"/>
          <p14:tracePt t="18853" x="7297738" y="2566988"/>
          <p14:tracePt t="18872" x="7272338" y="2566988"/>
          <p14:tracePt t="18890" x="7256463" y="2574925"/>
          <p14:tracePt t="18905" x="7229475" y="2574925"/>
          <p14:tracePt t="18920" x="7204075" y="2582863"/>
          <p14:tracePt t="18936" x="7188200" y="2582863"/>
          <p14:tracePt t="18952" x="7170738" y="2582863"/>
          <p14:tracePt t="18970" x="7153275" y="2592388"/>
          <p14:tracePt t="18986" x="7127875" y="2600325"/>
          <p14:tracePt t="19003" x="7102475" y="2608263"/>
          <p14:tracePt t="19019" x="7085013" y="2608263"/>
          <p14:tracePt t="19036" x="7069138" y="2617788"/>
          <p14:tracePt t="19052" x="7059613" y="2617788"/>
          <p14:tracePt t="19069" x="7051675" y="2617788"/>
          <p14:tracePt t="19086" x="7034213" y="2617788"/>
          <p14:tracePt t="19104" x="7018338" y="2625725"/>
          <p14:tracePt t="19119" x="7008813" y="2633663"/>
          <p14:tracePt t="19136" x="6975475" y="2633663"/>
          <p14:tracePt t="19152" x="6967538" y="2633663"/>
          <p14:tracePt t="19168" x="6942138" y="2643188"/>
          <p14:tracePt t="19188" x="6915150" y="2651125"/>
          <p14:tracePt t="19203" x="6873875" y="2651125"/>
          <p14:tracePt t="19219" x="6838950" y="2668588"/>
          <p14:tracePt t="19236" x="6831013" y="2676525"/>
          <p14:tracePt t="19252" x="6823075" y="2676525"/>
          <p14:tracePt t="19269" x="6797675" y="2686050"/>
          <p14:tracePt t="19288" x="6788150" y="2686050"/>
          <p14:tracePt t="19306" x="6780213" y="2693988"/>
          <p14:tracePt t="19319" x="6770688" y="2693988"/>
          <p14:tracePt t="19335" x="6762750" y="2693988"/>
          <p14:tracePt t="19355" x="6711950" y="2719388"/>
          <p14:tracePt t="19370" x="6704013" y="2719388"/>
          <p14:tracePt t="19385" x="6678613" y="2727325"/>
          <p14:tracePt t="19409" x="6661150" y="2744788"/>
          <p14:tracePt t="19423" x="6635750" y="2752725"/>
          <p14:tracePt t="19439" x="6618288" y="2762250"/>
          <p14:tracePt t="19453" x="6618288" y="2770188"/>
          <p14:tracePt t="19456" x="6610350" y="2770188"/>
          <p14:tracePt t="19469" x="6600825" y="2770188"/>
          <p14:tracePt t="19488" x="6592888" y="2770188"/>
          <p14:tracePt t="19502" x="6575425" y="2778125"/>
          <p14:tracePt t="19521" x="6567488" y="2787650"/>
          <p14:tracePt t="19538" x="6559550" y="2787650"/>
          <p14:tracePt t="19552" x="6550025" y="2795588"/>
          <p14:tracePt t="19569" x="6524625" y="2805113"/>
          <p14:tracePt t="19590" x="6516688" y="2805113"/>
          <p14:tracePt t="19602" x="6508750" y="2813050"/>
          <p14:tracePt t="19619" x="6499225" y="2813050"/>
          <p14:tracePt t="19636" x="6483350" y="2820988"/>
          <p14:tracePt t="19652" x="6465888" y="2830513"/>
          <p14:tracePt t="19670" x="6456363" y="2838450"/>
          <p14:tracePt t="19688" x="6440488" y="2846388"/>
          <p14:tracePt t="19705" x="6430963" y="2846388"/>
          <p14:tracePt t="19719" x="6415088" y="2855913"/>
          <p14:tracePt t="19736" x="6397625" y="2855913"/>
          <p14:tracePt t="19752" x="6372225" y="2871788"/>
          <p14:tracePt t="19769" x="6338888" y="2881313"/>
          <p14:tracePt t="19786" x="6311900" y="2889250"/>
          <p14:tracePt t="19802" x="6286500" y="2906713"/>
          <p14:tracePt t="19819" x="6270625" y="2906713"/>
          <p14:tracePt t="19835" x="6253163" y="2906713"/>
          <p14:tracePt t="19852" x="6235700" y="2906713"/>
          <p14:tracePt t="19871" x="6184900" y="2922588"/>
          <p14:tracePt t="19888" x="6134100" y="2949575"/>
          <p14:tracePt t="19903" x="6116638" y="2949575"/>
          <p14:tracePt t="19905" x="6083300" y="2957513"/>
          <p14:tracePt t="19919" x="6049963" y="2965450"/>
          <p14:tracePt t="19938" x="5997575" y="2982913"/>
          <p14:tracePt t="19953" x="5946775" y="2990850"/>
          <p14:tracePt t="19968" x="5895975" y="2990850"/>
          <p14:tracePt t="19986" x="5862638" y="3000375"/>
          <p14:tracePt t="20003" x="5802313" y="3000375"/>
          <p14:tracePt t="20018" x="5768975" y="3000375"/>
          <p14:tracePt t="20035" x="5735638" y="3016250"/>
          <p14:tracePt t="20052" x="5708650" y="3016250"/>
          <p14:tracePt t="20069" x="5700713" y="3016250"/>
          <p14:tracePt t="20086" x="5683250" y="3016250"/>
          <p14:tracePt t="20423" x="5667375" y="3016250"/>
          <p14:tracePt t="20431" x="5632450" y="3016250"/>
          <p14:tracePt t="20439" x="5607050" y="3016250"/>
          <p14:tracePt t="20452" x="5573713" y="3016250"/>
          <p14:tracePt t="20468" x="5446713" y="2982913"/>
          <p14:tracePt t="20491" x="5284788" y="2932113"/>
          <p14:tracePt t="20501" x="5259388" y="2922588"/>
          <p14:tracePt t="20519" x="5208588" y="2914650"/>
          <p14:tracePt t="20535" x="5122863" y="2906713"/>
          <p14:tracePt t="20552" x="4953000" y="2863850"/>
          <p14:tracePt t="20569" x="4884738" y="2838450"/>
          <p14:tracePt t="20585" x="4851400" y="2830513"/>
          <p14:tracePt t="20602" x="4826000" y="2830513"/>
          <p14:tracePt t="20618" x="4826000" y="2820988"/>
          <p14:tracePt t="20639" x="4818063" y="2820988"/>
          <p14:tracePt t="20655" x="4800600" y="2820988"/>
          <p14:tracePt t="20671" x="4791075" y="2820988"/>
          <p14:tracePt t="20685" x="4783138" y="2820988"/>
          <p14:tracePt t="20702" x="4775200" y="2820988"/>
          <p14:tracePt t="20722" x="4765675" y="2820988"/>
          <p14:tracePt t="20776" x="4757738" y="2820988"/>
          <p14:tracePt t="20807" x="4749800" y="2820988"/>
          <p14:tracePt t="20879" x="4740275" y="2820988"/>
          <p14:tracePt t="20999" x="4732338" y="2820988"/>
          <p14:tracePt t="21015" x="4724400" y="2820988"/>
          <p14:tracePt t="21087" x="4706938" y="2820988"/>
          <p14:tracePt t="21128" x="4699000" y="2813050"/>
          <p14:tracePt t="21137" x="4689475" y="2805113"/>
          <p14:tracePt t="21168" x="4681538" y="2805113"/>
          <p14:tracePt t="21239" x="4673600" y="2805113"/>
          <p14:tracePt t="21247" x="4664075" y="2805113"/>
          <p14:tracePt t="21391" x="4664075" y="2795588"/>
          <p14:tracePt t="21399" x="4656138" y="2787650"/>
          <p14:tracePt t="21407" x="4646613" y="2787650"/>
          <p14:tracePt t="21418" x="4638675" y="2778125"/>
          <p14:tracePt t="21439" x="4630738" y="2770188"/>
          <p14:tracePt t="21456" x="4621213" y="2770188"/>
          <p14:tracePt t="21468" x="4605338" y="2762250"/>
          <p14:tracePt t="21485" x="4562475" y="2736850"/>
          <p14:tracePt t="21507" x="4529138" y="2736850"/>
          <p14:tracePt t="21519" x="4503738" y="2727325"/>
          <p14:tracePt t="21521" x="4468813" y="2719388"/>
          <p14:tracePt t="21537" x="4443413" y="2701925"/>
          <p14:tracePt t="21553" x="4418013" y="2693988"/>
          <p14:tracePt t="21568" x="4400550" y="2693988"/>
          <p14:tracePt t="21584" x="4384675" y="2686050"/>
          <p14:tracePt t="21615" x="4375150" y="2686050"/>
          <p14:tracePt t="21671" x="4375150" y="2676525"/>
          <p14:tracePt t="21679" x="4375150" y="2668588"/>
          <p14:tracePt t="21695" x="4375150" y="2643188"/>
          <p14:tracePt t="21703" x="4375150" y="2633663"/>
          <p14:tracePt t="21719" x="4375150" y="2608263"/>
          <p14:tracePt t="21735" x="4375150" y="2592388"/>
          <p14:tracePt t="21752" x="4375150" y="2557463"/>
          <p14:tracePt t="21767" x="4375150" y="2506663"/>
          <p14:tracePt t="21784" x="4375150" y="2473325"/>
          <p14:tracePt t="21805" x="4375150" y="2413000"/>
          <p14:tracePt t="21808" x="4384675" y="2387600"/>
          <p14:tracePt t="21818" x="4392613" y="2379663"/>
          <p14:tracePt t="21835" x="4410075" y="2336800"/>
          <p14:tracePt t="21851" x="4425950" y="2303463"/>
          <p14:tracePt t="21871" x="4476750" y="2217738"/>
          <p14:tracePt t="21884" x="4486275" y="2192338"/>
          <p14:tracePt t="21901" x="4511675" y="2149475"/>
          <p14:tracePt t="21918" x="4519613" y="2133600"/>
          <p14:tracePt t="21991" x="4519613" y="2116138"/>
          <p14:tracePt t="21999" x="4511675" y="2108200"/>
          <p14:tracePt t="22007" x="4503738" y="2108200"/>
          <p14:tracePt t="22023" x="4476750" y="2108200"/>
          <p14:tracePt t="22034" x="4443413" y="2108200"/>
          <p14:tracePt t="22051" x="4392613" y="2098675"/>
          <p14:tracePt t="22068" x="4298950" y="2090738"/>
          <p14:tracePt t="22085" x="4103688" y="2090738"/>
          <p14:tracePt t="22100" x="3951288" y="2090738"/>
          <p14:tracePt t="22118" x="3789363" y="2090738"/>
          <p14:tracePt t="22136" x="3449638" y="2133600"/>
          <p14:tracePt t="22151" x="3322638" y="2133600"/>
          <p14:tracePt t="22168" x="3084513" y="2133600"/>
          <p14:tracePt t="22185" x="2905125" y="2159000"/>
          <p14:tracePt t="22201" x="2863850" y="2159000"/>
          <p14:tracePt t="22217" x="2828925" y="2166938"/>
          <p14:tracePt t="22234" x="2795588" y="2174875"/>
          <p14:tracePt t="22251" x="2752725" y="2184400"/>
          <p14:tracePt t="22268" x="2719388" y="2200275"/>
          <p14:tracePt t="22284" x="2676525" y="2217738"/>
          <p14:tracePt t="22301" x="2641600" y="2217738"/>
          <p14:tracePt t="22319" x="2608263" y="2243138"/>
          <p14:tracePt t="22320" x="2600325" y="2243138"/>
          <p14:tracePt t="22338" x="2574925" y="2252663"/>
          <p14:tracePt t="22354" x="2565400" y="2252663"/>
          <p14:tracePt t="22371" x="2540000" y="2278063"/>
          <p14:tracePt t="22384" x="2532063" y="2286000"/>
          <p14:tracePt t="22401" x="2506663" y="2286000"/>
          <p14:tracePt t="22417" x="2497138" y="2293938"/>
          <p14:tracePt t="22435" x="2489200" y="2303463"/>
          <p14:tracePt t="22451" x="2481263" y="2311400"/>
          <p14:tracePt t="22468" x="2463800" y="2311400"/>
          <p14:tracePt t="22487" x="2455863" y="2319338"/>
          <p14:tracePt t="22511" x="2438400" y="2328863"/>
          <p14:tracePt t="22527" x="2430463" y="2336800"/>
          <p14:tracePt t="22553" x="2420938" y="2336800"/>
          <p14:tracePt t="22559" x="2413000" y="2344738"/>
          <p14:tracePt t="22575" x="2405063" y="2354263"/>
          <p14:tracePt t="22607" x="2395538" y="2362200"/>
          <p14:tracePt t="22632" x="2379663" y="2379663"/>
          <p14:tracePt t="22743" x="2370138" y="2397125"/>
          <p14:tracePt t="22799" x="2362200" y="2405063"/>
          <p14:tracePt t="22943" x="2379663" y="2387600"/>
          <p14:tracePt t="23191" x="2387600" y="2397125"/>
          <p14:tracePt t="23256" x="2387600" y="2405063"/>
          <p14:tracePt t="23296" x="2387600" y="2422525"/>
          <p14:tracePt t="23319" x="2395538" y="2430463"/>
          <p14:tracePt t="23370" x="2395538" y="2438400"/>
          <p14:tracePt t="23391" x="2395538" y="2447925"/>
          <p14:tracePt t="23407" x="2395538" y="2455863"/>
          <p14:tracePt t="23448" x="2395538" y="2463800"/>
          <p14:tracePt t="23655" x="2395538" y="2481263"/>
          <p14:tracePt t="23711" x="2395538" y="2489200"/>
          <p14:tracePt t="23831" x="2387600" y="2506663"/>
          <p14:tracePt t="23871" x="2387600" y="2516188"/>
          <p14:tracePt t="23887" x="2379663" y="2516188"/>
          <p14:tracePt t="23937" x="2379663" y="2524125"/>
          <p14:tracePt t="24078" x="2379663" y="2532063"/>
          <p14:tracePt t="24103" x="2379663" y="2541588"/>
          <p14:tracePt t="24119" x="2379663" y="2549525"/>
          <p14:tracePt t="24127" x="2379663" y="2557463"/>
          <p14:tracePt t="24143" x="2387600" y="2557463"/>
          <p14:tracePt t="24159" x="2405063" y="2566988"/>
          <p14:tracePt t="24263" x="2413000" y="2566988"/>
          <p14:tracePt t="24271" x="2420938" y="2566988"/>
          <p14:tracePt t="24287" x="2430463" y="2566988"/>
          <p14:tracePt t="24300" x="2438400" y="2566988"/>
          <p14:tracePt t="24316" x="2455863" y="2574925"/>
          <p14:tracePt t="24333" x="2463800" y="2582863"/>
          <p14:tracePt t="24351" x="2481263" y="2582863"/>
          <p14:tracePt t="24367" x="2497138" y="2582863"/>
          <p14:tracePt t="24384" x="2506663" y="2582863"/>
          <p14:tracePt t="24400" x="2532063" y="2582863"/>
          <p14:tracePt t="24417" x="2540000" y="2582863"/>
          <p14:tracePt t="24433" x="2557463" y="2582863"/>
          <p14:tracePt t="24455" x="2565400" y="2582863"/>
          <p14:tracePt t="24471" x="2574925" y="2582863"/>
          <p14:tracePt t="24487" x="2590800" y="2582863"/>
          <p14:tracePt t="24500" x="2600325" y="2582863"/>
          <p14:tracePt t="24517" x="2600325" y="2574925"/>
          <p14:tracePt t="26575" x="2590800" y="2574925"/>
          <p14:tracePt t="26600" x="2582863" y="2574925"/>
          <p14:tracePt t="26631" x="2574925" y="2574925"/>
          <p14:tracePt t="26647" x="2565400" y="2574925"/>
          <p14:tracePt t="26718" x="2549525" y="2574925"/>
          <p14:tracePt t="26743" x="2540000" y="2574925"/>
          <p14:tracePt t="26759" x="2532063" y="2574925"/>
          <p14:tracePt t="26776" x="2514600" y="2574925"/>
          <p14:tracePt t="26791" x="2506663" y="2574925"/>
          <p14:tracePt t="26800" x="2497138" y="2574925"/>
          <p14:tracePt t="26817" x="2489200" y="2574925"/>
          <p14:tracePt t="26824" x="2481263" y="2574925"/>
          <p14:tracePt t="26833" x="2471738" y="2574925"/>
          <p14:tracePt t="26849" x="2446338" y="2574925"/>
          <p14:tracePt t="26868" x="2420938" y="2574925"/>
          <p14:tracePt t="26883" x="2387600" y="2574925"/>
          <p14:tracePt t="26899" x="2344738" y="2574925"/>
          <p14:tracePt t="26904" x="2336800" y="2574925"/>
          <p14:tracePt t="26915" x="2311400" y="2574925"/>
          <p14:tracePt t="26933" x="2293938" y="2574925"/>
          <p14:tracePt t="26949" x="2276475" y="2574925"/>
          <p14:tracePt t="26967" x="2260600" y="2574925"/>
          <p14:tracePt t="26969" x="2243138" y="2574925"/>
          <p14:tracePt t="26984" x="2192338" y="2582863"/>
          <p14:tracePt t="27000" x="2157413" y="2592388"/>
          <p14:tracePt t="27001" x="2116138" y="2600325"/>
          <p14:tracePt t="27015" x="2081213" y="2608263"/>
          <p14:tracePt t="27032" x="1911350" y="2651125"/>
          <p14:tracePt t="27049" x="1843088" y="2676525"/>
          <p14:tracePt t="27066" x="1801813" y="2693988"/>
          <p14:tracePt t="27083" x="1758950" y="2693988"/>
          <p14:tracePt t="27100" x="1716088" y="2711450"/>
          <p14:tracePt t="27117" x="1682750" y="2719388"/>
          <p14:tracePt t="27119" x="1673225" y="2719388"/>
          <p14:tracePt t="27132" x="1647825" y="2727325"/>
          <p14:tracePt t="27149" x="1589088" y="2744788"/>
          <p14:tracePt t="27166" x="1554163" y="2762250"/>
          <p14:tracePt t="27183" x="1520825" y="2778125"/>
          <p14:tracePt t="27199" x="1512888" y="2778125"/>
          <p14:tracePt t="27216" x="1495425" y="2787650"/>
          <p14:tracePt t="27232" x="1470025" y="2795588"/>
          <p14:tracePt t="27249" x="1462088" y="2805113"/>
          <p14:tracePt t="27266" x="1452563" y="2805113"/>
          <p14:tracePt t="27282" x="1435100" y="2813050"/>
          <p14:tracePt t="27311" x="1427163" y="2813050"/>
          <p14:tracePt t="27343" x="1419225" y="2820988"/>
          <p14:tracePt t="27359" x="1409700" y="2830513"/>
          <p14:tracePt t="27376" x="1401763" y="2830513"/>
          <p14:tracePt t="27400" x="1393825" y="2830513"/>
          <p14:tracePt t="27417" x="1376363" y="2838450"/>
          <p14:tracePt t="27464" x="1368425" y="2838450"/>
          <p14:tracePt t="27623" x="1376363" y="2838450"/>
          <p14:tracePt t="27631" x="1401763" y="2838450"/>
          <p14:tracePt t="27648" x="1419225" y="2838450"/>
          <p14:tracePt t="27655" x="1435100" y="2838450"/>
          <p14:tracePt t="27667" x="1452563" y="2830513"/>
          <p14:tracePt t="27682" x="1487488" y="2820988"/>
          <p14:tracePt t="27699" x="1546225" y="2813050"/>
          <p14:tracePt t="27715" x="1606550" y="2787650"/>
          <p14:tracePt t="27732" x="1682750" y="2770188"/>
          <p14:tracePt t="27748" x="1801813" y="2736850"/>
          <p14:tracePt t="27767" x="2073275" y="2727325"/>
          <p14:tracePt t="27784" x="2260600" y="2727325"/>
          <p14:tracePt t="27799" x="2362200" y="2727325"/>
          <p14:tracePt t="27800" x="2446338" y="2727325"/>
          <p14:tracePt t="27816" x="2489200" y="2727325"/>
          <p14:tracePt t="27832" x="2651125" y="2711450"/>
          <p14:tracePt t="27848" x="2719388" y="2711450"/>
          <p14:tracePt t="27865" x="2778125" y="2711450"/>
          <p14:tracePt t="27882" x="2828925" y="2693988"/>
          <p14:tracePt t="27899" x="2897188" y="2686050"/>
          <p14:tracePt t="27917" x="2940050" y="2676525"/>
          <p14:tracePt t="27919" x="2998788" y="2676525"/>
          <p14:tracePt t="27935" x="3143250" y="2676525"/>
          <p14:tracePt t="27948" x="3228975" y="2676525"/>
          <p14:tracePt t="27968" x="3525838" y="2676525"/>
          <p14:tracePt t="27984" x="3703638" y="2676525"/>
          <p14:tracePt t="27999" x="3789363" y="2676525"/>
          <p14:tracePt t="28000" x="3865563" y="2676525"/>
          <p14:tracePt t="28017" x="3967163" y="2668588"/>
          <p14:tracePt t="28031" x="4359275" y="2668588"/>
          <p14:tracePt t="28048" x="4800600" y="2668588"/>
          <p14:tracePt t="28065" x="5259388" y="2668588"/>
          <p14:tracePt t="28082" x="5700713" y="2668588"/>
          <p14:tracePt t="28099" x="5981700" y="2668588"/>
          <p14:tracePt t="28115" x="6235700" y="2668588"/>
          <p14:tracePt t="28135" x="6600825" y="2668588"/>
          <p14:tracePt t="28148" x="6711950" y="2668588"/>
          <p14:tracePt t="28165" x="6967538" y="2693988"/>
          <p14:tracePt t="28183" x="7239000" y="2693988"/>
          <p14:tracePt t="28201" x="7680325" y="2693988"/>
          <p14:tracePt t="28218" x="7935913" y="2693988"/>
          <p14:tracePt t="28234" x="8164513" y="2693988"/>
          <p14:tracePt t="28248" x="8291513" y="2693988"/>
          <p14:tracePt t="28265" x="8377238" y="2693988"/>
          <p14:tracePt t="28282" x="8521700" y="2676525"/>
          <p14:tracePt t="28298" x="8699500" y="2668588"/>
          <p14:tracePt t="28315" x="8886825" y="2633663"/>
          <p14:tracePt t="28332" x="9082088" y="2617788"/>
          <p14:tracePt t="28348" x="9236075" y="2592388"/>
          <p14:tracePt t="28365" x="9388475" y="2592388"/>
          <p14:tracePt t="28382" x="9507538" y="2592388"/>
          <p14:tracePt t="28399" x="9702800" y="2592388"/>
          <p14:tracePt t="28415" x="9761538" y="2592388"/>
          <p14:tracePt t="28435" x="9931400" y="2592388"/>
          <p14:tracePt t="28448" x="9966325" y="2592388"/>
          <p14:tracePt t="28467" x="10050463" y="2592388"/>
          <p14:tracePt t="28484" x="10110788" y="2592388"/>
          <p14:tracePt t="28487" x="10126663" y="2592388"/>
          <p14:tracePt t="28498" x="10136188" y="2592388"/>
          <p14:tracePt t="28515" x="10153650" y="2592388"/>
          <p14:tracePt t="28591" x="10110788" y="2592388"/>
          <p14:tracePt t="28600" x="9966325" y="2617788"/>
          <p14:tracePt t="28607" x="9796463" y="2668588"/>
          <p14:tracePt t="28617" x="9575800" y="2719388"/>
          <p14:tracePt t="28630" x="9277350" y="2744788"/>
          <p14:tracePt t="28648" x="8062913" y="2855913"/>
          <p14:tracePt t="28665" x="7221538" y="2855913"/>
          <p14:tracePt t="28681" x="6364288" y="2855913"/>
          <p14:tracePt t="28698" x="5641975" y="2855913"/>
          <p14:tracePt t="28715" x="4935538" y="2889250"/>
          <p14:tracePt t="28736" x="3933825" y="2949575"/>
          <p14:tracePt t="28749" x="3662363" y="2974975"/>
          <p14:tracePt t="28766" x="3135313" y="3059113"/>
          <p14:tracePt t="28767" x="2973388" y="3084513"/>
          <p14:tracePt t="28781" x="2820988" y="3094038"/>
          <p14:tracePt t="28798" x="2608263" y="3119438"/>
          <p14:tracePt t="28815" x="2395538" y="3119438"/>
          <p14:tracePt t="28833" x="2149475" y="3119438"/>
          <p14:tracePt t="28849" x="1971675" y="3119438"/>
          <p14:tracePt t="28865" x="1784350" y="3119438"/>
          <p14:tracePt t="28882" x="1554163" y="3127375"/>
          <p14:tracePt t="28898" x="1265238" y="3127375"/>
          <p14:tracePt t="28915" x="985838" y="3127375"/>
          <p14:tracePt t="28932" x="755650" y="3127375"/>
          <p14:tracePt t="28948" x="544513" y="3127375"/>
          <p14:tracePt t="28965" x="390525" y="3127375"/>
          <p14:tracePt t="28982" x="230188" y="3135313"/>
          <p14:tracePt t="29000" x="111125" y="3170238"/>
          <p14:tracePt t="29002" x="76200" y="3170238"/>
          <p14:tracePt t="29017" x="42863" y="3178175"/>
          <p14:tracePt t="29031" x="33338" y="3178175"/>
          <p14:tracePt t="29048" x="7938" y="3186113"/>
          <p14:tracePt t="29262" x="76200" y="3636963"/>
          <p14:tracePt t="29271" x="127000" y="3671888"/>
          <p14:tracePt t="29283" x="169863" y="3705225"/>
          <p14:tracePt t="29299" x="238125" y="3756025"/>
          <p14:tracePt t="29314" x="322263" y="3832225"/>
          <p14:tracePt t="29331" x="382588" y="3875088"/>
          <p14:tracePt t="29348" x="425450" y="3925888"/>
          <p14:tracePt t="29364" x="458788" y="3951288"/>
          <p14:tracePt t="29381" x="466725" y="3976688"/>
          <p14:tracePt t="29398" x="492125" y="4002088"/>
          <p14:tracePt t="29415" x="517525" y="4027488"/>
          <p14:tracePt t="29417" x="534988" y="4044950"/>
          <p14:tracePt t="29432" x="560388" y="4070350"/>
          <p14:tracePt t="29448" x="696913" y="4146550"/>
          <p14:tracePt t="29464" x="790575" y="4181475"/>
          <p14:tracePt t="29481" x="917575" y="4232275"/>
          <p14:tracePt t="29498" x="1044575" y="4265613"/>
          <p14:tracePt t="29514" x="1155700" y="4283075"/>
          <p14:tracePt t="29532" x="1239838" y="4283075"/>
          <p14:tracePt t="29548" x="1317625" y="4283075"/>
          <p14:tracePt t="29564" x="1401763" y="4283075"/>
          <p14:tracePt t="29581" x="1487488" y="4283075"/>
          <p14:tracePt t="29598" x="1579563" y="4283075"/>
          <p14:tracePt t="29600" x="1622425" y="4283075"/>
          <p14:tracePt t="29615" x="1665288" y="4283075"/>
          <p14:tracePt t="29636" x="1716088" y="4275138"/>
          <p14:tracePt t="29648" x="1758950" y="4257675"/>
          <p14:tracePt t="29664" x="1801813" y="4232275"/>
          <p14:tracePt t="29681" x="1893888" y="4189413"/>
          <p14:tracePt t="29698" x="2065338" y="4130675"/>
          <p14:tracePt t="29714" x="2268538" y="4044950"/>
          <p14:tracePt t="29732" x="2420938" y="3960813"/>
          <p14:tracePt t="29748" x="2506663" y="3900488"/>
          <p14:tracePt t="29765" x="2608263" y="3816350"/>
          <p14:tracePt t="29781" x="2744788" y="3713163"/>
          <p14:tracePt t="29798" x="2846388" y="3594100"/>
          <p14:tracePt t="29800" x="2897188" y="3502025"/>
          <p14:tracePt t="29816" x="2947988" y="3322638"/>
          <p14:tracePt t="29832" x="2955925" y="3254375"/>
          <p14:tracePt t="29833" x="2955925" y="3170238"/>
          <p14:tracePt t="29847" x="2955925" y="3051175"/>
          <p14:tracePt t="29864" x="2947988" y="2982913"/>
          <p14:tracePt t="29880" x="2922588" y="2940050"/>
          <p14:tracePt t="29898" x="2854325" y="2881313"/>
          <p14:tracePt t="29914" x="2778125" y="2838450"/>
          <p14:tracePt t="29932" x="2701925" y="2805113"/>
          <p14:tracePt t="29948" x="2641600" y="2787650"/>
          <p14:tracePt t="29964" x="2549525" y="2762250"/>
          <p14:tracePt t="29981" x="2420938" y="2736850"/>
          <p14:tracePt t="30000" x="2243138" y="2719388"/>
          <p14:tracePt t="30002" x="2157413" y="2701925"/>
          <p14:tracePt t="30015" x="2073275" y="2701925"/>
          <p14:tracePt t="30016" x="1987550" y="2701925"/>
          <p14:tracePt t="30031" x="1920875" y="2701925"/>
          <p14:tracePt t="30047" x="1817688" y="2701925"/>
          <p14:tracePt t="30064" x="1698625" y="2701925"/>
          <p14:tracePt t="30081" x="1571625" y="2736850"/>
          <p14:tracePt t="30098" x="1435100" y="2787650"/>
          <p14:tracePt t="30114" x="1333500" y="2863850"/>
          <p14:tracePt t="30131" x="1181100" y="2949575"/>
          <p14:tracePt t="30147" x="1069975" y="3041650"/>
          <p14:tracePt t="30164" x="935038" y="3135313"/>
          <p14:tracePt t="30181" x="849313" y="3221038"/>
          <p14:tracePt t="30199" x="773113" y="3330575"/>
          <p14:tracePt t="30200" x="747713" y="3365500"/>
          <p14:tracePt t="30215" x="704850" y="3449638"/>
          <p14:tracePt t="30217" x="696913" y="3509963"/>
          <p14:tracePt t="30231" x="661988" y="3552825"/>
          <p14:tracePt t="30247" x="611188" y="3722688"/>
          <p14:tracePt t="30264" x="577850" y="3968750"/>
          <p14:tracePt t="30281" x="552450" y="4138613"/>
          <p14:tracePt t="30298" x="552450" y="4376738"/>
          <p14:tracePt t="30314" x="560388" y="4648200"/>
          <p14:tracePt t="30331" x="603250" y="4886325"/>
          <p14:tracePt t="30348" x="628650" y="5038725"/>
          <p14:tracePt t="30364" x="671513" y="5157788"/>
          <p14:tracePt t="30382" x="714375" y="5319713"/>
          <p14:tracePt t="30384" x="730250" y="5413375"/>
          <p14:tracePt t="30397" x="765175" y="5481638"/>
          <p14:tracePt t="30415" x="815975" y="5634038"/>
          <p14:tracePt t="30416" x="831850" y="5684838"/>
          <p14:tracePt t="30431" x="841375" y="5727700"/>
          <p14:tracePt t="30448" x="874713" y="5829300"/>
          <p14:tracePt t="30464" x="917575" y="5973763"/>
          <p14:tracePt t="30481" x="968375" y="6076950"/>
          <p14:tracePt t="30498" x="1019175" y="6143625"/>
          <p14:tracePt t="30514" x="1138238" y="6254750"/>
          <p14:tracePt t="30531" x="1290638" y="6365875"/>
          <p14:tracePt t="30547" x="1452563" y="6424613"/>
          <p14:tracePt t="30564" x="1647825" y="6492875"/>
          <p14:tracePt t="30581" x="1835150" y="6510338"/>
          <p14:tracePt t="30597" x="2047875" y="6510338"/>
          <p14:tracePt t="30617" x="2344738" y="6467475"/>
          <p14:tracePt t="30634" x="2549525" y="6416675"/>
          <p14:tracePt t="30647" x="2625725" y="6365875"/>
          <p14:tracePt t="30664" x="2838450" y="6194425"/>
          <p14:tracePt t="30680" x="2965450" y="6034088"/>
          <p14:tracePt t="30697" x="3033713" y="5905500"/>
          <p14:tracePt t="30714" x="3127375" y="5753100"/>
          <p14:tracePt t="30731" x="3186113" y="5600700"/>
          <p14:tracePt t="30748" x="3297238" y="5370513"/>
          <p14:tracePt t="30764" x="3398838" y="5124450"/>
          <p14:tracePt t="30781" x="3432175" y="4919663"/>
          <p14:tracePt t="30798" x="3467100" y="4648200"/>
          <p14:tracePt t="30814" x="3492500" y="4316413"/>
          <p14:tracePt t="30816" x="3492500" y="4171950"/>
          <p14:tracePt t="30831" x="3492500" y="4062413"/>
          <p14:tracePt t="30832" x="3492500" y="3960813"/>
          <p14:tracePt t="30847" x="3492500" y="3892550"/>
          <p14:tracePt t="30865" x="3432175" y="3730625"/>
          <p14:tracePt t="30885" x="3406775" y="3619500"/>
          <p14:tracePt t="30886" x="3381375" y="3535363"/>
          <p14:tracePt t="30898" x="3363913" y="3449638"/>
          <p14:tracePt t="30914" x="3322638" y="3322638"/>
          <p14:tracePt t="30931" x="3270250" y="3186113"/>
          <p14:tracePt t="30947" x="3219450" y="3101975"/>
          <p14:tracePt t="30963" x="3168650" y="3051175"/>
          <p14:tracePt t="30981" x="3117850" y="3000375"/>
          <p14:tracePt t="30997" x="3024188" y="2949575"/>
          <p14:tracePt t="31016" x="2778125" y="2855913"/>
          <p14:tracePt t="31031" x="2651125" y="2820988"/>
          <p14:tracePt t="31047" x="2327275" y="2711450"/>
          <p14:tracePt t="31063" x="1903413" y="2600325"/>
          <p14:tracePt t="31081" x="1708150" y="2582863"/>
          <p14:tracePt t="31097" x="1495425" y="2566988"/>
          <p14:tracePt t="31114" x="1325563" y="2566988"/>
          <p14:tracePt t="31130" x="1087438" y="2617788"/>
          <p14:tracePt t="31149" x="866775" y="2736850"/>
          <p14:tracePt t="31151" x="765175" y="2820988"/>
          <p14:tracePt t="31168" x="585788" y="2982913"/>
          <p14:tracePt t="31180" x="517525" y="3059113"/>
          <p14:tracePt t="31196" x="415925" y="3186113"/>
          <p14:tracePt t="31216" x="331788" y="3322638"/>
          <p14:tracePt t="31231" x="322263" y="3330575"/>
          <p14:tracePt t="31247" x="306388" y="3390900"/>
          <p14:tracePt t="31264" x="288925" y="3484563"/>
          <p14:tracePt t="31280" x="288925" y="3679825"/>
          <p14:tracePt t="31297" x="288925" y="3798888"/>
          <p14:tracePt t="31314" x="288925" y="3900488"/>
          <p14:tracePt t="31330" x="288925" y="3943350"/>
          <p14:tracePt t="31347" x="296863" y="3968750"/>
          <p14:tracePt t="31364" x="306388" y="3986213"/>
          <p14:tracePt t="31387" x="322263" y="4002088"/>
          <p14:tracePt t="31400" x="347663" y="4002088"/>
          <p14:tracePt t="31415" x="390525" y="4019550"/>
          <p14:tracePt t="31431" x="425450" y="4027488"/>
          <p14:tracePt t="31448" x="544513" y="4070350"/>
          <p14:tracePt t="31450" x="569913" y="4070350"/>
          <p14:tracePt t="31466" x="611188" y="4070350"/>
          <p14:tracePt t="31480" x="620713" y="4079875"/>
          <p14:tracePt t="31536" x="628650" y="4079875"/>
          <p14:tracePt t="31551" x="636588" y="4079875"/>
          <p14:tracePt t="31559" x="646113" y="4079875"/>
          <p14:tracePt t="31567" x="661988" y="4079875"/>
          <p14:tracePt t="31580" x="679450" y="4079875"/>
          <p14:tracePt t="31597" x="739775" y="4079875"/>
          <p14:tracePt t="31613" x="781050" y="4079875"/>
          <p14:tracePt t="31632" x="831850" y="4079875"/>
          <p14:tracePt t="31634" x="858838" y="4079875"/>
          <p14:tracePt t="31648" x="892175" y="4079875"/>
          <p14:tracePt t="31650" x="917575" y="4079875"/>
          <p14:tracePt t="31665" x="976313" y="4079875"/>
          <p14:tracePt t="31680" x="1044575" y="4070350"/>
          <p14:tracePt t="31696" x="1079500" y="4052888"/>
          <p14:tracePt t="31714" x="1112838" y="4027488"/>
          <p14:tracePt t="31730" x="1130300" y="4019550"/>
          <p14:tracePt t="31747" x="1155700" y="4002088"/>
          <p14:tracePt t="31764" x="1163638" y="3994150"/>
          <p14:tracePt t="31780" x="1181100" y="3968750"/>
          <p14:tracePt t="31797" x="1189038" y="3968750"/>
          <p14:tracePt t="31815" x="1189038" y="3960813"/>
          <p14:tracePt t="31832" x="1189038" y="3943350"/>
          <p14:tracePt t="31855" x="1198563" y="3935413"/>
          <p14:tracePt t="31871" x="1198563" y="3925888"/>
          <p14:tracePt t="31880" x="1198563" y="3917950"/>
          <p14:tracePt t="31897" x="1181100" y="3892550"/>
          <p14:tracePt t="31917" x="1173163" y="3883025"/>
          <p14:tracePt t="31919" x="1155700" y="3867150"/>
          <p14:tracePt t="31933" x="1147763" y="3867150"/>
          <p14:tracePt t="31934" x="1138238" y="3857625"/>
          <p14:tracePt t="31948" x="1104900" y="3841750"/>
          <p14:tracePt t="31951" x="1087438" y="3832225"/>
          <p14:tracePt t="31963" x="1054100" y="3824288"/>
          <p14:tracePt t="31980" x="993775" y="3798888"/>
          <p14:tracePt t="31997" x="968375" y="3790950"/>
          <p14:tracePt t="32013" x="935038" y="3781425"/>
          <p14:tracePt t="32032" x="909638" y="3781425"/>
          <p14:tracePt t="32047" x="900113" y="3781425"/>
          <p14:tracePt t="32064" x="884238" y="3781425"/>
          <p14:tracePt t="32066" x="874713" y="3781425"/>
          <p14:tracePt t="32080" x="849313" y="3781425"/>
          <p14:tracePt t="32097" x="831850" y="3781425"/>
          <p14:tracePt t="32113" x="815975" y="3781425"/>
          <p14:tracePt t="32151" x="798513" y="3773488"/>
          <p14:tracePt t="33703" x="798513" y="3763963"/>
          <p14:tracePt t="33711" x="806450" y="3763963"/>
          <p14:tracePt t="33719" x="823913" y="3763963"/>
          <p14:tracePt t="33729" x="841375" y="3763963"/>
          <p14:tracePt t="33746" x="884238" y="3763963"/>
          <p14:tracePt t="33751" x="909638" y="3763963"/>
          <p14:tracePt t="33762" x="925513" y="3763963"/>
          <p14:tracePt t="33779" x="968375" y="3763963"/>
          <p14:tracePt t="33797" x="1003300" y="3763963"/>
          <p14:tracePt t="33816" x="1019175" y="3763963"/>
          <p14:tracePt t="33829" x="1028700" y="3763963"/>
          <p14:tracePt t="33847" x="1036638" y="3763963"/>
          <p14:tracePt t="33865" x="1054100" y="3763963"/>
          <p14:tracePt t="33895" x="1062038" y="3763963"/>
          <p14:tracePt t="33912" x="1069975" y="3763963"/>
          <p14:tracePt t="33919" x="1079500" y="3763963"/>
          <p14:tracePt t="33929" x="1087438" y="3763963"/>
          <p14:tracePt t="33946" x="1095375" y="3763963"/>
          <p14:tracePt t="33962" x="1112838" y="3763963"/>
          <p14:tracePt t="33980" x="1130300" y="3763963"/>
          <p14:tracePt t="33996" x="1155700" y="3763963"/>
          <p14:tracePt t="34012" x="1189038" y="3763963"/>
          <p14:tracePt t="34029" x="1231900" y="3763963"/>
          <p14:tracePt t="34046" x="1265238" y="3763963"/>
          <p14:tracePt t="34048" x="1274763" y="3763963"/>
          <p14:tracePt t="34065" x="1290638" y="3763963"/>
          <p14:tracePt t="34080" x="1300163" y="3763963"/>
          <p14:tracePt t="34103" x="1317625" y="3763963"/>
          <p14:tracePt t="34119" x="1325563" y="3763963"/>
          <p14:tracePt t="34167" x="1333500" y="3763963"/>
          <p14:tracePt t="34472" x="1350963" y="3763963"/>
          <p14:tracePt t="34481" x="1358900" y="3763963"/>
          <p14:tracePt t="34487" x="1376363" y="3763963"/>
          <p14:tracePt t="34497" x="1384300" y="3763963"/>
          <p14:tracePt t="34512" x="1419225" y="3763963"/>
          <p14:tracePt t="34529" x="1462088" y="3763963"/>
          <p14:tracePt t="34546" x="1477963" y="3763963"/>
          <p14:tracePt t="34562" x="1528763" y="3763963"/>
          <p14:tracePt t="34579" x="1589088" y="3763963"/>
          <p14:tracePt t="34595" x="1622425" y="3763963"/>
          <p14:tracePt t="34614" x="1741488" y="3763963"/>
          <p14:tracePt t="34629" x="1801813" y="3763963"/>
          <p14:tracePt t="34645" x="1911350" y="3763963"/>
          <p14:tracePt t="34667" x="2030413" y="3763963"/>
          <p14:tracePt t="34679" x="2055813" y="3763963"/>
          <p14:tracePt t="34696" x="2098675" y="3763963"/>
          <p14:tracePt t="34712" x="2157413" y="3763963"/>
          <p14:tracePt t="34729" x="2192338" y="3763963"/>
          <p14:tracePt t="34747" x="2217738" y="3763963"/>
          <p14:tracePt t="34763" x="2235200" y="3763963"/>
          <p14:tracePt t="34779" x="2243138" y="3763963"/>
          <p14:tracePt t="34795" x="2251075" y="3763963"/>
          <p14:tracePt t="34812" x="2268538" y="3763963"/>
          <p14:tracePt t="34829" x="2293938" y="3763963"/>
          <p14:tracePt t="34848" x="2319338" y="3763963"/>
          <p14:tracePt t="34865" x="2327275" y="3763963"/>
          <p14:tracePt t="34881" x="2344738" y="3763963"/>
          <p14:tracePt t="34898" x="2362200" y="3763963"/>
          <p14:tracePt t="34912" x="2379663" y="3763963"/>
          <p14:tracePt t="34928" x="2387600" y="3763963"/>
          <p14:tracePt t="34945" x="2405063" y="3763963"/>
          <p14:tracePt t="34962" x="2430463" y="3763963"/>
          <p14:tracePt t="34979" x="2455863" y="3763963"/>
          <p14:tracePt t="34999" x="2463800" y="3763963"/>
          <p14:tracePt t="35023" x="2481263" y="3763963"/>
          <p14:tracePt t="35055" x="2489200" y="3763963"/>
          <p14:tracePt t="35103" x="2497138" y="3763963"/>
          <p14:tracePt t="35263" x="2506663" y="3763963"/>
          <p14:tracePt t="35280" x="2514600" y="3763963"/>
          <p14:tracePt t="35335" x="2524125" y="3763963"/>
          <p14:tracePt t="35351" x="2540000" y="3763963"/>
          <p14:tracePt t="35359" x="2549525" y="3763963"/>
          <p14:tracePt t="35367" x="2557463" y="3763963"/>
          <p14:tracePt t="35379" x="2574925" y="3763963"/>
          <p14:tracePt t="35396" x="2582863" y="3763963"/>
          <p14:tracePt t="35412" x="2608263" y="3763963"/>
          <p14:tracePt t="35429" x="2641600" y="3763963"/>
          <p14:tracePt t="35445" x="2676525" y="3763963"/>
          <p14:tracePt t="35462" x="2709863" y="3763963"/>
          <p14:tracePt t="35479" x="2752725" y="3763963"/>
          <p14:tracePt t="35496" x="2820988" y="3763963"/>
          <p14:tracePt t="35498" x="2854325" y="3763963"/>
          <p14:tracePt t="35512" x="2930525" y="3763963"/>
          <p14:tracePt t="35530" x="2990850" y="3763963"/>
          <p14:tracePt t="35545" x="3049588" y="3763963"/>
          <p14:tracePt t="35562" x="3084513" y="3763963"/>
          <p14:tracePt t="35579" x="3109913" y="3763963"/>
          <p14:tracePt t="35596" x="3143250" y="3763963"/>
          <p14:tracePt t="35612" x="3186113" y="3763963"/>
          <p14:tracePt t="35628" x="3211513" y="3763963"/>
          <p14:tracePt t="35647" x="3219450" y="3763963"/>
          <p14:tracePt t="35667" x="3228975" y="3763963"/>
          <p14:tracePt t="35687" x="3236913" y="3763963"/>
          <p14:tracePt t="35714" x="3244850" y="3763963"/>
          <p14:tracePt t="35719" x="3254375" y="3763963"/>
          <p14:tracePt t="35728" x="3270250" y="3763963"/>
          <p14:tracePt t="35745" x="3287713" y="3763963"/>
          <p14:tracePt t="35762" x="3305175" y="3763963"/>
          <p14:tracePt t="35779" x="3313113" y="3763963"/>
          <p14:tracePt t="35799" x="3322638" y="3763963"/>
          <p14:tracePt t="35824" x="3330575" y="3763963"/>
          <p14:tracePt t="35831" x="3338513" y="3763963"/>
          <p14:tracePt t="35848" x="3348038" y="3763963"/>
          <p14:tracePt t="35864" x="3355975" y="3763963"/>
          <p14:tracePt t="35879" x="3363913" y="3763963"/>
          <p14:tracePt t="35895" x="3381375" y="3763963"/>
          <p14:tracePt t="35912" x="3414713" y="3763963"/>
          <p14:tracePt t="35951" x="3432175" y="3763963"/>
          <p14:tracePt t="35967" x="3441700" y="3763963"/>
          <p14:tracePt t="35976" x="3441700" y="3756025"/>
          <p14:tracePt t="35999" x="3449638" y="3756025"/>
          <p14:tracePt t="36039" x="3467100" y="3756025"/>
          <p14:tracePt t="36367" x="3467100" y="3748088"/>
          <p14:tracePt t="37472" x="3441700" y="3748088"/>
          <p14:tracePt t="37479" x="3432175" y="3748088"/>
          <p14:tracePt t="37487" x="3414713" y="3748088"/>
          <p14:tracePt t="37513" x="3406775" y="3748088"/>
          <p14:tracePt t="37535" x="3398838" y="3748088"/>
          <p14:tracePt t="37551" x="3389313" y="3748088"/>
          <p14:tracePt t="41520" x="3381375" y="3748088"/>
          <p14:tracePt t="41529" x="3363913" y="3748088"/>
          <p14:tracePt t="41535" x="3355975" y="3748088"/>
          <p14:tracePt t="41547" x="3338513" y="3748088"/>
          <p14:tracePt t="41561" x="3330575" y="3748088"/>
          <p14:tracePt t="41562" x="3322638" y="3748088"/>
          <p14:tracePt t="41583" x="3313113" y="3748088"/>
          <p14:tracePt t="41607" x="3305175" y="3748088"/>
          <p14:tracePt t="42078" x="3287713" y="3748088"/>
          <p14:tracePt t="48807" x="3287713" y="3738563"/>
          <p14:tracePt t="53064" x="3287713" y="3730625"/>
          <p14:tracePt t="53073" x="3279775" y="3730625"/>
          <p14:tracePt t="53090" x="3262313" y="3722688"/>
          <p14:tracePt t="53112" x="3236913" y="3713163"/>
          <p14:tracePt t="53119" x="3211513" y="3713163"/>
          <p14:tracePt t="53127" x="3211513" y="3705225"/>
          <p14:tracePt t="53138" x="3203575" y="3705225"/>
          <p14:tracePt t="53154" x="3178175" y="3705225"/>
          <p14:tracePt t="53170" x="3143250" y="3705225"/>
          <p14:tracePt t="53188" x="3092450" y="3705225"/>
          <p14:tracePt t="53204" x="3059113" y="3705225"/>
          <p14:tracePt t="53221" x="2990850" y="3705225"/>
          <p14:tracePt t="53237" x="2922588" y="3713163"/>
          <p14:tracePt t="53255" x="2786063" y="3713163"/>
          <p14:tracePt t="53272" x="2744788" y="3713163"/>
          <p14:tracePt t="53273" x="2701925" y="3713163"/>
          <p14:tracePt t="53289" x="2641600" y="3722688"/>
          <p14:tracePt t="53290" x="2600325" y="3722688"/>
          <p14:tracePt t="53303" x="2489200" y="3748088"/>
          <p14:tracePt t="53321" x="2413000" y="3756025"/>
          <p14:tracePt t="53337" x="2327275" y="3773488"/>
          <p14:tracePt t="53354" x="2174875" y="3798888"/>
          <p14:tracePt t="53371" x="1979613" y="3824288"/>
          <p14:tracePt t="53387" x="1749425" y="3857625"/>
          <p14:tracePt t="53404" x="1520825" y="3883025"/>
          <p14:tracePt t="53420" x="1376363" y="3908425"/>
          <p14:tracePt t="53437" x="1290638" y="3917950"/>
          <p14:tracePt t="53455" x="1173163" y="3960813"/>
          <p14:tracePt t="53471" x="1147763" y="3968750"/>
          <p14:tracePt t="53487" x="1044575" y="4002088"/>
          <p14:tracePt t="53503" x="874713" y="4052888"/>
          <p14:tracePt t="53520" x="755650" y="4070350"/>
          <p14:tracePt t="53537" x="696913" y="4095750"/>
          <p14:tracePt t="53553" x="636588" y="4113213"/>
          <p14:tracePt t="53570" x="628650" y="4121150"/>
          <p14:tracePt t="53586" x="603250" y="4138613"/>
          <p14:tracePt t="53603" x="577850" y="4146550"/>
          <p14:tracePt t="53620" x="552450" y="4171950"/>
          <p14:tracePt t="53636" x="509588" y="4181475"/>
          <p14:tracePt t="53653" x="492125" y="4206875"/>
          <p14:tracePt t="53672" x="458788" y="4232275"/>
          <p14:tracePt t="53688" x="450850" y="4240213"/>
          <p14:tracePt t="53703" x="441325" y="4249738"/>
          <p14:tracePt t="53720" x="433388" y="4249738"/>
          <p14:tracePt t="53736" x="415925" y="4265613"/>
          <p14:tracePt t="53758" x="415925" y="4275138"/>
          <p14:tracePt t="53770" x="400050" y="4275138"/>
          <p14:tracePt t="56991" x="407988" y="4275138"/>
          <p14:tracePt t="57007" x="425450" y="4275138"/>
          <p14:tracePt t="57023" x="433388" y="4275138"/>
          <p14:tracePt t="57055" x="441325" y="4275138"/>
          <p14:tracePt t="57064" x="458788" y="4275138"/>
          <p14:tracePt t="57078" x="466725" y="4275138"/>
          <p14:tracePt t="57087" x="476250" y="4275138"/>
          <p14:tracePt t="57104" x="501650" y="4275138"/>
          <p14:tracePt t="57118" x="509588" y="4275138"/>
          <p14:tracePt t="57135" x="527050" y="4275138"/>
          <p14:tracePt t="57152" x="560388" y="4275138"/>
          <p14:tracePt t="57175" x="569913" y="4275138"/>
          <p14:tracePt t="57191" x="585788" y="4275138"/>
          <p14:tracePt t="57202" x="585788" y="4265613"/>
          <p14:tracePt t="57231" x="595313" y="4265613"/>
          <p14:tracePt t="57248" x="603250" y="4265613"/>
          <p14:tracePt t="57271" x="611188" y="4265613"/>
          <p14:tracePt t="57288" x="620713" y="4265613"/>
          <p14:tracePt t="57295" x="628650" y="4257675"/>
          <p14:tracePt t="57319" x="646113" y="4257675"/>
          <p14:tracePt t="57328" x="654050" y="4257675"/>
          <p14:tracePt t="57337" x="661988" y="4249738"/>
          <p14:tracePt t="57357" x="688975" y="4249738"/>
          <p14:tracePt t="57368" x="714375" y="4249738"/>
          <p14:tracePt t="57385" x="730250" y="4240213"/>
          <p14:tracePt t="57401" x="755650" y="4232275"/>
          <p14:tracePt t="57418" x="781050" y="4224338"/>
          <p14:tracePt t="57435" x="798513" y="4224338"/>
          <p14:tracePt t="57452" x="815975" y="4224338"/>
          <p14:tracePt t="57468" x="841375" y="4224338"/>
          <p14:tracePt t="57485" x="858838" y="4224338"/>
          <p14:tracePt t="57503" x="874713" y="4206875"/>
          <p14:tracePt t="57504" x="884238" y="4206875"/>
          <p14:tracePt t="57520" x="892175" y="4206875"/>
          <p14:tracePt t="57537" x="909638" y="4206875"/>
          <p14:tracePt t="57554" x="917575" y="4197350"/>
          <p14:tracePt t="57584" x="925513" y="4197350"/>
          <p14:tracePt t="57608" x="942975" y="4197350"/>
          <p14:tracePt t="57671" x="950913" y="4197350"/>
          <p14:tracePt t="57687" x="960438" y="4197350"/>
          <p14:tracePt t="57703" x="968375" y="4197350"/>
          <p14:tracePt t="57720" x="976313" y="4189413"/>
          <p14:tracePt t="57737" x="985838" y="4189413"/>
          <p14:tracePt t="57758" x="1003300" y="4189413"/>
          <p14:tracePt t="57791" x="1011238" y="4189413"/>
          <p14:tracePt t="57848" x="1019175" y="4189413"/>
          <p14:tracePt t="57855" x="1028700" y="4189413"/>
          <p14:tracePt t="57911" x="1036638" y="4189413"/>
          <p14:tracePt t="57936" x="1054100" y="4181475"/>
          <p14:tracePt t="57943" x="1054100" y="4171950"/>
          <p14:tracePt t="57952" x="1062038" y="4171950"/>
          <p14:tracePt t="57968" x="1079500" y="4164013"/>
          <p14:tracePt t="57985" x="1087438" y="4164013"/>
          <p14:tracePt t="58003" x="1104900" y="4164013"/>
          <p14:tracePt t="58018" x="1112838" y="4164013"/>
          <p14:tracePt t="58055" x="1120775" y="4164013"/>
          <p14:tracePt t="58087" x="1130300" y="4164013"/>
          <p14:tracePt t="58127" x="1138238" y="4164013"/>
          <p14:tracePt t="58136" x="1147763" y="4164013"/>
          <p14:tracePt t="58143" x="1155700" y="4164013"/>
          <p14:tracePt t="58151" x="1163638" y="4164013"/>
          <p14:tracePt t="58168" x="1173163" y="4156075"/>
          <p14:tracePt t="58191" x="1189038" y="4156075"/>
          <p14:tracePt t="58231" x="1198563" y="4156075"/>
          <p14:tracePt t="58238" x="1206500" y="4156075"/>
          <p14:tracePt t="58252" x="1214438" y="4156075"/>
          <p14:tracePt t="58268" x="1231900" y="4138613"/>
          <p14:tracePt t="58287" x="1239838" y="4138613"/>
          <p14:tracePt t="58311" x="1249363" y="4138613"/>
          <p14:tracePt t="58346" x="1257300" y="4138613"/>
          <p14:tracePt t="58354" x="1265238" y="4138613"/>
          <p14:tracePt t="58375" x="1274763" y="4138613"/>
          <p14:tracePt t="58398" x="1282700" y="4138613"/>
          <p14:tracePt t="58408" x="1290638" y="4138613"/>
          <p14:tracePt t="58431" x="1300163" y="4138613"/>
          <p14:tracePt t="58463" x="1317625" y="4138613"/>
          <p14:tracePt t="58586" x="1325563" y="4138613"/>
          <p14:tracePt t="59185" x="1333500" y="4146550"/>
          <p14:tracePt t="62527" x="1384300" y="4079875"/>
          <p14:tracePt t="62535" x="1520825" y="3824288"/>
          <p14:tracePt t="62543" x="1784350" y="3390900"/>
          <p14:tracePt t="62551" x="2030413" y="3094038"/>
          <p14:tracePt t="62567" x="2506663" y="2719388"/>
          <p14:tracePt t="62585" x="2897188" y="2422525"/>
          <p14:tracePt t="62599" x="3049588" y="2303463"/>
          <p14:tracePt t="62616" x="3092450" y="2268538"/>
          <p14:tracePt t="62655" x="3109913" y="2268538"/>
          <p14:tracePt t="62671" x="3143250" y="2235200"/>
          <p14:tracePt t="62678" x="3194050" y="2209800"/>
          <p14:tracePt t="62687" x="3244850" y="2166938"/>
          <p14:tracePt t="62699" x="3297238" y="2133600"/>
          <p14:tracePt t="62716" x="3500438" y="2082800"/>
          <p14:tracePt t="62733" x="3738563" y="2047875"/>
          <p14:tracePt t="62749" x="3925888" y="2022475"/>
          <p14:tracePt t="62766" x="4010025" y="2014538"/>
          <p14:tracePt t="62838" x="4035425" y="2014538"/>
          <p14:tracePt t="62847" x="4060825" y="2014538"/>
          <p14:tracePt t="62855" x="4154488" y="2055813"/>
          <p14:tracePt t="62868" x="4281488" y="2108200"/>
          <p14:tracePt t="62886" x="4545013" y="2252663"/>
          <p14:tracePt t="62887" x="4656138" y="2328863"/>
          <p14:tracePt t="62905" x="4775200" y="2438400"/>
          <p14:tracePt t="62916" x="4800600" y="2516188"/>
          <p14:tracePt t="62933" x="4859338" y="2643188"/>
          <p14:tracePt t="62949" x="4884738" y="2778125"/>
          <p14:tracePt t="62967" x="4902200" y="2881313"/>
          <p14:tracePt t="62983" x="4927600" y="2922588"/>
          <p14:tracePt t="62999" x="4945063" y="2949575"/>
          <p14:tracePt t="63016" x="4978400" y="2990850"/>
          <p14:tracePt t="63033" x="5003800" y="3033713"/>
          <p14:tracePt t="63049" x="5013325" y="3076575"/>
          <p14:tracePt t="63066" x="5038725" y="3160713"/>
          <p14:tracePt t="63083" x="5054600" y="3238500"/>
          <p14:tracePt t="63099" x="5097463" y="3348038"/>
          <p14:tracePt t="63116" x="5140325" y="3459163"/>
          <p14:tracePt t="63136" x="5165725" y="3568700"/>
          <p14:tracePt t="63150" x="5183188" y="3611563"/>
          <p14:tracePt t="63152" x="5199063" y="3679825"/>
          <p14:tracePt t="63168" x="5241925" y="3798888"/>
          <p14:tracePt t="63185" x="5284788" y="3943350"/>
          <p14:tracePt t="63199" x="5292725" y="3994150"/>
          <p14:tracePt t="63217" x="5343525" y="4113213"/>
          <p14:tracePt t="63233" x="5343525" y="4146550"/>
          <p14:tracePt t="63249" x="5343525" y="4156075"/>
          <p14:tracePt t="63266" x="5353050" y="4171950"/>
          <p14:tracePt t="63283" x="5360988" y="4171950"/>
          <p14:tracePt t="63299" x="5411788" y="4189413"/>
          <p14:tracePt t="63316" x="5446713" y="4197350"/>
          <p14:tracePt t="63333" x="5513388" y="4232275"/>
          <p14:tracePt t="63349" x="5591175" y="4283075"/>
          <p14:tracePt t="63368" x="5837238" y="4410075"/>
          <p14:tracePt t="63388" x="5964238" y="4460875"/>
          <p14:tracePt t="63401" x="6040438" y="4478338"/>
          <p14:tracePt t="63420" x="6083300" y="4478338"/>
          <p14:tracePt t="63423" x="6100763" y="4478338"/>
          <p14:tracePt t="63436" x="6108700" y="4478338"/>
          <p14:tracePt t="63449" x="6134100" y="4478338"/>
          <p14:tracePt t="63471" x="6142038" y="4478338"/>
          <p14:tracePt t="63483" x="6151563" y="4478338"/>
          <p14:tracePt t="63499" x="6184900" y="4478338"/>
          <p14:tracePt t="63516" x="6219825" y="4478338"/>
          <p14:tracePt t="63533" x="6261100" y="4478338"/>
          <p14:tracePt t="63549" x="6278563" y="4478338"/>
          <p14:tracePt t="63570" x="6303963" y="4470400"/>
          <p14:tracePt t="63585" x="6321425" y="4452938"/>
          <p14:tracePt t="63655" x="6321425" y="4445000"/>
          <p14:tracePt t="63664" x="6303963" y="4445000"/>
          <p14:tracePt t="63672" x="6278563" y="4445000"/>
          <p14:tracePt t="63684" x="6235700" y="4445000"/>
          <p14:tracePt t="63702" x="6134100" y="4445000"/>
          <p14:tracePt t="63704" x="6091238" y="4445000"/>
          <p14:tracePt t="63716" x="6015038" y="4445000"/>
          <p14:tracePt t="63733" x="5905500" y="4445000"/>
          <p14:tracePt t="63749" x="5718175" y="4445000"/>
          <p14:tracePt t="63767" x="5472113" y="4445000"/>
          <p14:tracePt t="63784" x="5386388" y="4445000"/>
          <p14:tracePt t="63785" x="5327650" y="4435475"/>
          <p14:tracePt t="63800" x="5302250" y="4427538"/>
          <p14:tracePt t="63816" x="5259388" y="4427538"/>
          <p14:tracePt t="63832" x="5224463" y="4419600"/>
          <p14:tracePt t="63849" x="5216525" y="4410075"/>
          <p14:tracePt t="63866" x="5199063" y="4410075"/>
          <p14:tracePt t="63883" x="5191125" y="4410075"/>
          <p14:tracePt t="63899" x="5183188" y="4410075"/>
          <p14:tracePt t="63918" x="5173663" y="4402138"/>
          <p14:tracePt t="63943" x="5165725" y="4402138"/>
          <p14:tracePt t="63951" x="5148263" y="4394200"/>
          <p14:tracePt t="63967" x="5114925" y="4394200"/>
          <p14:tracePt t="63983" x="5089525" y="4376738"/>
          <p14:tracePt t="64001" x="4987925" y="4376738"/>
          <p14:tracePt t="64018" x="4859338" y="4376738"/>
          <p14:tracePt t="64032" x="4783138" y="4368800"/>
          <p14:tracePt t="64049" x="4740275" y="4359275"/>
          <p14:tracePt t="64066" x="4724400" y="4359275"/>
          <p14:tracePt t="64082" x="4706938" y="4359275"/>
          <p14:tracePt t="64099" x="4699000" y="4359275"/>
          <p14:tracePt t="64159" x="4689475" y="4359275"/>
          <p14:tracePt t="64168" x="4689475" y="4368800"/>
          <p14:tracePt t="64175" x="4689475" y="4402138"/>
          <p14:tracePt t="64184" x="4706938" y="4419600"/>
          <p14:tracePt t="64201" x="4791075" y="4470400"/>
          <p14:tracePt t="64216" x="4894263" y="4478338"/>
          <p14:tracePt t="64232" x="5029200" y="4503738"/>
          <p14:tracePt t="64249" x="5157788" y="4513263"/>
          <p14:tracePt t="64266" x="5318125" y="4521200"/>
          <p14:tracePt t="64282" x="5513388" y="4529138"/>
          <p14:tracePt t="64299" x="5700713" y="4529138"/>
          <p14:tracePt t="64316" x="5845175" y="4495800"/>
          <p14:tracePt t="64333" x="5946775" y="4435475"/>
          <p14:tracePt t="64349" x="6015038" y="4351338"/>
          <p14:tracePt t="64366" x="6100763" y="4257675"/>
          <p14:tracePt t="64383" x="6126163" y="4214813"/>
          <p14:tracePt t="64385" x="6142038" y="4181475"/>
          <p14:tracePt t="64399" x="6142038" y="4164013"/>
          <p14:tracePt t="64415" x="6167438" y="4052888"/>
          <p14:tracePt t="64432" x="6176963" y="3951288"/>
          <p14:tracePt t="64451" x="6176963" y="3763963"/>
          <p14:tracePt t="64468" x="6159500" y="3619500"/>
          <p14:tracePt t="64471" x="6151563" y="3568700"/>
          <p14:tracePt t="64487" x="6126163" y="3543300"/>
          <p14:tracePt t="64498" x="6116638" y="3535363"/>
          <p14:tracePt t="64516" x="6091238" y="3517900"/>
          <p14:tracePt t="64533" x="6040438" y="3509963"/>
          <p14:tracePt t="64548" x="5905500" y="3502025"/>
          <p14:tracePt t="64566" x="5708650" y="3502025"/>
          <p14:tracePt t="64584" x="5353050" y="3484563"/>
          <p14:tracePt t="64600" x="5224463" y="3484563"/>
          <p14:tracePt t="64601" x="5114925" y="3467100"/>
          <p14:tracePt t="64616" x="4995863" y="3467100"/>
          <p14:tracePt t="64632" x="4783138" y="3467100"/>
          <p14:tracePt t="64649" x="4749800" y="3467100"/>
          <p14:tracePt t="64665" x="4699000" y="3475038"/>
          <p14:tracePt t="64682" x="4681538" y="3475038"/>
          <p14:tracePt t="64699" x="4646613" y="3527425"/>
          <p14:tracePt t="64715" x="4638675" y="3578225"/>
          <p14:tracePt t="64732" x="4630738" y="3646488"/>
          <p14:tracePt t="64749" x="4613275" y="3705225"/>
          <p14:tracePt t="64768" x="4595813" y="3875088"/>
          <p14:tracePt t="64783" x="4579938" y="3960813"/>
          <p14:tracePt t="64785" x="4562475" y="4062413"/>
          <p14:tracePt t="64799" x="4545013" y="4146550"/>
          <p14:tracePt t="64815" x="4537075" y="4308475"/>
          <p14:tracePt t="64832" x="4537075" y="4445000"/>
          <p14:tracePt t="64849" x="4537075" y="4486275"/>
          <p14:tracePt t="64865" x="4570413" y="4546600"/>
          <p14:tracePt t="64882" x="4638675" y="4605338"/>
          <p14:tracePt t="64899" x="4673600" y="4648200"/>
          <p14:tracePt t="64916" x="4714875" y="4683125"/>
          <p14:tracePt t="64932" x="4775200" y="4708525"/>
          <p14:tracePt t="64952" x="4902200" y="4708525"/>
          <p14:tracePt t="64968" x="5038725" y="4673600"/>
          <p14:tracePt t="64984" x="5216525" y="4597400"/>
          <p14:tracePt t="65000" x="5284788" y="4564063"/>
          <p14:tracePt t="65001" x="5368925" y="4529138"/>
          <p14:tracePt t="65018" x="5522913" y="4452938"/>
          <p14:tracePt t="65032" x="5607050" y="4384675"/>
          <p14:tracePt t="65049" x="5683250" y="4341813"/>
          <p14:tracePt t="65065" x="5743575" y="4275138"/>
          <p14:tracePt t="65082" x="5811838" y="4171950"/>
          <p14:tracePt t="65099" x="5870575" y="4079875"/>
          <p14:tracePt t="65115" x="5913438" y="3943350"/>
          <p14:tracePt t="65132" x="5938838" y="3824288"/>
          <p14:tracePt t="65149" x="5938838" y="3705225"/>
          <p14:tracePt t="65165" x="5938838" y="3636963"/>
          <p14:tracePt t="65184" x="5921375" y="3560763"/>
          <p14:tracePt t="65186" x="5921375" y="3552825"/>
          <p14:tracePt t="65199" x="5913438" y="3543300"/>
          <p14:tracePt t="65200" x="5905500" y="3527425"/>
          <p14:tracePt t="65216" x="5888038" y="3517900"/>
          <p14:tracePt t="65218" x="5880100" y="3509963"/>
          <p14:tracePt t="65232" x="5811838" y="3492500"/>
          <p14:tracePt t="65249" x="5667375" y="3492500"/>
          <p14:tracePt t="65268" x="5403850" y="3492500"/>
          <p14:tracePt t="65282" x="5013325" y="3527425"/>
          <p14:tracePt t="65300" x="4468813" y="3662363"/>
          <p14:tracePt t="65315" x="4086225" y="3713163"/>
          <p14:tracePt t="65332" x="3967163" y="3730625"/>
          <p14:tracePt t="65348" x="3959225" y="3730625"/>
          <p14:tracePt t="65391" x="3951288" y="3738563"/>
          <p14:tracePt t="65401" x="3951288" y="3756025"/>
          <p14:tracePt t="65407" x="3951288" y="3798888"/>
          <p14:tracePt t="65416" x="3951288" y="3824288"/>
          <p14:tracePt t="65432" x="3951288" y="3883025"/>
          <p14:tracePt t="65448" x="3984625" y="3986213"/>
          <p14:tracePt t="65465" x="4086225" y="4146550"/>
          <p14:tracePt t="65481" x="4214813" y="4316413"/>
          <p14:tracePt t="65498" x="4400550" y="4513263"/>
          <p14:tracePt t="65518" x="4595813" y="4673600"/>
          <p14:tracePt t="65519" x="4706938" y="4733925"/>
          <p14:tracePt t="65533" x="4757738" y="4775200"/>
          <p14:tracePt t="65536" x="4775200" y="4784725"/>
          <p14:tracePt t="65548" x="4783138" y="4784725"/>
          <p14:tracePt t="65565" x="4791075" y="4784725"/>
          <p14:tracePt t="65582" x="4808538" y="4775200"/>
          <p14:tracePt t="65599" x="4851400" y="4716463"/>
          <p14:tracePt t="65615" x="4919663" y="4605338"/>
          <p14:tracePt t="65632" x="5054600" y="4478338"/>
          <p14:tracePt t="65648" x="5114925" y="4410075"/>
          <p14:tracePt t="65665" x="5148263" y="4376738"/>
          <p14:tracePt t="65682" x="5165725" y="4341813"/>
          <p14:tracePt t="65698" x="5191125" y="4316413"/>
          <p14:tracePt t="65715" x="5199063" y="4300538"/>
          <p14:tracePt t="65732" x="5224463" y="4283075"/>
          <p14:tracePt t="65749" x="5241925" y="4257675"/>
          <p14:tracePt t="65765" x="5267325" y="4232275"/>
          <p14:tracePt t="65782" x="5267325" y="4214813"/>
          <p14:tracePt t="65799" x="5276850" y="4206875"/>
          <p14:tracePt t="66152" x="5276850" y="4197350"/>
          <p14:tracePt t="67007" x="5276850" y="4206875"/>
          <p14:tracePt t="67040" x="5276850" y="4214813"/>
          <p14:tracePt t="67072" x="5276850" y="4224338"/>
          <p14:tracePt t="67087" x="5267325" y="4232275"/>
          <p14:tracePt t="67119" x="5259388" y="4249738"/>
          <p14:tracePt t="67255" x="5249863" y="4257675"/>
          <p14:tracePt t="67335" x="5249863" y="4275138"/>
          <p14:tracePt t="67735" x="5241925" y="4275138"/>
          <p14:tracePt t="67743" x="5233988" y="4275138"/>
          <p14:tracePt t="67751" x="5216525" y="4275138"/>
          <p14:tracePt t="67764" x="5191125" y="4275138"/>
          <p14:tracePt t="67782" x="5157788" y="4275138"/>
          <p14:tracePt t="67798" x="5132388" y="4275138"/>
          <p14:tracePt t="67814" x="5122863" y="4275138"/>
          <p14:tracePt t="69952" x="5106988" y="4275138"/>
          <p14:tracePt t="69967" x="5097463" y="4275138"/>
          <p14:tracePt t="70056" x="5089525" y="4275138"/>
          <p14:tracePt t="70215" x="5080000" y="4275138"/>
          <p14:tracePt t="70231" x="5072063" y="4275138"/>
          <p14:tracePt t="70239" x="5064125" y="4275138"/>
          <p14:tracePt t="70431" x="5054600" y="4283075"/>
          <p14:tracePt t="70895" x="5038725" y="4283075"/>
          <p14:tracePt t="70918" x="5029200" y="4283075"/>
          <p14:tracePt t="70927" x="5021263" y="4283075"/>
          <p14:tracePt t="70944" x="5003800" y="4283075"/>
          <p14:tracePt t="70966" x="4995863" y="4283075"/>
          <p14:tracePt t="70975" x="4987925" y="4283075"/>
          <p14:tracePt t="70990" x="4978400" y="4283075"/>
          <p14:tracePt t="70998" x="4970463" y="4283075"/>
          <p14:tracePt t="71013" x="4962525" y="4283075"/>
          <p14:tracePt t="71031" x="4953000" y="4283075"/>
          <p14:tracePt t="71047" x="4935538" y="4291013"/>
          <p14:tracePt t="71047" x="4927600" y="4291013"/>
          <p14:tracePt t="71064" x="4894263" y="4291013"/>
          <p14:tracePt t="71079" x="4876800" y="4291013"/>
          <p14:tracePt t="71096" x="4826000" y="4291013"/>
          <p14:tracePt t="71112" x="4800600" y="4291013"/>
          <p14:tracePt t="71151" x="4791075" y="4291013"/>
          <p14:tracePt t="71166" x="4775200" y="4300538"/>
          <p14:tracePt t="71439" x="4775200" y="4316413"/>
          <p14:tracePt t="71447" x="4783138" y="4316413"/>
          <p14:tracePt t="71455" x="4791075" y="4316413"/>
          <p14:tracePt t="71464" x="4800600" y="4316413"/>
          <p14:tracePt t="71479" x="4826000" y="4325938"/>
          <p14:tracePt t="71495" x="4902200" y="4333875"/>
          <p14:tracePt t="71514" x="4945063" y="4351338"/>
          <p14:tracePt t="71529" x="4978400" y="4351338"/>
          <p14:tracePt t="71545" x="4987925" y="4351338"/>
          <p14:tracePt t="71562" x="5013325" y="4351338"/>
          <p14:tracePt t="71579" x="5038725" y="4351338"/>
          <p14:tracePt t="71596" x="5046663" y="4351338"/>
          <p14:tracePt t="71612" x="5072063" y="4351338"/>
          <p14:tracePt t="71629" x="5089525" y="4351338"/>
          <p14:tracePt t="71647" x="5114925" y="4351338"/>
          <p14:tracePt t="71648" x="5132388" y="4351338"/>
          <p14:tracePt t="71665" x="5148263" y="4351338"/>
          <p14:tracePt t="71681" x="5173663" y="4351338"/>
          <p14:tracePt t="71703" x="5183188" y="4351338"/>
          <p14:tracePt t="71727" x="5191125" y="4351338"/>
          <p14:tracePt t="71783" x="5199063" y="4351338"/>
          <p14:tracePt t="164919" x="5191125" y="4351338"/>
          <p14:tracePt t="164927" x="5173663" y="4351338"/>
          <p14:tracePt t="165151" x="5165725" y="4341813"/>
          <p14:tracePt t="165159" x="5165725" y="4325938"/>
          <p14:tracePt t="165171" x="5157788" y="4316413"/>
          <p14:tracePt t="165188" x="5064125" y="4197350"/>
          <p14:tracePt t="165204" x="4884738" y="3883025"/>
          <p14:tracePt t="165221" x="4646613" y="3408363"/>
          <p14:tracePt t="165238" x="4537075" y="2982913"/>
          <p14:tracePt t="165258" x="4529138" y="2805113"/>
          <p14:tracePt t="165272" x="4511675" y="2770188"/>
          <p14:tracePt t="165290" x="4503738" y="2770188"/>
          <p14:tracePt t="165310" x="4410075" y="2770188"/>
          <p14:tracePt t="165310" x="4306888" y="2770188"/>
          <p14:tracePt t="165320" x="4179888" y="2719388"/>
          <p14:tracePt t="165338" x="3814763" y="2651125"/>
          <p14:tracePt t="165354" x="3117850" y="2566988"/>
          <p14:tracePt t="165371" x="2481263" y="2481263"/>
          <p14:tracePt t="165388" x="1936750" y="2413000"/>
          <p14:tracePt t="165404" x="1358900" y="2328863"/>
          <p14:tracePt t="165421" x="1104900" y="2328863"/>
          <p14:tracePt t="165437" x="1011238" y="2311400"/>
          <p14:tracePt t="165472" x="1011238" y="2286000"/>
          <p14:tracePt t="165479" x="1054100" y="2192338"/>
          <p14:tracePt t="165490" x="1155700" y="2047875"/>
          <p14:tracePt t="165505" x="1452563" y="1657350"/>
          <p14:tracePt t="165521" x="1665288" y="1317625"/>
          <p14:tracePt t="165538" x="1766888" y="1036638"/>
          <p14:tracePt t="165554" x="1792288" y="823913"/>
          <p14:tracePt t="165571" x="1792288" y="722313"/>
          <p14:tracePt t="165588" x="1741488" y="620713"/>
          <p14:tracePt t="165608" x="1343025" y="365125"/>
          <p14:tracePt t="165621" x="1054100" y="1873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Maintain insurer solvency</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2025355"/>
            <a:ext cx="11750625" cy="3074624"/>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Insurance regulation is necessary to maintain the solvency of insurers. Solvency is important for several reasons.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First, premiums are paid in advance, but the period of protection extends into the future.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A second reason is that</a:t>
            </a:r>
            <a:r>
              <a:rPr lang="ar-YE" sz="2000" dirty="0">
                <a:solidFill>
                  <a:srgbClr val="000000"/>
                </a:solidFill>
                <a:latin typeface="QuaySansITCPro-Book"/>
              </a:rPr>
              <a:t> </a:t>
            </a:r>
            <a:r>
              <a:rPr lang="en-US" sz="2000" dirty="0">
                <a:solidFill>
                  <a:srgbClr val="000000"/>
                </a:solidFill>
                <a:latin typeface="QuaySansITCPro-Book"/>
              </a:rPr>
              <a:t>individuals are exposed to great economic insecurity</a:t>
            </a:r>
            <a:r>
              <a:rPr lang="ar-YE" sz="2000" dirty="0">
                <a:solidFill>
                  <a:srgbClr val="000000"/>
                </a:solidFill>
                <a:latin typeface="QuaySansITCPro-Book"/>
              </a:rPr>
              <a:t> </a:t>
            </a:r>
            <a:r>
              <a:rPr lang="en-US" sz="2000" dirty="0">
                <a:solidFill>
                  <a:srgbClr val="000000"/>
                </a:solidFill>
                <a:latin typeface="QuaySansITCPro-Book"/>
              </a:rPr>
              <a:t>if insurers fail and outstanding claims are not paid.</a:t>
            </a:r>
            <a:endParaRPr lang="ar-YE" sz="2000" dirty="0">
              <a:solidFill>
                <a:srgbClr val="00000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000" dirty="0">
                <a:solidFill>
                  <a:srgbClr val="000000"/>
                </a:solidFill>
                <a:latin typeface="QuaySansITCPro-Book"/>
              </a:rPr>
              <a:t> </a:t>
            </a:r>
            <a:r>
              <a:rPr lang="en-US" sz="2000" dirty="0">
                <a:solidFill>
                  <a:srgbClr val="000000"/>
                </a:solidFill>
                <a:latin typeface="QuaySansITCPro-Book"/>
              </a:rPr>
              <a:t>Finally, when insurers become insolvent, certain</a:t>
            </a:r>
            <a:r>
              <a:rPr lang="ar-YE" sz="2000" dirty="0">
                <a:solidFill>
                  <a:srgbClr val="000000"/>
                </a:solidFill>
                <a:latin typeface="QuaySansITCPro-Book"/>
              </a:rPr>
              <a:t> </a:t>
            </a:r>
            <a:r>
              <a:rPr lang="en-US" sz="2000" dirty="0">
                <a:solidFill>
                  <a:srgbClr val="000000"/>
                </a:solidFill>
                <a:latin typeface="QuaySansITCPro-Book"/>
              </a:rPr>
              <a:t>social and economic costs are incurred.</a:t>
            </a:r>
          </a:p>
        </p:txBody>
      </p:sp>
    </p:spTree>
    <p:extLst>
      <p:ext uri="{BB962C8B-B14F-4D97-AF65-F5344CB8AC3E}">
        <p14:creationId xmlns:p14="http://schemas.microsoft.com/office/powerpoint/2010/main" val="3944963008"/>
      </p:ext>
    </p:extLst>
  </p:cSld>
  <p:clrMapOvr>
    <a:masterClrMapping/>
  </p:clrMapOvr>
  <mc:AlternateContent xmlns:mc="http://schemas.openxmlformats.org/markup-compatibility/2006" xmlns:p14="http://schemas.microsoft.com/office/powerpoint/2010/main">
    <mc:Choice Requires="p14">
      <p:transition spd="slow" p14:dur="2000" advTm="131031"/>
    </mc:Choice>
    <mc:Fallback xmlns="">
      <p:transition spd="slow" advTm="131031"/>
    </mc:Fallback>
  </mc:AlternateContent>
  <p:extLst>
    <p:ext uri="{3A86A75C-4F4B-4683-9AE1-C65F6400EC91}">
      <p14:laserTraceLst xmlns:p14="http://schemas.microsoft.com/office/powerpoint/2010/main">
        <p14:tracePtLst>
          <p14:tracePt t="18564" x="3638550" y="6248400"/>
          <p14:tracePt t="18714" x="2828925" y="6772275"/>
          <p14:tracePt t="18726" x="2828925" y="6670675"/>
          <p14:tracePt t="18728" x="2828925" y="6561138"/>
          <p14:tracePt t="18743" x="2846388" y="6416675"/>
          <p14:tracePt t="18760" x="2940050" y="5770563"/>
          <p14:tracePt t="18761" x="3008313" y="5208588"/>
          <p14:tracePt t="18776" x="3084513" y="4759325"/>
          <p14:tracePt t="18792" x="3244850" y="3968750"/>
          <p14:tracePt t="18809" x="3322638" y="3781425"/>
          <p14:tracePt t="18826" x="3414713" y="3594100"/>
          <p14:tracePt t="18842" x="3467100" y="3449638"/>
          <p14:tracePt t="18859" x="3500438" y="3373438"/>
          <p14:tracePt t="18876" x="3525838" y="3330575"/>
          <p14:tracePt t="18893" x="3559175" y="3271838"/>
          <p14:tracePt t="18910" x="3576638" y="3221038"/>
          <p14:tracePt t="18926" x="3611563" y="3152775"/>
          <p14:tracePt t="18945" x="3687763" y="3016250"/>
          <p14:tracePt t="18966" x="3729038" y="2940050"/>
          <p14:tracePt t="18976" x="3763963" y="2838450"/>
          <p14:tracePt t="18993" x="3789363" y="2770188"/>
          <p14:tracePt t="19010" x="3806825" y="2736850"/>
          <p14:tracePt t="19026" x="3822700" y="2693988"/>
          <p14:tracePt t="19043" x="3832225" y="2668588"/>
          <p14:tracePt t="19081" x="3832225" y="2660650"/>
          <p14:tracePt t="19095" x="3832225" y="2651125"/>
          <p14:tracePt t="19105" x="3814763" y="2633663"/>
          <p14:tracePt t="19112" x="3806825" y="2625725"/>
          <p14:tracePt t="19122" x="3771900" y="2617788"/>
          <p14:tracePt t="19127" x="3763963" y="2617788"/>
          <p14:tracePt t="19143" x="3746500" y="2617788"/>
          <p14:tracePt t="19145" x="3738563" y="2617788"/>
          <p14:tracePt t="19161" x="3695700" y="2592388"/>
          <p14:tracePt t="19178" x="3662363" y="2592388"/>
          <p14:tracePt t="19194" x="3576638" y="2582863"/>
          <p14:tracePt t="19209" x="3475038" y="2574925"/>
          <p14:tracePt t="19226" x="3270250" y="2541588"/>
          <p14:tracePt t="19243" x="3135313" y="2516188"/>
          <p14:tracePt t="19259" x="3059113" y="2489200"/>
          <p14:tracePt t="19276" x="2998788" y="2481263"/>
          <p14:tracePt t="19299" x="2940050" y="2473325"/>
          <p14:tracePt t="19309" x="2897188" y="2473325"/>
          <p14:tracePt t="19326" x="2770188" y="2455863"/>
          <p14:tracePt t="19344" x="2524125" y="2422525"/>
          <p14:tracePt t="19346" x="2362200" y="2397125"/>
          <p14:tracePt t="19361" x="2038350" y="2387600"/>
          <p14:tracePt t="19378" x="1741488" y="2387600"/>
          <p14:tracePt t="19393" x="1520825" y="2387600"/>
          <p14:tracePt t="19410" x="1376363" y="2387600"/>
          <p14:tracePt t="19426" x="1317625" y="2387600"/>
          <p14:tracePt t="19448" x="1257300" y="2387600"/>
          <p14:tracePt t="19459" x="1249363" y="2397125"/>
          <p14:tracePt t="19477" x="1231900" y="2405063"/>
          <p14:tracePt t="19493" x="1214438" y="2405063"/>
          <p14:tracePt t="19509" x="1214438" y="2413000"/>
          <p14:tracePt t="19608" x="1265238" y="2438400"/>
          <p14:tracePt t="19615" x="1376363" y="2473325"/>
          <p14:tracePt t="19626" x="1546225" y="2506663"/>
          <p14:tracePt t="19642" x="1979613" y="2625725"/>
          <p14:tracePt t="19659" x="2641600" y="2719388"/>
          <p14:tracePt t="19676" x="3219450" y="2719388"/>
          <p14:tracePt t="19692" x="3857625" y="2719388"/>
          <p14:tracePt t="19709" x="4316413" y="2719388"/>
          <p14:tracePt t="19725" x="4613275" y="2719388"/>
          <p14:tracePt t="19744" x="4894263" y="2719388"/>
          <p14:tracePt t="19759" x="4953000" y="2719388"/>
          <p14:tracePt t="19776" x="5013325" y="2711450"/>
          <p14:tracePt t="19792" x="5064125" y="2693988"/>
          <p14:tracePt t="19810" x="5097463" y="2676525"/>
          <p14:tracePt t="19826" x="5114925" y="2676525"/>
          <p14:tracePt t="20233" x="5114925" y="2668588"/>
          <p14:tracePt t="20664" x="5140325" y="2668588"/>
          <p14:tracePt t="20673" x="5173663" y="2668588"/>
          <p14:tracePt t="20680" x="5216525" y="2651125"/>
          <p14:tracePt t="20692" x="5259388" y="2651125"/>
          <p14:tracePt t="20713" x="5421313" y="2651125"/>
          <p14:tracePt t="20725" x="5462588" y="2651125"/>
          <p14:tracePt t="20742" x="5530850" y="2651125"/>
          <p14:tracePt t="20760" x="5657850" y="2651125"/>
          <p14:tracePt t="20775" x="5743575" y="2651125"/>
          <p14:tracePt t="20777" x="5845175" y="2651125"/>
          <p14:tracePt t="20792" x="5946775" y="2651125"/>
          <p14:tracePt t="20808" x="6202363" y="2651125"/>
          <p14:tracePt t="20825" x="6346825" y="2651125"/>
          <p14:tracePt t="20842" x="6483350" y="2651125"/>
          <p14:tracePt t="20858" x="6600825" y="2651125"/>
          <p14:tracePt t="20875" x="6678613" y="2651125"/>
          <p14:tracePt t="20892" x="6711950" y="2651125"/>
          <p14:tracePt t="20908" x="6788150" y="2660650"/>
          <p14:tracePt t="20925" x="6889750" y="2676525"/>
          <p14:tracePt t="20942" x="7051675" y="2693988"/>
          <p14:tracePt t="20960" x="7272338" y="2711450"/>
          <p14:tracePt t="20976" x="7358063" y="2727325"/>
          <p14:tracePt t="20977" x="7416800" y="2727325"/>
          <p14:tracePt t="20992" x="7459663" y="2727325"/>
          <p14:tracePt t="21008" x="7527925" y="2727325"/>
          <p14:tracePt t="21025" x="7535863" y="2727325"/>
          <p14:tracePt t="21044" x="7561263" y="2727325"/>
          <p14:tracePt t="21167" x="7518400" y="2727325"/>
          <p14:tracePt t="21177" x="7493000" y="2727325"/>
          <p14:tracePt t="21183" x="7442200" y="2719388"/>
          <p14:tracePt t="21194" x="7400925" y="2719388"/>
          <p14:tracePt t="21209" x="7229475" y="2711450"/>
          <p14:tracePt t="21225" x="7000875" y="2676525"/>
          <p14:tracePt t="21242" x="6694488" y="2651125"/>
          <p14:tracePt t="21259" x="6296025" y="2608263"/>
          <p14:tracePt t="21275" x="5946775" y="2557463"/>
          <p14:tracePt t="21292" x="5675313" y="2516188"/>
          <p14:tracePt t="21308" x="5497513" y="2498725"/>
          <p14:tracePt t="21325" x="5411788" y="2489200"/>
          <p14:tracePt t="21344" x="5343525" y="2489200"/>
          <p14:tracePt t="21360" x="5310188" y="2489200"/>
          <p14:tracePt t="21376" x="5292725" y="2489200"/>
          <p14:tracePt t="21392" x="5267325" y="2489200"/>
          <p14:tracePt t="21409" x="5259388" y="2489200"/>
          <p14:tracePt t="21585" x="5327650" y="2489200"/>
          <p14:tracePt t="21594" x="5429250" y="2489200"/>
          <p14:tracePt t="21603" x="5513388" y="2489200"/>
          <p14:tracePt t="21613" x="5624513" y="2489200"/>
          <p14:tracePt t="21615" x="5768975" y="2489200"/>
          <p14:tracePt t="21624" x="5964238" y="2506663"/>
          <p14:tracePt t="21641" x="6346825" y="2557463"/>
          <p14:tracePt t="21658" x="6678613" y="2582863"/>
          <p14:tracePt t="21675" x="6958013" y="2617788"/>
          <p14:tracePt t="21692" x="7119938" y="2617788"/>
          <p14:tracePt t="21708" x="7162800" y="2617788"/>
          <p14:tracePt t="21725" x="7178675" y="2617788"/>
          <p14:tracePt t="21742" x="7188200" y="2617788"/>
          <p14:tracePt t="21833" x="7196138" y="2608263"/>
          <p14:tracePt t="21848" x="7188200" y="2600325"/>
          <p14:tracePt t="21864" x="7170738" y="2600325"/>
          <p14:tracePt t="21872" x="7145338" y="2600325"/>
          <p14:tracePt t="21883" x="7112000" y="2600325"/>
          <p14:tracePt t="21894" x="7069138" y="2600325"/>
          <p14:tracePt t="21896" x="6983413" y="2600325"/>
          <p14:tracePt t="21909" x="6889750" y="2600325"/>
          <p14:tracePt t="21911" x="6729413" y="2600325"/>
          <p14:tracePt t="21925" x="6559550" y="2600325"/>
          <p14:tracePt t="21944" x="6024563" y="2600325"/>
          <p14:tracePt t="21958" x="5888038" y="2600325"/>
          <p14:tracePt t="21975" x="5657850" y="2600325"/>
          <p14:tracePt t="21993" x="5548313" y="2600325"/>
          <p14:tracePt t="21994" x="5505450" y="2600325"/>
          <p14:tracePt t="22008" x="5480050" y="2600325"/>
          <p14:tracePt t="24168" x="5497513" y="2600325"/>
          <p14:tracePt t="24184" x="5505450" y="2600325"/>
          <p14:tracePt t="24191" x="5513388" y="2600325"/>
          <p14:tracePt t="24208" x="5538788" y="2600325"/>
          <p14:tracePt t="24224" x="5548313" y="2600325"/>
          <p14:tracePt t="24241" x="5591175" y="2600325"/>
          <p14:tracePt t="24257" x="5616575" y="2600325"/>
          <p14:tracePt t="24273" x="5667375" y="2600325"/>
          <p14:tracePt t="24294" x="5726113" y="2600325"/>
          <p14:tracePt t="24295" x="5761038" y="2600325"/>
          <p14:tracePt t="24307" x="5794375" y="2600325"/>
          <p14:tracePt t="24324" x="5853113" y="2600325"/>
          <p14:tracePt t="24340" x="6032500" y="2600325"/>
          <p14:tracePt t="24357" x="6176963" y="2600325"/>
          <p14:tracePt t="24374" x="6303963" y="2600325"/>
          <p14:tracePt t="24395" x="6473825" y="2600325"/>
          <p14:tracePt t="24408" x="6534150" y="2600325"/>
          <p14:tracePt t="24424" x="6626225" y="2600325"/>
          <p14:tracePt t="24441" x="6729413" y="2600325"/>
          <p14:tracePt t="24443" x="6813550" y="2600325"/>
          <p14:tracePt t="24457" x="6899275" y="2600325"/>
          <p14:tracePt t="24474" x="6942138" y="2600325"/>
          <p14:tracePt t="24491" x="6992938" y="2600325"/>
          <p14:tracePt t="24507" x="7051675" y="2600325"/>
          <p14:tracePt t="24523" x="7102475" y="2600325"/>
          <p14:tracePt t="24544" x="7204075" y="2600325"/>
          <p14:tracePt t="24557" x="7221538" y="2600325"/>
          <p14:tracePt t="24574" x="7307263" y="2600325"/>
          <p14:tracePt t="24576" x="7358063" y="2600325"/>
          <p14:tracePt t="24592" x="7391400" y="2600325"/>
          <p14:tracePt t="24608" x="7400925" y="2600325"/>
          <p14:tracePt t="24610" x="7416800" y="2600325"/>
          <p14:tracePt t="24625" x="7442200" y="2600325"/>
          <p14:tracePt t="24626" x="7451725" y="2600325"/>
          <p14:tracePt t="24653" x="7518400" y="2600325"/>
          <p14:tracePt t="24655" x="7535863" y="2600325"/>
          <p14:tracePt t="24663" x="7561263" y="2600325"/>
          <p14:tracePt t="24688" x="7570788" y="2600325"/>
          <p14:tracePt t="24712" x="7578725" y="2600325"/>
          <p14:tracePt t="24721" x="7596188" y="2600325"/>
          <p14:tracePt t="24727" x="7604125" y="2600325"/>
          <p14:tracePt t="24744" x="7612063" y="2600325"/>
          <p14:tracePt t="24757" x="7621588" y="2600325"/>
          <p14:tracePt t="24774" x="7637463" y="2600325"/>
          <p14:tracePt t="24794" x="7680325" y="2600325"/>
          <p14:tracePt t="24812" x="7740650" y="2600325"/>
          <p14:tracePt t="24826" x="7773988" y="2608263"/>
          <p14:tracePt t="24841" x="7799388" y="2608263"/>
          <p14:tracePt t="24856" x="7842250" y="2625725"/>
          <p14:tracePt t="24874" x="7867650" y="2625725"/>
          <p14:tracePt t="24894" x="7885113" y="2633663"/>
          <p14:tracePt t="24896" x="7910513" y="2633663"/>
          <p14:tracePt t="24907" x="7935913" y="2633663"/>
          <p14:tracePt t="24923" x="8004175" y="2633663"/>
          <p14:tracePt t="24940" x="8062913" y="2633663"/>
          <p14:tracePt t="24957" x="8096250" y="2633663"/>
          <p14:tracePt t="24974" x="8113713" y="2633663"/>
          <p14:tracePt t="24990" x="8147050" y="2633663"/>
          <p14:tracePt t="25008" x="8199438" y="2633663"/>
          <p14:tracePt t="25027" x="8207375" y="2633663"/>
          <p14:tracePt t="25041" x="8215313" y="2633663"/>
          <p14:tracePt t="25043" x="8224838" y="2633663"/>
          <p14:tracePt t="25057" x="8240713" y="2633663"/>
          <p14:tracePt t="25075" x="8250238" y="2633663"/>
          <p14:tracePt t="25120" x="8258175" y="2633663"/>
          <p14:tracePt t="25135" x="8266113" y="2633663"/>
          <p14:tracePt t="25144" x="8275638" y="2633663"/>
          <p14:tracePt t="25160" x="8291513" y="2633663"/>
          <p14:tracePt t="25174" x="8301038" y="2633663"/>
          <p14:tracePt t="25192" x="8326438" y="2633663"/>
          <p14:tracePt t="25208" x="8334375" y="2633663"/>
          <p14:tracePt t="25209" x="8359775" y="2633663"/>
          <p14:tracePt t="25224" x="8377238" y="2633663"/>
          <p14:tracePt t="25240" x="8470900" y="2643188"/>
          <p14:tracePt t="25257" x="8589963" y="2651125"/>
          <p14:tracePt t="25273" x="8691563" y="2651125"/>
          <p14:tracePt t="25290" x="8836025" y="2651125"/>
          <p14:tracePt t="25307" x="8921750" y="2651125"/>
          <p14:tracePt t="25323" x="8997950" y="2651125"/>
          <p14:tracePt t="25342" x="9064625" y="2668588"/>
          <p14:tracePt t="25343" x="9074150" y="2668588"/>
          <p14:tracePt t="25358" x="9091613" y="2668588"/>
          <p14:tracePt t="25361" x="9117013" y="2668588"/>
          <p14:tracePt t="25371" x="9124950" y="2668588"/>
          <p14:tracePt t="25376" x="9158288" y="2668588"/>
          <p14:tracePt t="25395" x="9236075" y="2668588"/>
          <p14:tracePt t="25407" x="9261475" y="2668588"/>
          <p14:tracePt t="25424" x="9302750" y="2668588"/>
          <p14:tracePt t="25440" x="9320213" y="2668588"/>
          <p14:tracePt t="25443" x="9328150" y="2668588"/>
          <p14:tracePt t="25456" x="9363075" y="2668588"/>
          <p14:tracePt t="25473" x="9413875" y="2668588"/>
          <p14:tracePt t="25490" x="9464675" y="2668588"/>
          <p14:tracePt t="25506" x="9532938" y="2668588"/>
          <p14:tracePt t="25523" x="9583738" y="2668588"/>
          <p14:tracePt t="25540" x="9609138" y="2668588"/>
          <p14:tracePt t="25556" x="9652000" y="2668588"/>
          <p14:tracePt t="25573" x="9685338" y="2660650"/>
          <p14:tracePt t="25590" x="9745663" y="2660650"/>
          <p14:tracePt t="25608" x="9812338" y="2660650"/>
          <p14:tracePt t="25613" x="9829800" y="2660650"/>
          <p14:tracePt t="25626" x="9880600" y="2651125"/>
          <p14:tracePt t="25643" x="9956800" y="2651125"/>
          <p14:tracePt t="25656" x="10136188" y="2608263"/>
          <p14:tracePt t="25673" x="10518775" y="2600325"/>
          <p14:tracePt t="25690" x="10833100" y="2600325"/>
          <p14:tracePt t="25706" x="10993438" y="2600325"/>
          <p14:tracePt t="25723" x="11053763" y="2600325"/>
          <p14:tracePt t="25740" x="11096625" y="2600325"/>
          <p14:tracePt t="25760" x="11104563" y="2600325"/>
          <p14:tracePt t="25775" x="11122025" y="2600325"/>
          <p14:tracePt t="25792" x="11122025" y="2592388"/>
          <p14:tracePt t="25807" x="11129963" y="2582863"/>
          <p14:tracePt t="25823" x="11163300" y="2582863"/>
          <p14:tracePt t="25825" x="11188700" y="2574925"/>
          <p14:tracePt t="25842" x="11223625" y="2574925"/>
          <p14:tracePt t="25857" x="11282363" y="2566988"/>
          <p14:tracePt t="25873" x="11325225" y="2566988"/>
          <p14:tracePt t="25895" x="11410950" y="2566988"/>
          <p14:tracePt t="25896" x="11452225" y="2566988"/>
          <p14:tracePt t="25906" x="11512550" y="2566988"/>
          <p14:tracePt t="25923" x="11580813" y="2592388"/>
          <p14:tracePt t="25939" x="11639550" y="2600325"/>
          <p14:tracePt t="25956" x="11647488" y="2600325"/>
          <p14:tracePt t="26112" x="11657013" y="2617788"/>
          <p14:tracePt t="26121" x="11657013" y="2625725"/>
          <p14:tracePt t="26128" x="11580813" y="2625725"/>
          <p14:tracePt t="26140" x="11444288" y="2625725"/>
          <p14:tracePt t="26158" x="11010900" y="2633663"/>
          <p14:tracePt t="26160" x="10696575" y="2633663"/>
          <p14:tracePt t="26173" x="10475913" y="2686050"/>
          <p14:tracePt t="26190" x="9991725" y="2711450"/>
          <p14:tracePt t="26207" x="9694863" y="2744788"/>
          <p14:tracePt t="26209" x="9609138" y="2762250"/>
          <p14:tracePt t="26224" x="9566275" y="2762250"/>
          <p14:tracePt t="26225" x="9550400" y="2770188"/>
          <p14:tracePt t="26240" x="9532938" y="2770188"/>
          <p14:tracePt t="26241" x="9498013" y="2770188"/>
          <p14:tracePt t="26256" x="9472613" y="2770188"/>
          <p14:tracePt t="26272" x="9380538" y="2770188"/>
          <p14:tracePt t="26290" x="9277350" y="2770188"/>
          <p14:tracePt t="26306" x="9201150" y="2770188"/>
          <p14:tracePt t="26323" x="9158288" y="2770188"/>
          <p14:tracePt t="26340" x="9124950" y="2770188"/>
          <p14:tracePt t="26355" x="9048750" y="2770188"/>
          <p14:tracePt t="26373" x="8997950" y="2770188"/>
          <p14:tracePt t="26394" x="8904288" y="2770188"/>
          <p14:tracePt t="26409" x="8828088" y="2770188"/>
          <p14:tracePt t="26425" x="8759825" y="2770188"/>
          <p14:tracePt t="26440" x="8709025" y="2770188"/>
          <p14:tracePt t="26442" x="8666163" y="2770188"/>
          <p14:tracePt t="26456" x="8615363" y="2770188"/>
          <p14:tracePt t="26473" x="8410575" y="2770188"/>
          <p14:tracePt t="26489" x="8224838" y="2770188"/>
          <p14:tracePt t="26506" x="7961313" y="2770188"/>
          <p14:tracePt t="26523" x="7705725" y="2770188"/>
          <p14:tracePt t="26539" x="7434263" y="2752725"/>
          <p14:tracePt t="26556" x="7178675" y="2752725"/>
          <p14:tracePt t="26573" x="6915150" y="2719388"/>
          <p14:tracePt t="26590" x="6653213" y="2668588"/>
          <p14:tracePt t="26606" x="6346825" y="2617788"/>
          <p14:tracePt t="26625" x="5921375" y="2574925"/>
          <p14:tracePt t="26640" x="5794375" y="2549525"/>
          <p14:tracePt t="26641" x="5700713" y="2549525"/>
          <p14:tracePt t="26657" x="5616575" y="2549525"/>
          <p14:tracePt t="26659" x="5538788" y="2549525"/>
          <p14:tracePt t="26675" x="5411788" y="2549525"/>
          <p14:tracePt t="26693" x="5310188" y="2549525"/>
          <p14:tracePt t="26706" x="5199063" y="2549525"/>
          <p14:tracePt t="26723" x="5097463" y="2549525"/>
          <p14:tracePt t="26740" x="4953000" y="2549525"/>
          <p14:tracePt t="26756" x="4699000" y="2549525"/>
          <p14:tracePt t="26773" x="4443413" y="2574925"/>
          <p14:tracePt t="26789" x="4197350" y="2625725"/>
          <p14:tracePt t="26806" x="3984625" y="2643188"/>
          <p14:tracePt t="26824" x="3746500" y="2686050"/>
          <p14:tracePt t="26840" x="3678238" y="2693988"/>
          <p14:tracePt t="26841" x="3602038" y="2711450"/>
          <p14:tracePt t="26855" x="3525838" y="2727325"/>
          <p14:tracePt t="26876" x="3236913" y="2805113"/>
          <p14:tracePt t="26889" x="3033713" y="2838450"/>
          <p14:tracePt t="26906" x="2811463" y="2914650"/>
          <p14:tracePt t="26922" x="2600325" y="2965450"/>
          <p14:tracePt t="26943" x="2319338" y="3033713"/>
          <p14:tracePt t="26959" x="2200275" y="3076575"/>
          <p14:tracePt t="26973" x="2116138" y="3084513"/>
          <p14:tracePt t="26989" x="1979613" y="3127375"/>
          <p14:tracePt t="27006" x="1860550" y="3152775"/>
          <p14:tracePt t="27023" x="1749425" y="3178175"/>
          <p14:tracePt t="27025" x="1698625" y="3186113"/>
          <p14:tracePt t="27041" x="1597025" y="3195638"/>
          <p14:tracePt t="27056" x="1538288" y="3221038"/>
          <p14:tracePt t="27072" x="1419225" y="3228975"/>
          <p14:tracePt t="27089" x="1257300" y="3246438"/>
          <p14:tracePt t="27106" x="1181100" y="3263900"/>
          <p14:tracePt t="27123" x="1087438" y="3279775"/>
          <p14:tracePt t="27140" x="1028700" y="3289300"/>
          <p14:tracePt t="27143" x="1019175" y="3289300"/>
          <p14:tracePt t="27156" x="1011238" y="3289300"/>
          <p14:tracePt t="27173" x="985838" y="3305175"/>
          <p14:tracePt t="27190" x="960438" y="3305175"/>
          <p14:tracePt t="27206" x="925513" y="3314700"/>
          <p14:tracePt t="27224" x="892175" y="3314700"/>
          <p14:tracePt t="27225" x="866775" y="3314700"/>
          <p14:tracePt t="27241" x="831850" y="3314700"/>
          <p14:tracePt t="27256" x="823913" y="3314700"/>
          <p14:tracePt t="27274" x="806450" y="3314700"/>
          <p14:tracePt t="27289" x="798513" y="3314700"/>
          <p14:tracePt t="27306" x="790575" y="3314700"/>
          <p14:tracePt t="27327" x="781050" y="3314700"/>
          <p14:tracePt t="27343" x="773113" y="3314700"/>
          <p14:tracePt t="27584" x="790575" y="3314700"/>
          <p14:tracePt t="27593" x="831850" y="3314700"/>
          <p14:tracePt t="27600" x="874713" y="3314700"/>
          <p14:tracePt t="27607" x="917575" y="3314700"/>
          <p14:tracePt t="27623" x="1003300" y="3314700"/>
          <p14:tracePt t="27624" x="1104900" y="3314700"/>
          <p14:tracePt t="27641" x="1249363" y="3314700"/>
          <p14:tracePt t="27655" x="1282700" y="3314700"/>
          <p14:tracePt t="27672" x="1300163" y="3314700"/>
          <p14:tracePt t="27674" x="1308100" y="3314700"/>
          <p14:tracePt t="27689" x="1317625" y="3314700"/>
          <p14:tracePt t="27706" x="1325563" y="3314700"/>
          <p14:tracePt t="27728" x="1333500" y="3314700"/>
          <p14:tracePt t="27760" x="1343025" y="3314700"/>
          <p14:tracePt t="27767" x="1350963" y="3314700"/>
          <p14:tracePt t="27801" x="1358900" y="3314700"/>
          <p14:tracePt t="27857" x="1376363" y="3314700"/>
          <p14:tracePt t="28073" x="1384300" y="3314700"/>
          <p14:tracePt t="28104" x="1393825" y="3322638"/>
          <p14:tracePt t="28128" x="1409700" y="3322638"/>
          <p14:tracePt t="28136" x="1427163" y="3322638"/>
          <p14:tracePt t="28143" x="1435100" y="3322638"/>
          <p14:tracePt t="28155" x="1452563" y="3322638"/>
          <p14:tracePt t="28173" x="1487488" y="3322638"/>
          <p14:tracePt t="28190" x="1528763" y="3322638"/>
          <p14:tracePt t="28205" x="1563688" y="3322638"/>
          <p14:tracePt t="28222" x="1622425" y="3322638"/>
          <p14:tracePt t="28241" x="1698625" y="3322638"/>
          <p14:tracePt t="28256" x="1758950" y="3322638"/>
          <p14:tracePt t="28258" x="1860550" y="3322638"/>
          <p14:tracePt t="28275" x="2055813" y="3322638"/>
          <p14:tracePt t="28292" x="2182813" y="3322638"/>
          <p14:tracePt t="28305" x="2260600" y="3322638"/>
          <p14:tracePt t="28322" x="2293938" y="3322638"/>
          <p14:tracePt t="28339" x="2311400" y="3322638"/>
          <p14:tracePt t="28355" x="2319338" y="3322638"/>
          <p14:tracePt t="28375" x="2327275" y="3322638"/>
          <p14:tracePt t="28408" x="2336800" y="3322638"/>
          <p14:tracePt t="28424" x="2344738" y="3322638"/>
          <p14:tracePt t="28487" x="2352675" y="3322638"/>
          <p14:tracePt t="28495" x="2362200" y="3322638"/>
          <p14:tracePt t="28536" x="2370138" y="3322638"/>
          <p14:tracePt t="28544" x="2379663" y="3322638"/>
          <p14:tracePt t="28560" x="2387600" y="3322638"/>
          <p14:tracePt t="28572" x="2395538" y="3322638"/>
          <p14:tracePt t="28589" x="2405063" y="3322638"/>
          <p14:tracePt t="28607" x="2413000" y="3322638"/>
          <p14:tracePt t="28768" x="2395538" y="3322638"/>
          <p14:tracePt t="28775" x="2379663" y="3322638"/>
          <p14:tracePt t="28789" x="2362200" y="3322638"/>
          <p14:tracePt t="28805" x="2301875" y="3305175"/>
          <p14:tracePt t="28824" x="2208213" y="3297238"/>
          <p14:tracePt t="28840" x="2073275" y="3289300"/>
          <p14:tracePt t="28855" x="2005013" y="3289300"/>
          <p14:tracePt t="28856" x="1946275" y="3289300"/>
          <p14:tracePt t="28872" x="1885950" y="3289300"/>
          <p14:tracePt t="28891" x="1776413" y="3289300"/>
          <p14:tracePt t="28905" x="1682750" y="3289300"/>
          <p14:tracePt t="28924" x="1622425" y="3289300"/>
          <p14:tracePt t="28939" x="1589088" y="3289300"/>
          <p14:tracePt t="28955" x="1528763" y="3289300"/>
          <p14:tracePt t="28972" x="1452563" y="3289300"/>
          <p14:tracePt t="28988" x="1343025" y="3289300"/>
          <p14:tracePt t="29005" x="1257300" y="3289300"/>
          <p14:tracePt t="29022" x="1198563" y="3289300"/>
          <p14:tracePt t="29024" x="1181100" y="3289300"/>
          <p14:tracePt t="29040" x="1163638" y="3289300"/>
          <p14:tracePt t="29281" x="1181100" y="3289300"/>
          <p14:tracePt t="29287" x="1198563" y="3289300"/>
          <p14:tracePt t="29296" x="1214438" y="3289300"/>
          <p14:tracePt t="29305" x="1239838" y="3289300"/>
          <p14:tracePt t="29321" x="1300163" y="3297238"/>
          <p14:tracePt t="29338" x="1343025" y="3305175"/>
          <p14:tracePt t="29356" x="1376363" y="3305175"/>
          <p14:tracePt t="29371" x="1427163" y="3305175"/>
          <p14:tracePt t="29392" x="1538288" y="3305175"/>
          <p14:tracePt t="29405" x="1579563" y="3305175"/>
          <p14:tracePt t="29425" x="1741488" y="3305175"/>
          <p14:tracePt t="29438" x="1809750" y="3305175"/>
          <p14:tracePt t="29456" x="1893888" y="3305175"/>
          <p14:tracePt t="29457" x="1920875" y="3305175"/>
          <p14:tracePt t="29472" x="1987550" y="3305175"/>
          <p14:tracePt t="29473" x="2038350" y="3305175"/>
          <p14:tracePt t="29488" x="2073275" y="3305175"/>
          <p14:tracePt t="29505" x="2132013" y="3305175"/>
          <p14:tracePt t="29521" x="2166938" y="3305175"/>
          <p14:tracePt t="29538" x="2243138" y="3305175"/>
          <p14:tracePt t="29555" x="2344738" y="3305175"/>
          <p14:tracePt t="29572" x="2446338" y="3305175"/>
          <p14:tracePt t="29588" x="2506663" y="3305175"/>
          <p14:tracePt t="29605" x="2540000" y="3305175"/>
          <p14:tracePt t="29625" x="2549525" y="3305175"/>
          <p14:tracePt t="29759" x="2540000" y="3305175"/>
          <p14:tracePt t="29767" x="2497138" y="3305175"/>
          <p14:tracePt t="29775" x="2463800" y="3305175"/>
          <p14:tracePt t="29788" x="2430463" y="3305175"/>
          <p14:tracePt t="29805" x="2319338" y="3289300"/>
          <p14:tracePt t="29821" x="2106613" y="3289300"/>
          <p14:tracePt t="29838" x="1946275" y="3279775"/>
          <p14:tracePt t="29841" x="1885950" y="3263900"/>
          <p14:tracePt t="29855" x="1801813" y="3263900"/>
          <p14:tracePt t="29856" x="1741488" y="3263900"/>
          <p14:tracePt t="29874" x="1589088" y="3246438"/>
          <p14:tracePt t="29893" x="1470025" y="3238500"/>
          <p14:tracePt t="29905" x="1401763" y="3238500"/>
          <p14:tracePt t="29924" x="1368425" y="3238500"/>
          <p14:tracePt t="29938" x="1358900" y="3238500"/>
          <p14:tracePt t="30128" x="1368425" y="3238500"/>
          <p14:tracePt t="30136" x="1401763" y="3238500"/>
          <p14:tracePt t="30143" x="1452563" y="3238500"/>
          <p14:tracePt t="30156" x="1528763" y="3254375"/>
          <p14:tracePt t="30171" x="1647825" y="3263900"/>
          <p14:tracePt t="30188" x="1792288" y="3279775"/>
          <p14:tracePt t="30204" x="1954213" y="3314700"/>
          <p14:tracePt t="30221" x="2073275" y="3322638"/>
          <p14:tracePt t="30239" x="2174875" y="3322638"/>
          <p14:tracePt t="30255" x="2192338" y="3322638"/>
          <p14:tracePt t="30257" x="2217738" y="3322638"/>
          <p14:tracePt t="30272" x="2225675" y="3322638"/>
          <p14:tracePt t="30273" x="2251075" y="3322638"/>
          <p14:tracePt t="30288" x="2260600" y="3322638"/>
          <p14:tracePt t="30305" x="2268538" y="3322638"/>
          <p14:tracePt t="30321" x="2276475" y="3322638"/>
          <p14:tracePt t="30339" x="2286000" y="3322638"/>
          <p14:tracePt t="30354" x="2293938" y="3330575"/>
          <p14:tracePt t="30496" x="2311400" y="3330575"/>
          <p14:tracePt t="30544" x="2319338" y="3330575"/>
          <p14:tracePt t="30696" x="2336800" y="3330575"/>
          <p14:tracePt t="30706" x="2344738" y="3330575"/>
          <p14:tracePt t="30712" x="2352675" y="3330575"/>
          <p14:tracePt t="30721" x="2362200" y="3330575"/>
          <p14:tracePt t="30737" x="2395538" y="3330575"/>
          <p14:tracePt t="30754" x="2446338" y="3330575"/>
          <p14:tracePt t="30771" x="2489200" y="3330575"/>
          <p14:tracePt t="30787" x="2549525" y="3330575"/>
          <p14:tracePt t="30804" x="2574925" y="3330575"/>
          <p14:tracePt t="30821" x="2600325" y="3330575"/>
          <p14:tracePt t="30838" x="2616200" y="3330575"/>
          <p14:tracePt t="30854" x="2641600" y="3330575"/>
          <p14:tracePt t="30873" x="2709863" y="3330575"/>
          <p14:tracePt t="30889" x="2719388" y="3330575"/>
          <p14:tracePt t="30890" x="2744788" y="3330575"/>
          <p14:tracePt t="30905" x="2778125" y="3330575"/>
          <p14:tracePt t="30906" x="2795588" y="3330575"/>
          <p14:tracePt t="30921" x="2828925" y="3330575"/>
          <p14:tracePt t="30942" x="2889250" y="3330575"/>
          <p14:tracePt t="30943" x="2930525" y="3330575"/>
          <p14:tracePt t="30954" x="2947988" y="3330575"/>
          <p14:tracePt t="30971" x="3016250" y="3330575"/>
          <p14:tracePt t="30987" x="3100388" y="3330575"/>
          <p14:tracePt t="31004" x="3194050" y="3330575"/>
          <p14:tracePt t="31021" x="3270250" y="3322638"/>
          <p14:tracePt t="31037" x="3330575" y="3314700"/>
          <p14:tracePt t="31056" x="3449638" y="3314700"/>
          <p14:tracePt t="31073" x="3508375" y="3314700"/>
          <p14:tracePt t="31089" x="3533775" y="3314700"/>
          <p14:tracePt t="31104" x="3543300" y="3314700"/>
          <p14:tracePt t="31121" x="3559175" y="3314700"/>
          <p14:tracePt t="31138" x="3576638" y="3305175"/>
          <p14:tracePt t="31155" x="3619500" y="3305175"/>
          <p14:tracePt t="31171" x="3636963" y="3305175"/>
          <p14:tracePt t="31188" x="3662363" y="3305175"/>
          <p14:tracePt t="31206" x="3695700" y="3305175"/>
          <p14:tracePt t="31221" x="3713163" y="3305175"/>
          <p14:tracePt t="31237" x="3729038" y="3305175"/>
          <p14:tracePt t="31254" x="3763963" y="3297238"/>
          <p14:tracePt t="31392" x="3746500" y="3297238"/>
          <p14:tracePt t="31400" x="3721100" y="3297238"/>
          <p14:tracePt t="31408" x="3678238" y="3297238"/>
          <p14:tracePt t="31421" x="3619500" y="3297238"/>
          <p14:tracePt t="31438" x="3406775" y="3271838"/>
          <p14:tracePt t="31440" x="3279775" y="3271838"/>
          <p14:tracePt t="31454" x="3135313" y="3271838"/>
          <p14:tracePt t="31474" x="2795588" y="3271838"/>
          <p14:tracePt t="31487" x="2727325" y="3271838"/>
          <p14:tracePt t="31504" x="2600325" y="3271838"/>
          <p14:tracePt t="31520" x="2506663" y="3271838"/>
          <p14:tracePt t="31538" x="2481263" y="3271838"/>
          <p14:tracePt t="31554" x="2446338" y="3271838"/>
          <p14:tracePt t="31570" x="2438400" y="3271838"/>
          <p14:tracePt t="31587" x="2430463" y="3271838"/>
          <p14:tracePt t="31768" x="2455863" y="3271838"/>
          <p14:tracePt t="31775" x="2514600" y="3271838"/>
          <p14:tracePt t="31787" x="2565400" y="3271838"/>
          <p14:tracePt t="31804" x="2735263" y="3271838"/>
          <p14:tracePt t="31820" x="2889250" y="3289300"/>
          <p14:tracePt t="31837" x="3059113" y="3289300"/>
          <p14:tracePt t="31854" x="3211513" y="3297238"/>
          <p14:tracePt t="31872" x="3398838" y="3297238"/>
          <p14:tracePt t="31888" x="3449638" y="3297238"/>
          <p14:tracePt t="31890" x="3467100" y="3297238"/>
          <p14:tracePt t="31904" x="3482975" y="3297238"/>
          <p14:tracePt t="31906" x="3492500" y="3297238"/>
          <p14:tracePt t="31923" x="3517900" y="3297238"/>
          <p14:tracePt t="31937" x="3551238" y="3297238"/>
          <p14:tracePt t="31953" x="3594100" y="3297238"/>
          <p14:tracePt t="31971" x="3652838" y="3297238"/>
          <p14:tracePt t="31987" x="3678238" y="3297238"/>
          <p14:tracePt t="32008" x="3703638" y="3297238"/>
          <p14:tracePt t="32024" x="3721100" y="3297238"/>
          <p14:tracePt t="32037" x="3738563" y="3279775"/>
          <p14:tracePt t="32053" x="3756025" y="3279775"/>
          <p14:tracePt t="32072" x="3822700" y="3279775"/>
          <p14:tracePt t="32088" x="3848100" y="3279775"/>
          <p14:tracePt t="32090" x="3873500" y="3279775"/>
          <p14:tracePt t="32104" x="3908425" y="3279775"/>
          <p14:tracePt t="32121" x="3925888" y="3279775"/>
          <p14:tracePt t="32123" x="3933825" y="3279775"/>
          <p14:tracePt t="32137" x="3941763" y="3279775"/>
          <p14:tracePt t="32153" x="3951288" y="3279775"/>
          <p14:tracePt t="32175" x="3976688" y="3279775"/>
          <p14:tracePt t="32193" x="4002088" y="3279775"/>
          <p14:tracePt t="32204" x="4010025" y="3279775"/>
          <p14:tracePt t="32220" x="4035425" y="3279775"/>
          <p14:tracePt t="32237" x="4044950" y="3279775"/>
          <p14:tracePt t="32254" x="4060825" y="3279775"/>
          <p14:tracePt t="32274" x="4078288" y="3279775"/>
          <p14:tracePt t="32292" x="4095750" y="3279775"/>
          <p14:tracePt t="32304" x="4111625" y="3279775"/>
          <p14:tracePt t="32320" x="4129088" y="3279775"/>
          <p14:tracePt t="32337" x="4146550" y="3279775"/>
          <p14:tracePt t="32441" x="4129088" y="3279775"/>
          <p14:tracePt t="32448" x="4052888" y="3271838"/>
          <p14:tracePt t="32456" x="3976688" y="3271838"/>
          <p14:tracePt t="32472" x="3763963" y="3271838"/>
          <p14:tracePt t="32487" x="3636963" y="3271838"/>
          <p14:tracePt t="32503" x="3441700" y="3271838"/>
          <p14:tracePt t="32521" x="3254375" y="3271838"/>
          <p14:tracePt t="32538" x="3219450" y="3271838"/>
          <p14:tracePt t="32713" x="3254375" y="3271838"/>
          <p14:tracePt t="32722" x="3297238" y="3271838"/>
          <p14:tracePt t="32728" x="3355975" y="3271838"/>
          <p14:tracePt t="32736" x="3424238" y="3271838"/>
          <p14:tracePt t="32753" x="3586163" y="3271838"/>
          <p14:tracePt t="32770" x="3678238" y="3271838"/>
          <p14:tracePt t="32786" x="3822700" y="3271838"/>
          <p14:tracePt t="32804" x="4002088" y="3289300"/>
          <p14:tracePt t="32824" x="4205288" y="3330575"/>
          <p14:tracePt t="32837" x="4256088" y="3340100"/>
          <p14:tracePt t="32854" x="4298950" y="3348038"/>
          <p14:tracePt t="32870" x="4324350" y="3348038"/>
          <p14:tracePt t="32968" x="4298950" y="3348038"/>
          <p14:tracePt t="32975" x="4265613" y="3348038"/>
          <p14:tracePt t="32987" x="4214813" y="3348038"/>
          <p14:tracePt t="33003" x="4044950" y="3348038"/>
          <p14:tracePt t="33020" x="3814763" y="3348038"/>
          <p14:tracePt t="33037" x="3533775" y="3348038"/>
          <p14:tracePt t="33053" x="3287713" y="3348038"/>
          <p14:tracePt t="33073" x="3041650" y="3348038"/>
          <p14:tracePt t="33089" x="3016250" y="3348038"/>
          <p14:tracePt t="33232" x="3033713" y="3348038"/>
          <p14:tracePt t="33240" x="3074988" y="3348038"/>
          <p14:tracePt t="33253" x="3143250" y="3348038"/>
          <p14:tracePt t="33270" x="3348038" y="3348038"/>
          <p14:tracePt t="33287" x="3619500" y="3390900"/>
          <p14:tracePt t="33303" x="3695700" y="3398838"/>
          <p14:tracePt t="33320" x="3908425" y="3408363"/>
          <p14:tracePt t="33341" x="4230688" y="3408363"/>
          <p14:tracePt t="33343" x="4332288" y="3408363"/>
          <p14:tracePt t="33354" x="4418013" y="3408363"/>
          <p14:tracePt t="33370" x="4562475" y="3408363"/>
          <p14:tracePt t="33386" x="4621213" y="3408363"/>
          <p14:tracePt t="33403" x="4630738" y="3408363"/>
          <p14:tracePt t="33496" x="4638675" y="3408363"/>
          <p14:tracePt t="33512" x="4656138" y="3408363"/>
          <p14:tracePt t="33521" x="4664075" y="3408363"/>
          <p14:tracePt t="33527" x="4673600" y="3408363"/>
          <p14:tracePt t="33536" x="4706938" y="3408363"/>
          <p14:tracePt t="33552" x="4783138" y="3408363"/>
          <p14:tracePt t="33569" x="4859338" y="3408363"/>
          <p14:tracePt t="33586" x="4910138" y="3408363"/>
          <p14:tracePt t="33606" x="4995863" y="3408363"/>
          <p14:tracePt t="33608" x="5029200" y="3408363"/>
          <p14:tracePt t="33623" x="5072063" y="3408363"/>
          <p14:tracePt t="33636" x="5089525" y="3398838"/>
          <p14:tracePt t="33652" x="5122863" y="3390900"/>
          <p14:tracePt t="33670" x="5173663" y="3373438"/>
          <p14:tracePt t="33690" x="5284788" y="3355975"/>
          <p14:tracePt t="33704" x="5343525" y="3348038"/>
          <p14:tracePt t="33721" x="5446713" y="3340100"/>
          <p14:tracePt t="33722" x="5487988" y="3340100"/>
          <p14:tracePt t="33736" x="5505450" y="3330575"/>
          <p14:tracePt t="33752" x="5616575" y="3314700"/>
          <p14:tracePt t="33769" x="5683250" y="3314700"/>
          <p14:tracePt t="33786" x="5735638" y="3305175"/>
          <p14:tracePt t="33803" x="5786438" y="3305175"/>
          <p14:tracePt t="33820" x="5853113" y="3305175"/>
          <p14:tracePt t="33836" x="5972175" y="3305175"/>
          <p14:tracePt t="33853" x="6032500" y="3305175"/>
          <p14:tracePt t="33869" x="6075363" y="3297238"/>
          <p14:tracePt t="33888" x="6108700" y="3297238"/>
          <p14:tracePt t="33903" x="6142038" y="3297238"/>
          <p14:tracePt t="33905" x="6159500" y="3297238"/>
          <p14:tracePt t="33923" x="6235700" y="3297238"/>
          <p14:tracePt t="33937" x="6296025" y="3305175"/>
          <p14:tracePt t="33939" x="6354763" y="3305175"/>
          <p14:tracePt t="33953" x="6440488" y="3305175"/>
          <p14:tracePt t="33969" x="6473825" y="3305175"/>
          <p14:tracePt t="33986" x="6491288" y="3305175"/>
          <p14:tracePt t="34002" x="6499225" y="3305175"/>
          <p14:tracePt t="34201" x="6483350" y="3305175"/>
          <p14:tracePt t="34208" x="6440488" y="3305175"/>
          <p14:tracePt t="34218" x="6380163" y="3305175"/>
          <p14:tracePt t="34236" x="6219825" y="3305175"/>
          <p14:tracePt t="34253" x="5997575" y="3305175"/>
          <p14:tracePt t="34270" x="5786438" y="3305175"/>
          <p14:tracePt t="34286" x="5591175" y="3305175"/>
          <p14:tracePt t="34304" x="5446713" y="3305175"/>
          <p14:tracePt t="34305" x="5403850" y="3305175"/>
          <p14:tracePt t="34320" x="5343525" y="3305175"/>
          <p14:tracePt t="34322" x="5302250" y="3305175"/>
          <p14:tracePt t="34335" x="5259388" y="3305175"/>
          <p14:tracePt t="34352" x="5191125" y="3314700"/>
          <p14:tracePt t="34369" x="5165725" y="3314700"/>
          <p14:tracePt t="34386" x="5148263" y="3322638"/>
          <p14:tracePt t="34404" x="5122863" y="3322638"/>
          <p14:tracePt t="34423" x="5097463" y="3322638"/>
          <p14:tracePt t="34435" x="5080000" y="3322638"/>
          <p14:tracePt t="34453" x="5054600" y="3322638"/>
          <p14:tracePt t="34469" x="5013325" y="3330575"/>
          <p14:tracePt t="34486" x="4919663" y="3330575"/>
          <p14:tracePt t="34503" x="4851400" y="3330575"/>
          <p14:tracePt t="34522" x="4724400" y="3348038"/>
          <p14:tracePt t="34536" x="4689475" y="3348038"/>
          <p14:tracePt t="34553" x="4613275" y="3348038"/>
          <p14:tracePt t="34569" x="4595813" y="3348038"/>
          <p14:tracePt t="34586" x="4579938" y="3348038"/>
          <p14:tracePt t="34603" x="4570413" y="3348038"/>
          <p14:tracePt t="34620" x="4562475" y="3348038"/>
          <p14:tracePt t="34636" x="4545013" y="3348038"/>
          <p14:tracePt t="34652" x="4519613" y="3348038"/>
          <p14:tracePt t="34673" x="4511675" y="3348038"/>
          <p14:tracePt t="34816" x="4537075" y="3348038"/>
          <p14:tracePt t="34823" x="4579938" y="3348038"/>
          <p14:tracePt t="34836" x="4621213" y="3348038"/>
          <p14:tracePt t="34853" x="4740275" y="3355975"/>
          <p14:tracePt t="34870" x="4868863" y="3373438"/>
          <p14:tracePt t="34886" x="4995863" y="3373438"/>
          <p14:tracePt t="34903" x="5183188" y="3373438"/>
          <p14:tracePt t="34905" x="5267325" y="3373438"/>
          <p14:tracePt t="34921" x="5505450" y="3373438"/>
          <p14:tracePt t="34936" x="5616575" y="3373438"/>
          <p14:tracePt t="34959" x="5862638" y="3373438"/>
          <p14:tracePt t="34960" x="5930900" y="3373438"/>
          <p14:tracePt t="34968" x="6007100" y="3373438"/>
          <p14:tracePt t="34985" x="6091238" y="3373438"/>
          <p14:tracePt t="35002" x="6116638" y="3373438"/>
          <p14:tracePt t="35019" x="6134100" y="3373438"/>
          <p14:tracePt t="35036" x="6159500" y="3373438"/>
          <p14:tracePt t="35053" x="6184900" y="3373438"/>
          <p14:tracePt t="35070" x="6202363" y="3373438"/>
          <p14:tracePt t="35153" x="6184900" y="3365500"/>
          <p14:tracePt t="35160" x="6116638" y="3365500"/>
          <p14:tracePt t="35169" x="6049963" y="3348038"/>
          <p14:tracePt t="35185" x="5845175" y="3330575"/>
          <p14:tracePt t="35203" x="5641975" y="3297238"/>
          <p14:tracePt t="35225" x="5302250" y="3279775"/>
          <p14:tracePt t="35235" x="5208588" y="3279775"/>
          <p14:tracePt t="35253" x="5038725" y="3279775"/>
          <p14:tracePt t="35255" x="4953000" y="3279775"/>
          <p14:tracePt t="35269" x="4876800" y="3279775"/>
          <p14:tracePt t="35286" x="4818063" y="3279775"/>
          <p14:tracePt t="35303" x="4775200" y="3279775"/>
          <p14:tracePt t="35304" x="4765675" y="3279775"/>
          <p14:tracePt t="35321" x="4740275" y="3279775"/>
          <p14:tracePt t="35335" x="4732338" y="3279775"/>
          <p14:tracePt t="35362" x="4706938" y="3279775"/>
          <p14:tracePt t="35376" x="4699000" y="3279775"/>
          <p14:tracePt t="35401" x="4689475" y="3279775"/>
          <p14:tracePt t="35416" x="4681538" y="3279775"/>
          <p14:tracePt t="35433" x="4673600" y="3279775"/>
          <p14:tracePt t="35696" x="4689475" y="3279775"/>
          <p14:tracePt t="35704" x="4732338" y="3279775"/>
          <p14:tracePt t="35711" x="4775200" y="3271838"/>
          <p14:tracePt t="35720" x="4851400" y="3271838"/>
          <p14:tracePt t="35738" x="4927600" y="3263900"/>
          <p14:tracePt t="35754" x="5003800" y="3246438"/>
          <p14:tracePt t="35768" x="5089525" y="3246438"/>
          <p14:tracePt t="35786" x="5165725" y="3246438"/>
          <p14:tracePt t="35802" x="5208588" y="3246438"/>
          <p14:tracePt t="35818" x="5276850" y="3246438"/>
          <p14:tracePt t="35835" x="5318125" y="3246438"/>
          <p14:tracePt t="35852" x="5343525" y="3246438"/>
          <p14:tracePt t="35868" x="5360988" y="3246438"/>
          <p14:tracePt t="35886" x="5378450" y="3246438"/>
          <p14:tracePt t="35902" x="5421313" y="3246438"/>
          <p14:tracePt t="35920" x="5480050" y="3246438"/>
          <p14:tracePt t="35936" x="5487988" y="3246438"/>
          <p14:tracePt t="35937" x="5497513" y="3246438"/>
          <p14:tracePt t="35953" x="5513388" y="3246438"/>
          <p14:tracePt t="35955" x="5530850" y="3246438"/>
          <p14:tracePt t="35969" x="5556250" y="3246438"/>
          <p14:tracePt t="35986" x="5565775" y="3246438"/>
          <p14:tracePt t="36003" x="5573713" y="3246438"/>
          <p14:tracePt t="36021" x="5581650" y="3246438"/>
          <p14:tracePt t="36036" x="5591175" y="3246438"/>
          <p14:tracePt t="36264" x="5581650" y="3246438"/>
          <p14:tracePt t="36272" x="5548313" y="3246438"/>
          <p14:tracePt t="36280" x="5505450" y="3246438"/>
          <p14:tracePt t="36288" x="5462588" y="3246438"/>
          <p14:tracePt t="36312" x="5368925" y="3246438"/>
          <p14:tracePt t="36313" x="5343525" y="3246438"/>
          <p14:tracePt t="36319" x="5327650" y="3246438"/>
          <p14:tracePt t="36336" x="5292725" y="3246438"/>
          <p14:tracePt t="36338" x="5276850" y="3246438"/>
          <p14:tracePt t="36354" x="5224463" y="3246438"/>
          <p14:tracePt t="36368" x="5199063" y="3246438"/>
          <p14:tracePt t="36408" x="5191125" y="3246438"/>
          <p14:tracePt t="36664" x="5199063" y="3246438"/>
          <p14:tracePt t="36671" x="5233988" y="3246438"/>
          <p14:tracePt t="36685" x="5259388" y="3246438"/>
          <p14:tracePt t="36702" x="5276850" y="3246438"/>
          <p14:tracePt t="36719" x="5284788" y="3246438"/>
          <p14:tracePt t="36826" x="5292725" y="3246438"/>
          <p14:tracePt t="36831" x="5310188" y="3246438"/>
          <p14:tracePt t="36839" x="5318125" y="3246438"/>
          <p14:tracePt t="36851" x="5327650" y="3246438"/>
          <p14:tracePt t="36868" x="5343525" y="3246438"/>
          <p14:tracePt t="36885" x="5360988" y="3246438"/>
          <p14:tracePt t="36901" x="5403850" y="3246438"/>
          <p14:tracePt t="36919" x="5446713" y="3246438"/>
          <p14:tracePt t="36935" x="5487988" y="3246438"/>
          <p14:tracePt t="36937" x="5505450" y="3246438"/>
          <p14:tracePt t="36954" x="5548313" y="3254375"/>
          <p14:tracePt t="36975" x="5599113" y="3263900"/>
          <p14:tracePt t="36975" x="5632450" y="3263900"/>
          <p14:tracePt t="36985" x="5657850" y="3271838"/>
          <p14:tracePt t="37002" x="5708650" y="3271838"/>
          <p14:tracePt t="37018" x="5751513" y="3289300"/>
          <p14:tracePt t="37034" x="5802313" y="3297238"/>
          <p14:tracePt t="37051" x="5853113" y="3305175"/>
          <p14:tracePt t="37068" x="5888038" y="3305175"/>
          <p14:tracePt t="37087" x="5938838" y="3314700"/>
          <p14:tracePt t="37101" x="5964238" y="3314700"/>
          <p14:tracePt t="37118" x="5989638" y="3314700"/>
          <p14:tracePt t="37135" x="5997575" y="3314700"/>
          <p14:tracePt t="37160" x="6007100" y="3314700"/>
          <p14:tracePt t="37193" x="6024563" y="3314700"/>
          <p14:tracePt t="37224" x="6032500" y="3314700"/>
          <p14:tracePt t="37232" x="6032500" y="3305175"/>
          <p14:tracePt t="37241" x="6032500" y="3297238"/>
          <p14:tracePt t="37251" x="6032500" y="3271838"/>
          <p14:tracePt t="37268" x="5997575" y="3246438"/>
          <p14:tracePt t="37464" x="5989638" y="3246438"/>
          <p14:tracePt t="37472" x="5981700" y="3246438"/>
          <p14:tracePt t="37484" x="5972175" y="3246438"/>
          <p14:tracePt t="37571" x="5972175" y="3238500"/>
          <p14:tracePt t="37575" x="5981700" y="3228975"/>
          <p14:tracePt t="37586" x="5989638" y="3228975"/>
          <p14:tracePt t="37633" x="5997575" y="3228975"/>
          <p14:tracePt t="37640" x="6007100" y="3228975"/>
          <p14:tracePt t="37651" x="6015038" y="3228975"/>
          <p14:tracePt t="37667" x="6032500" y="3228975"/>
          <p14:tracePt t="37684" x="6049963" y="3228975"/>
          <p14:tracePt t="37701" x="6057900" y="3228975"/>
          <p14:tracePt t="37721" x="6075363" y="3221038"/>
          <p14:tracePt t="37743" x="6083300" y="3221038"/>
          <p14:tracePt t="37753" x="6091238" y="3221038"/>
          <p14:tracePt t="37769" x="6108700" y="3221038"/>
          <p14:tracePt t="37784" x="6116638" y="3221038"/>
          <p14:tracePt t="37801" x="6134100" y="3221038"/>
          <p14:tracePt t="37817" x="6151563" y="3221038"/>
          <p14:tracePt t="37835" x="6176963" y="3221038"/>
          <p14:tracePt t="37851" x="6210300" y="3221038"/>
          <p14:tracePt t="37870" x="6245225" y="3221038"/>
          <p14:tracePt t="37873" x="6261100" y="3221038"/>
          <p14:tracePt t="37887" x="6296025" y="3221038"/>
          <p14:tracePt t="37902" x="6321425" y="3221038"/>
          <p14:tracePt t="37919" x="6364288" y="3221038"/>
          <p14:tracePt t="37921" x="6389688" y="3221038"/>
          <p14:tracePt t="37936" x="6423025" y="3221038"/>
          <p14:tracePt t="37953" x="6440488" y="3221038"/>
          <p14:tracePt t="37972" x="6491288" y="3221038"/>
          <p14:tracePt t="37984" x="6516688" y="3221038"/>
          <p14:tracePt t="38001" x="6635750" y="3221038"/>
          <p14:tracePt t="38017" x="6719888" y="3221038"/>
          <p14:tracePt t="38034" x="6780213" y="3221038"/>
          <p14:tracePt t="38052" x="6838950" y="3221038"/>
          <p14:tracePt t="38068" x="6915150" y="3221038"/>
          <p14:tracePt t="38084" x="6983413" y="3221038"/>
          <p14:tracePt t="38102" x="7051675" y="3221038"/>
          <p14:tracePt t="38118" x="7127875" y="3221038"/>
          <p14:tracePt t="38137" x="7256463" y="3221038"/>
          <p14:tracePt t="38152" x="7297738" y="3221038"/>
          <p14:tracePt t="38153" x="7332663" y="3221038"/>
          <p14:tracePt t="38168" x="7366000" y="3221038"/>
          <p14:tracePt t="38184" x="7400925" y="3221038"/>
          <p14:tracePt t="38201" x="7459663" y="3221038"/>
          <p14:tracePt t="38221" x="7510463" y="3221038"/>
          <p14:tracePt t="38234" x="7527925" y="3221038"/>
          <p14:tracePt t="38251" x="7553325" y="3221038"/>
          <p14:tracePt t="38267" x="7561263" y="3221038"/>
          <p14:tracePt t="38520" x="7545388" y="3221038"/>
          <p14:tracePt t="38527" x="7493000" y="3221038"/>
          <p14:tracePt t="38535" x="7416800" y="3221038"/>
          <p14:tracePt t="38555" x="7315200" y="3221038"/>
          <p14:tracePt t="38568" x="7229475" y="3221038"/>
          <p14:tracePt t="38570" x="7178675" y="3221038"/>
          <p14:tracePt t="38584" x="7119938" y="3221038"/>
          <p14:tracePt t="38601" x="6873875" y="3203575"/>
          <p14:tracePt t="38617" x="6626225" y="3160713"/>
          <p14:tracePt t="38634" x="6397625" y="3127375"/>
          <p14:tracePt t="38651" x="6210300" y="3101975"/>
          <p14:tracePt t="38668" x="6100763" y="3101975"/>
          <p14:tracePt t="38685" x="6040438" y="3101975"/>
          <p14:tracePt t="38701" x="5997575" y="3101975"/>
          <p14:tracePt t="38722" x="5921375" y="3101975"/>
          <p14:tracePt t="38734" x="5895975" y="3101975"/>
          <p14:tracePt t="38752" x="5870575" y="3101975"/>
          <p14:tracePt t="38769" x="5862638" y="3101975"/>
          <p14:tracePt t="38784" x="5853113" y="3101975"/>
          <p14:tracePt t="38801" x="5827713" y="3109913"/>
          <p14:tracePt t="38817" x="5811838" y="3109913"/>
          <p14:tracePt t="38834" x="5794375" y="3109913"/>
          <p14:tracePt t="38856" x="5768975" y="3109913"/>
          <p14:tracePt t="38872" x="5761038" y="3109913"/>
          <p14:tracePt t="38887" x="5743575" y="3109913"/>
          <p14:tracePt t="38900" x="5735638" y="3109913"/>
          <p14:tracePt t="38917" x="5700713" y="3109913"/>
          <p14:tracePt t="38934" x="5667375" y="3109913"/>
          <p14:tracePt t="38955" x="5616575" y="3109913"/>
          <p14:tracePt t="38967" x="5591175" y="3109913"/>
          <p14:tracePt t="38986" x="5565775" y="3109913"/>
          <p14:tracePt t="39000" x="5548313" y="3119438"/>
          <p14:tracePt t="39017" x="5530850" y="3119438"/>
          <p14:tracePt t="39040" x="5522913" y="3119438"/>
          <p14:tracePt t="39080" x="5513388" y="3127375"/>
          <p14:tracePt t="39087" x="5497513" y="3127375"/>
          <p14:tracePt t="39101" x="5487988" y="3127375"/>
          <p14:tracePt t="39117" x="5462588" y="3135313"/>
          <p14:tracePt t="39134" x="5437188" y="3152775"/>
          <p14:tracePt t="39152" x="5411788" y="3160713"/>
          <p14:tracePt t="39168" x="5403850" y="3160713"/>
          <p14:tracePt t="39171" x="5394325" y="3160713"/>
          <p14:tracePt t="39195" x="5386388" y="3160713"/>
          <p14:tracePt t="39202" x="5368925" y="3178175"/>
          <p14:tracePt t="39312" x="5360988" y="3186113"/>
          <p14:tracePt t="39344" x="5368925" y="3195638"/>
          <p14:tracePt t="39353" x="5411788" y="3195638"/>
          <p14:tracePt t="39360" x="5446713" y="3195638"/>
          <p14:tracePt t="39369" x="5497513" y="3195638"/>
          <p14:tracePt t="39384" x="5556250" y="3195638"/>
          <p14:tracePt t="39401" x="5921375" y="3195638"/>
          <p14:tracePt t="39417" x="6202363" y="3195638"/>
          <p14:tracePt t="39434" x="6473825" y="3195638"/>
          <p14:tracePt t="39450" x="6686550" y="3228975"/>
          <p14:tracePt t="39467" x="6780213" y="3238500"/>
          <p14:tracePt t="39485" x="6823075" y="3246438"/>
          <p14:tracePt t="39500" x="6838950" y="3246438"/>
          <p14:tracePt t="39517" x="6873875" y="3263900"/>
          <p14:tracePt t="39534" x="6907213" y="3263900"/>
          <p14:tracePt t="39551" x="6950075" y="3271838"/>
          <p14:tracePt t="39567" x="7026275" y="3289300"/>
          <p14:tracePt t="39584" x="7145338" y="3314700"/>
          <p14:tracePt t="39586" x="7178675" y="3314700"/>
          <p14:tracePt t="39600" x="7196138" y="3330575"/>
          <p14:tracePt t="39680" x="7213600" y="3348038"/>
          <p14:tracePt t="39687" x="7204075" y="3348038"/>
          <p14:tracePt t="39700" x="7137400" y="3348038"/>
          <p14:tracePt t="39717" x="6932613" y="3348038"/>
          <p14:tracePt t="39734" x="6661150" y="3348038"/>
          <p14:tracePt t="39754" x="6075363" y="3279775"/>
          <p14:tracePt t="39768" x="5888038" y="3254375"/>
          <p14:tracePt t="39783" x="5556250" y="3221038"/>
          <p14:tracePt t="39800" x="5335588" y="3203575"/>
          <p14:tracePt t="39816" x="5199063" y="3203575"/>
          <p14:tracePt t="39833" x="5191125" y="3203575"/>
          <p14:tracePt t="39943" x="5224463" y="3203575"/>
          <p14:tracePt t="39952" x="5284788" y="3203575"/>
          <p14:tracePt t="39959" x="5368925" y="3203575"/>
          <p14:tracePt t="39967" x="5462588" y="3203575"/>
          <p14:tracePt t="39984" x="5565775" y="3203575"/>
          <p14:tracePt t="40005" x="5837238" y="3203575"/>
          <p14:tracePt t="40021" x="6049963" y="3203575"/>
          <p14:tracePt t="40033" x="6261100" y="3203575"/>
          <p14:tracePt t="40049" x="6440488" y="3203575"/>
          <p14:tracePt t="40066" x="6643688" y="3203575"/>
          <p14:tracePt t="40083" x="6823075" y="3195638"/>
          <p14:tracePt t="40100" x="6983413" y="3160713"/>
          <p14:tracePt t="40116" x="7119938" y="3160713"/>
          <p14:tracePt t="40134" x="7229475" y="3160713"/>
          <p14:tracePt t="40150" x="7307263" y="3160713"/>
          <p14:tracePt t="40167" x="7340600" y="3160713"/>
          <p14:tracePt t="40169" x="7348538" y="3160713"/>
          <p14:tracePt t="40184" x="7366000" y="3160713"/>
          <p14:tracePt t="40208" x="7391400" y="3152775"/>
          <p14:tracePt t="40216" x="7400925" y="3152775"/>
          <p14:tracePt t="40233" x="7434263" y="3152775"/>
          <p14:tracePt t="40254" x="7485063" y="3144838"/>
          <p14:tracePt t="40256" x="7493000" y="3144838"/>
          <p14:tracePt t="40271" x="7502525" y="3144838"/>
          <p14:tracePt t="40336" x="7510463" y="3144838"/>
          <p14:tracePt t="40344" x="7518400" y="3144838"/>
          <p14:tracePt t="40352" x="7527925" y="3144838"/>
          <p14:tracePt t="40384" x="7535863" y="3144838"/>
          <p14:tracePt t="40408" x="7545388" y="3144838"/>
          <p14:tracePt t="40424" x="7553325" y="3144838"/>
          <p14:tracePt t="40456" x="7561263" y="3135313"/>
          <p14:tracePt t="40464" x="7578725" y="3127375"/>
          <p14:tracePt t="40481" x="7604125" y="3127375"/>
          <p14:tracePt t="40487" x="7612063" y="3127375"/>
          <p14:tracePt t="40500" x="7621588" y="3127375"/>
          <p14:tracePt t="40523" x="7680325" y="3119438"/>
          <p14:tracePt t="40534" x="7688263" y="3119438"/>
          <p14:tracePt t="40536" x="7715250" y="3119438"/>
          <p14:tracePt t="40556" x="7748588" y="3119438"/>
          <p14:tracePt t="40566" x="7766050" y="3119438"/>
          <p14:tracePt t="40584" x="7824788" y="3119438"/>
          <p14:tracePt t="40585" x="7842250" y="3119438"/>
          <p14:tracePt t="40600" x="7885113" y="3119438"/>
          <p14:tracePt t="40616" x="7943850" y="3119438"/>
          <p14:tracePt t="40633" x="7951788" y="3119438"/>
          <p14:tracePt t="40651" x="7969250" y="3119438"/>
          <p14:tracePt t="40666" x="7977188" y="3119438"/>
          <p14:tracePt t="40683" x="8012113" y="3119438"/>
          <p14:tracePt t="40700" x="8020050" y="3119438"/>
          <p14:tracePt t="40716" x="8045450" y="3119438"/>
          <p14:tracePt t="40754" x="8054975" y="3119438"/>
          <p14:tracePt t="40776" x="8070850" y="3119438"/>
          <p14:tracePt t="40824" x="8080375" y="3119438"/>
          <p14:tracePt t="40873" x="8096250" y="3119438"/>
          <p14:tracePt t="40920" x="8096250" y="3127375"/>
          <p14:tracePt t="40937" x="8096250" y="3135313"/>
          <p14:tracePt t="40943" x="8096250" y="3144838"/>
          <p14:tracePt t="40953" x="8096250" y="3152775"/>
          <p14:tracePt t="40966" x="8088313" y="3160713"/>
          <p14:tracePt t="40988" x="8012113" y="3203575"/>
          <p14:tracePt t="41002" x="8004175" y="3211513"/>
          <p14:tracePt t="41020" x="7986713" y="3228975"/>
          <p14:tracePt t="41033" x="7977188" y="3228975"/>
          <p14:tracePt t="41050" x="7969250" y="3228975"/>
          <p14:tracePt t="41067" x="7951788" y="3228975"/>
          <p14:tracePt t="41084" x="7900988" y="3228975"/>
          <p14:tracePt t="41100" x="7859713" y="3228975"/>
          <p14:tracePt t="41116" x="7824788" y="3228975"/>
          <p14:tracePt t="41133" x="7799388" y="3228975"/>
          <p14:tracePt t="41149" x="7781925" y="3238500"/>
          <p14:tracePt t="41175" x="7773988" y="3238500"/>
          <p14:tracePt t="41201" x="7766050" y="3238500"/>
          <p14:tracePt t="41207" x="7756525" y="3238500"/>
          <p14:tracePt t="41216" x="7748588" y="3238500"/>
          <p14:tracePt t="41233" x="7731125" y="3238500"/>
          <p14:tracePt t="41392" x="7773988" y="3238500"/>
          <p14:tracePt t="41401" x="7807325" y="3238500"/>
          <p14:tracePt t="41407" x="7875588" y="3238500"/>
          <p14:tracePt t="41418" x="7918450" y="3228975"/>
          <p14:tracePt t="41433" x="7986713" y="3221038"/>
          <p14:tracePt t="41450" x="8054975" y="3221038"/>
          <p14:tracePt t="41466" x="8088313" y="3211513"/>
          <p14:tracePt t="41483" x="8131175" y="3203575"/>
          <p14:tracePt t="41499" x="8139113" y="3203575"/>
          <p14:tracePt t="41519" x="8164513" y="3203575"/>
          <p14:tracePt t="41522" x="8174038" y="3203575"/>
          <p14:tracePt t="41544" x="8189913" y="3203575"/>
          <p14:tracePt t="42128" x="8174038" y="3203575"/>
          <p14:tracePt t="42143" x="8164513" y="3203575"/>
          <p14:tracePt t="42520" x="8156575" y="3203575"/>
          <p14:tracePt t="43000" x="8139113" y="3203575"/>
          <p14:tracePt t="43033" x="8131175" y="3203575"/>
          <p14:tracePt t="43040" x="8121650" y="3203575"/>
          <p14:tracePt t="43095" x="8113713" y="3203575"/>
          <p14:tracePt t="43128" x="8105775" y="3203575"/>
          <p14:tracePt t="43234" x="8096250" y="3203575"/>
          <p14:tracePt t="43252" x="8080375" y="3203575"/>
          <p14:tracePt t="43264" x="8062913" y="3203575"/>
          <p14:tracePt t="43275" x="8037513" y="3203575"/>
          <p14:tracePt t="43288" x="8029575" y="3203575"/>
          <p14:tracePt t="43298" x="8012113" y="3203575"/>
          <p14:tracePt t="43315" x="8004175" y="3203575"/>
          <p14:tracePt t="43332" x="7986713" y="3203575"/>
          <p14:tracePt t="43349" x="7951788" y="3203575"/>
          <p14:tracePt t="43365" x="7893050" y="3203575"/>
          <p14:tracePt t="43382" x="7850188" y="3203575"/>
          <p14:tracePt t="43399" x="7816850" y="3203575"/>
          <p14:tracePt t="43414" x="7791450" y="3203575"/>
          <p14:tracePt t="43432" x="7781925" y="3203575"/>
          <p14:tracePt t="43448" x="7748588" y="3221038"/>
          <p14:tracePt t="43465" x="7723188" y="3221038"/>
          <p14:tracePt t="43484" x="7697788" y="3221038"/>
          <p14:tracePt t="43498" x="7680325" y="3221038"/>
          <p14:tracePt t="43516" x="7637463" y="3228975"/>
          <p14:tracePt t="43537" x="7604125" y="3228975"/>
          <p14:tracePt t="43549" x="7596188" y="3228975"/>
          <p14:tracePt t="43565" x="7570788" y="3228975"/>
          <p14:tracePt t="43583" x="7535863" y="3228975"/>
          <p14:tracePt t="43585" x="7518400" y="3228975"/>
          <p14:tracePt t="43599" x="7459663" y="3228975"/>
          <p14:tracePt t="43615" x="7323138" y="3228975"/>
          <p14:tracePt t="43632" x="7153275" y="3228975"/>
          <p14:tracePt t="43648" x="6932613" y="3228975"/>
          <p14:tracePt t="43665" x="6780213" y="3228975"/>
          <p14:tracePt t="43682" x="6661150" y="3228975"/>
          <p14:tracePt t="43699" x="6575425" y="3228975"/>
          <p14:tracePt t="43715" x="6499225" y="3228975"/>
          <p14:tracePt t="43732" x="6405563" y="3228975"/>
          <p14:tracePt t="43764" x="6261100" y="3228975"/>
          <p14:tracePt t="43769" x="6202363" y="3221038"/>
          <p14:tracePt t="43783" x="6167438" y="3221038"/>
          <p14:tracePt t="43784" x="6126163" y="3211513"/>
          <p14:tracePt t="43800" x="6049963" y="3203575"/>
          <p14:tracePt t="43816" x="6040438" y="3203575"/>
          <p14:tracePt t="43817" x="6007100" y="3203575"/>
          <p14:tracePt t="43833" x="5964238" y="3203575"/>
          <p14:tracePt t="43834" x="5930900" y="3203575"/>
          <p14:tracePt t="43849" x="5837238" y="3203575"/>
          <p14:tracePt t="43865" x="5735638" y="3203575"/>
          <p14:tracePt t="43882" x="5616575" y="3203575"/>
          <p14:tracePt t="43898" x="5513388" y="3203575"/>
          <p14:tracePt t="43915" x="5403850" y="3203575"/>
          <p14:tracePt t="43932" x="5241925" y="3203575"/>
          <p14:tracePt t="43948" x="5046663" y="3195638"/>
          <p14:tracePt t="43965" x="4818063" y="3160713"/>
          <p14:tracePt t="43982" x="4638675" y="3144838"/>
          <p14:tracePt t="44004" x="4451350" y="3144838"/>
          <p14:tracePt t="44026" x="4256088" y="3144838"/>
          <p14:tracePt t="44034" x="4197350" y="3144838"/>
          <p14:tracePt t="44049" x="4052888" y="3144838"/>
          <p14:tracePt t="44065" x="3941763" y="3144838"/>
          <p14:tracePt t="44081" x="3781425" y="3144838"/>
          <p14:tracePt t="44098" x="3627438" y="3144838"/>
          <p14:tracePt t="44115" x="3508375" y="3135313"/>
          <p14:tracePt t="44131" x="3406775" y="3135313"/>
          <p14:tracePt t="44148" x="3330575" y="3135313"/>
          <p14:tracePt t="44165" x="3297238" y="3135313"/>
          <p14:tracePt t="44182" x="3262313" y="3135313"/>
          <p14:tracePt t="44198" x="3236913" y="3135313"/>
          <p14:tracePt t="44215" x="3211513" y="3127375"/>
          <p14:tracePt t="44217" x="3203575" y="3127375"/>
          <p14:tracePt t="44236" x="3186113" y="3127375"/>
          <p14:tracePt t="44255" x="3178175" y="3127375"/>
          <p14:tracePt t="44255" x="3160713" y="3127375"/>
          <p14:tracePt t="44284" x="3152775" y="3127375"/>
          <p14:tracePt t="44287" x="3143250" y="3127375"/>
          <p14:tracePt t="44299" x="3135313" y="3127375"/>
          <p14:tracePt t="44315" x="3117850" y="3127375"/>
          <p14:tracePt t="45450" x="3117850" y="3119438"/>
          <p14:tracePt t="45503" x="3127375" y="3119438"/>
          <p14:tracePt t="45511" x="3143250" y="3119438"/>
          <p14:tracePt t="45519" x="3160713" y="3119438"/>
          <p14:tracePt t="45535" x="3178175" y="3119438"/>
          <p14:tracePt t="45549" x="3186113" y="3119438"/>
          <p14:tracePt t="45564" x="3219450" y="3127375"/>
          <p14:tracePt t="45581" x="3236913" y="3127375"/>
          <p14:tracePt t="45598" x="3254375" y="3127375"/>
          <p14:tracePt t="45616" x="3297238" y="3127375"/>
          <p14:tracePt t="45617" x="3322638" y="3127375"/>
          <p14:tracePt t="45633" x="3363913" y="3127375"/>
          <p14:tracePt t="45648" x="3373438" y="3135313"/>
          <p14:tracePt t="45664" x="3398838" y="3135313"/>
          <p14:tracePt t="45681" x="3424238" y="3135313"/>
          <p14:tracePt t="45698" x="3432175" y="3135313"/>
          <p14:tracePt t="45714" x="3457575" y="3135313"/>
          <p14:tracePt t="45731" x="3475038" y="3135313"/>
          <p14:tracePt t="45748" x="3533775" y="3135313"/>
          <p14:tracePt t="45766" x="3576638" y="3135313"/>
          <p14:tracePt t="45767" x="3586163" y="3135313"/>
          <p14:tracePt t="45781" x="3602038" y="3135313"/>
          <p14:tracePt t="45798" x="3611563" y="3135313"/>
          <p14:tracePt t="45814" x="3636963" y="3135313"/>
          <p14:tracePt t="45833" x="3652838" y="3135313"/>
          <p14:tracePt t="46568" x="3662363" y="3135313"/>
          <p14:tracePt t="46576" x="3678238" y="3144838"/>
          <p14:tracePt t="46593" x="3678238" y="3152775"/>
          <p14:tracePt t="46600" x="3687763" y="3152775"/>
          <p14:tracePt t="46614" x="3703638" y="3160713"/>
          <p14:tracePt t="46631" x="3713163" y="3170238"/>
          <p14:tracePt t="46648" x="3746500" y="3186113"/>
          <p14:tracePt t="46665" x="3763963" y="3186113"/>
          <p14:tracePt t="46684" x="3797300" y="3203575"/>
          <p14:tracePt t="46698" x="3814763" y="3221038"/>
          <p14:tracePt t="46714" x="3832225" y="3228975"/>
          <p14:tracePt t="46730" x="3840163" y="3238500"/>
          <p14:tracePt t="46747" x="3848100" y="3238500"/>
          <p14:tracePt t="46800" x="3865563" y="3254375"/>
          <p14:tracePt t="46984" x="3873500" y="3254375"/>
          <p14:tracePt t="47016" x="3883025" y="3254375"/>
          <p14:tracePt t="47024" x="3890963" y="3254375"/>
          <p14:tracePt t="47032" x="3900488" y="3263900"/>
          <p14:tracePt t="47120" x="3908425" y="3271838"/>
          <p14:tracePt t="47135" x="3916363" y="3279775"/>
          <p14:tracePt t="47144" x="3925888" y="3279775"/>
          <p14:tracePt t="47151" x="3933825" y="3289300"/>
          <p14:tracePt t="47200" x="3941763" y="3289300"/>
          <p14:tracePt t="47208" x="3959225" y="3289300"/>
          <p14:tracePt t="47224" x="3967163" y="3297238"/>
          <p14:tracePt t="47247" x="3976688" y="3297238"/>
          <p14:tracePt t="47265" x="3984625" y="3305175"/>
          <p14:tracePt t="47272" x="3984625" y="3314700"/>
          <p14:tracePt t="47281" x="3984625" y="3322638"/>
          <p14:tracePt t="47303" x="3992563" y="3322638"/>
          <p14:tracePt t="47407" x="4002088" y="3322638"/>
          <p14:tracePt t="48287" x="4017963" y="3322638"/>
          <p14:tracePt t="48296" x="4035425" y="3322638"/>
          <p14:tracePt t="48312" x="4052888" y="3322638"/>
          <p14:tracePt t="48319" x="4078288" y="3322638"/>
          <p14:tracePt t="48329" x="4095750" y="3322638"/>
          <p14:tracePt t="48347" x="4154488" y="3314700"/>
          <p14:tracePt t="48363" x="4187825" y="3314700"/>
          <p14:tracePt t="48379" x="4230688" y="3305175"/>
          <p14:tracePt t="48397" x="4256088" y="3305175"/>
          <p14:tracePt t="48413" x="4291013" y="3297238"/>
          <p14:tracePt t="48429" x="4316413" y="3297238"/>
          <p14:tracePt t="48447" x="4341813" y="3297238"/>
          <p14:tracePt t="48448" x="4359275" y="3297238"/>
          <p14:tracePt t="48464" x="4384675" y="3297238"/>
          <p14:tracePt t="48465" x="4392613" y="3297238"/>
          <p14:tracePt t="48480" x="4418013" y="3297238"/>
          <p14:tracePt t="48496" x="4468813" y="3297238"/>
          <p14:tracePt t="48512" x="4529138" y="3297238"/>
          <p14:tracePt t="48529" x="4605338" y="3297238"/>
          <p14:tracePt t="48548" x="4749800" y="3340100"/>
          <p14:tracePt t="48563" x="4962525" y="3382963"/>
          <p14:tracePt t="48580" x="5216525" y="3408363"/>
          <p14:tracePt t="48596" x="5505450" y="3459163"/>
          <p14:tracePt t="48613" x="5768975" y="3459163"/>
          <p14:tracePt t="48630" x="5997575" y="3467100"/>
          <p14:tracePt t="48646" x="6151563" y="3467100"/>
          <p14:tracePt t="48664" x="6270625" y="3467100"/>
          <p14:tracePt t="48680" x="6440488" y="3467100"/>
          <p14:tracePt t="48696" x="6661150" y="3467100"/>
          <p14:tracePt t="48713" x="7077075" y="3467100"/>
          <p14:tracePt t="48729" x="7553325" y="3467100"/>
          <p14:tracePt t="48746" x="7961313" y="3467100"/>
          <p14:tracePt t="48763" x="8240713" y="3467100"/>
          <p14:tracePt t="48780" x="8513763" y="3467100"/>
          <p14:tracePt t="48801" x="8767763" y="3467100"/>
          <p14:tracePt t="48804" x="8904288" y="3467100"/>
          <p14:tracePt t="48814" x="9031288" y="3467100"/>
          <p14:tracePt t="48816" x="9158288" y="3441700"/>
          <p14:tracePt t="48830" x="9277350" y="3416300"/>
          <p14:tracePt t="48846" x="9464675" y="3365500"/>
          <p14:tracePt t="48864" x="9617075" y="3322638"/>
          <p14:tracePt t="48880" x="9728200" y="3271838"/>
          <p14:tracePt t="48896" x="9786938" y="3238500"/>
          <p14:tracePt t="48913" x="9880600" y="3186113"/>
          <p14:tracePt t="48929" x="9940925" y="3127375"/>
          <p14:tracePt t="48946" x="9999663" y="3067050"/>
          <p14:tracePt t="48963" x="10050463" y="3016250"/>
          <p14:tracePt t="48979" x="10075863" y="2982913"/>
          <p14:tracePt t="48996" x="10093325" y="2965450"/>
          <p14:tracePt t="49013" x="10101263" y="2949575"/>
          <p14:tracePt t="49029" x="10110788" y="2940050"/>
          <p14:tracePt t="49049" x="10118725" y="2932113"/>
          <p14:tracePt t="49067" x="10118725" y="2922588"/>
          <p14:tracePt t="49085" x="10126663" y="2914650"/>
          <p14:tracePt t="49104" x="10126663" y="2906713"/>
          <p14:tracePt t="49136" x="10126663" y="2897188"/>
          <p14:tracePt t="49160" x="10126663" y="2889250"/>
          <p14:tracePt t="49167" x="10126663" y="2881313"/>
          <p14:tracePt t="49184" x="10110788" y="2871788"/>
          <p14:tracePt t="49265" x="10101263" y="2871788"/>
          <p14:tracePt t="49497" x="10093325" y="2871788"/>
          <p14:tracePt t="49503" x="10093325" y="2881313"/>
          <p14:tracePt t="49528" x="10093325" y="2889250"/>
          <p14:tracePt t="49560" x="10093325" y="2897188"/>
          <p14:tracePt t="49584" x="10093325" y="2906713"/>
          <p14:tracePt t="49600" x="10101263" y="2922588"/>
          <p14:tracePt t="49608" x="10101263" y="2932113"/>
          <p14:tracePt t="49623" x="10110788" y="2932113"/>
          <p14:tracePt t="49632" x="10110788" y="2940050"/>
          <p14:tracePt t="49648" x="10110788" y="2949575"/>
          <p14:tracePt t="49663" x="10110788" y="2957513"/>
          <p14:tracePt t="49665" x="10110788" y="2965450"/>
          <p14:tracePt t="49681" x="10118725" y="2982913"/>
          <p14:tracePt t="49698" x="10118725" y="2990850"/>
          <p14:tracePt t="49713" x="10126663" y="3000375"/>
          <p14:tracePt t="49729" x="10126663" y="3008313"/>
          <p14:tracePt t="49746" x="10136188" y="3016250"/>
          <p14:tracePt t="49763" x="10136188" y="3025775"/>
          <p14:tracePt t="49780" x="10144125" y="3025775"/>
          <p14:tracePt t="49864" x="10144125" y="3033713"/>
          <p14:tracePt t="49888" x="10136188" y="3041650"/>
          <p14:tracePt t="49928" x="10118725" y="3041650"/>
          <p14:tracePt t="49935" x="10093325" y="3041650"/>
          <p14:tracePt t="49946" x="10085388" y="3041650"/>
          <p14:tracePt t="49963" x="10059988" y="3041650"/>
          <p14:tracePt t="49980" x="10034588" y="3041650"/>
          <p14:tracePt t="49996" x="10009188" y="3051175"/>
          <p14:tracePt t="50018" x="9974263" y="3059113"/>
          <p14:tracePt t="50032" x="9948863" y="3059113"/>
          <p14:tracePt t="50045" x="9940925" y="3059113"/>
          <p14:tracePt t="50063" x="9872663" y="3059113"/>
          <p14:tracePt t="50064" x="9847263" y="3059113"/>
          <p14:tracePt t="50081" x="9812338" y="3059113"/>
          <p14:tracePt t="50099" x="9761538" y="3059113"/>
          <p14:tracePt t="50112" x="9745663" y="3059113"/>
          <p14:tracePt t="50113" x="9720263" y="3059113"/>
          <p14:tracePt t="50132" x="9702800" y="3059113"/>
          <p14:tracePt t="50146" x="9677400" y="3059113"/>
          <p14:tracePt t="50163" x="9659938" y="3059113"/>
          <p14:tracePt t="50179" x="9642475" y="3059113"/>
          <p14:tracePt t="50196" x="9601200" y="3051175"/>
          <p14:tracePt t="50212" x="9515475" y="3041650"/>
          <p14:tracePt t="50229" x="9421813" y="3016250"/>
          <p14:tracePt t="50246" x="9320213" y="3016250"/>
          <p14:tracePt t="50263" x="9193213" y="3016250"/>
          <p14:tracePt t="50265" x="9150350" y="3016250"/>
          <p14:tracePt t="50281" x="9023350" y="3016250"/>
          <p14:tracePt t="50295" x="8980488" y="3016250"/>
          <p14:tracePt t="50317" x="8818563" y="3016250"/>
          <p14:tracePt t="50329" x="8658225" y="3016250"/>
          <p14:tracePt t="50345" x="8488363" y="3016250"/>
          <p14:tracePt t="50362" x="8334375" y="3016250"/>
          <p14:tracePt t="50378" x="8174038" y="3016250"/>
          <p14:tracePt t="50396" x="8045450" y="3016250"/>
          <p14:tracePt t="50415" x="7918450" y="3016250"/>
          <p14:tracePt t="50429" x="7885113" y="3016250"/>
          <p14:tracePt t="50445" x="7832725" y="3016250"/>
          <p14:tracePt t="50463" x="7791450" y="3016250"/>
          <p14:tracePt t="50465" x="7766050" y="3016250"/>
          <p14:tracePt t="50480" x="7748588" y="3016250"/>
          <p14:tracePt t="50496" x="7740650" y="3016250"/>
          <p14:tracePt t="50513" x="7697788" y="3016250"/>
          <p14:tracePt t="50529" x="7637463" y="3025775"/>
          <p14:tracePt t="50545" x="7621588" y="3025775"/>
          <p14:tracePt t="50562" x="7586663" y="3033713"/>
          <p14:tracePt t="50578" x="7570788" y="3041650"/>
          <p14:tracePt t="50595" x="7535863" y="3051175"/>
          <p14:tracePt t="50614" x="7485063" y="3059113"/>
          <p14:tracePt t="50616" x="7467600" y="3059113"/>
          <p14:tracePt t="50629" x="7442200" y="3059113"/>
          <p14:tracePt t="50645" x="7408863" y="3059113"/>
          <p14:tracePt t="50662" x="7373938" y="3067050"/>
          <p14:tracePt t="50684" x="7332663" y="3076575"/>
          <p14:tracePt t="50696" x="7315200" y="3076575"/>
          <p14:tracePt t="50697" x="7289800" y="3076575"/>
          <p14:tracePt t="50714" x="7272338" y="3076575"/>
          <p14:tracePt t="50730" x="7246938" y="3076575"/>
          <p14:tracePt t="50745" x="7213600" y="3094038"/>
          <p14:tracePt t="50762" x="7178675" y="3094038"/>
          <p14:tracePt t="50779" x="7145338" y="3094038"/>
          <p14:tracePt t="50795" x="7119938" y="3094038"/>
          <p14:tracePt t="50812" x="7094538" y="3094038"/>
          <p14:tracePt t="50834" x="7059613" y="3101975"/>
          <p14:tracePt t="50845" x="7043738" y="3101975"/>
          <p14:tracePt t="50862" x="7018338" y="3101975"/>
          <p14:tracePt t="50879" x="6975475" y="3101975"/>
          <p14:tracePt t="50881" x="6950075" y="3101975"/>
          <p14:tracePt t="50895" x="6932613" y="3101975"/>
          <p14:tracePt t="50912" x="6864350" y="3101975"/>
          <p14:tracePt t="50913" x="6848475" y="3101975"/>
          <p14:tracePt t="50930" x="6797675" y="3101975"/>
          <p14:tracePt t="50947" x="6754813" y="3109913"/>
          <p14:tracePt t="50962" x="6694488" y="3109913"/>
          <p14:tracePt t="50979" x="6618288" y="3109913"/>
          <p14:tracePt t="50995" x="6534150" y="3109913"/>
          <p14:tracePt t="51013" x="6448425" y="3109913"/>
          <p14:tracePt t="51028" x="6372225" y="3109913"/>
          <p14:tracePt t="51045" x="6329363" y="3109913"/>
          <p14:tracePt t="51062" x="6253163" y="3109913"/>
          <p14:tracePt t="51080" x="6116638" y="3109913"/>
          <p14:tracePt t="51096" x="6057900" y="3109913"/>
          <p14:tracePt t="51114" x="5895975" y="3109913"/>
          <p14:tracePt t="51131" x="5827713" y="3109913"/>
          <p14:tracePt t="51145" x="5768975" y="3109913"/>
          <p14:tracePt t="51169" x="5718175" y="3127375"/>
          <p14:tracePt t="51178" x="5692775" y="3127375"/>
          <p14:tracePt t="51197" x="5641975" y="3127375"/>
          <p14:tracePt t="51216" x="5538788" y="3127375"/>
          <p14:tracePt t="51230" x="5487988" y="3127375"/>
          <p14:tracePt t="51232" x="5454650" y="3127375"/>
          <p14:tracePt t="51245" x="5411788" y="3127375"/>
          <p14:tracePt t="51262" x="5353050" y="3127375"/>
          <p14:tracePt t="51280" x="5302250" y="3135313"/>
          <p14:tracePt t="51282" x="5284788" y="3135313"/>
          <p14:tracePt t="51297" x="5259388" y="3135313"/>
          <p14:tracePt t="51312" x="5249863" y="3135313"/>
          <p14:tracePt t="51333" x="5183188" y="3135313"/>
          <p14:tracePt t="51335" x="5148263" y="3144838"/>
          <p14:tracePt t="51345" x="5132388" y="3144838"/>
          <p14:tracePt t="51362" x="5072063" y="3144838"/>
          <p14:tracePt t="51379" x="5029200" y="3144838"/>
          <p14:tracePt t="51395" x="5013325" y="3144838"/>
          <p14:tracePt t="51412" x="4987925" y="3144838"/>
          <p14:tracePt t="51429" x="4962525" y="3144838"/>
          <p14:tracePt t="51446" x="4927600" y="3144838"/>
          <p14:tracePt t="51462" x="4894263" y="3144838"/>
          <p14:tracePt t="51483" x="4818063" y="3144838"/>
          <p14:tracePt t="51497" x="4783138" y="3144838"/>
          <p14:tracePt t="51513" x="4765675" y="3144838"/>
          <p14:tracePt t="51528" x="4740275" y="3144838"/>
          <p14:tracePt t="51545" x="4714875" y="3144838"/>
          <p14:tracePt t="51561" x="4673600" y="3144838"/>
          <p14:tracePt t="51579" x="4570413" y="3144838"/>
          <p14:tracePt t="51595" x="4468813" y="3144838"/>
          <p14:tracePt t="51612" x="4425950" y="3144838"/>
          <p14:tracePt t="51628" x="4410075" y="3144838"/>
          <p14:tracePt t="51645" x="4392613" y="3144838"/>
          <p14:tracePt t="51663" x="4359275" y="3144838"/>
          <p14:tracePt t="51679" x="4349750" y="3144838"/>
          <p14:tracePt t="51681" x="4332288" y="3144838"/>
          <p14:tracePt t="51696" x="4306888" y="3144838"/>
          <p14:tracePt t="51697" x="4291013" y="3144838"/>
          <p14:tracePt t="51712" x="4273550" y="3144838"/>
          <p14:tracePt t="51714" x="4240213" y="3144838"/>
          <p14:tracePt t="51728" x="4230688" y="3144838"/>
          <p14:tracePt t="51745" x="4197350" y="3144838"/>
          <p14:tracePt t="51762" x="4171950" y="3144838"/>
          <p14:tracePt t="51779" x="4162425" y="3144838"/>
          <p14:tracePt t="51794" x="4146550" y="3144838"/>
          <p14:tracePt t="51814" x="4137025" y="3144838"/>
          <p14:tracePt t="51816" x="4129088" y="3144838"/>
          <p14:tracePt t="51833" x="4121150" y="3152775"/>
          <p14:tracePt t="51848" x="4111625" y="3152775"/>
          <p14:tracePt t="51863" x="4095750" y="3170238"/>
          <p14:tracePt t="51888" x="4078288" y="3178175"/>
          <p14:tracePt t="51897" x="4070350" y="3178175"/>
          <p14:tracePt t="51911" x="4060825" y="3186113"/>
          <p14:tracePt t="51929" x="4035425" y="3211513"/>
          <p14:tracePt t="51945" x="4017963" y="3221038"/>
          <p14:tracePt t="51962" x="4002088" y="3246438"/>
          <p14:tracePt t="51978" x="4002088" y="3271838"/>
          <p14:tracePt t="51994" x="4002088" y="3305175"/>
          <p14:tracePt t="52013" x="4002088" y="3314700"/>
          <p14:tracePt t="52015" x="4002088" y="3340100"/>
          <p14:tracePt t="52028" x="4010025" y="3348038"/>
          <p14:tracePt t="52044" x="4044950" y="3355975"/>
          <p14:tracePt t="52061" x="4154488" y="3408363"/>
          <p14:tracePt t="52078" x="4306888" y="3449638"/>
          <p14:tracePt t="52096" x="4519613" y="3492500"/>
          <p14:tracePt t="52097" x="4630738" y="3509963"/>
          <p14:tracePt t="52112" x="4749800" y="3509963"/>
          <p14:tracePt t="52113" x="4833938" y="3509963"/>
          <p14:tracePt t="52128" x="4919663" y="3509963"/>
          <p14:tracePt t="52144" x="5114925" y="3509963"/>
          <p14:tracePt t="52163" x="5302250" y="3509963"/>
          <p14:tracePt t="52178" x="5497513" y="3509963"/>
          <p14:tracePt t="52195" x="5708650" y="3509963"/>
          <p14:tracePt t="52212" x="5938838" y="3509963"/>
          <p14:tracePt t="52228" x="6202363" y="3509963"/>
          <p14:tracePt t="52245" x="6372225" y="3509963"/>
          <p14:tracePt t="52261" x="6516688" y="3509963"/>
          <p14:tracePt t="52282" x="6813550" y="3509963"/>
          <p14:tracePt t="52295" x="6942138" y="3509963"/>
          <p14:tracePt t="52296" x="7051675" y="3509963"/>
          <p14:tracePt t="52312" x="7221538" y="3543300"/>
          <p14:tracePt t="52313" x="7348538" y="3560763"/>
          <p14:tracePt t="52333" x="7629525" y="3603625"/>
          <p14:tracePt t="52335" x="7756525" y="3603625"/>
          <p14:tracePt t="52344" x="7859713" y="3611563"/>
          <p14:tracePt t="52361" x="8088313" y="3611563"/>
          <p14:tracePt t="52378" x="8266113" y="3611563"/>
          <p14:tracePt t="52394" x="8496300" y="3611563"/>
          <p14:tracePt t="52411" x="8724900" y="3611563"/>
          <p14:tracePt t="52429" x="8937625" y="3611563"/>
          <p14:tracePt t="52445" x="9142413" y="3611563"/>
          <p14:tracePt t="52461" x="9286875" y="3611563"/>
          <p14:tracePt t="52478" x="9380538" y="3611563"/>
          <p14:tracePt t="52495" x="9464675" y="3611563"/>
          <p14:tracePt t="52513" x="9558338" y="3603625"/>
          <p14:tracePt t="52530" x="9566275" y="3603625"/>
          <p14:tracePt t="52545" x="9591675" y="3594100"/>
          <p14:tracePt t="52561" x="9601200" y="3586163"/>
          <p14:tracePt t="52578" x="9617075" y="3578225"/>
          <p14:tracePt t="52594" x="9634538" y="3578225"/>
          <p14:tracePt t="52611" x="9685338" y="3560763"/>
          <p14:tracePt t="52628" x="9736138" y="3535363"/>
          <p14:tracePt t="52645" x="9779000" y="3517900"/>
          <p14:tracePt t="52661" x="9821863" y="3492500"/>
          <p14:tracePt t="52678" x="9855200" y="3449638"/>
          <p14:tracePt t="52698" x="9890125" y="3416300"/>
          <p14:tracePt t="52713" x="9906000" y="3382963"/>
          <p14:tracePt t="52728" x="9923463" y="3340100"/>
          <p14:tracePt t="52745" x="9940925" y="3271838"/>
          <p14:tracePt t="52761" x="9948863" y="3254375"/>
          <p14:tracePt t="52778" x="9948863" y="3246438"/>
          <p14:tracePt t="52794" x="9948863" y="3238500"/>
          <p14:tracePt t="52816" x="9948863" y="3228975"/>
          <p14:tracePt t="52833" x="9948863" y="3221038"/>
          <p14:tracePt t="52844" x="9931400" y="3203575"/>
          <p14:tracePt t="52862" x="9931400" y="3195638"/>
          <p14:tracePt t="52863" x="9931400" y="3186113"/>
          <p14:tracePt t="52879" x="9923463" y="3178175"/>
          <p14:tracePt t="52882" x="9923463" y="3170238"/>
          <p14:tracePt t="52894" x="9915525" y="3160713"/>
          <p14:tracePt t="52912" x="9898063" y="3135313"/>
          <p14:tracePt t="52913" x="9880600" y="3127375"/>
          <p14:tracePt t="52928" x="9855200" y="3109913"/>
          <p14:tracePt t="52944" x="9796463" y="3084513"/>
          <p14:tracePt t="52961" x="9736138" y="3051175"/>
          <p14:tracePt t="52977" x="9642475" y="3025775"/>
          <p14:tracePt t="52994" x="9540875" y="3008313"/>
          <p14:tracePt t="53011" x="9447213" y="2974975"/>
          <p14:tracePt t="53028" x="9380538" y="2957513"/>
          <p14:tracePt t="53044" x="9312275" y="2957513"/>
          <p14:tracePt t="53061" x="9183688" y="2932113"/>
          <p14:tracePt t="53083" x="8742363" y="2932113"/>
          <p14:tracePt t="53094" x="8547100" y="2932113"/>
          <p14:tracePt t="53112" x="7885113" y="2932113"/>
          <p14:tracePt t="53127" x="7705725" y="2932113"/>
          <p14:tracePt t="53144" x="7358063" y="2932113"/>
          <p14:tracePt t="53161" x="6907213" y="2932113"/>
          <p14:tracePt t="53178" x="6626225" y="2932113"/>
          <p14:tracePt t="53194" x="6303963" y="2932113"/>
          <p14:tracePt t="53211" x="5853113" y="2914650"/>
          <p14:tracePt t="53227" x="5353050" y="2889250"/>
          <p14:tracePt t="53244" x="4945063" y="2889250"/>
          <p14:tracePt t="53261" x="4630738" y="2889250"/>
          <p14:tracePt t="53277" x="4392613" y="2889250"/>
          <p14:tracePt t="53294" x="4205288" y="2889250"/>
          <p14:tracePt t="53313" x="3908425" y="2889250"/>
          <p14:tracePt t="53328" x="3797300" y="2889250"/>
          <p14:tracePt t="53348" x="3543300" y="2889250"/>
          <p14:tracePt t="53361" x="3424238" y="2889250"/>
          <p14:tracePt t="53377" x="3338513" y="2889250"/>
          <p14:tracePt t="53394" x="3262313" y="2889250"/>
          <p14:tracePt t="53413" x="3211513" y="2906713"/>
          <p14:tracePt t="53427" x="3135313" y="2922588"/>
          <p14:tracePt t="53444" x="2990850" y="2949575"/>
          <p14:tracePt t="53461" x="2846388" y="2965450"/>
          <p14:tracePt t="53477" x="2735263" y="2974975"/>
          <p14:tracePt t="53493" x="2633663" y="3000375"/>
          <p14:tracePt t="53510" x="2540000" y="3008313"/>
          <p14:tracePt t="53527" x="2481263" y="3016250"/>
          <p14:tracePt t="53543" x="2387600" y="3025775"/>
          <p14:tracePt t="53560" x="2301875" y="3051175"/>
          <p14:tracePt t="53577" x="2243138" y="3067050"/>
          <p14:tracePt t="53594" x="2174875" y="3094038"/>
          <p14:tracePt t="53611" x="2124075" y="3109913"/>
          <p14:tracePt t="53627" x="2055813" y="3127375"/>
          <p14:tracePt t="53643" x="1946275" y="3160713"/>
          <p14:tracePt t="53660" x="1852613" y="3195638"/>
          <p14:tracePt t="53677" x="1741488" y="3238500"/>
          <p14:tracePt t="53694" x="1589088" y="3305175"/>
          <p14:tracePt t="53695" x="1512888" y="3330575"/>
          <p14:tracePt t="53710" x="1477963" y="3348038"/>
          <p14:tracePt t="53727" x="1393825" y="3390900"/>
          <p14:tracePt t="53743" x="1308100" y="3433763"/>
          <p14:tracePt t="53760" x="1223963" y="3484563"/>
          <p14:tracePt t="53777" x="1163638" y="3517900"/>
          <p14:tracePt t="53794" x="1079500" y="3568700"/>
          <p14:tracePt t="53810" x="1036638" y="3578225"/>
          <p14:tracePt t="53827" x="985838" y="3603625"/>
          <p14:tracePt t="53843" x="942975" y="3619500"/>
          <p14:tracePt t="53860" x="909638" y="3654425"/>
          <p14:tracePt t="53877" x="884238" y="3679825"/>
          <p14:tracePt t="53893" x="858838" y="3697288"/>
          <p14:tracePt t="53910" x="841375" y="3730625"/>
          <p14:tracePt t="53927" x="815975" y="3756025"/>
          <p14:tracePt t="53943" x="806450" y="3773488"/>
          <p14:tracePt t="53960" x="790575" y="3798888"/>
          <p14:tracePt t="53976" x="790575" y="3806825"/>
          <p14:tracePt t="53993" x="781050" y="3824288"/>
          <p14:tracePt t="54023" x="781050" y="3832225"/>
          <p14:tracePt t="54031" x="781050" y="3849688"/>
          <p14:tracePt t="54043" x="781050" y="3857625"/>
          <p14:tracePt t="54060" x="781050" y="3867150"/>
          <p14:tracePt t="54077" x="781050" y="3883025"/>
          <p14:tracePt t="54093" x="781050" y="3900488"/>
          <p14:tracePt t="54110" x="781050" y="3908425"/>
          <p14:tracePt t="54126" x="781050" y="3925888"/>
          <p14:tracePt t="54159" x="781050" y="3935413"/>
          <p14:tracePt t="54239" x="790575" y="3935413"/>
          <p14:tracePt t="54311" x="790575" y="3943350"/>
          <p14:tracePt t="54408" x="806450" y="3943350"/>
          <p14:tracePt t="54415" x="823913" y="3943350"/>
          <p14:tracePt t="54504" x="841375" y="3943350"/>
          <p14:tracePt t="54512" x="849313" y="3943350"/>
          <p14:tracePt t="54536" x="858838" y="3943350"/>
          <p14:tracePt t="54568" x="866775" y="3943350"/>
          <p14:tracePt t="54704" x="874713" y="3943350"/>
          <p14:tracePt t="54784" x="892175" y="3943350"/>
          <p14:tracePt t="54793" x="900113" y="3943350"/>
          <p14:tracePt t="54807" x="909638" y="3943350"/>
          <p14:tracePt t="54815" x="917575" y="3943350"/>
          <p14:tracePt t="54832" x="942975" y="3943350"/>
          <p14:tracePt t="54843" x="950913" y="3943350"/>
          <p14:tracePt t="54860" x="976313" y="3943350"/>
          <p14:tracePt t="54877" x="1003300" y="3943350"/>
          <p14:tracePt t="54893" x="1019175" y="3943350"/>
          <p14:tracePt t="54913" x="1054100" y="3943350"/>
          <p14:tracePt t="54928" x="1062038" y="3943350"/>
          <p14:tracePt t="54946" x="1147763" y="3943350"/>
          <p14:tracePt t="54963" x="1189038" y="3943350"/>
          <p14:tracePt t="54977" x="1223963" y="3943350"/>
          <p14:tracePt t="54994" x="1249363" y="3943350"/>
          <p14:tracePt t="55010" x="1265238" y="3943350"/>
          <p14:tracePt t="55026" x="1290638" y="3943350"/>
          <p14:tracePt t="55043" x="1300163" y="3943350"/>
          <p14:tracePt t="55088" x="1317625" y="3943350"/>
          <p14:tracePt t="55129" x="1325563" y="3943350"/>
          <p14:tracePt t="55192" x="1333500" y="3943350"/>
          <p14:tracePt t="55200" x="1343025" y="3943350"/>
          <p14:tracePt t="55216" x="1350963" y="3943350"/>
          <p14:tracePt t="55229" x="1358900" y="3943350"/>
          <p14:tracePt t="55243" x="1376363" y="3943350"/>
          <p14:tracePt t="55260" x="1393825" y="3943350"/>
          <p14:tracePt t="55277" x="1435100" y="3943350"/>
          <p14:tracePt t="55293" x="1470025" y="3943350"/>
          <p14:tracePt t="55310" x="1520825" y="3943350"/>
          <p14:tracePt t="55327" x="1589088" y="3943350"/>
          <p14:tracePt t="55329" x="1631950" y="3943350"/>
          <p14:tracePt t="55344" x="1690688" y="3943350"/>
          <p14:tracePt t="55346" x="1724025" y="3943350"/>
          <p14:tracePt t="55363" x="1809750" y="3943350"/>
          <p14:tracePt t="55377" x="1868488" y="3943350"/>
          <p14:tracePt t="55393" x="1903413" y="3943350"/>
          <p14:tracePt t="55410" x="1936750" y="3935413"/>
          <p14:tracePt t="55427" x="1971675" y="3925888"/>
          <p14:tracePt t="55443" x="2005013" y="3917950"/>
          <p14:tracePt t="55464" x="2106613" y="3917950"/>
          <p14:tracePt t="55477" x="2149475" y="3917950"/>
          <p14:tracePt t="55493" x="2200275" y="3900488"/>
          <p14:tracePt t="55510" x="2235200" y="3900488"/>
          <p14:tracePt t="55528" x="2293938" y="3900488"/>
          <p14:tracePt t="55545" x="2336800" y="3900488"/>
          <p14:tracePt t="55562" x="2387600" y="3900488"/>
          <p14:tracePt t="55577" x="2413000" y="3900488"/>
          <p14:tracePt t="55593" x="2438400" y="3900488"/>
          <p14:tracePt t="55612" x="2446338" y="3900488"/>
          <p14:tracePt t="55680" x="2455863" y="3900488"/>
          <p14:tracePt t="55737" x="2471738" y="3900488"/>
          <p14:tracePt t="55800" x="2481263" y="3900488"/>
          <p14:tracePt t="55809" x="2489200" y="3900488"/>
          <p14:tracePt t="55816" x="2506663" y="3900488"/>
          <p14:tracePt t="55826" x="2514600" y="3900488"/>
          <p14:tracePt t="55843" x="2540000" y="3900488"/>
          <p14:tracePt t="55860" x="2557463" y="3900488"/>
          <p14:tracePt t="55876" x="2582863" y="3900488"/>
          <p14:tracePt t="55893" x="2600325" y="3900488"/>
          <p14:tracePt t="55910" x="2659063" y="3908425"/>
          <p14:tracePt t="55928" x="2744788" y="3925888"/>
          <p14:tracePt t="55944" x="2760663" y="3935413"/>
          <p14:tracePt t="55945" x="2770188" y="3935413"/>
          <p14:tracePt t="55960" x="2795588" y="3935413"/>
          <p14:tracePt t="55976" x="2838450" y="3943350"/>
          <p14:tracePt t="55993" x="2863850" y="3943350"/>
          <p14:tracePt t="56010" x="2871788" y="3943350"/>
          <p14:tracePt t="56026" x="2905125" y="3943350"/>
          <p14:tracePt t="56043" x="2940050" y="3943350"/>
          <p14:tracePt t="56060" x="2982913" y="3943350"/>
          <p14:tracePt t="56076" x="3016250" y="3943350"/>
          <p14:tracePt t="56094" x="3049588" y="3943350"/>
          <p14:tracePt t="56110" x="3074988" y="3943350"/>
          <p14:tracePt t="56127" x="3109913" y="3943350"/>
          <p14:tracePt t="56131" x="3117850" y="3943350"/>
          <p14:tracePt t="56144" x="3152775" y="3943350"/>
          <p14:tracePt t="56160" x="3168650" y="3943350"/>
          <p14:tracePt t="56176" x="3203575" y="3943350"/>
          <p14:tracePt t="56193" x="3236913" y="3943350"/>
          <p14:tracePt t="56209" x="3262313" y="3943350"/>
          <p14:tracePt t="56226" x="3305175" y="3943350"/>
          <p14:tracePt t="56243" x="3338513" y="3943350"/>
          <p14:tracePt t="56264" x="3406775" y="3943350"/>
          <p14:tracePt t="56279" x="3414713" y="3943350"/>
          <p14:tracePt t="56281" x="3432175" y="3943350"/>
          <p14:tracePt t="56296" x="3475038" y="3943350"/>
          <p14:tracePt t="56312" x="3508375" y="3951288"/>
          <p14:tracePt t="56326" x="3517900" y="3951288"/>
          <p14:tracePt t="56344" x="3559175" y="3951288"/>
          <p14:tracePt t="56346" x="3576638" y="3951288"/>
          <p14:tracePt t="56360" x="3594100" y="3951288"/>
          <p14:tracePt t="56377" x="3644900" y="3951288"/>
          <p14:tracePt t="56393" x="3687763" y="3951288"/>
          <p14:tracePt t="56409" x="3695700" y="3951288"/>
          <p14:tracePt t="56426" x="3729038" y="3951288"/>
          <p14:tracePt t="56443" x="3756025" y="3951288"/>
          <p14:tracePt t="56459" x="3789363" y="3951288"/>
          <p14:tracePt t="56476" x="3832225" y="3951288"/>
          <p14:tracePt t="56493" x="3883025" y="3951288"/>
          <p14:tracePt t="56510" x="3908425" y="3951288"/>
          <p14:tracePt t="56526" x="3933825" y="3951288"/>
          <p14:tracePt t="56544" x="3959225" y="3951288"/>
          <p14:tracePt t="56545" x="3967163" y="3951288"/>
          <p14:tracePt t="56565" x="3976688" y="3951288"/>
          <p14:tracePt t="56568" x="4002088" y="3951288"/>
          <p14:tracePt t="56578" x="4010025" y="3951288"/>
          <p14:tracePt t="56594" x="4035425" y="3951288"/>
          <p14:tracePt t="56609" x="4060825" y="3951288"/>
          <p14:tracePt t="56626" x="4078288" y="3951288"/>
          <p14:tracePt t="56643" x="4095750" y="3951288"/>
          <p14:tracePt t="56660" x="4121150" y="3951288"/>
          <p14:tracePt t="56676" x="4146550" y="3951288"/>
          <p14:tracePt t="56693" x="4171950" y="3951288"/>
          <p14:tracePt t="56710" x="4197350" y="3951288"/>
          <p14:tracePt t="56741" x="4240213" y="3951288"/>
          <p14:tracePt t="56752" x="4265613" y="3951288"/>
          <p14:tracePt t="56767" x="4291013" y="3951288"/>
          <p14:tracePt t="56778" x="4298950" y="3951288"/>
          <p14:tracePt t="56793" x="4324350" y="3951288"/>
          <p14:tracePt t="56812" x="4359275" y="3951288"/>
          <p14:tracePt t="56828" x="4375150" y="3951288"/>
          <p14:tracePt t="56852" x="4425950" y="3951288"/>
          <p14:tracePt t="56859" x="4435475" y="3951288"/>
          <p14:tracePt t="56876" x="4460875" y="3951288"/>
          <p14:tracePt t="56898" x="4511675" y="3951288"/>
          <p14:tracePt t="56910" x="4537075" y="3951288"/>
          <p14:tracePt t="56926" x="4562475" y="3951288"/>
          <p14:tracePt t="56943" x="4579938" y="3951288"/>
          <p14:tracePt t="56944" x="4595813" y="3951288"/>
          <p14:tracePt t="56961" x="4613275" y="3951288"/>
          <p14:tracePt t="56976" x="4630738" y="3951288"/>
          <p14:tracePt t="56992" x="4681538" y="3951288"/>
          <p14:tracePt t="57010" x="4714875" y="3951288"/>
          <p14:tracePt t="57027" x="4757738" y="3951288"/>
          <p14:tracePt t="57043" x="4783138" y="3951288"/>
          <p14:tracePt t="57059" x="4818063" y="3951288"/>
          <p14:tracePt t="57076" x="4851400" y="3951288"/>
          <p14:tracePt t="57092" x="4884738" y="3951288"/>
          <p14:tracePt t="57109" x="4910138" y="3951288"/>
          <p14:tracePt t="57126" x="4919663" y="3951288"/>
          <p14:tracePt t="57143" x="4935538" y="3951288"/>
          <p14:tracePt t="57145" x="4953000" y="3951288"/>
          <p14:tracePt t="57160" x="4970463" y="3951288"/>
          <p14:tracePt t="57161" x="4978400" y="3951288"/>
          <p14:tracePt t="57176" x="4987925" y="3951288"/>
          <p14:tracePt t="57193" x="5013325" y="3951288"/>
          <p14:tracePt t="57209" x="5038725" y="3951288"/>
          <p14:tracePt t="57226" x="5054600" y="3951288"/>
          <p14:tracePt t="57243" x="5089525" y="3951288"/>
          <p14:tracePt t="57260" x="5122863" y="3951288"/>
          <p14:tracePt t="57278" x="5157788" y="3951288"/>
          <p14:tracePt t="57282" x="5165725" y="3951288"/>
          <p14:tracePt t="57293" x="5173663" y="3951288"/>
          <p14:tracePt t="57309" x="5191125" y="3951288"/>
          <p14:tracePt t="57326" x="5216525" y="3951288"/>
          <p14:tracePt t="57344" x="5249863" y="3951288"/>
          <p14:tracePt t="57360" x="5276850" y="3951288"/>
          <p14:tracePt t="57380" x="5292725" y="3951288"/>
          <p14:tracePt t="57400" x="5302250" y="3951288"/>
          <p14:tracePt t="57415" x="5310188" y="3943350"/>
          <p14:tracePt t="57448" x="5318125" y="3935413"/>
          <p14:tracePt t="57455" x="5327650" y="3935413"/>
          <p14:tracePt t="57463" x="5335588" y="3935413"/>
          <p14:tracePt t="57476" x="5343525" y="3935413"/>
          <p14:tracePt t="57498" x="5368925" y="3935413"/>
          <p14:tracePt t="57512" x="5386388" y="3935413"/>
          <p14:tracePt t="57536" x="5411788" y="3935413"/>
          <p14:tracePt t="57544" x="5421313" y="3935413"/>
          <p14:tracePt t="57561" x="5437188" y="3935413"/>
          <p14:tracePt t="57576" x="5446713" y="3935413"/>
          <p14:tracePt t="57593" x="5454650" y="3935413"/>
          <p14:tracePt t="57595" x="5472113" y="3935413"/>
          <p14:tracePt t="57611" x="5487988" y="3925888"/>
          <p14:tracePt t="57625" x="5505450" y="3925888"/>
          <p14:tracePt t="57642" x="5530850" y="3908425"/>
          <p14:tracePt t="57659" x="5548313" y="3908425"/>
          <p14:tracePt t="57676" x="5573713" y="3900488"/>
          <p14:tracePt t="57703" x="5591175" y="3892550"/>
          <p14:tracePt t="57720" x="5599113" y="3892550"/>
          <p14:tracePt t="57751" x="5607050" y="3892550"/>
          <p14:tracePt t="57784" x="5616575" y="3892550"/>
          <p14:tracePt t="60896" x="5632450" y="3892550"/>
          <p14:tracePt t="60907" x="5641975" y="3892550"/>
          <p14:tracePt t="60924" x="5649913" y="3883025"/>
          <p14:tracePt t="60941" x="5649913" y="3875088"/>
          <p14:tracePt t="60959" x="5667375" y="3875088"/>
          <p14:tracePt t="60974" x="5683250" y="3867150"/>
          <p14:tracePt t="60993" x="5751513" y="3867150"/>
          <p14:tracePt t="61008" x="5786438" y="3867150"/>
          <p14:tracePt t="61024" x="5819775" y="3857625"/>
          <p14:tracePt t="61041" x="5888038" y="3841750"/>
          <p14:tracePt t="61057" x="5938838" y="3832225"/>
          <p14:tracePt t="61075" x="5972175" y="3832225"/>
          <p14:tracePt t="61092" x="5997575" y="3824288"/>
          <p14:tracePt t="61107" x="6040438" y="3824288"/>
          <p14:tracePt t="61124" x="6100763" y="3816350"/>
          <p14:tracePt t="61140" x="6159500" y="3798888"/>
          <p14:tracePt t="61157" x="6219825" y="3790950"/>
          <p14:tracePt t="61176" x="6278563" y="3790950"/>
          <p14:tracePt t="61177" x="6296025" y="3790950"/>
          <p14:tracePt t="61192" x="6321425" y="3790950"/>
          <p14:tracePt t="61193" x="6329363" y="3781425"/>
          <p14:tracePt t="61209" x="6354763" y="3781425"/>
          <p14:tracePt t="61210" x="6364288" y="3781425"/>
          <p14:tracePt t="61232" x="6380163" y="3781425"/>
          <p14:tracePt t="61248" x="6389688" y="3781425"/>
          <p14:tracePt t="61303" x="6397625" y="3781425"/>
          <p14:tracePt t="61903" x="6415088" y="3781425"/>
          <p14:tracePt t="61920" x="6423025" y="3781425"/>
          <p14:tracePt t="61935" x="6430963" y="3781425"/>
          <p14:tracePt t="62041" x="6430963" y="3790950"/>
          <p14:tracePt t="62072" x="6430963" y="3798888"/>
          <p14:tracePt t="62080" x="6430963" y="3816350"/>
          <p14:tracePt t="62096" x="6415088" y="3824288"/>
          <p14:tracePt t="62107" x="6405563" y="3832225"/>
          <p14:tracePt t="62123" x="6372225" y="3841750"/>
          <p14:tracePt t="62144" x="6303963" y="3867150"/>
          <p14:tracePt t="62156" x="6278563" y="3867150"/>
          <p14:tracePt t="62173" x="6253163" y="3875088"/>
          <p14:tracePt t="62192" x="6227763" y="3875088"/>
          <p14:tracePt t="62207" x="6210300" y="3892550"/>
          <p14:tracePt t="62226" x="6194425" y="3900488"/>
          <p14:tracePt t="62241" x="6176963" y="3900488"/>
          <p14:tracePt t="62257" x="6159500" y="3900488"/>
          <p14:tracePt t="62274" x="6142038" y="3908425"/>
          <p14:tracePt t="62291" x="6126163" y="3908425"/>
          <p14:tracePt t="62307" x="6116638" y="3908425"/>
          <p14:tracePt t="62323" x="6108700" y="3908425"/>
          <p14:tracePt t="62341" x="6100763" y="3908425"/>
          <p14:tracePt t="62360" x="6075363" y="3908425"/>
          <p14:tracePt t="62385" x="6065838" y="3908425"/>
          <p14:tracePt t="62393" x="6040438" y="3917950"/>
          <p14:tracePt t="62408" x="6040438" y="3925888"/>
          <p14:tracePt t="62584" x="6065838" y="3925888"/>
          <p14:tracePt t="62593" x="6091238" y="3925888"/>
          <p14:tracePt t="62600" x="6108700" y="3925888"/>
          <p14:tracePt t="62608" x="6126163" y="3925888"/>
          <p14:tracePt t="62624" x="6151563" y="3925888"/>
          <p14:tracePt t="62625" x="6159500" y="3925888"/>
          <p14:tracePt t="62642" x="6210300" y="3917950"/>
          <p14:tracePt t="62657" x="6261100" y="3908425"/>
          <p14:tracePt t="62674" x="6311900" y="3900488"/>
          <p14:tracePt t="62690" x="6338888" y="3892550"/>
          <p14:tracePt t="62707" x="6389688" y="3892550"/>
          <p14:tracePt t="62724" x="6465888" y="3875088"/>
          <p14:tracePt t="62740" x="6534150" y="3875088"/>
          <p14:tracePt t="62757" x="6567488" y="3875088"/>
          <p14:tracePt t="62773" x="6584950" y="3875088"/>
          <p14:tracePt t="62790" x="6600825" y="3875088"/>
          <p14:tracePt t="62815" x="6610350" y="3875088"/>
          <p14:tracePt t="62826" x="6618288" y="3875088"/>
          <p14:tracePt t="62842" x="6626225" y="3875088"/>
          <p14:tracePt t="62856" x="6643688" y="3857625"/>
          <p14:tracePt t="62875" x="6653213" y="3857625"/>
          <p14:tracePt t="62890" x="6661150" y="3857625"/>
          <p14:tracePt t="62907" x="6669088" y="3857625"/>
          <p14:tracePt t="62924" x="6678613" y="3857625"/>
          <p14:tracePt t="62976" x="6694488" y="3857625"/>
          <p14:tracePt t="63009" x="6704013" y="3857625"/>
          <p14:tracePt t="63032" x="6711950" y="3857625"/>
          <p14:tracePt t="63064" x="6729413" y="3857625"/>
          <p14:tracePt t="63113" x="6737350" y="3857625"/>
          <p14:tracePt t="63128" x="6745288" y="3857625"/>
          <p14:tracePt t="63168" x="6754813" y="3857625"/>
          <p14:tracePt t="64448" x="6762750" y="3857625"/>
          <p14:tracePt t="64456" x="6770688" y="3857625"/>
          <p14:tracePt t="64464" x="6788150" y="3857625"/>
          <p14:tracePt t="64472" x="6805613" y="3857625"/>
          <p14:tracePt t="64489" x="6831013" y="3857625"/>
          <p14:tracePt t="64505" x="6856413" y="3857625"/>
          <p14:tracePt t="64530" x="6881813" y="3857625"/>
          <p14:tracePt t="64543" x="6889750" y="3857625"/>
          <p14:tracePt t="64560" x="6899275" y="3857625"/>
          <p14:tracePt t="64572" x="6907213" y="3857625"/>
          <p14:tracePt t="64589" x="6942138" y="3857625"/>
          <p14:tracePt t="64606" x="7008813" y="3857625"/>
          <p14:tracePt t="64623" x="7102475" y="3867150"/>
          <p14:tracePt t="64624" x="7162800" y="3875088"/>
          <p14:tracePt t="64641" x="7239000" y="3875088"/>
          <p14:tracePt t="64656" x="7272338" y="3875088"/>
          <p14:tracePt t="64672" x="7315200" y="3875088"/>
          <p14:tracePt t="64689" x="7332663" y="3875088"/>
          <p14:tracePt t="64706" x="7340600" y="3875088"/>
          <p14:tracePt t="64728" x="7348538" y="3875088"/>
          <p14:tracePt t="64740" x="7373938" y="3875088"/>
          <p14:tracePt t="64760" x="7383463" y="3875088"/>
          <p14:tracePt t="64775" x="7391400" y="3875088"/>
          <p14:tracePt t="64793" x="7400925" y="3875088"/>
          <p14:tracePt t="64832" x="7408863" y="3875088"/>
          <p14:tracePt t="64857" x="7416800" y="3875088"/>
          <p14:tracePt t="64874" x="7434263" y="3875088"/>
          <p14:tracePt t="64928" x="7442200" y="3875088"/>
          <p14:tracePt t="65048" x="7451725" y="3867150"/>
          <p14:tracePt t="65064" x="7459663" y="3867150"/>
          <p14:tracePt t="65080" x="7467600" y="3867150"/>
          <p14:tracePt t="65112" x="7477125" y="3867150"/>
          <p14:tracePt t="65120" x="7493000" y="3867150"/>
          <p14:tracePt t="65136" x="7510463" y="3867150"/>
          <p14:tracePt t="65152" x="7518400" y="3867150"/>
          <p14:tracePt t="65160" x="7527925" y="3867150"/>
          <p14:tracePt t="65173" x="7535863" y="3867150"/>
          <p14:tracePt t="65189" x="7561263" y="3867150"/>
          <p14:tracePt t="65206" x="7570788" y="3867150"/>
          <p14:tracePt t="65223" x="7586663" y="3867150"/>
          <p14:tracePt t="65242" x="7596188" y="3867150"/>
          <p14:tracePt t="65552" x="7586663" y="3867150"/>
          <p14:tracePt t="65560" x="7578725" y="3867150"/>
          <p14:tracePt t="65576" x="7570788" y="3867150"/>
          <p14:tracePt t="65591" x="7561263" y="3867150"/>
          <p14:tracePt t="65606" x="7553325" y="3867150"/>
          <p14:tracePt t="65623" x="7545388" y="3867150"/>
          <p14:tracePt t="65639" x="7535863" y="3867150"/>
          <p14:tracePt t="65656" x="7527925" y="3867150"/>
          <p14:tracePt t="65673" x="7510463" y="3867150"/>
          <p14:tracePt t="65688" x="7502525" y="3867150"/>
          <p14:tracePt t="65705" x="7477125" y="3867150"/>
          <p14:tracePt t="65722" x="7459663" y="3867150"/>
          <p14:tracePt t="65739" x="7451725" y="3867150"/>
          <p14:tracePt t="65756" x="7426325" y="3857625"/>
          <p14:tracePt t="65772" x="7408863" y="3857625"/>
          <p14:tracePt t="65788" x="7373938" y="3857625"/>
          <p14:tracePt t="65806" x="7289800" y="3857625"/>
          <p14:tracePt t="65822" x="7213600" y="3849688"/>
          <p14:tracePt t="65839" x="7162800" y="3849688"/>
          <p14:tracePt t="65840" x="7153275" y="3849688"/>
          <p14:tracePt t="65855" x="7137400" y="3849688"/>
          <p14:tracePt t="65874" x="7119938" y="3849688"/>
          <p14:tracePt t="65893" x="7102475" y="3849688"/>
          <p14:tracePt t="65906" x="7094538" y="3849688"/>
          <p14:tracePt t="65922" x="7069138" y="3849688"/>
          <p14:tracePt t="65939" x="7059613" y="3849688"/>
          <p14:tracePt t="65955" x="7051675" y="3849688"/>
          <p14:tracePt t="65972" x="7043738" y="3849688"/>
          <p14:tracePt t="65989" x="7034213" y="3849688"/>
          <p14:tracePt t="66006" x="7026275" y="3849688"/>
          <p14:tracePt t="66576" x="7008813" y="3849688"/>
          <p14:tracePt t="66584" x="7000875" y="3849688"/>
          <p14:tracePt t="66624" x="6992938" y="3849688"/>
          <p14:tracePt t="66631" x="6983413" y="3849688"/>
          <p14:tracePt t="66647" x="6975475" y="3849688"/>
          <p14:tracePt t="66657" x="6967538" y="3849688"/>
          <p14:tracePt t="66672" x="6958013" y="3849688"/>
          <p14:tracePt t="66674" x="6950075" y="3849688"/>
          <p14:tracePt t="66689" x="6932613" y="3849688"/>
          <p14:tracePt t="66705" x="6924675" y="3857625"/>
          <p14:tracePt t="66727" x="6915150" y="3857625"/>
          <p14:tracePt t="66738" x="6907213" y="3857625"/>
          <p14:tracePt t="66760" x="6899275" y="3857625"/>
          <p14:tracePt t="66776" x="6873875" y="3857625"/>
          <p14:tracePt t="66808" x="6864350" y="3857625"/>
          <p14:tracePt t="66815" x="6856413" y="3857625"/>
          <p14:tracePt t="66832" x="6848475" y="3857625"/>
          <p14:tracePt t="66840" x="6838950" y="3867150"/>
          <p14:tracePt t="66874" x="6831013" y="3867150"/>
          <p14:tracePt t="66921" x="6823075" y="3867150"/>
          <p14:tracePt t="67176" x="6813550" y="3875088"/>
          <p14:tracePt t="67192" x="6805613" y="3875088"/>
          <p14:tracePt t="67474" x="6780213" y="3875088"/>
          <p14:tracePt t="67490" x="6770688" y="3875088"/>
          <p14:tracePt t="67495" x="6754813" y="3875088"/>
          <p14:tracePt t="67512" x="6745288" y="3875088"/>
          <p14:tracePt t="67528" x="6737350" y="3875088"/>
          <p14:tracePt t="67538" x="6729413" y="3875088"/>
          <p14:tracePt t="67554" x="6711950" y="3875088"/>
          <p14:tracePt t="67571" x="6686550" y="3875088"/>
          <p14:tracePt t="67588" x="6661150" y="3875088"/>
          <p14:tracePt t="67605" x="6626225" y="3875088"/>
          <p14:tracePt t="67621" x="6575425" y="3857625"/>
          <p14:tracePt t="67638" x="6524625" y="3849688"/>
          <p14:tracePt t="67654" x="6473825" y="3841750"/>
          <p14:tracePt t="67673" x="6430963" y="3841750"/>
          <p14:tracePt t="67690" x="6415088" y="3841750"/>
          <p14:tracePt t="67736" x="6405563" y="3841750"/>
          <p14:tracePt t="67753" x="6397625" y="3841750"/>
          <p14:tracePt t="67760" x="6389688" y="3841750"/>
          <p14:tracePt t="67784" x="6372225" y="3841750"/>
          <p14:tracePt t="67792" x="6364288" y="3841750"/>
          <p14:tracePt t="67815" x="6354763" y="3841750"/>
          <p14:tracePt t="67824" x="6338888" y="3841750"/>
          <p14:tracePt t="67848" x="6329363" y="3841750"/>
          <p14:tracePt t="67857" x="6321425" y="3841750"/>
          <p14:tracePt t="67873" x="6311900" y="3841750"/>
          <p14:tracePt t="67890" x="6303963" y="3841750"/>
          <p14:tracePt t="67891" x="6296025" y="3841750"/>
          <p14:tracePt t="67935" x="6278563" y="3841750"/>
          <p14:tracePt t="67953" x="6270625" y="3841750"/>
          <p14:tracePt t="68001" x="6270625" y="3849688"/>
          <p14:tracePt t="68081" x="6261100" y="3857625"/>
          <p14:tracePt t="68135" x="6261100" y="3875088"/>
          <p14:tracePt t="68175" x="6261100" y="3883025"/>
          <p14:tracePt t="68193" x="6261100" y="3892550"/>
          <p14:tracePt t="68207" x="6270625" y="3900488"/>
          <p14:tracePt t="68215" x="6278563" y="3908425"/>
          <p14:tracePt t="68224" x="6296025" y="3917950"/>
          <p14:tracePt t="68237" x="6303963" y="3917950"/>
          <p14:tracePt t="68254" x="6329363" y="3917950"/>
          <p14:tracePt t="68277" x="6364288" y="3925888"/>
          <p14:tracePt t="68293" x="6389688" y="3943350"/>
          <p14:tracePt t="68295" x="6397625" y="3943350"/>
          <p14:tracePt t="68306" x="6405563" y="3943350"/>
          <p14:tracePt t="68321" x="6430963" y="3943350"/>
          <p14:tracePt t="68337" x="6448425" y="3951288"/>
          <p14:tracePt t="68354" x="6465888" y="3951288"/>
          <p14:tracePt t="68371" x="6473825" y="3951288"/>
          <p14:tracePt t="68387" x="6491288" y="3951288"/>
          <p14:tracePt t="68404" x="6516688" y="3951288"/>
          <p14:tracePt t="68421" x="6534150" y="3951288"/>
          <p14:tracePt t="68437" x="6550025" y="3951288"/>
          <p14:tracePt t="68463" x="6559550" y="3951288"/>
          <p14:tracePt t="68472" x="6567488" y="3951288"/>
          <p14:tracePt t="68488" x="6592888" y="3951288"/>
          <p14:tracePt t="68505" x="6610350" y="3951288"/>
          <p14:tracePt t="68521" x="6653213" y="3951288"/>
          <p14:tracePt t="68541" x="6669088" y="3951288"/>
          <p14:tracePt t="68544" x="6694488" y="3951288"/>
          <p14:tracePt t="68560" x="6719888" y="3951288"/>
          <p14:tracePt t="68571" x="6729413" y="3951288"/>
          <p14:tracePt t="68587" x="6780213" y="3951288"/>
          <p14:tracePt t="68604" x="6813550" y="3951288"/>
          <p14:tracePt t="68621" x="6848475" y="3951288"/>
          <p14:tracePt t="68642" x="6873875" y="3951288"/>
          <p14:tracePt t="68654" x="6907213" y="3943350"/>
          <p14:tracePt t="68673" x="6915150" y="3943350"/>
          <p14:tracePt t="68688" x="6932613" y="3935413"/>
          <p14:tracePt t="68704" x="6967538" y="3935413"/>
          <p14:tracePt t="68721" x="7051675" y="3900488"/>
          <p14:tracePt t="68738" x="7112000" y="3883025"/>
          <p14:tracePt t="68754" x="7178675" y="3849688"/>
          <p14:tracePt t="68771" x="7221538" y="3824288"/>
          <p14:tracePt t="68790" x="7229475" y="3798888"/>
          <p14:tracePt t="68793" x="7239000" y="3798888"/>
          <p14:tracePt t="68811" x="7246938" y="3790950"/>
          <p14:tracePt t="68813" x="7246938" y="3781425"/>
          <p14:tracePt t="68821" x="7256463" y="3773488"/>
          <p14:tracePt t="68837" x="7289800" y="3722688"/>
          <p14:tracePt t="68854" x="7315200" y="3662363"/>
          <p14:tracePt t="68872" x="7340600" y="3578225"/>
          <p14:tracePt t="68888" x="7340600" y="3560763"/>
          <p14:tracePt t="68904" x="7340600" y="3535363"/>
          <p14:tracePt t="68921" x="7332663" y="3509963"/>
          <p14:tracePt t="68937" x="7297738" y="3475038"/>
          <p14:tracePt t="68954" x="7256463" y="3449638"/>
          <p14:tracePt t="68971" x="7229475" y="3433763"/>
          <p14:tracePt t="68987" x="7221538" y="3433763"/>
          <p14:tracePt t="69004" x="7204075" y="3433763"/>
          <p14:tracePt t="69021" x="7188200" y="3416300"/>
          <p14:tracePt t="69038" x="7170738" y="3416300"/>
          <p14:tracePt t="69054" x="7162800" y="3416300"/>
          <p14:tracePt t="69075" x="7127875" y="3416300"/>
          <p14:tracePt t="69088" x="7102475" y="3416300"/>
          <p14:tracePt t="69090" x="7085013" y="3416300"/>
          <p14:tracePt t="69103" x="7059613" y="3416300"/>
          <p14:tracePt t="69121" x="6992938" y="3416300"/>
          <p14:tracePt t="69123" x="6950075" y="3416300"/>
          <p14:tracePt t="69138" x="6881813" y="3416300"/>
          <p14:tracePt t="69154" x="6805613" y="3416300"/>
          <p14:tracePt t="69171" x="6711950" y="3416300"/>
          <p14:tracePt t="69187" x="6669088" y="3416300"/>
          <p14:tracePt t="69204" x="6626225" y="3416300"/>
          <p14:tracePt t="69221" x="6592888" y="3416300"/>
          <p14:tracePt t="69237" x="6559550" y="3416300"/>
          <p14:tracePt t="69254" x="6534150" y="3433763"/>
          <p14:tracePt t="69272" x="6499225" y="3449638"/>
          <p14:tracePt t="69288" x="6473825" y="3449638"/>
          <p14:tracePt t="69290" x="6465888" y="3459163"/>
          <p14:tracePt t="69307" x="6456363" y="3459163"/>
          <p14:tracePt t="69320" x="6430963" y="3467100"/>
          <p14:tracePt t="69339" x="6397625" y="3475038"/>
          <p14:tracePt t="69354" x="6389688" y="3484563"/>
          <p14:tracePt t="69370" x="6346825" y="3492500"/>
          <p14:tracePt t="69387" x="6329363" y="3502025"/>
          <p14:tracePt t="69404" x="6311900" y="3509963"/>
          <p14:tracePt t="69423" x="6296025" y="3517900"/>
          <p14:tracePt t="69448" x="6286500" y="3527425"/>
          <p14:tracePt t="69506" x="6270625" y="3543300"/>
          <p14:tracePt t="69528" x="6261100" y="3552825"/>
          <p14:tracePt t="69576" x="6245225" y="3560763"/>
          <p14:tracePt t="69592" x="6245225" y="3568700"/>
          <p14:tracePt t="69601" x="6245225" y="3578225"/>
          <p14:tracePt t="69616" x="6227763" y="3594100"/>
          <p14:tracePt t="69631" x="6227763" y="3603625"/>
          <p14:tracePt t="69656" x="6227763" y="3611563"/>
          <p14:tracePt t="69690" x="6219825" y="3619500"/>
          <p14:tracePt t="69938" x="6219825" y="3629025"/>
          <p14:tracePt t="69984" x="6219825" y="3636963"/>
          <p14:tracePt t="70024" x="6210300" y="3646488"/>
          <p14:tracePt t="70121" x="6210300" y="3662363"/>
          <p14:tracePt t="70167" x="6210300" y="3671888"/>
          <p14:tracePt t="70232" x="6210300" y="3679825"/>
          <p14:tracePt t="70239" x="6210300" y="3687763"/>
          <p14:tracePt t="70247" x="6210300" y="3697288"/>
          <p14:tracePt t="70255" x="6219825" y="3705225"/>
          <p14:tracePt t="70270" x="6227763" y="3713163"/>
          <p14:tracePt t="70288" x="6227763" y="3722688"/>
          <p14:tracePt t="70306" x="6235700" y="3722688"/>
          <p14:tracePt t="70322" x="6245225" y="3730625"/>
          <p14:tracePt t="70336" x="6245225" y="3748088"/>
          <p14:tracePt t="70367" x="6253163" y="3748088"/>
          <p14:tracePt t="70392" x="6261100" y="3748088"/>
          <p14:tracePt t="70415" x="6270625" y="3763963"/>
          <p14:tracePt t="70448" x="6278563" y="3763963"/>
          <p14:tracePt t="70496" x="6286500" y="3773488"/>
          <p14:tracePt t="70600" x="6296025" y="3773488"/>
          <p14:tracePt t="70664" x="6311900" y="3773488"/>
          <p14:tracePt t="73408" x="6321425" y="3781425"/>
          <p14:tracePt t="73440" x="6329363" y="3790950"/>
          <p14:tracePt t="73455" x="6338888" y="3790950"/>
          <p14:tracePt t="73472" x="6346825" y="3790950"/>
          <p14:tracePt t="73481" x="6354763" y="3790950"/>
          <p14:tracePt t="73488" x="6364288" y="3790950"/>
          <p14:tracePt t="73502" x="6372225" y="3790950"/>
          <p14:tracePt t="73521" x="6389688" y="3790950"/>
          <p14:tracePt t="73536" x="6405563" y="3790950"/>
          <p14:tracePt t="73552" x="6415088" y="3790950"/>
          <p14:tracePt t="73569" x="6423025" y="3790950"/>
          <p14:tracePt t="73585" x="6440488" y="3790950"/>
          <p14:tracePt t="73602" x="6456363" y="3790950"/>
          <p14:tracePt t="73621" x="6491288" y="3790950"/>
          <p14:tracePt t="73623" x="6508750" y="3790950"/>
          <p14:tracePt t="73635" x="6516688" y="3790950"/>
          <p14:tracePt t="73657" x="6542088" y="3790950"/>
          <p14:tracePt t="73668" x="6559550" y="3790950"/>
          <p14:tracePt t="73684" x="6567488" y="3790950"/>
          <p14:tracePt t="73705" x="6584950" y="3790950"/>
          <p14:tracePt t="73737" x="6600825" y="3790950"/>
          <p14:tracePt t="73768" x="6610350" y="3790950"/>
          <p14:tracePt t="78640" x="6600825" y="3798888"/>
          <p14:tracePt t="78655" x="6592888" y="3816350"/>
          <p14:tracePt t="78664" x="6592888" y="3832225"/>
          <p14:tracePt t="78681" x="6584950" y="3849688"/>
          <p14:tracePt t="78694" x="6584950" y="3857625"/>
          <p14:tracePt t="78695" x="6584950" y="3867150"/>
          <p14:tracePt t="78704" x="6575425" y="3875088"/>
          <p14:tracePt t="78716" x="6575425" y="3892550"/>
          <p14:tracePt t="78732" x="6575425" y="3908425"/>
          <p14:tracePt t="78749" x="6567488" y="3925888"/>
          <p14:tracePt t="78766" x="6567488" y="3935413"/>
          <p14:tracePt t="78792" x="6567488" y="3951288"/>
          <p14:tracePt t="78824" x="6567488" y="3960813"/>
          <p14:tracePt t="78953" x="6567488" y="3968750"/>
          <p14:tracePt t="79024" x="6567488" y="3986213"/>
          <p14:tracePt t="85608" x="6567488" y="3994150"/>
          <p14:tracePt t="85695" x="6559550" y="4011613"/>
          <p14:tracePt t="90097" x="6559550" y="4019550"/>
          <p14:tracePt t="90105" x="6559550" y="4027488"/>
          <p14:tracePt t="90136" x="6559550" y="4044950"/>
          <p14:tracePt t="90151" x="6559550" y="4052888"/>
          <p14:tracePt t="90192" x="6559550" y="4070350"/>
          <p14:tracePt t="90216" x="6559550" y="4079875"/>
          <p14:tracePt t="90224" x="6567488" y="4079875"/>
          <p14:tracePt t="90239" x="6575425" y="4087813"/>
          <p14:tracePt t="90272" x="6584950" y="4095750"/>
          <p14:tracePt t="90288" x="6592888" y="4105275"/>
          <p14:tracePt t="90330" x="6610350" y="4113213"/>
          <p14:tracePt t="90352" x="6618288" y="4113213"/>
          <p14:tracePt t="90367" x="6626225" y="4113213"/>
          <p14:tracePt t="90376" x="6635750" y="4113213"/>
          <p14:tracePt t="90399" x="6643688" y="4113213"/>
          <p14:tracePt t="90424" x="6661150" y="4113213"/>
          <p14:tracePt t="90432" x="6669088" y="4113213"/>
          <p14:tracePt t="90444" x="6678613" y="4113213"/>
          <p14:tracePt t="90461" x="6704013" y="4113213"/>
          <p14:tracePt t="90478" x="6737350" y="4113213"/>
          <p14:tracePt t="90494" x="6780213" y="4113213"/>
          <p14:tracePt t="90515" x="6838950" y="4113213"/>
          <p14:tracePt t="90528" x="6881813" y="4113213"/>
          <p14:tracePt t="90545" x="6992938" y="4121150"/>
          <p14:tracePt t="90561" x="7059613" y="4138613"/>
          <p14:tracePt t="90577" x="7112000" y="4156075"/>
          <p14:tracePt t="90594" x="7145338" y="4164013"/>
          <p14:tracePt t="90611" x="7162800" y="4171950"/>
          <p14:tracePt t="90627" x="7178675" y="4171950"/>
          <p14:tracePt t="90644" x="7213600" y="4171950"/>
          <p14:tracePt t="90661" x="7272338" y="4181475"/>
          <p14:tracePt t="90683" x="7340600" y="4181475"/>
          <p14:tracePt t="90696" x="7358063" y="4181475"/>
          <p14:tracePt t="90697" x="7366000" y="4181475"/>
          <p14:tracePt t="90713" x="7383463" y="4181475"/>
          <p14:tracePt t="90727" x="7391400" y="4181475"/>
          <p14:tracePt t="90744" x="7416800" y="4181475"/>
          <p14:tracePt t="90761" x="7510463" y="4181475"/>
          <p14:tracePt t="90777" x="7561263" y="4181475"/>
          <p14:tracePt t="90794" x="7621588" y="4181475"/>
          <p14:tracePt t="90811" x="7662863" y="4181475"/>
          <p14:tracePt t="90827" x="7688263" y="4181475"/>
          <p14:tracePt t="90976" x="7680325" y="4181475"/>
          <p14:tracePt t="90984" x="7637463" y="4181475"/>
          <p14:tracePt t="90994" x="7596188" y="4181475"/>
          <p14:tracePt t="91011" x="7442200" y="4181475"/>
          <p14:tracePt t="91027" x="7153275" y="4181475"/>
          <p14:tracePt t="91044" x="6745288" y="4181475"/>
          <p14:tracePt t="91061" x="6278563" y="4181475"/>
          <p14:tracePt t="91078" x="5956300" y="4181475"/>
          <p14:tracePt t="91094" x="5675313" y="4181475"/>
          <p14:tracePt t="91112" x="5403850" y="4181475"/>
          <p14:tracePt t="91129" x="5267325" y="4189413"/>
          <p14:tracePt t="91144" x="5224463" y="4206875"/>
          <p14:tracePt t="91160" x="4884738" y="4224338"/>
          <p14:tracePt t="91177" x="4638675" y="4224338"/>
          <p14:tracePt t="91196" x="4435475" y="4224338"/>
          <p14:tracePt t="91213" x="4248150" y="4224338"/>
          <p14:tracePt t="91215" x="4187825" y="4224338"/>
          <p14:tracePt t="91227" x="4129088" y="4224338"/>
          <p14:tracePt t="91244" x="3984625" y="4224338"/>
          <p14:tracePt t="91261" x="3925888" y="4224338"/>
          <p14:tracePt t="91278" x="3873500" y="4224338"/>
          <p14:tracePt t="91296" x="3806825" y="4224338"/>
          <p14:tracePt t="91312" x="3746500" y="4224338"/>
          <p14:tracePt t="91328" x="3721100" y="4232275"/>
          <p14:tracePt t="91331" x="3713163" y="4232275"/>
          <p14:tracePt t="91344" x="3703638" y="4232275"/>
          <p14:tracePt t="91361" x="3670300" y="4249738"/>
          <p14:tracePt t="91377" x="3602038" y="4257675"/>
          <p14:tracePt t="91394" x="3568700" y="4265613"/>
          <p14:tracePt t="91410" x="3525838" y="4283075"/>
          <p14:tracePt t="91427" x="3475038" y="4308475"/>
          <p14:tracePt t="91444" x="3406775" y="4308475"/>
          <p14:tracePt t="91461" x="3373438" y="4325938"/>
          <p14:tracePt t="91482" x="3348038" y="4333875"/>
          <p14:tracePt t="91494" x="3330575" y="4333875"/>
          <p14:tracePt t="91511" x="3297238" y="4341813"/>
          <p14:tracePt t="91512" x="3262313" y="4359275"/>
          <p14:tracePt t="91528" x="3236913" y="4368800"/>
          <p14:tracePt t="91544" x="3228975" y="4368800"/>
          <p14:tracePt t="91561" x="3219450" y="4376738"/>
          <p14:tracePt t="91577" x="3203575" y="4376738"/>
          <p14:tracePt t="91593" x="3194050" y="4376738"/>
          <p14:tracePt t="91632" x="3186113" y="4376738"/>
          <p14:tracePt t="92648" x="3178175" y="4376738"/>
          <p14:tracePt t="92656" x="3168650" y="4376738"/>
          <p14:tracePt t="92672" x="3160713" y="4376738"/>
          <p14:tracePt t="92688" x="3143250" y="4376738"/>
          <p14:tracePt t="92695" x="3135313" y="4376738"/>
          <p14:tracePt t="92720" x="3127375" y="4394200"/>
          <p14:tracePt t="92762" x="3117850" y="4394200"/>
          <p14:tracePt t="92765" x="3109913" y="4394200"/>
          <p14:tracePt t="92784" x="3100388" y="4394200"/>
          <p14:tracePt t="92804" x="3092450" y="4402138"/>
          <p14:tracePt t="92936" x="3084513" y="4402138"/>
          <p14:tracePt t="92952" x="3084513" y="4419600"/>
          <p14:tracePt t="92967" x="3092450" y="4427538"/>
          <p14:tracePt t="92975" x="3100388" y="4427538"/>
          <p14:tracePt t="92992" x="3109913" y="4427538"/>
          <p14:tracePt t="92999" x="3127375" y="4394200"/>
          <p14:tracePt t="93010" x="3135313" y="4394200"/>
          <p14:tracePt t="93026" x="3152775" y="4376738"/>
          <p14:tracePt t="93043" x="3178175" y="4359275"/>
          <p14:tracePt t="93113" x="3178175" y="4351338"/>
          <p14:tracePt t="93129" x="3178175" y="4325938"/>
          <p14:tracePt t="93163" x="3186113" y="4316413"/>
          <p14:tracePt t="93176" x="3203575" y="4316413"/>
          <p14:tracePt t="93192" x="3211513" y="4316413"/>
          <p14:tracePt t="93241" x="3219450" y="4316413"/>
          <p14:tracePt t="93903" x="3228975" y="4316413"/>
          <p14:tracePt t="93911" x="3228975" y="4325938"/>
          <p14:tracePt t="93920" x="3228975" y="4341813"/>
          <p14:tracePt t="93935" x="3211513" y="4359275"/>
          <p14:tracePt t="93945" x="3211513" y="4368800"/>
          <p14:tracePt t="93960" x="3203575" y="4368800"/>
          <p14:tracePt t="93961" x="3194050" y="4384675"/>
          <p14:tracePt t="93976" x="3186113" y="4384675"/>
          <p14:tracePt t="93992" x="3168650" y="4410075"/>
          <p14:tracePt t="94010" x="3152775" y="4427538"/>
          <p14:tracePt t="94026" x="3135313" y="4445000"/>
          <p14:tracePt t="94043" x="3117850" y="4470400"/>
          <p14:tracePt t="94059" x="3092450" y="4495800"/>
          <p14:tracePt t="94076" x="3049588" y="4554538"/>
          <p14:tracePt t="94093" x="3041650" y="4572000"/>
          <p14:tracePt t="94109" x="3033713" y="4579938"/>
          <p14:tracePt t="94126" x="3024188" y="4597400"/>
          <p14:tracePt t="94145" x="2998788" y="4630738"/>
          <p14:tracePt t="94164" x="2982913" y="4657725"/>
          <p14:tracePt t="94176" x="2973388" y="4665663"/>
          <p14:tracePt t="94192" x="2965450" y="4683125"/>
          <p14:tracePt t="94215" x="2955925" y="4691063"/>
          <p14:tracePt t="94248" x="2940050" y="4699000"/>
          <p14:tracePt t="94280" x="2940050" y="4716463"/>
          <p14:tracePt t="94295" x="2940050" y="4724400"/>
          <p14:tracePt t="94320" x="2930525" y="4733925"/>
          <p14:tracePt t="94352" x="2922588" y="4741863"/>
          <p14:tracePt t="94368" x="2922588" y="4749800"/>
          <p14:tracePt t="94378" x="2914650" y="4759325"/>
          <p14:tracePt t="94415" x="2905125" y="4767263"/>
          <p14:tracePt t="94432" x="2897188" y="4775200"/>
          <p14:tracePt t="94448" x="2897188" y="4784725"/>
          <p14:tracePt t="94472" x="2889250" y="4792663"/>
          <p14:tracePt t="94479" x="2871788" y="4802188"/>
          <p14:tracePt t="94496" x="2863850" y="4818063"/>
          <p14:tracePt t="94519" x="2846388" y="4827588"/>
          <p14:tracePt t="94544" x="2838450" y="4835525"/>
          <p14:tracePt t="94553" x="2820988" y="4835525"/>
          <p14:tracePt t="94561" x="2803525" y="4852988"/>
          <p14:tracePt t="94575" x="2795588" y="4860925"/>
          <p14:tracePt t="94597" x="2744788" y="4860925"/>
          <p14:tracePt t="94600" x="2727325" y="4860925"/>
          <p14:tracePt t="94609" x="2701925" y="4860925"/>
          <p14:tracePt t="94626" x="2659063" y="4860925"/>
          <p14:tracePt t="94642" x="2616200" y="4868863"/>
          <p14:tracePt t="94659" x="2582863" y="4868863"/>
          <p14:tracePt t="94676" x="2549525" y="4868863"/>
          <p14:tracePt t="94693" x="2514600" y="4868863"/>
          <p14:tracePt t="94709" x="2481263" y="4868863"/>
          <p14:tracePt t="94726" x="2413000" y="4886325"/>
          <p14:tracePt t="94747" x="2336800" y="4903788"/>
          <p14:tracePt t="94761" x="2268538" y="4903788"/>
          <p14:tracePt t="94776" x="2208213" y="4911725"/>
          <p14:tracePt t="94802" x="2116138" y="4946650"/>
          <p14:tracePt t="94809" x="2090738" y="4954588"/>
          <p14:tracePt t="94825" x="2047875" y="4972050"/>
          <p14:tracePt t="94843" x="1987550" y="4972050"/>
          <p14:tracePt t="94859" x="1954213" y="4979988"/>
          <p14:tracePt t="94875" x="1920875" y="4987925"/>
          <p14:tracePt t="94893" x="1893888" y="4987925"/>
          <p14:tracePt t="94910" x="1868488" y="4997450"/>
          <p14:tracePt t="94926" x="1835150" y="5005388"/>
          <p14:tracePt t="94944" x="1724025" y="5022850"/>
          <p14:tracePt t="94961" x="1690688" y="5030788"/>
          <p14:tracePt t="94976" x="1665288" y="5030788"/>
          <p14:tracePt t="94993" x="1622425" y="5048250"/>
          <p14:tracePt t="95009" x="1589088" y="5056188"/>
          <p14:tracePt t="95026" x="1579563" y="5056188"/>
          <p14:tracePt t="95042" x="1571625" y="5064125"/>
          <p14:tracePt t="95059" x="1546225" y="5073650"/>
          <p14:tracePt t="95075" x="1538288" y="5081588"/>
          <p14:tracePt t="95097" x="1528763" y="5091113"/>
          <p14:tracePt t="95110" x="1520825" y="5091113"/>
          <p14:tracePt t="95113" x="1512888" y="5099050"/>
          <p14:tracePt t="95128" x="1503363" y="5106988"/>
          <p14:tracePt t="95153" x="1495425" y="5116513"/>
          <p14:tracePt t="95161" x="1487488" y="5124450"/>
          <p14:tracePt t="95195" x="1477963" y="5124450"/>
          <p14:tracePt t="95201" x="1470025" y="5132388"/>
          <p14:tracePt t="95224" x="1452563" y="5149850"/>
          <p14:tracePt t="95240" x="1444625" y="5157788"/>
          <p14:tracePt t="95255" x="1435100" y="5175250"/>
          <p14:tracePt t="95272" x="1409700" y="5192713"/>
          <p14:tracePt t="95280" x="1393825" y="5192713"/>
          <p14:tracePt t="95292" x="1376363" y="5208588"/>
          <p14:tracePt t="95312" x="1333500" y="5218113"/>
          <p14:tracePt t="95325" x="1300163" y="5226050"/>
          <p14:tracePt t="95343" x="1265238" y="5235575"/>
          <p14:tracePt t="95360" x="1223963" y="5235575"/>
          <p14:tracePt t="95361" x="1198563" y="5235575"/>
          <p14:tracePt t="95377" x="1163638" y="5235575"/>
          <p14:tracePt t="95378" x="1155700" y="5235575"/>
          <p14:tracePt t="95392" x="1130300" y="5235575"/>
          <p14:tracePt t="95409" x="1062038" y="5235575"/>
          <p14:tracePt t="95425" x="1036638" y="5235575"/>
          <p14:tracePt t="95442" x="1011238" y="5235575"/>
          <p14:tracePt t="95459" x="993775" y="5226050"/>
          <p14:tracePt t="95475" x="985838" y="5226050"/>
          <p14:tracePt t="95695" x="1003300" y="5226050"/>
          <p14:tracePt t="95704" x="1036638" y="5226050"/>
          <p14:tracePt t="95712" x="1062038" y="5226050"/>
          <p14:tracePt t="95725" x="1104900" y="5226050"/>
          <p14:tracePt t="95744" x="1223963" y="5226050"/>
          <p14:tracePt t="95760" x="1300163" y="5218113"/>
          <p14:tracePt t="95776" x="1333500" y="5218113"/>
          <p14:tracePt t="95777" x="1350963" y="5218113"/>
          <p14:tracePt t="95792" x="1384300" y="5208588"/>
          <p14:tracePt t="95808" x="1427163" y="5208588"/>
          <p14:tracePt t="95826" x="1462088" y="5208588"/>
          <p14:tracePt t="95842" x="1477963" y="5208588"/>
          <p14:tracePt t="95859" x="1503363" y="5208588"/>
          <p14:tracePt t="95875" x="1528763" y="5208588"/>
          <p14:tracePt t="95892" x="1563688" y="5208588"/>
          <p14:tracePt t="95909" x="1614488" y="5208588"/>
          <p14:tracePt t="95926" x="1665288" y="5208588"/>
          <p14:tracePt t="95943" x="1733550" y="5208588"/>
          <p14:tracePt t="95945" x="1749425" y="5208588"/>
          <p14:tracePt t="95959" x="1758950" y="5208588"/>
          <p14:tracePt t="95960" x="1776413" y="5208588"/>
          <p14:tracePt t="95975" x="1784350" y="5208588"/>
          <p14:tracePt t="95993" x="1792288" y="5208588"/>
          <p14:tracePt t="95995" x="1801813" y="5208588"/>
          <p14:tracePt t="96009" x="1809750" y="5208588"/>
          <p14:tracePt t="96025" x="1835150" y="5208588"/>
          <p14:tracePt t="96042" x="1843088" y="5208588"/>
          <p14:tracePt t="96059" x="1860550" y="5208588"/>
          <p14:tracePt t="96075" x="1868488" y="5208588"/>
          <p14:tracePt t="96093" x="1878013" y="5208588"/>
          <p14:tracePt t="96111" x="1893888" y="5208588"/>
          <p14:tracePt t="96125" x="1903413" y="5208588"/>
          <p14:tracePt t="96143" x="1911350" y="5208588"/>
          <p14:tracePt t="96159" x="1928813" y="5208588"/>
          <p14:tracePt t="96213" x="1936750" y="5208588"/>
          <p14:tracePt t="96264" x="1954213" y="5200650"/>
          <p14:tracePt t="96400" x="1954213" y="5192713"/>
          <p14:tracePt t="96608" x="1954213" y="5183188"/>
          <p14:tracePt t="96632" x="1962150" y="5183188"/>
          <p14:tracePt t="96655" x="1971675" y="5183188"/>
          <p14:tracePt t="96831" x="1979613" y="5183188"/>
          <p14:tracePt t="96855" x="1979613" y="5175250"/>
          <p14:tracePt t="96871" x="1987550" y="5175250"/>
          <p14:tracePt t="97426" x="1997075" y="5175250"/>
          <p14:tracePt t="97520" x="2005013" y="5167313"/>
          <p14:tracePt t="97567" x="2012950" y="5157788"/>
          <p14:tracePt t="97832" x="2022475" y="5157788"/>
          <p14:tracePt t="98032" x="2030413" y="5157788"/>
          <p14:tracePt t="98088" x="2038350" y="5157788"/>
          <p14:tracePt t="98136" x="2047875" y="5157788"/>
          <p14:tracePt t="98168" x="2055813" y="5157788"/>
          <p14:tracePt t="98199" x="2065338" y="5157788"/>
          <p14:tracePt t="98248" x="2081213" y="5157788"/>
          <p14:tracePt t="98271" x="2090738" y="5157788"/>
          <p14:tracePt t="98312" x="2098675" y="5157788"/>
          <p14:tracePt t="98319" x="2116138" y="5157788"/>
          <p14:tracePt t="98336" x="2124075" y="5157788"/>
          <p14:tracePt t="98343" x="2132013" y="5157788"/>
          <p14:tracePt t="98357" x="2141538" y="5157788"/>
          <p14:tracePt t="98374" x="2157413" y="5157788"/>
          <p14:tracePt t="98393" x="2182813" y="5157788"/>
          <p14:tracePt t="98409" x="2192338" y="5157788"/>
          <p14:tracePt t="98424" x="2217738" y="5157788"/>
          <p14:tracePt t="98441" x="2251075" y="5157788"/>
          <p14:tracePt t="98457" x="2352675" y="5157788"/>
          <p14:tracePt t="98475" x="2540000" y="5157788"/>
          <p14:tracePt t="98491" x="2641600" y="5149850"/>
          <p14:tracePt t="98508" x="2727325" y="5149850"/>
          <p14:tracePt t="98524" x="2828925" y="5149850"/>
          <p14:tracePt t="98541" x="2871788" y="5141913"/>
          <p14:tracePt t="98558" x="2914650" y="5141913"/>
          <p14:tracePt t="98576" x="2940050" y="5132388"/>
          <p14:tracePt t="98577" x="2965450" y="5132388"/>
          <p14:tracePt t="98592" x="2982913" y="5116513"/>
          <p14:tracePt t="98610" x="2998788" y="5116513"/>
          <p14:tracePt t="98624" x="3008313" y="5116513"/>
          <p14:tracePt t="98641" x="3033713" y="5116513"/>
          <p14:tracePt t="98657" x="3074988" y="5116513"/>
          <p14:tracePt t="98675" x="3109913" y="5116513"/>
          <p14:tracePt t="98691" x="3152775" y="5116513"/>
          <p14:tracePt t="98707" x="3186113" y="5116513"/>
          <p14:tracePt t="98724" x="3211513" y="5116513"/>
          <p14:tracePt t="98740" x="3244850" y="5116513"/>
          <p14:tracePt t="98757" x="3262313" y="5116513"/>
          <p14:tracePt t="98774" x="3287713" y="5116513"/>
          <p14:tracePt t="98793" x="3313113" y="5116513"/>
          <p14:tracePt t="98809" x="3348038" y="5116513"/>
          <p14:tracePt t="98824" x="3355975" y="5116513"/>
          <p14:tracePt t="98840" x="3406775" y="5116513"/>
          <p14:tracePt t="98857" x="3432175" y="5116513"/>
          <p14:tracePt t="98874" x="3457575" y="5116513"/>
          <p14:tracePt t="98893" x="3482975" y="5116513"/>
          <p14:tracePt t="98907" x="3492500" y="5116513"/>
          <p14:tracePt t="98924" x="3508375" y="5116513"/>
          <p14:tracePt t="98942" x="3525838" y="5116513"/>
          <p14:tracePt t="98943" x="3543300" y="5116513"/>
          <p14:tracePt t="98957" x="3551238" y="5116513"/>
          <p14:tracePt t="98974" x="3576638" y="5116513"/>
          <p14:tracePt t="98992" x="3586163" y="5116513"/>
          <p14:tracePt t="98994" x="3594100" y="5116513"/>
          <p14:tracePt t="99008" x="3602038" y="5116513"/>
          <p14:tracePt t="99025" x="3611563" y="5116513"/>
          <p14:tracePt t="99027" x="3619500" y="5116513"/>
          <p14:tracePt t="99047" x="3636963" y="5116513"/>
          <p14:tracePt t="99063" x="3644900" y="5116513"/>
          <p14:tracePt t="99080" x="3652838" y="5116513"/>
          <p14:tracePt t="99090" x="3670300" y="5116513"/>
          <p14:tracePt t="99127" x="3678238" y="5116513"/>
          <p14:tracePt t="99135" x="3687763" y="5116513"/>
          <p14:tracePt t="99152" x="3695700" y="5116513"/>
          <p14:tracePt t="99159" x="3703638" y="5116513"/>
          <p14:tracePt t="99174" x="3713163" y="5116513"/>
          <p14:tracePt t="99192" x="3738563" y="5116513"/>
          <p14:tracePt t="99210" x="3763963" y="5116513"/>
          <p14:tracePt t="99224" x="3771900" y="5116513"/>
          <p14:tracePt t="99241" x="3789363" y="5106988"/>
          <p14:tracePt t="99256" x="3806825" y="5106988"/>
          <p14:tracePt t="99274" x="3832225" y="5106988"/>
          <p14:tracePt t="99290" x="3857625" y="5106988"/>
          <p14:tracePt t="99307" x="3873500" y="5106988"/>
          <p14:tracePt t="99323" x="3900488" y="5106988"/>
          <p14:tracePt t="99340" x="3908425" y="5106988"/>
          <p14:tracePt t="99358" x="3933825" y="5106988"/>
          <p14:tracePt t="99374" x="3959225" y="5106988"/>
          <p14:tracePt t="99392" x="3976688" y="5106988"/>
          <p14:tracePt t="99408" x="3984625" y="5106988"/>
          <p14:tracePt t="99424" x="4010025" y="5106988"/>
          <p14:tracePt t="99440" x="4035425" y="5106988"/>
          <p14:tracePt t="99457" x="4052888" y="5106988"/>
          <p14:tracePt t="99476" x="4060825" y="5106988"/>
          <p14:tracePt t="99490" x="4070350" y="5106988"/>
          <p14:tracePt t="99506" x="4086225" y="5106988"/>
          <p14:tracePt t="99523" x="4095750" y="5106988"/>
          <p14:tracePt t="99540" x="4103688" y="5106988"/>
          <p14:tracePt t="99557" x="4121150" y="5106988"/>
          <p14:tracePt t="99574" x="4129088" y="5106988"/>
          <p14:tracePt t="99590" x="4137025" y="5106988"/>
          <p14:tracePt t="99607" x="4146550" y="5106988"/>
          <p14:tracePt t="99624" x="4154488" y="5106988"/>
          <p14:tracePt t="99640" x="4162425" y="5106988"/>
          <p14:tracePt t="99663" x="4179888" y="5106988"/>
          <p14:tracePt t="99675" x="4187825" y="5106988"/>
          <p14:tracePt t="99695" x="4197350" y="5106988"/>
          <p14:tracePt t="99711" x="4214813" y="5106988"/>
          <p14:tracePt t="99737" x="4222750" y="5106988"/>
          <p14:tracePt t="99752" x="4230688" y="5106988"/>
          <p14:tracePt t="99767" x="4240213" y="5106988"/>
          <p14:tracePt t="99784" x="4248150" y="5106988"/>
          <p14:tracePt t="99808" x="4256088" y="5106988"/>
          <p14:tracePt t="99856" x="4273550" y="5106988"/>
          <p14:tracePt t="99872" x="4281488" y="5106988"/>
          <p14:tracePt t="99896" x="4291013" y="5106988"/>
          <p14:tracePt t="99912" x="4306888" y="5106988"/>
          <p14:tracePt t="99935" x="4316413" y="5106988"/>
          <p14:tracePt t="99952" x="4324350" y="5106988"/>
          <p14:tracePt t="99967" x="4332288" y="5106988"/>
          <p14:tracePt t="99976" x="4341813" y="5099050"/>
          <p14:tracePt t="99992" x="4349750" y="5099050"/>
          <p14:tracePt t="100016" x="4367213" y="5099050"/>
          <p14:tracePt t="100026" x="4375150" y="5099050"/>
          <p14:tracePt t="100055" x="4384675" y="5099050"/>
          <p14:tracePt t="100073" x="4392613" y="5099050"/>
          <p14:tracePt t="100088" x="4400550" y="5099050"/>
          <p14:tracePt t="100104" x="4410075" y="5099050"/>
          <p14:tracePt t="100127" x="4418013" y="5099050"/>
          <p14:tracePt t="100144" x="4425950" y="5099050"/>
          <p14:tracePt t="100160" x="4435475" y="5099050"/>
          <p14:tracePt t="100225" x="4443413" y="5099050"/>
          <p14:tracePt t="100329" x="4460875" y="5099050"/>
          <p14:tracePt t="100976" x="4451350" y="5099050"/>
          <p14:tracePt t="100983" x="4443413" y="5099050"/>
          <p14:tracePt t="100991" x="4435475" y="5099050"/>
          <p14:tracePt t="101006" x="4418013" y="5099050"/>
          <p14:tracePt t="101024" x="4410075" y="5099050"/>
          <p14:tracePt t="101026" x="4400550" y="5099050"/>
          <p14:tracePt t="101041" x="4384675" y="5099050"/>
          <p14:tracePt t="101057" x="4349750" y="5099050"/>
          <p14:tracePt t="101073" x="4298950" y="5099050"/>
          <p14:tracePt t="101093" x="4256088" y="5106988"/>
          <p14:tracePt t="101107" x="4240213" y="5116513"/>
          <p14:tracePt t="101123" x="4222750" y="5116513"/>
          <p14:tracePt t="101140" x="4187825" y="5116513"/>
          <p14:tracePt t="101156" x="4162425" y="5116513"/>
          <p14:tracePt t="101173" x="4121150" y="5116513"/>
          <p14:tracePt t="101189" x="4052888" y="5116513"/>
          <p14:tracePt t="101207" x="3992563" y="5116513"/>
          <p14:tracePt t="101208" x="3959225" y="5116513"/>
          <p14:tracePt t="101223" x="3916363" y="5116513"/>
          <p14:tracePt t="101240" x="3814763" y="5116513"/>
          <p14:tracePt t="101256" x="3678238" y="5106988"/>
          <p14:tracePt t="101273" x="3602038" y="5106988"/>
          <p14:tracePt t="101290" x="3559175" y="5099050"/>
          <p14:tracePt t="101306" x="3517900" y="5099050"/>
          <p14:tracePt t="101324" x="3467100" y="5099050"/>
          <p14:tracePt t="101344" x="3414713" y="5099050"/>
          <p14:tracePt t="101360" x="3406775" y="5099050"/>
          <p14:tracePt t="101373" x="3389313" y="5099050"/>
          <p14:tracePt t="101393" x="3348038" y="5099050"/>
          <p14:tracePt t="101407" x="3322638" y="5099050"/>
          <p14:tracePt t="101424" x="3287713" y="5099050"/>
          <p14:tracePt t="101426" x="3270250" y="5099050"/>
          <p14:tracePt t="101443" x="3203575" y="5081588"/>
          <p14:tracePt t="101456" x="3160713" y="5081588"/>
          <p14:tracePt t="101473" x="3033713" y="5064125"/>
          <p14:tracePt t="101490" x="2973388" y="5064125"/>
          <p14:tracePt t="101506" x="2889250" y="5064125"/>
          <p14:tracePt t="101523" x="2854325" y="5064125"/>
          <p14:tracePt t="101540" x="2803525" y="5064125"/>
          <p14:tracePt t="101556" x="2752725" y="5056188"/>
          <p14:tracePt t="101573" x="2701925" y="5038725"/>
          <p14:tracePt t="101589" x="2651125" y="5030788"/>
          <p14:tracePt t="101609" x="2633663" y="5030788"/>
          <p14:tracePt t="101840" x="2625725" y="5022850"/>
          <p14:tracePt t="101864" x="2651125" y="5022850"/>
          <p14:tracePt t="101874" x="2693988" y="5022850"/>
          <p14:tracePt t="101880" x="2727325" y="5022850"/>
          <p14:tracePt t="101894" x="2786063" y="5022850"/>
          <p14:tracePt t="101895" x="2871788" y="5022850"/>
          <p14:tracePt t="101906" x="2955925" y="5022850"/>
          <p14:tracePt t="101923" x="3092450" y="5038725"/>
          <p14:tracePt t="101943" x="3211513" y="5056188"/>
          <p14:tracePt t="101956" x="3236913" y="5056188"/>
          <p14:tracePt t="101973" x="3305175" y="5081588"/>
          <p14:tracePt t="101990" x="3406775" y="5099050"/>
          <p14:tracePt t="102006" x="3525838" y="5106988"/>
          <p14:tracePt t="102024" x="3670300" y="5141913"/>
          <p14:tracePt t="102025" x="3729038" y="5149850"/>
          <p14:tracePt t="102041" x="3822700" y="5149850"/>
          <p14:tracePt t="102057" x="3857625" y="5157788"/>
          <p14:tracePt t="102073" x="3933825" y="5157788"/>
          <p14:tracePt t="102090" x="3967163" y="5157788"/>
          <p14:tracePt t="102106" x="4002088" y="5157788"/>
          <p14:tracePt t="102123" x="4052888" y="5141913"/>
          <p14:tracePt t="102143" x="4129088" y="5124450"/>
          <p14:tracePt t="102156" x="4162425" y="5124450"/>
          <p14:tracePt t="102174" x="4222750" y="5099050"/>
          <p14:tracePt t="102176" x="4248150" y="5091113"/>
          <p14:tracePt t="102190" x="4265613" y="5091113"/>
          <p14:tracePt t="102206" x="4316413" y="5073650"/>
          <p14:tracePt t="102229" x="4349750" y="5056188"/>
          <p14:tracePt t="102233" x="4367213" y="5048250"/>
          <p14:tracePt t="102241" x="4384675" y="5048250"/>
          <p14:tracePt t="102255" x="4392613" y="5048250"/>
          <p14:tracePt t="102277" x="4425950" y="5022850"/>
          <p14:tracePt t="102282" x="4425950" y="5013325"/>
          <p14:tracePt t="102289" x="4435475" y="5013325"/>
          <p14:tracePt t="102306" x="4451350" y="4997450"/>
          <p14:tracePt t="102328" x="4460875" y="4954588"/>
          <p14:tracePt t="102339" x="4460875" y="4929188"/>
          <p14:tracePt t="102356" x="4460875" y="4894263"/>
          <p14:tracePt t="102373" x="4460875" y="4878388"/>
          <p14:tracePt t="102390" x="4460875" y="4852988"/>
          <p14:tracePt t="102407" x="4460875" y="4827588"/>
          <p14:tracePt t="102410" x="4460875" y="4810125"/>
          <p14:tracePt t="102424" x="4460875" y="4792663"/>
          <p14:tracePt t="102442" x="4460875" y="4749800"/>
          <p14:tracePt t="102464" x="4451350" y="4724400"/>
          <p14:tracePt t="102474" x="4443413" y="4716463"/>
          <p14:tracePt t="102489" x="4425950" y="4699000"/>
          <p14:tracePt t="102506" x="4375150" y="4657725"/>
          <p14:tracePt t="102527" x="4281488" y="4614863"/>
          <p14:tracePt t="102529" x="4230688" y="4597400"/>
          <p14:tracePt t="102539" x="4214813" y="4589463"/>
          <p14:tracePt t="102556" x="4171950" y="4579938"/>
          <p14:tracePt t="102579" x="4111625" y="4554538"/>
          <p14:tracePt t="102589" x="4086225" y="4554538"/>
          <p14:tracePt t="102606" x="4035425" y="4554538"/>
          <p14:tracePt t="102623" x="3908425" y="4554538"/>
          <p14:tracePt t="102625" x="3873500" y="4554538"/>
          <p14:tracePt t="102641" x="3797300" y="4554538"/>
          <p14:tracePt t="102656" x="3763963" y="4554538"/>
          <p14:tracePt t="102673" x="3703638" y="4572000"/>
          <p14:tracePt t="102674" x="3687763" y="4589463"/>
          <p14:tracePt t="102690" x="3644900" y="4597400"/>
          <p14:tracePt t="102705" x="3644900" y="4605338"/>
          <p14:tracePt t="102727" x="3619500" y="4622800"/>
          <p14:tracePt t="102739" x="3619500" y="4630738"/>
          <p14:tracePt t="102755" x="3594100" y="4665663"/>
          <p14:tracePt t="102776" x="3594100" y="4691063"/>
          <p14:tracePt t="102789" x="3586163" y="4724400"/>
          <p14:tracePt t="102805" x="3586163" y="4784725"/>
          <p14:tracePt t="102824" x="3586163" y="4843463"/>
          <p14:tracePt t="102841" x="3586163" y="4894263"/>
          <p14:tracePt t="102858" x="3594100" y="4919663"/>
          <p14:tracePt t="102872" x="3611563" y="4972050"/>
          <p14:tracePt t="102889" x="3662363" y="5022850"/>
          <p14:tracePt t="102906" x="3687763" y="5056188"/>
          <p14:tracePt t="102924" x="3721100" y="5099050"/>
          <p14:tracePt t="102945" x="3746500" y="5116513"/>
          <p14:tracePt t="102960" x="3756025" y="5132388"/>
          <p14:tracePt t="102972" x="3781425" y="5132388"/>
          <p14:tracePt t="102989" x="3814763" y="5167313"/>
          <p14:tracePt t="103005" x="3908425" y="5200650"/>
          <p14:tracePt t="103027" x="4095750" y="5251450"/>
          <p14:tracePt t="103040" x="4197350" y="5268913"/>
          <p14:tracePt t="103055" x="4230688" y="5294313"/>
          <p14:tracePt t="103073" x="4291013" y="5294313"/>
          <p14:tracePt t="103075" x="4306888" y="5294313"/>
          <p14:tracePt t="103089" x="4359275" y="5294313"/>
          <p14:tracePt t="103105" x="4384675" y="5294313"/>
          <p14:tracePt t="103122" x="4435475" y="5268913"/>
          <p14:tracePt t="103139" x="4468813" y="5243513"/>
          <p14:tracePt t="103155" x="4519613" y="5208588"/>
          <p14:tracePt t="103172" x="4562475" y="5192713"/>
          <p14:tracePt t="103189" x="4595813" y="5157788"/>
          <p14:tracePt t="103206" x="4621213" y="5124450"/>
          <p14:tracePt t="103224" x="4681538" y="5073650"/>
          <p14:tracePt t="103241" x="4714875" y="5030788"/>
          <p14:tracePt t="103258" x="4724400" y="5013325"/>
          <p14:tracePt t="103273" x="4740275" y="4997450"/>
          <p14:tracePt t="103289" x="4757738" y="4954588"/>
          <p14:tracePt t="103305" x="4757738" y="4911725"/>
          <p14:tracePt t="103322" x="4783138" y="4886325"/>
          <p14:tracePt t="103338" x="4783138" y="4868863"/>
          <p14:tracePt t="103355" x="4783138" y="4843463"/>
          <p14:tracePt t="103372" x="4783138" y="4827588"/>
          <p14:tracePt t="103388" x="4783138" y="4810125"/>
          <p14:tracePt t="103405" x="4775200" y="4767263"/>
          <p14:tracePt t="103421" x="4749800" y="4724400"/>
          <p14:tracePt t="103441" x="4732338" y="4683125"/>
          <p14:tracePt t="103454" x="4724400" y="4673600"/>
          <p14:tracePt t="103474" x="4714875" y="4665663"/>
          <p14:tracePt t="103496" x="4706938" y="4640263"/>
          <p14:tracePt t="103505" x="4699000" y="4630738"/>
          <p14:tracePt t="103522" x="4689475" y="4622800"/>
          <p14:tracePt t="103538" x="4646613" y="4597400"/>
          <p14:tracePt t="103555" x="4605338" y="4579938"/>
          <p14:tracePt t="103572" x="4545013" y="4546600"/>
          <p14:tracePt t="103589" x="4476750" y="4513263"/>
          <p14:tracePt t="103605" x="4443413" y="4513263"/>
          <p14:tracePt t="103622" x="4425950" y="4503738"/>
          <p14:tracePt t="103640" x="4400550" y="4503738"/>
          <p14:tracePt t="103656" x="4375150" y="4503738"/>
          <p14:tracePt t="103672" x="4332288" y="4503738"/>
          <p14:tracePt t="103674" x="4291013" y="4503738"/>
          <p14:tracePt t="103681" x="4248150" y="4503738"/>
          <p14:tracePt t="103688" x="4205288" y="4503738"/>
          <p14:tracePt t="103705" x="4146550" y="4503738"/>
          <p14:tracePt t="103723" x="4078288" y="4503738"/>
          <p14:tracePt t="103745" x="4010025" y="4503738"/>
          <p14:tracePt t="103755" x="3992563" y="4503738"/>
          <p14:tracePt t="103772" x="3941763" y="4521200"/>
          <p14:tracePt t="103788" x="3916363" y="4529138"/>
          <p14:tracePt t="103805" x="3857625" y="4564063"/>
          <p14:tracePt t="103822" x="3822700" y="4597400"/>
          <p14:tracePt t="103840" x="3789363" y="4605338"/>
          <p14:tracePt t="103856" x="3781425" y="4614863"/>
          <p14:tracePt t="103858" x="3763963" y="4630738"/>
          <p14:tracePt t="103876" x="3738563" y="4648200"/>
          <p14:tracePt t="103888" x="3729038" y="4657725"/>
          <p14:tracePt t="103905" x="3703638" y="4699000"/>
          <p14:tracePt t="103922" x="3703638" y="4708525"/>
          <p14:tracePt t="103939" x="3695700" y="4775200"/>
          <p14:tracePt t="103955" x="3695700" y="4868863"/>
          <p14:tracePt t="103972" x="3695700" y="4937125"/>
          <p14:tracePt t="103988" x="3703638" y="5005388"/>
          <p14:tracePt t="104007" x="3756025" y="5116513"/>
          <p14:tracePt t="104022" x="3771900" y="5149850"/>
          <p14:tracePt t="104038" x="3797300" y="5218113"/>
          <p14:tracePt t="104056" x="3814763" y="5243513"/>
          <p14:tracePt t="104057" x="3832225" y="5268913"/>
          <p14:tracePt t="104073" x="3848100" y="5286375"/>
          <p14:tracePt t="104088" x="3883025" y="5311775"/>
          <p14:tracePt t="104105" x="3900488" y="5337175"/>
          <p14:tracePt t="104122" x="3933825" y="5353050"/>
          <p14:tracePt t="104138" x="3976688" y="5370513"/>
          <p14:tracePt t="104154" x="4044950" y="5387975"/>
          <p14:tracePt t="104172" x="4129088" y="5387975"/>
          <p14:tracePt t="104188" x="4222750" y="5395913"/>
          <p14:tracePt t="104205" x="4291013" y="5395913"/>
          <p14:tracePt t="104222" x="4349750" y="5387975"/>
          <p14:tracePt t="104240" x="4443413" y="5337175"/>
          <p14:tracePt t="104255" x="4468813" y="5311775"/>
          <p14:tracePt t="104257" x="4476750" y="5302250"/>
          <p14:tracePt t="104276" x="4529138" y="5268913"/>
          <p14:tracePt t="104293" x="4570413" y="5243513"/>
          <p14:tracePt t="104296" x="4579938" y="5226050"/>
          <p14:tracePt t="104305" x="4587875" y="5208588"/>
          <p14:tracePt t="104321" x="4613275" y="5167313"/>
          <p14:tracePt t="104338" x="4621213" y="5106988"/>
          <p14:tracePt t="104354" x="4646613" y="5064125"/>
          <p14:tracePt t="104377" x="4656138" y="4979988"/>
          <p14:tracePt t="104388" x="4656138" y="4962525"/>
          <p14:tracePt t="104405" x="4656138" y="4903788"/>
          <p14:tracePt t="104422" x="4656138" y="4868863"/>
          <p14:tracePt t="104440" x="4656138" y="4792663"/>
          <p14:tracePt t="104455" x="4646613" y="4759325"/>
          <p14:tracePt t="104476" x="4621213" y="4716463"/>
          <p14:tracePt t="104495" x="4613275" y="4708525"/>
          <p14:tracePt t="104505" x="4595813" y="4691063"/>
          <p14:tracePt t="104522" x="4579938" y="4673600"/>
          <p14:tracePt t="104538" x="4545013" y="4640263"/>
          <p14:tracePt t="104556" x="4511675" y="4622800"/>
          <p14:tracePt t="104572" x="4468813" y="4597400"/>
          <p14:tracePt t="104588" x="4418013" y="4554538"/>
          <p14:tracePt t="104605" x="4384675" y="4538663"/>
          <p14:tracePt t="104625" x="4341813" y="4521200"/>
          <p14:tracePt t="104638" x="4306888" y="4503738"/>
          <p14:tracePt t="104655" x="4281488" y="4495800"/>
          <p14:tracePt t="104656" x="4265613" y="4486275"/>
          <p14:tracePt t="104672" x="4240213" y="4486275"/>
          <p14:tracePt t="104674" x="4214813" y="4478338"/>
          <p14:tracePt t="104688" x="4205288" y="4478338"/>
          <p14:tracePt t="104705" x="4103688" y="4460875"/>
          <p14:tracePt t="104721" x="4070350" y="4452938"/>
          <p14:tracePt t="104738" x="4027488" y="4452938"/>
          <p14:tracePt t="104815" x="4010025" y="4452938"/>
          <p14:tracePt t="104840" x="4002088" y="4452938"/>
          <p14:tracePt t="104875" x="3992563" y="4452938"/>
          <p14:tracePt t="104895" x="3984625" y="4452938"/>
          <p14:tracePt t="104912" x="3976688" y="4452938"/>
          <p14:tracePt t="104976" x="3959225" y="4452938"/>
          <p14:tracePt t="105016" x="3951288" y="4460875"/>
          <p14:tracePt t="105024" x="3941763" y="4470400"/>
          <p14:tracePt t="105033" x="3925888" y="4470400"/>
          <p14:tracePt t="105048" x="3916363" y="4486275"/>
          <p14:tracePt t="105057" x="3908425" y="4495800"/>
          <p14:tracePt t="105074" x="3890963" y="4503738"/>
          <p14:tracePt t="105091" x="3873500" y="4513263"/>
          <p14:tracePt t="105105" x="3873500" y="4521200"/>
          <p14:tracePt t="105121" x="3865563" y="4521200"/>
          <p14:tracePt t="105160" x="3857625" y="4529138"/>
          <p14:tracePt t="105176" x="3857625" y="4546600"/>
          <p14:tracePt t="105183" x="3840163" y="4554538"/>
          <p14:tracePt t="105192" x="3840163" y="4564063"/>
          <p14:tracePt t="105204" x="3840163" y="4572000"/>
          <p14:tracePt t="105221" x="3832225" y="4579938"/>
          <p14:tracePt t="105238" x="3822700" y="4614863"/>
          <p14:tracePt t="105255" x="3797300" y="4630738"/>
          <p14:tracePt t="105257" x="3797300" y="4657725"/>
          <p14:tracePt t="105273" x="3797300" y="4673600"/>
          <p14:tracePt t="105275" x="3789363" y="4708525"/>
          <p14:tracePt t="105288" x="3763963" y="4759325"/>
          <p14:tracePt t="105304" x="3756025" y="4878388"/>
          <p14:tracePt t="105321" x="3738563" y="5038725"/>
          <p14:tracePt t="105338" x="3738563" y="5116513"/>
          <p14:tracePt t="105356" x="3738563" y="5149850"/>
          <p14:tracePt t="105374" x="3738563" y="5192713"/>
          <p14:tracePt t="105377" x="3738563" y="5226050"/>
          <p14:tracePt t="105388" x="3738563" y="5243513"/>
          <p14:tracePt t="105404" x="3738563" y="5268913"/>
          <p14:tracePt t="105421" x="3763963" y="5302250"/>
          <p14:tracePt t="105440" x="3771900" y="5311775"/>
          <p14:tracePt t="105454" x="3781425" y="5311775"/>
          <p14:tracePt t="105473" x="3797300" y="5327650"/>
          <p14:tracePt t="105488" x="3814763" y="5327650"/>
          <p14:tracePt t="105505" x="3848100" y="5345113"/>
          <p14:tracePt t="105522" x="3908425" y="5353050"/>
          <p14:tracePt t="105538" x="3951288" y="5370513"/>
          <p14:tracePt t="105554" x="4002088" y="5380038"/>
          <p14:tracePt t="105571" x="4044950" y="5387975"/>
          <p14:tracePt t="105588" x="4095750" y="5387975"/>
          <p14:tracePt t="105605" x="4154488" y="5395913"/>
          <p14:tracePt t="105607" x="4205288" y="5413375"/>
          <p14:tracePt t="105626" x="4265613" y="5413375"/>
          <p14:tracePt t="105638" x="4298950" y="5413375"/>
          <p14:tracePt t="105654" x="4332288" y="5413375"/>
          <p14:tracePt t="105673" x="4367213" y="5405438"/>
          <p14:tracePt t="105689" x="4375150" y="5405438"/>
          <p14:tracePt t="105690" x="4400550" y="5395913"/>
          <p14:tracePt t="105704" x="4418013" y="5380038"/>
          <p14:tracePt t="105721" x="4486275" y="5345113"/>
          <p14:tracePt t="105738" x="4529138" y="5327650"/>
          <p14:tracePt t="105754" x="4570413" y="5302250"/>
          <p14:tracePt t="105771" x="4605338" y="5286375"/>
          <p14:tracePt t="105788" x="4621213" y="5276850"/>
          <p14:tracePt t="105804" x="4638675" y="5268913"/>
          <p14:tracePt t="105821" x="4646613" y="5268913"/>
          <p14:tracePt t="105838" x="4673600" y="5251450"/>
          <p14:tracePt t="105854" x="4681538" y="5243513"/>
          <p14:tracePt t="105873" x="4714875" y="5208588"/>
          <p14:tracePt t="105893" x="4732338" y="5200650"/>
          <p14:tracePt t="105905" x="4732338" y="5192713"/>
          <p14:tracePt t="105906" x="4740275" y="5183188"/>
          <p14:tracePt t="105921" x="4740275" y="5175250"/>
          <p14:tracePt t="105938" x="4749800" y="5175250"/>
          <p14:tracePt t="106312" x="4749800" y="5167313"/>
          <p14:tracePt t="106320" x="4749800" y="5149850"/>
          <p14:tracePt t="106415" x="4749800" y="5141913"/>
          <p14:tracePt t="106456" x="4757738" y="5132388"/>
          <p14:tracePt t="106472" x="4765675" y="5116513"/>
          <p14:tracePt t="106505" x="4775200" y="5106988"/>
          <p14:tracePt t="106522" x="4775200" y="5099050"/>
          <p14:tracePt t="106528" x="4783138" y="5099050"/>
          <p14:tracePt t="106551" x="4791075" y="5091113"/>
          <p14:tracePt t="106567" x="4791075" y="5081588"/>
          <p14:tracePt t="106584" x="4800600" y="5081588"/>
          <p14:tracePt t="106608" x="4818063" y="5064125"/>
          <p14:tracePt t="106656" x="4818063" y="5056188"/>
          <p14:tracePt t="106664" x="4826000" y="5056188"/>
          <p14:tracePt t="106680" x="4833938" y="5048250"/>
          <p14:tracePt t="106695" x="4843463" y="5048250"/>
          <p14:tracePt t="106720" x="4851400" y="5048250"/>
          <p14:tracePt t="106728" x="4868863" y="5048250"/>
          <p14:tracePt t="106744" x="4884738" y="5038725"/>
          <p14:tracePt t="106760" x="4894263" y="5038725"/>
          <p14:tracePt t="106770" x="4902200" y="5038725"/>
          <p14:tracePt t="106788" x="4910138" y="5038725"/>
          <p14:tracePt t="106804" x="4935538" y="5038725"/>
          <p14:tracePt t="106821" x="4953000" y="5038725"/>
          <p14:tracePt t="106838" x="4978400" y="5038725"/>
          <p14:tracePt t="106855" x="5003800" y="5038725"/>
          <p14:tracePt t="106873" x="5021263" y="5038725"/>
          <p14:tracePt t="106888" x="5038725" y="5048250"/>
          <p14:tracePt t="106890" x="5046663" y="5048250"/>
          <p14:tracePt t="106906" x="5054600" y="5048250"/>
          <p14:tracePt t="106925" x="5072063" y="5056188"/>
          <p14:tracePt t="106944" x="5122863" y="5073650"/>
          <p14:tracePt t="106955" x="5132388" y="5081588"/>
          <p14:tracePt t="106970" x="5140325" y="5081588"/>
          <p14:tracePt t="106987" x="5157788" y="5091113"/>
          <p14:tracePt t="107007" x="5165725" y="5099050"/>
          <p14:tracePt t="107020" x="5191125" y="5116513"/>
          <p14:tracePt t="107037" x="5199063" y="5124450"/>
          <p14:tracePt t="107053" x="5208588" y="5124450"/>
          <p14:tracePt t="107072" x="5224463" y="5132388"/>
          <p14:tracePt t="107105" x="5233988" y="5132388"/>
          <p14:tracePt t="107121" x="5241925" y="5141913"/>
          <p14:tracePt t="107128" x="5249863" y="5141913"/>
          <p14:tracePt t="107208" x="5267325" y="5141913"/>
          <p14:tracePt t="107224" x="5276850" y="5141913"/>
          <p14:tracePt t="107256" x="5284788" y="5141913"/>
          <p14:tracePt t="107264" x="5292725" y="5141913"/>
          <p14:tracePt t="107281" x="5318125" y="5141913"/>
          <p14:tracePt t="107289" x="5335588" y="5141913"/>
          <p14:tracePt t="107306" x="5353050" y="5141913"/>
          <p14:tracePt t="107322" x="5386388" y="5141913"/>
          <p14:tracePt t="107337" x="5437188" y="5141913"/>
          <p14:tracePt t="107354" x="5480050" y="5141913"/>
          <p14:tracePt t="107370" x="5513388" y="5141913"/>
          <p14:tracePt t="107387" x="5538788" y="5141913"/>
          <p14:tracePt t="107404" x="5565775" y="5141913"/>
          <p14:tracePt t="107420" x="5581650" y="5141913"/>
          <p14:tracePt t="107436" x="5591175" y="5141913"/>
          <p14:tracePt t="107456" x="5616575" y="5141913"/>
          <p14:tracePt t="107475" x="5624513" y="5141913"/>
          <p14:tracePt t="107486" x="5632450" y="5141913"/>
          <p14:tracePt t="107512" x="5641975" y="5141913"/>
          <p14:tracePt t="108184" x="5649913" y="5141913"/>
          <p14:tracePt t="108193" x="5657850" y="5141913"/>
          <p14:tracePt t="108215" x="5675313" y="5141913"/>
          <p14:tracePt t="108223" x="5683250" y="5141913"/>
          <p14:tracePt t="108236" x="5692775" y="5141913"/>
          <p14:tracePt t="108253" x="5718175" y="5141913"/>
          <p14:tracePt t="108274" x="5768975" y="5141913"/>
          <p14:tracePt t="108289" x="5819775" y="5141913"/>
          <p14:tracePt t="108304" x="5827713" y="5141913"/>
          <p14:tracePt t="108321" x="5853113" y="5141913"/>
          <p14:tracePt t="108322" x="5870575" y="5141913"/>
          <p14:tracePt t="108337" x="5895975" y="5141913"/>
          <p14:tracePt t="108353" x="5930900" y="5141913"/>
          <p14:tracePt t="108370" x="5946775" y="5141913"/>
          <p14:tracePt t="108386" x="5956300" y="5141913"/>
          <p14:tracePt t="108403" x="5972175" y="5141913"/>
          <p14:tracePt t="108420" x="5997575" y="5132388"/>
          <p14:tracePt t="108437" x="6007100" y="5132388"/>
          <p14:tracePt t="108453" x="6015038" y="5124450"/>
          <p14:tracePt t="108470" x="6024563" y="5124450"/>
          <p14:tracePt t="108486" x="6032500" y="5124450"/>
          <p14:tracePt t="108544" x="6049963" y="5124450"/>
          <p14:tracePt t="108688" x="6057900" y="5124450"/>
          <p14:tracePt t="108712" x="6065838" y="5124450"/>
          <p14:tracePt t="108728" x="6083300" y="5124450"/>
          <p14:tracePt t="108743" x="6100763" y="5124450"/>
          <p14:tracePt t="108752" x="6108700" y="5124450"/>
          <p14:tracePt t="108760" x="6126163" y="5124450"/>
          <p14:tracePt t="108769" x="6159500" y="5124450"/>
          <p14:tracePt t="108786" x="6210300" y="5149850"/>
          <p14:tracePt t="108802" x="6380163" y="5208588"/>
          <p14:tracePt t="108824" x="6610350" y="5260975"/>
          <p14:tracePt t="108837" x="6669088" y="5268913"/>
          <p14:tracePt t="108853" x="6813550" y="5276850"/>
          <p14:tracePt t="108873" x="6950075" y="5286375"/>
          <p14:tracePt t="108886" x="6967538" y="5286375"/>
          <p14:tracePt t="108904" x="7000875" y="5286375"/>
          <p14:tracePt t="108923" x="7085013" y="5286375"/>
          <p14:tracePt t="108938" x="7153275" y="5260975"/>
          <p14:tracePt t="108957" x="7196138" y="5243513"/>
          <p14:tracePt t="108960" x="7204075" y="5243513"/>
          <p14:tracePt t="108969" x="7221538" y="5243513"/>
          <p14:tracePt t="108986" x="7239000" y="5243513"/>
          <p14:tracePt t="109003" x="7239000" y="5235575"/>
          <p14:tracePt t="109020" x="7256463" y="5235575"/>
          <p14:tracePt t="109036" x="7264400" y="5235575"/>
          <p14:tracePt t="109053" x="7297738" y="5226050"/>
          <p14:tracePt t="109073" x="7332663" y="5226050"/>
          <p14:tracePt t="109089" x="7348538" y="5226050"/>
          <p14:tracePt t="109104" x="7366000" y="5226050"/>
          <p14:tracePt t="109120" x="7391400" y="5226050"/>
          <p14:tracePt t="109136" x="7400925" y="5218113"/>
          <p14:tracePt t="109138" x="7426325" y="5218113"/>
          <p14:tracePt t="109154" x="7442200" y="5218113"/>
          <p14:tracePt t="109169" x="7467600" y="5218113"/>
          <p14:tracePt t="109186" x="7493000" y="5218113"/>
          <p14:tracePt t="109203" x="7510463" y="5200650"/>
          <p14:tracePt t="109220" x="7518400" y="5200650"/>
          <p14:tracePt t="109236" x="7553325" y="5200650"/>
          <p14:tracePt t="109253" x="7570788" y="5192713"/>
          <p14:tracePt t="109272" x="7586663" y="5192713"/>
          <p14:tracePt t="109392" x="7596188" y="5192713"/>
          <p14:tracePt t="109400" x="7604125" y="5183188"/>
          <p14:tracePt t="109448" x="7621588" y="5183188"/>
          <p14:tracePt t="109464" x="7629525" y="5183188"/>
          <p14:tracePt t="109480" x="7654925" y="5167313"/>
          <p14:tracePt t="109488" x="7680325" y="5157788"/>
          <p14:tracePt t="109504" x="7697788" y="5157788"/>
          <p14:tracePt t="109512" x="7715250" y="5149850"/>
          <p14:tracePt t="109521" x="7731125" y="5141913"/>
          <p14:tracePt t="109538" x="7740650" y="5141913"/>
          <p14:tracePt t="109552" x="7756525" y="5141913"/>
          <p14:tracePt t="109569" x="7773988" y="5141913"/>
          <p14:tracePt t="109592" x="7791450" y="5141913"/>
          <p14:tracePt t="109605" x="7807325" y="5132388"/>
          <p14:tracePt t="109620" x="7832725" y="5132388"/>
          <p14:tracePt t="109636" x="7859713" y="5132388"/>
          <p14:tracePt t="109653" x="7900988" y="5132388"/>
          <p14:tracePt t="109670" x="7926388" y="5132388"/>
          <p14:tracePt t="109686" x="7951788" y="5132388"/>
          <p14:tracePt t="109703" x="7994650" y="5132388"/>
          <p14:tracePt t="109721" x="8105775" y="5132388"/>
          <p14:tracePt t="109736" x="8147050" y="5132388"/>
          <p14:tracePt t="109753" x="8224838" y="5132388"/>
          <p14:tracePt t="109770" x="8240713" y="5132388"/>
          <p14:tracePt t="109793" x="8250238" y="5132388"/>
          <p14:tracePt t="109880" x="8258175" y="5132388"/>
          <p14:tracePt t="110456" x="8258175" y="5141913"/>
          <p14:tracePt t="110472" x="8250238" y="5141913"/>
          <p14:tracePt t="110495" x="8232775" y="5141913"/>
          <p14:tracePt t="110672" x="8224838" y="5141913"/>
          <p14:tracePt t="110680" x="8215313" y="5141913"/>
          <p14:tracePt t="110695" x="8207375" y="5141913"/>
          <p14:tracePt t="110703" x="8189913" y="5141913"/>
          <p14:tracePt t="110720" x="8174038" y="5141913"/>
          <p14:tracePt t="110735" x="8164513" y="5132388"/>
          <p14:tracePt t="110752" x="8156575" y="5116513"/>
          <p14:tracePt t="110872" x="8147050" y="5116513"/>
          <p14:tracePt t="110887" x="8139113" y="5116513"/>
          <p14:tracePt t="110912" x="8131175" y="5116513"/>
          <p14:tracePt t="110936" x="8121650" y="5116513"/>
          <p14:tracePt t="110975" x="8105775" y="5116513"/>
          <p14:tracePt t="110992" x="8096250" y="5116513"/>
          <p14:tracePt t="111024" x="8088313" y="5116513"/>
          <p14:tracePt t="111048" x="8080375" y="5116513"/>
          <p14:tracePt t="111064" x="8070850" y="5116513"/>
          <p14:tracePt t="111088" x="8062913" y="5116513"/>
          <p14:tracePt t="111096" x="8054975" y="5116513"/>
          <p14:tracePt t="111104" x="8045450" y="5116513"/>
          <p14:tracePt t="111120" x="8037513" y="5116513"/>
          <p14:tracePt t="111135" x="8029575" y="5116513"/>
          <p14:tracePt t="111152" x="8012113" y="5116513"/>
          <p14:tracePt t="111175" x="8004175" y="5116513"/>
          <p14:tracePt t="111202" x="7994650" y="5116513"/>
          <p14:tracePt t="111208" x="7977188" y="5116513"/>
          <p14:tracePt t="111232" x="7969250" y="5116513"/>
          <p14:tracePt t="111240" x="7961313" y="5116513"/>
          <p14:tracePt t="111252" x="7951788" y="5116513"/>
          <p14:tracePt t="111269" x="7935913" y="5116513"/>
          <p14:tracePt t="111287" x="7918450" y="5116513"/>
          <p14:tracePt t="111302" x="7910513" y="5116513"/>
          <p14:tracePt t="111320" x="7900988" y="5116513"/>
          <p14:tracePt t="111337" x="7885113" y="5116513"/>
          <p14:tracePt t="111354" x="7875588" y="5116513"/>
          <p14:tracePt t="111368" x="7867650" y="5116513"/>
          <p14:tracePt t="111386" x="7859713" y="5116513"/>
          <p14:tracePt t="111402" x="7850188" y="5116513"/>
          <p14:tracePt t="111419" x="7842250" y="5116513"/>
          <p14:tracePt t="111440" x="7824788" y="5116513"/>
          <p14:tracePt t="111452" x="7816850" y="5116513"/>
          <p14:tracePt t="111475" x="7807325" y="5116513"/>
          <p14:tracePt t="111488" x="7799388" y="5116513"/>
          <p14:tracePt t="111520" x="7791450" y="5116513"/>
          <p14:tracePt t="111544" x="7781925" y="5116513"/>
          <p14:tracePt t="111560" x="7773988" y="5116513"/>
          <p14:tracePt t="111584" x="7766050" y="5116513"/>
          <p14:tracePt t="111600" x="7756525" y="5116513"/>
          <p14:tracePt t="111615" x="7748588" y="5116513"/>
          <p14:tracePt t="111641" x="7731125" y="5116513"/>
          <p14:tracePt t="111695" x="7723188" y="5116513"/>
          <p14:tracePt t="111728" x="7715250" y="5116513"/>
          <p14:tracePt t="111760" x="7705725" y="5116513"/>
          <p14:tracePt t="111767" x="7697788" y="5116513"/>
          <p14:tracePt t="111775" x="7688263" y="5116513"/>
          <p14:tracePt t="111792" x="7680325" y="5116513"/>
          <p14:tracePt t="111802" x="7672388" y="5116513"/>
          <p14:tracePt t="111818" x="7662863" y="5116513"/>
          <p14:tracePt t="111835" x="7637463" y="5116513"/>
          <p14:tracePt t="111852" x="7629525" y="5116513"/>
          <p14:tracePt t="111868" x="7612063" y="5116513"/>
          <p14:tracePt t="111885" x="7586663" y="5116513"/>
          <p14:tracePt t="111902" x="7561263" y="5116513"/>
          <p14:tracePt t="111920" x="7535863" y="5116513"/>
          <p14:tracePt t="111944" x="7527925" y="5116513"/>
          <p14:tracePt t="111960" x="7510463" y="5116513"/>
          <p14:tracePt t="112016" x="7502525" y="5116513"/>
          <p14:tracePt t="112056" x="7493000" y="5116513"/>
          <p14:tracePt t="112072" x="7485063" y="5116513"/>
          <p14:tracePt t="112153" x="7477125" y="5116513"/>
          <p14:tracePt t="112208" x="7467600" y="5116513"/>
          <p14:tracePt t="112328" x="7451725" y="5116513"/>
          <p14:tracePt t="112369" x="7442200" y="5116513"/>
          <p14:tracePt t="112392" x="7434263" y="5116513"/>
          <p14:tracePt t="112407" x="7416800" y="5116513"/>
          <p14:tracePt t="112447" x="7408863" y="5116513"/>
          <p14:tracePt t="112584" x="7400925" y="5124450"/>
          <p14:tracePt t="112640" x="7391400" y="5124450"/>
          <p14:tracePt t="113112" x="7383463" y="5124450"/>
          <p14:tracePt t="113120" x="7373938" y="5124450"/>
          <p14:tracePt t="113248" x="7358063" y="5124450"/>
          <p14:tracePt t="113273" x="7348538" y="5124450"/>
          <p14:tracePt t="113304" x="7340600" y="5124450"/>
          <p14:tracePt t="113353" x="7332663" y="5124450"/>
          <p14:tracePt t="113408" x="7323138" y="5124450"/>
          <p14:tracePt t="113431" x="7315200" y="5124450"/>
          <p14:tracePt t="113488" x="7307263" y="5124450"/>
          <p14:tracePt t="113503" x="7297738" y="5124450"/>
          <p14:tracePt t="113536" x="7289800" y="5124450"/>
          <p14:tracePt t="113569" x="7281863" y="5124450"/>
          <p14:tracePt t="113610" x="7264400" y="5124450"/>
          <p14:tracePt t="113623" x="7246938" y="5124450"/>
          <p14:tracePt t="113640" x="7229475" y="5124450"/>
          <p14:tracePt t="113648" x="7221538" y="5116513"/>
          <p14:tracePt t="113655" x="7213600" y="5116513"/>
          <p14:tracePt t="113667" x="7196138" y="5116513"/>
          <p14:tracePt t="113688" x="7170738" y="5106988"/>
          <p14:tracePt t="113713" x="7162800" y="5106988"/>
          <p14:tracePt t="113720" x="7153275" y="5106988"/>
          <p14:tracePt t="113734" x="7145338" y="5106988"/>
          <p14:tracePt t="113753" x="7127875" y="5106988"/>
          <p14:tracePt t="113769" x="7119938" y="5106988"/>
          <p14:tracePt t="113784" x="7102475" y="5106988"/>
          <p14:tracePt t="113808" x="7094538" y="5106988"/>
          <p14:tracePt t="113824" x="7085013" y="5106988"/>
          <p14:tracePt t="113834" x="7077075" y="5106988"/>
          <p14:tracePt t="113851" x="7059613" y="5106988"/>
          <p14:tracePt t="113875" x="7043738" y="5106988"/>
          <p14:tracePt t="113886" x="7034213" y="5106988"/>
          <p14:tracePt t="113912" x="7026275" y="5106988"/>
          <p14:tracePt t="113920" x="7008813" y="5106988"/>
          <p14:tracePt t="113944" x="7000875" y="5106988"/>
          <p14:tracePt t="113953" x="6992938" y="5106988"/>
          <p14:tracePt t="113967" x="6983413" y="5106988"/>
          <p14:tracePt t="113984" x="6967538" y="5099050"/>
          <p14:tracePt t="113986" x="6958013" y="5099050"/>
          <p14:tracePt t="114001" x="6950075" y="5099050"/>
          <p14:tracePt t="114018" x="6932613" y="5091113"/>
          <p14:tracePt t="114040" x="6924675" y="5091113"/>
          <p14:tracePt t="114056" x="6915150" y="5091113"/>
          <p14:tracePt t="114304" x="6907213" y="5091113"/>
          <p14:tracePt t="114576" x="6899275" y="5091113"/>
          <p14:tracePt t="114656" x="6881813" y="5091113"/>
          <p14:tracePt t="114696" x="6873875" y="5091113"/>
          <p14:tracePt t="115008" x="6864350" y="5091113"/>
          <p14:tracePt t="115072" x="6856413" y="5091113"/>
          <p14:tracePt t="115088" x="6848475" y="5091113"/>
          <p14:tracePt t="115112" x="6838950" y="5091113"/>
          <p14:tracePt t="115206" x="6813550" y="5081588"/>
          <p14:tracePt t="115600" x="6797675" y="5073650"/>
          <p14:tracePt t="115623" x="6780213" y="5073650"/>
          <p14:tracePt t="115640" x="6770688" y="5073650"/>
          <p14:tracePt t="115647" x="6762750" y="5073650"/>
          <p14:tracePt t="115655" x="6754813" y="5073650"/>
          <p14:tracePt t="115667" x="6745288" y="5073650"/>
          <p14:tracePt t="115683" x="6704013" y="5073650"/>
          <p14:tracePt t="115699" x="6678613" y="5073650"/>
          <p14:tracePt t="115716" x="6669088" y="5073650"/>
          <p14:tracePt t="115734" x="6653213" y="5073650"/>
          <p14:tracePt t="115755" x="6618288" y="5073650"/>
          <p14:tracePt t="115768" x="6610350" y="5073650"/>
          <p14:tracePt t="115769" x="6600825" y="5073650"/>
          <p14:tracePt t="115785" x="6584950" y="5073650"/>
          <p14:tracePt t="115800" x="6575425" y="5073650"/>
          <p14:tracePt t="115816" x="6550025" y="5073650"/>
          <p14:tracePt t="115833" x="6534150" y="5073650"/>
          <p14:tracePt t="115850" x="6524625" y="5073650"/>
          <p14:tracePt t="115867" x="6516688" y="5073650"/>
          <p14:tracePt t="115884" x="6508750" y="5073650"/>
          <p14:tracePt t="115912" x="6499225" y="5073650"/>
          <p14:tracePt t="115936" x="6491288" y="5081588"/>
          <p14:tracePt t="116065" x="6491288" y="5091113"/>
          <p14:tracePt t="116074" x="6491288" y="5099050"/>
          <p14:tracePt t="116083" x="6559550" y="5132388"/>
          <p14:tracePt t="116102" x="6694488" y="5175250"/>
          <p14:tracePt t="116105" x="6797675" y="5183188"/>
          <p14:tracePt t="116116" x="6899275" y="5192713"/>
          <p14:tracePt t="116133" x="7043738" y="5208588"/>
          <p14:tracePt t="116150" x="7204075" y="5260975"/>
          <p14:tracePt t="116168" x="7297738" y="5276850"/>
          <p14:tracePt t="116183" x="7315200" y="5276850"/>
          <p14:tracePt t="116200" x="7323138" y="5276850"/>
          <p14:tracePt t="116216" x="7348538" y="5276850"/>
          <p14:tracePt t="116233" x="7373938" y="5276850"/>
          <p14:tracePt t="116249" x="7416800" y="5276850"/>
          <p14:tracePt t="116266" x="7493000" y="5276850"/>
          <p14:tracePt t="116285" x="7553325" y="5268913"/>
          <p14:tracePt t="116300" x="7586663" y="5268913"/>
          <p14:tracePt t="116317" x="7612063" y="5268913"/>
          <p14:tracePt t="116333" x="7621588" y="5251450"/>
          <p14:tracePt t="116350" x="7629525" y="5251450"/>
          <p14:tracePt t="116375" x="7637463" y="5251450"/>
          <p14:tracePt t="116418" x="7654925" y="5251450"/>
          <p14:tracePt t="116480" x="7662863" y="5251450"/>
          <p14:tracePt t="116696" x="7672388" y="5251450"/>
          <p14:tracePt t="116720" x="7662863" y="5260975"/>
          <p14:tracePt t="116727" x="7637463" y="5260975"/>
          <p14:tracePt t="116735" x="7621588" y="5260975"/>
          <p14:tracePt t="116749" x="7586663" y="5276850"/>
          <p14:tracePt t="116766" x="7518400" y="5286375"/>
          <p14:tracePt t="116784" x="7451725" y="5294313"/>
          <p14:tracePt t="116785" x="7426325" y="5294313"/>
          <p14:tracePt t="116801" x="7391400" y="5302250"/>
          <p14:tracePt t="116817" x="7383463" y="5302250"/>
          <p14:tracePt t="116833" x="7348538" y="5302250"/>
          <p14:tracePt t="116849" x="7315200" y="5319713"/>
          <p14:tracePt t="116866" x="7281863" y="5319713"/>
          <p14:tracePt t="116882" x="7213600" y="5327650"/>
          <p14:tracePt t="116899" x="7178675" y="5327650"/>
          <p14:tracePt t="116916" x="7145338" y="5327650"/>
          <p14:tracePt t="116932" x="7127875" y="5327650"/>
          <p14:tracePt t="116949" x="7094538" y="5327650"/>
          <p14:tracePt t="116966" x="7077075" y="5327650"/>
          <p14:tracePt t="116984" x="7059613" y="5327650"/>
          <p14:tracePt t="116985" x="7043738" y="5327650"/>
          <p14:tracePt t="117007" x="7034213" y="5327650"/>
          <p14:tracePt t="117018" x="7026275" y="5327650"/>
          <p14:tracePt t="117033" x="7018338" y="5327650"/>
          <p14:tracePt t="117050" x="7008813" y="5327650"/>
          <p14:tracePt t="117068" x="6992938" y="5327650"/>
          <p14:tracePt t="117085" x="6983413" y="5327650"/>
          <p14:tracePt t="117088" x="6975475" y="5327650"/>
          <p14:tracePt t="117104" x="6975475" y="5337175"/>
          <p14:tracePt t="117194" x="6967538" y="5337175"/>
          <p14:tracePt t="117232" x="6950075" y="5337175"/>
          <p14:tracePt t="117688" x="6967538" y="5337175"/>
          <p14:tracePt t="117695" x="6983413" y="5337175"/>
          <p14:tracePt t="117703" x="7008813" y="5319713"/>
          <p14:tracePt t="117715" x="7034213" y="5319713"/>
          <p14:tracePt t="117737" x="7085013" y="5302250"/>
          <p14:tracePt t="117749" x="7112000" y="5294313"/>
          <p14:tracePt t="117765" x="7127875" y="5286375"/>
          <p14:tracePt t="117783" x="7153275" y="5276850"/>
          <p14:tracePt t="117784" x="7170738" y="5276850"/>
          <p14:tracePt t="117801" x="7204075" y="5268913"/>
          <p14:tracePt t="117816" x="7221538" y="5268913"/>
          <p14:tracePt t="117832" x="7239000" y="5251450"/>
          <p14:tracePt t="117849" x="7272338" y="5243513"/>
          <p14:tracePt t="117865" x="7289800" y="5235575"/>
          <p14:tracePt t="117884" x="7315200" y="5235575"/>
          <p14:tracePt t="117899" x="7332663" y="5226050"/>
          <p14:tracePt t="117915" x="7348538" y="5226050"/>
          <p14:tracePt t="117932" x="7366000" y="5226050"/>
          <p14:tracePt t="117949" x="7373938" y="5226050"/>
          <p14:tracePt t="117983" x="7391400" y="5226050"/>
          <p14:tracePt t="118003" x="7400925" y="5226050"/>
          <p14:tracePt t="118024" x="7408863" y="5218113"/>
          <p14:tracePt t="118055" x="7416800" y="5218113"/>
          <p14:tracePt t="118128" x="7426325" y="5218113"/>
          <p14:tracePt t="118144" x="7434263" y="5218113"/>
          <p14:tracePt t="118160" x="7442200" y="5208588"/>
          <p14:tracePt t="118175" x="7451725" y="5208588"/>
          <p14:tracePt t="118203" x="7459663" y="5208588"/>
          <p14:tracePt t="118217" x="7467600" y="5200650"/>
          <p14:tracePt t="118248" x="7485063" y="5200650"/>
          <p14:tracePt t="118273" x="7493000" y="5200650"/>
          <p14:tracePt t="118280" x="7502525" y="5200650"/>
          <p14:tracePt t="118287" x="7510463" y="5200650"/>
          <p14:tracePt t="118299" x="7518400" y="5200650"/>
          <p14:tracePt t="118316" x="7535863" y="5200650"/>
          <p14:tracePt t="118332" x="7553325" y="5183188"/>
          <p14:tracePt t="118361" x="7561263" y="5183188"/>
          <p14:tracePt t="120840" x="7561263" y="5175250"/>
          <p14:tracePt t="120850" x="7561263" y="5157788"/>
          <p14:tracePt t="120855" x="7570788" y="5149850"/>
          <p14:tracePt t="120912" x="7570788" y="5141913"/>
          <p14:tracePt t="121000" x="7570788" y="5124450"/>
          <p14:tracePt t="121008" x="7578725" y="5106988"/>
          <p14:tracePt t="121024" x="7586663" y="5106988"/>
          <p14:tracePt t="121040" x="7586663" y="5081588"/>
          <p14:tracePt t="121049" x="7586663" y="5073650"/>
          <p14:tracePt t="121066" x="7596188" y="5048250"/>
          <p14:tracePt t="121085" x="7596188" y="5038725"/>
          <p14:tracePt t="121088" x="7604125" y="5013325"/>
          <p14:tracePt t="121097" x="7604125" y="5005388"/>
          <p14:tracePt t="121114" x="7621588" y="4987925"/>
          <p14:tracePt t="121131" x="7629525" y="4979988"/>
          <p14:tracePt t="121152" x="7629525" y="4972050"/>
          <p14:tracePt t="121175" x="7629525" y="4954588"/>
          <p14:tracePt t="121208" x="7629525" y="4946650"/>
          <p14:tracePt t="121216" x="7637463" y="4937125"/>
          <p14:tracePt t="121600" x="7637463" y="4946650"/>
          <p14:tracePt t="121609" x="7637463" y="4954588"/>
          <p14:tracePt t="121623" x="7621588" y="4972050"/>
          <p14:tracePt t="121632" x="7621588" y="4979988"/>
          <p14:tracePt t="121648" x="7621588" y="4987925"/>
          <p14:tracePt t="121650" x="7612063" y="4997450"/>
          <p14:tracePt t="121663" x="7604125" y="5013325"/>
          <p14:tracePt t="121680" x="7596188" y="5030788"/>
          <p14:tracePt t="121697" x="7586663" y="5048250"/>
          <p14:tracePt t="121735" x="7578725" y="5048250"/>
          <p14:tracePt t="121744" x="7578725" y="5056188"/>
          <p14:tracePt t="121792" x="7578725" y="5064125"/>
          <p14:tracePt t="121800" x="7578725" y="5073650"/>
          <p14:tracePt t="121807" x="7578725" y="5081588"/>
          <p14:tracePt t="121815" x="7578725" y="5091113"/>
          <p14:tracePt t="121832" x="7578725" y="5099050"/>
          <p14:tracePt t="121847" x="7578725" y="5106988"/>
          <p14:tracePt t="121864" x="7578725" y="5116513"/>
          <p14:tracePt t="121884" x="7570788" y="5132388"/>
          <p14:tracePt t="121897" x="7570788" y="5141913"/>
          <p14:tracePt t="121914" x="7570788" y="5149850"/>
          <p14:tracePt t="121931" x="7570788" y="5157788"/>
          <p14:tracePt t="121952" x="7570788" y="5167313"/>
          <p14:tracePt t="122327" x="7561263" y="5175250"/>
          <p14:tracePt t="122352" x="7553325" y="5175250"/>
          <p14:tracePt t="122360" x="7545388" y="5175250"/>
          <p14:tracePt t="122367" x="7535863" y="5183188"/>
          <p14:tracePt t="122380" x="7527925" y="5183188"/>
          <p14:tracePt t="122416" x="7527925" y="5192713"/>
          <p14:tracePt t="122424" x="7518400" y="5200650"/>
          <p14:tracePt t="122656" x="7502525" y="5200650"/>
          <p14:tracePt t="122673" x="7477125" y="5200650"/>
          <p14:tracePt t="122684" x="7459663" y="5200650"/>
          <p14:tracePt t="122689" x="7442200" y="5200650"/>
          <p14:tracePt t="122696" x="7408863" y="5200650"/>
          <p14:tracePt t="122713" x="7391400" y="5208588"/>
          <p14:tracePt t="122730" x="7366000" y="5218113"/>
          <p14:tracePt t="122747" x="7307263" y="5218113"/>
          <p14:tracePt t="122763" x="7272338" y="5218113"/>
          <p14:tracePt t="122780" x="7221538" y="5235575"/>
          <p14:tracePt t="122800" x="7162800" y="5243513"/>
          <p14:tracePt t="122814" x="7127875" y="5251450"/>
          <p14:tracePt t="122832" x="7094538" y="5260975"/>
          <p14:tracePt t="122848" x="7069138" y="5268913"/>
          <p14:tracePt t="122850" x="7051675" y="5276850"/>
          <p14:tracePt t="122864" x="7034213" y="5286375"/>
          <p14:tracePt t="122880" x="6992938" y="5294313"/>
          <p14:tracePt t="122897" x="6924675" y="5311775"/>
          <p14:tracePt t="122913" x="6873875" y="5311775"/>
          <p14:tracePt t="122930" x="6823075" y="5327650"/>
          <p14:tracePt t="122950" x="6780213" y="5337175"/>
          <p14:tracePt t="122953" x="6770688" y="5337175"/>
          <p14:tracePt t="122968" x="6762750" y="5337175"/>
          <p14:tracePt t="123007" x="6754813" y="5337175"/>
          <p14:tracePt t="123081" x="6745288" y="5337175"/>
          <p14:tracePt t="123192" x="6737350" y="5337175"/>
          <p14:tracePt t="123215" x="6729413" y="5337175"/>
          <p14:tracePt t="123232" x="6729413" y="5327650"/>
          <p14:tracePt t="123240" x="6729413" y="5319713"/>
          <p14:tracePt t="123249" x="6719888" y="5311775"/>
          <p14:tracePt t="123263" x="6711950" y="5294313"/>
          <p14:tracePt t="123282" x="6704013" y="5226050"/>
          <p14:tracePt t="123302" x="6704013" y="5218113"/>
          <p14:tracePt t="123304" x="6704013" y="5192713"/>
          <p14:tracePt t="123314" x="6704013" y="5183188"/>
          <p14:tracePt t="123330" x="6704013" y="5141913"/>
          <p14:tracePt t="123346" x="6704013" y="5124450"/>
          <p14:tracePt t="123363" x="6704013" y="5116513"/>
          <p14:tracePt t="123384" x="6704013" y="5106988"/>
          <p14:tracePt t="123656" x="6694488" y="5099050"/>
          <p14:tracePt t="123681" x="6678613" y="5099050"/>
          <p14:tracePt t="123696" x="6678613" y="5116513"/>
          <p14:tracePt t="123704" x="6669088" y="5116513"/>
          <p14:tracePt t="123721" x="6669088" y="5141913"/>
          <p14:tracePt t="123736" x="6669088" y="5149850"/>
          <p14:tracePt t="123760" x="6669088" y="5157788"/>
          <p14:tracePt t="123841" x="6669088" y="5167313"/>
          <p14:tracePt t="123855" x="6669088" y="5175250"/>
          <p14:tracePt t="123864" x="6661150" y="5183188"/>
          <p14:tracePt t="123888" x="6661150" y="5192713"/>
          <p14:tracePt t="123896" x="6661150" y="5200650"/>
          <p14:tracePt t="123920" x="6661150" y="5208588"/>
          <p14:tracePt t="123984" x="6653213" y="5208588"/>
          <p14:tracePt t="124097" x="6643688" y="5218113"/>
          <p14:tracePt t="124121" x="6643688" y="5235575"/>
          <p14:tracePt t="124135" x="6643688" y="5243513"/>
          <p14:tracePt t="124152" x="6643688" y="5251450"/>
          <p14:tracePt t="124160" x="6643688" y="5260975"/>
          <p14:tracePt t="124168" x="6635750" y="5268913"/>
          <p14:tracePt t="124186" x="6635750" y="5276850"/>
          <p14:tracePt t="124200" x="6635750" y="5294313"/>
          <p14:tracePt t="124212" x="6626225" y="5302250"/>
          <p14:tracePt t="124265" x="6626225" y="5311775"/>
          <p14:tracePt t="124273" x="6618288" y="5319713"/>
          <p14:tracePt t="124320" x="6618288" y="5327650"/>
          <p14:tracePt t="124392" x="6610350" y="5327650"/>
          <p14:tracePt t="124481" x="6610350" y="5337175"/>
          <p14:tracePt t="124504" x="6600825" y="5345113"/>
          <p14:tracePt t="124553" x="6600825" y="5353050"/>
          <p14:tracePt t="124593" x="6600825" y="5362575"/>
          <p14:tracePt t="124608" x="6592888" y="5370513"/>
          <p14:tracePt t="124623" x="6584950" y="5370513"/>
          <p14:tracePt t="124648" x="6584950" y="5380038"/>
          <p14:tracePt t="124672" x="6584950" y="5387975"/>
          <p14:tracePt t="126623" x="6575425" y="5387975"/>
          <p14:tracePt t="126632" x="6559550" y="5387975"/>
          <p14:tracePt t="126640" x="6550025" y="5387975"/>
          <p14:tracePt t="126648" x="6524625" y="5387975"/>
          <p14:tracePt t="126662" x="6516688" y="5387975"/>
          <p14:tracePt t="126681" x="6440488" y="5387975"/>
          <p14:tracePt t="126697" x="6405563" y="5387975"/>
          <p14:tracePt t="126699" x="6354763" y="5380038"/>
          <p14:tracePt t="126713" x="6303963" y="5370513"/>
          <p14:tracePt t="126714" x="6235700" y="5337175"/>
          <p14:tracePt t="126729" x="6159500" y="5327650"/>
          <p14:tracePt t="126731" x="6083300" y="5294313"/>
          <p14:tracePt t="126745" x="5997575" y="5268913"/>
          <p14:tracePt t="126762" x="5938838" y="5235575"/>
          <p14:tracePt t="126779" x="5895975" y="5226050"/>
          <p14:tracePt t="126795" x="5853113" y="5200650"/>
          <p14:tracePt t="126814" x="5837238" y="5192713"/>
          <p14:tracePt t="126815" x="5819775" y="5192713"/>
          <p14:tracePt t="126828" x="5802313" y="5183188"/>
          <p14:tracePt t="126845" x="5768975" y="5175250"/>
          <p14:tracePt t="126862" x="5743575" y="5175250"/>
          <p14:tracePt t="126878" x="5708650" y="5175250"/>
          <p14:tracePt t="126896" x="5649913" y="5175250"/>
          <p14:tracePt t="126913" x="5573713" y="5175250"/>
          <p14:tracePt t="126932" x="5437188" y="5175250"/>
          <p14:tracePt t="126945" x="5360988" y="5167313"/>
          <p14:tracePt t="126961" x="5318125" y="5157788"/>
          <p14:tracePt t="126978" x="5267325" y="5149850"/>
          <p14:tracePt t="127000" x="5259388" y="5149850"/>
          <p14:tracePt t="127016" x="5249863" y="5149850"/>
          <p14:tracePt t="127028" x="5241925" y="5149850"/>
          <p14:tracePt t="127045" x="5224463" y="5149850"/>
          <p14:tracePt t="127062" x="5216525" y="5149850"/>
          <p14:tracePt t="127078" x="5191125" y="5149850"/>
          <p14:tracePt t="127095" x="5173663" y="5149850"/>
          <p14:tracePt t="127097" x="5165725" y="5149850"/>
          <p14:tracePt t="127111" x="5157788" y="5149850"/>
          <p14:tracePt t="127131" x="5148263" y="5149850"/>
          <p14:tracePt t="127145" x="5122863" y="5149850"/>
          <p14:tracePt t="127162" x="5114925" y="5132388"/>
          <p14:tracePt t="127178" x="5054600" y="5116513"/>
          <p14:tracePt t="127195" x="5003800" y="5106988"/>
          <p14:tracePt t="127214" x="4910138" y="5073650"/>
          <p14:tracePt t="127215" x="4851400" y="5056188"/>
          <p14:tracePt t="127228" x="4783138" y="5022850"/>
          <p14:tracePt t="127245" x="4706938" y="5013325"/>
          <p14:tracePt t="127264" x="4613275" y="4987925"/>
          <p14:tracePt t="127278" x="4595813" y="4987925"/>
          <p14:tracePt t="127295" x="4570413" y="4987925"/>
          <p14:tracePt t="127297" x="4545013" y="4987925"/>
          <p14:tracePt t="127315" x="4486275" y="4987925"/>
          <p14:tracePt t="127328" x="4468813" y="4987925"/>
          <p14:tracePt t="127345" x="4375150" y="4987925"/>
          <p14:tracePt t="127361" x="4273550" y="4987925"/>
          <p14:tracePt t="127378" x="4230688" y="4987925"/>
          <p14:tracePt t="127395" x="4187825" y="4987925"/>
          <p14:tracePt t="127411" x="4162425" y="4987925"/>
          <p14:tracePt t="127428" x="4137025" y="4987925"/>
          <p14:tracePt t="127445" x="4095750" y="4987925"/>
          <p14:tracePt t="127461" x="4035425" y="4997450"/>
          <p14:tracePt t="127484" x="3840163" y="4997450"/>
          <p14:tracePt t="127496" x="3771900" y="4997450"/>
          <p14:tracePt t="127497" x="3721100" y="5005388"/>
          <p14:tracePt t="127512" x="3703638" y="5005388"/>
          <p14:tracePt t="127514" x="3678238" y="5005388"/>
          <p14:tracePt t="127528" x="3662363" y="5013325"/>
          <p14:tracePt t="127545" x="3619500" y="5022850"/>
          <p14:tracePt t="127881" x="3611563" y="5030788"/>
          <p14:tracePt t="127888" x="3602038" y="5038725"/>
          <p14:tracePt t="127897" x="3602038" y="5048250"/>
          <p14:tracePt t="127920" x="3594100" y="5056188"/>
          <p14:tracePt t="127935" x="3586163" y="5064125"/>
          <p14:tracePt t="127984" x="3576638" y="5073650"/>
          <p14:tracePt t="128648" x="3594100" y="5073650"/>
          <p14:tracePt t="128664" x="3602038" y="5073650"/>
          <p14:tracePt t="128688" x="3611563" y="5073650"/>
          <p14:tracePt t="128720" x="3619500" y="5073650"/>
          <p14:tracePt t="128729" x="3627438" y="5073650"/>
          <p14:tracePt t="128752" x="3636963" y="5073650"/>
          <p14:tracePt t="128760" x="3644900" y="5073650"/>
          <p14:tracePt t="128767" x="3644900" y="5064125"/>
          <p14:tracePt t="128784" x="3652838" y="5064125"/>
          <p14:tracePt t="128794" x="3662363" y="5056188"/>
          <p14:tracePt t="128832" x="3678238" y="5048250"/>
          <p14:tracePt t="128848" x="3687763" y="5048250"/>
          <p14:tracePt t="128863" x="3695700" y="5048250"/>
          <p14:tracePt t="128871" x="3713163" y="5030788"/>
          <p14:tracePt t="128888" x="3729038" y="5022850"/>
          <p14:tracePt t="128920" x="3738563" y="5022850"/>
          <p14:tracePt t="128945" x="3756025" y="5013325"/>
          <p14:tracePt t="128960" x="3763963" y="5013325"/>
          <p14:tracePt t="128968" x="3771900" y="5005388"/>
          <p14:tracePt t="128977" x="3771900" y="4997450"/>
          <p14:tracePt t="128994" x="3789363" y="4997450"/>
          <p14:tracePt t="129011" x="3797300" y="4987925"/>
          <p14:tracePt t="129027" x="3832225" y="4979988"/>
          <p14:tracePt t="129047" x="3848100" y="4979988"/>
          <p14:tracePt t="129061" x="3857625" y="4979988"/>
          <p14:tracePt t="129080" x="3857625" y="4972050"/>
          <p14:tracePt t="129097" x="3865563" y="4972050"/>
          <p14:tracePt t="129114" x="3883025" y="4962525"/>
          <p14:tracePt t="129127" x="3890963" y="4962525"/>
          <p14:tracePt t="129144" x="3900488" y="4962525"/>
          <p14:tracePt t="129160" x="3908425" y="4962525"/>
          <p14:tracePt t="129178" x="3916363" y="4954588"/>
          <p14:tracePt t="129329" x="3925888" y="4954588"/>
          <p14:tracePt t="129473" x="3941763" y="4954588"/>
          <p14:tracePt t="129480" x="3951288" y="4954588"/>
          <p14:tracePt t="129504" x="3959225" y="4954588"/>
          <p14:tracePt t="129520" x="3976688" y="4954588"/>
          <p14:tracePt t="129535" x="3992563" y="4954588"/>
          <p14:tracePt t="129551" x="4010025" y="4954588"/>
          <p14:tracePt t="129560" x="4027488" y="4946650"/>
          <p14:tracePt t="129577" x="4052888" y="4937125"/>
          <p14:tracePt t="129593" x="4070350" y="4937125"/>
          <p14:tracePt t="129615" x="4086225" y="4937125"/>
          <p14:tracePt t="129681" x="4103688" y="4937125"/>
          <p14:tracePt t="129704" x="4111625" y="4937125"/>
          <p14:tracePt t="129801" x="4121150" y="4937125"/>
          <p14:tracePt t="129807" x="4129088" y="4937125"/>
          <p14:tracePt t="129856" x="4137025" y="4937125"/>
          <p14:tracePt t="129873" x="4146550" y="4937125"/>
          <p14:tracePt t="129888" x="4154488" y="4937125"/>
          <p14:tracePt t="129904" x="4162425" y="4946650"/>
          <p14:tracePt t="130001" x="4171950" y="4937125"/>
          <p14:tracePt t="130007" x="4162425" y="4919663"/>
          <p14:tracePt t="130016" x="4137025" y="4860925"/>
          <p14:tracePt t="130027" x="4103688" y="4810125"/>
          <p14:tracePt t="130043" x="4035425" y="4724400"/>
          <p14:tracePt t="130060" x="3984625" y="4640263"/>
          <p14:tracePt t="130077" x="3865563" y="4445000"/>
          <p14:tracePt t="130096" x="3814763" y="4368800"/>
          <p14:tracePt t="130111" x="3806825" y="4351338"/>
          <p14:tracePt t="130128" x="3806825" y="4341813"/>
          <p14:tracePt t="130129" x="3789363" y="4325938"/>
          <p14:tracePt t="130146" x="3789363" y="4316413"/>
          <p14:tracePt t="130162" x="3771900" y="4300538"/>
          <p14:tracePt t="130176" x="3738563" y="4214813"/>
          <p14:tracePt t="130194" x="3678238" y="4052888"/>
          <p14:tracePt t="130211" x="3568700" y="3748088"/>
          <p14:tracePt t="130227" x="3398838" y="3398838"/>
          <p14:tracePt t="130244" x="3203575" y="3059113"/>
          <p14:tracePt t="130261" x="2998788" y="2778125"/>
          <p14:tracePt t="130276" x="2803525" y="2489200"/>
          <p14:tracePt t="130294" x="2524125" y="2082800"/>
          <p14:tracePt t="130310" x="2235200" y="1674813"/>
          <p14:tracePt t="130327" x="1971675" y="1317625"/>
          <p14:tracePt t="130332" x="1835150" y="1138238"/>
          <p14:tracePt t="130344" x="1724025" y="985838"/>
          <p14:tracePt t="130364" x="1520825" y="747713"/>
          <p14:tracePt t="130376" x="1435100" y="611188"/>
          <p14:tracePt t="130393" x="1300163" y="400050"/>
          <p14:tracePt t="130412" x="1054100" y="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128889" y="1100376"/>
            <a:ext cx="10751936"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Compensate for Inadequate Consumer Knowledge</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605185"/>
            <a:ext cx="11750625" cy="308193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Regulation is also necessary because of inadequate</a:t>
            </a:r>
            <a:r>
              <a:rPr lang="ar-YE" sz="2000" dirty="0">
                <a:solidFill>
                  <a:srgbClr val="000000"/>
                </a:solidFill>
                <a:latin typeface="QuaySansITCPro-Book"/>
              </a:rPr>
              <a:t> </a:t>
            </a:r>
            <a:r>
              <a:rPr lang="en-US" sz="2000" dirty="0">
                <a:solidFill>
                  <a:srgbClr val="000000"/>
                </a:solidFill>
                <a:latin typeface="QuaySansITCPro-Book"/>
              </a:rPr>
              <a:t>consumer knowledge. Insurance contracts are technical,</a:t>
            </a:r>
            <a:r>
              <a:rPr lang="ar-YE" sz="2000" dirty="0">
                <a:solidFill>
                  <a:srgbClr val="000000"/>
                </a:solidFill>
                <a:latin typeface="QuaySansITCPro-Book"/>
              </a:rPr>
              <a:t> </a:t>
            </a:r>
            <a:r>
              <a:rPr lang="en-US" sz="2000" dirty="0">
                <a:solidFill>
                  <a:srgbClr val="000000"/>
                </a:solidFill>
                <a:latin typeface="QuaySansITCPro-Book"/>
              </a:rPr>
              <a:t>legal documents that contain complex clauses and</a:t>
            </a:r>
            <a:r>
              <a:rPr lang="ar-YE" sz="2000" dirty="0">
                <a:solidFill>
                  <a:srgbClr val="000000"/>
                </a:solidFill>
                <a:latin typeface="QuaySansITCPro-Book"/>
              </a:rPr>
              <a:t> </a:t>
            </a:r>
            <a:r>
              <a:rPr lang="en-US" sz="2000" dirty="0">
                <a:solidFill>
                  <a:srgbClr val="000000"/>
                </a:solidFill>
                <a:latin typeface="QuaySansITCPro-Book"/>
              </a:rPr>
              <a:t>provisions. Without regulation, an unscrupulous</a:t>
            </a:r>
            <a:r>
              <a:rPr lang="ar-YE" sz="2000" dirty="0">
                <a:solidFill>
                  <a:srgbClr val="000000"/>
                </a:solidFill>
                <a:latin typeface="QuaySansITCPro-Book"/>
              </a:rPr>
              <a:t> </a:t>
            </a:r>
            <a:r>
              <a:rPr lang="en-US" sz="2000" dirty="0">
                <a:solidFill>
                  <a:srgbClr val="000000"/>
                </a:solidFill>
                <a:latin typeface="QuaySansITCPro-Book"/>
              </a:rPr>
              <a:t>insurer could draft a contract so restrictive and legalistic</a:t>
            </a:r>
            <a:r>
              <a:rPr lang="ar-YE" sz="2000" dirty="0">
                <a:solidFill>
                  <a:srgbClr val="000000"/>
                </a:solidFill>
                <a:latin typeface="QuaySansITCPro-Book"/>
              </a:rPr>
              <a:t> </a:t>
            </a:r>
            <a:r>
              <a:rPr lang="en-US" sz="2000" dirty="0">
                <a:solidFill>
                  <a:srgbClr val="000000"/>
                </a:solidFill>
                <a:latin typeface="QuaySansITCPro-Book"/>
              </a:rPr>
              <a:t>that it would be worthless.</a:t>
            </a:r>
            <a:endParaRPr lang="ar-YE" sz="2000" dirty="0">
              <a:solidFill>
                <a:srgbClr val="00000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000" dirty="0">
                <a:solidFill>
                  <a:srgbClr val="000000"/>
                </a:solidFill>
                <a:latin typeface="QuaySansITCPro-Book"/>
              </a:rPr>
              <a:t> </a:t>
            </a:r>
            <a:r>
              <a:rPr lang="en-US" sz="2000" dirty="0">
                <a:solidFill>
                  <a:srgbClr val="000000"/>
                </a:solidFill>
                <a:latin typeface="QuaySansITCPro-Book"/>
              </a:rPr>
              <a:t>It is difficult</a:t>
            </a:r>
            <a:r>
              <a:rPr lang="ar-YE" sz="2000" dirty="0">
                <a:solidFill>
                  <a:srgbClr val="000000"/>
                </a:solidFill>
                <a:latin typeface="QuaySansITCPro-Book"/>
              </a:rPr>
              <a:t> </a:t>
            </a:r>
            <a:r>
              <a:rPr lang="en-US" sz="2000" dirty="0">
                <a:solidFill>
                  <a:srgbClr val="000000"/>
                </a:solidFill>
                <a:latin typeface="QuaySansITCPro-Book"/>
              </a:rPr>
              <a:t>to compare dissimilar policies with different</a:t>
            </a:r>
            <a:r>
              <a:rPr lang="ar-YE" sz="2000" dirty="0">
                <a:solidFill>
                  <a:srgbClr val="000000"/>
                </a:solidFill>
                <a:latin typeface="QuaySansITCPro-Book"/>
              </a:rPr>
              <a:t> </a:t>
            </a:r>
            <a:r>
              <a:rPr lang="en-US" sz="2000" dirty="0">
                <a:solidFill>
                  <a:srgbClr val="000000"/>
                </a:solidFill>
                <a:latin typeface="QuaySansITCPro-Book"/>
              </a:rPr>
              <a:t>premiums because the necessary price and policy</a:t>
            </a:r>
            <a:r>
              <a:rPr lang="ar-YE" sz="2000" dirty="0">
                <a:solidFill>
                  <a:srgbClr val="000000"/>
                </a:solidFill>
                <a:latin typeface="QuaySansITCPro-Book"/>
              </a:rPr>
              <a:t> </a:t>
            </a:r>
            <a:r>
              <a:rPr lang="en-US" sz="2000" dirty="0">
                <a:solidFill>
                  <a:srgbClr val="000000"/>
                </a:solidFill>
                <a:latin typeface="QuaySansITCPro-Book"/>
              </a:rPr>
              <a:t>information is not readily available.</a:t>
            </a:r>
            <a:endParaRPr lang="ar-YE" sz="2000" dirty="0">
              <a:solidFill>
                <a:srgbClr val="000000"/>
              </a:solidFill>
              <a:latin typeface="QuaySansITCPro-Book"/>
            </a:endParaRPr>
          </a:p>
        </p:txBody>
      </p:sp>
    </p:spTree>
    <p:extLst>
      <p:ext uri="{BB962C8B-B14F-4D97-AF65-F5344CB8AC3E}">
        <p14:creationId xmlns:p14="http://schemas.microsoft.com/office/powerpoint/2010/main" val="1570947161"/>
      </p:ext>
    </p:extLst>
  </p:cSld>
  <p:clrMapOvr>
    <a:masterClrMapping/>
  </p:clrMapOvr>
  <mc:AlternateContent xmlns:mc="http://schemas.openxmlformats.org/markup-compatibility/2006" xmlns:p14="http://schemas.microsoft.com/office/powerpoint/2010/main">
    <mc:Choice Requires="p14">
      <p:transition spd="slow" p14:dur="2000" advTm="157505"/>
    </mc:Choice>
    <mc:Fallback xmlns="">
      <p:transition spd="slow" advTm="1575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264356" y="1155869"/>
            <a:ext cx="1061646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Compensate for Inadequate Consumer Knowledge</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605185"/>
            <a:ext cx="11750625" cy="369947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Without good information, consumers cannot select the best insurance product. This failure can reduce the impact that consumers have on insurance markets as well as the competitive incentive of insurers to improve product quality and lower price. Thus, regulation is needed to produce the same market effect</a:t>
            </a:r>
            <a:r>
              <a:rPr lang="ar-YE" sz="2000" dirty="0">
                <a:solidFill>
                  <a:srgbClr val="000000"/>
                </a:solidFill>
                <a:latin typeface="QuaySansITCPro-Book"/>
              </a:rPr>
              <a:t> </a:t>
            </a:r>
            <a:r>
              <a:rPr lang="en-US" sz="2000" dirty="0">
                <a:solidFill>
                  <a:srgbClr val="000000"/>
                </a:solidFill>
                <a:latin typeface="QuaySansITCPro-Book"/>
              </a:rPr>
              <a:t>that results from knowledgeable consumers who are purchasing products in highly competitive markets</a:t>
            </a:r>
            <a:r>
              <a:rPr lang="ar-YE" sz="2000" dirty="0">
                <a:solidFill>
                  <a:srgbClr val="000000"/>
                </a:solidFill>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2000" dirty="0">
                <a:solidFill>
                  <a:srgbClr val="000000"/>
                </a:solidFill>
                <a:latin typeface="QuaySansITCPro-Book"/>
              </a:rPr>
              <a:t> </a:t>
            </a:r>
            <a:r>
              <a:rPr lang="en-US" sz="2000" dirty="0">
                <a:solidFill>
                  <a:srgbClr val="000000"/>
                </a:solidFill>
                <a:latin typeface="QuaySansITCPro-Book"/>
              </a:rPr>
              <a:t>Finally, some agents are unethical, and state</a:t>
            </a:r>
            <a:r>
              <a:rPr lang="ar-YE" sz="2000" dirty="0">
                <a:solidFill>
                  <a:srgbClr val="000000"/>
                </a:solidFill>
                <a:latin typeface="QuaySansITCPro-Book"/>
              </a:rPr>
              <a:t> </a:t>
            </a:r>
            <a:r>
              <a:rPr lang="en-US" sz="2000" dirty="0">
                <a:solidFill>
                  <a:srgbClr val="000000"/>
                </a:solidFill>
                <a:latin typeface="QuaySansITCPro-Book"/>
              </a:rPr>
              <a:t>licensing requirements in many states are minimal.</a:t>
            </a:r>
            <a:r>
              <a:rPr lang="ar-YE" sz="2000" dirty="0">
                <a:solidFill>
                  <a:srgbClr val="000000"/>
                </a:solidFill>
                <a:latin typeface="QuaySansITCPro-Book"/>
              </a:rPr>
              <a:t> </a:t>
            </a:r>
            <a:r>
              <a:rPr lang="en-US" sz="2000" dirty="0">
                <a:solidFill>
                  <a:srgbClr val="000000"/>
                </a:solidFill>
                <a:latin typeface="QuaySansITCPro-Book"/>
              </a:rPr>
              <a:t>Thus, regulation is needed to protect consumers</a:t>
            </a:r>
            <a:r>
              <a:rPr lang="ar-YE" sz="2000" dirty="0">
                <a:solidFill>
                  <a:srgbClr val="000000"/>
                </a:solidFill>
                <a:latin typeface="QuaySansITCPro-Book"/>
              </a:rPr>
              <a:t> </a:t>
            </a:r>
            <a:r>
              <a:rPr lang="en-US" sz="2000" dirty="0">
                <a:solidFill>
                  <a:srgbClr val="000000"/>
                </a:solidFill>
                <a:latin typeface="QuaySansITCPro-Book"/>
              </a:rPr>
              <a:t>against unscrupulous agents.</a:t>
            </a:r>
          </a:p>
        </p:txBody>
      </p:sp>
    </p:spTree>
    <p:extLst>
      <p:ext uri="{BB962C8B-B14F-4D97-AF65-F5344CB8AC3E}">
        <p14:creationId xmlns:p14="http://schemas.microsoft.com/office/powerpoint/2010/main" val="481807835"/>
      </p:ext>
    </p:extLst>
  </p:cSld>
  <p:clrMapOvr>
    <a:masterClrMapping/>
  </p:clrMapOvr>
  <mc:AlternateContent xmlns:mc="http://schemas.openxmlformats.org/markup-compatibility/2006" xmlns:p14="http://schemas.microsoft.com/office/powerpoint/2010/main">
    <mc:Choice Requires="p14">
      <p:transition spd="slow" p14:dur="2000" advTm="145243"/>
    </mc:Choice>
    <mc:Fallback xmlns="">
      <p:transition spd="slow" advTm="145243"/>
    </mc:Fallback>
  </mc:AlternateContent>
  <p:extLst mod="1">
    <p:ext uri="{3A86A75C-4F4B-4683-9AE1-C65F6400EC91}">
      <p14:laserTraceLst xmlns:p14="http://schemas.microsoft.com/office/powerpoint/2010/main">
        <p14:tracePtLst>
          <p14:tracePt t="19795" x="3689350" y="6210300"/>
          <p14:tracePt t="19891" x="4205288" y="6442075"/>
          <p14:tracePt t="19901" x="4995863" y="6092825"/>
          <p14:tracePt t="19917" x="6508750" y="5430838"/>
          <p14:tracePt t="19934" x="7604125" y="4665663"/>
          <p14:tracePt t="19951" x="8318500" y="4070350"/>
          <p14:tracePt t="19968" x="8648700" y="3671888"/>
          <p14:tracePt t="19984" x="8802688" y="3408363"/>
          <p14:tracePt t="20000" x="8878888" y="3271838"/>
          <p14:tracePt t="20017" x="8921750" y="3203575"/>
          <p14:tracePt t="20034" x="8929688" y="3186113"/>
          <p14:tracePt t="20116" x="8921750" y="3178175"/>
          <p14:tracePt t="20123" x="8878888" y="3178175"/>
          <p14:tracePt t="20134" x="8836025" y="3178175"/>
          <p14:tracePt t="20151" x="8750300" y="3178175"/>
          <p14:tracePt t="20167" x="8666163" y="3186113"/>
          <p14:tracePt t="20184" x="8640763" y="3186113"/>
          <p14:tracePt t="20201" x="8605838" y="3186113"/>
          <p14:tracePt t="20217" x="8539163" y="3186113"/>
          <p14:tracePt t="20234" x="8504238" y="3170238"/>
          <p14:tracePt t="20252" x="8369300" y="2940050"/>
          <p14:tracePt t="20268" x="8301038" y="2787650"/>
          <p14:tracePt t="20284" x="8105775" y="2413000"/>
          <p14:tracePt t="20301" x="8105775" y="2379663"/>
          <p14:tracePt t="20318" x="8105775" y="2354263"/>
          <p14:tracePt t="20335" x="8105775" y="2336800"/>
          <p14:tracePt t="20351" x="8131175" y="2311400"/>
          <p14:tracePt t="20368" x="8207375" y="2278063"/>
          <p14:tracePt t="20387" x="8301038" y="2243138"/>
          <p14:tracePt t="20389" x="8377238" y="2227263"/>
          <p14:tracePt t="20401" x="8445500" y="2227263"/>
          <p14:tracePt t="20418" x="8555038" y="2209800"/>
          <p14:tracePt t="20420" x="8615363" y="2209800"/>
          <p14:tracePt t="20435" x="8658225" y="2192338"/>
          <p14:tracePt t="20436" x="8716963" y="2184400"/>
          <p14:tracePt t="20453" x="8861425" y="2174875"/>
          <p14:tracePt t="20469" x="9023350" y="2174875"/>
          <p14:tracePt t="20484" x="9074150" y="2174875"/>
          <p14:tracePt t="20501" x="9091613" y="2166938"/>
          <p14:tracePt t="20652" x="9082088" y="2166938"/>
          <p14:tracePt t="20660" x="9064625" y="2166938"/>
          <p14:tracePt t="20670" x="9023350" y="2166938"/>
          <p14:tracePt t="20684" x="8963025" y="2166938"/>
          <p14:tracePt t="20703" x="8929688" y="2149475"/>
          <p14:tracePt t="20718" x="8894763" y="2141538"/>
          <p14:tracePt t="20734" x="8836025" y="2133600"/>
          <p14:tracePt t="20751" x="8785225" y="2108200"/>
          <p14:tracePt t="20767" x="8742363" y="2108200"/>
          <p14:tracePt t="20784" x="8699500" y="2108200"/>
          <p14:tracePt t="20801" x="8623300" y="2124075"/>
          <p14:tracePt t="20820" x="8462963" y="2192338"/>
          <p14:tracePt t="20834" x="8435975" y="2217738"/>
          <p14:tracePt t="20852" x="8359775" y="2286000"/>
          <p14:tracePt t="20867" x="8334375" y="2293938"/>
          <p14:tracePt t="20884" x="8326438" y="2303463"/>
          <p14:tracePt t="21027" x="8318500" y="2303463"/>
          <p14:tracePt t="21044" x="8301038" y="2303463"/>
          <p14:tracePt t="21107" x="8308975" y="2303463"/>
          <p14:tracePt t="21115" x="8351838" y="2303463"/>
          <p14:tracePt t="21123" x="8394700" y="2303463"/>
          <p14:tracePt t="21133" x="8453438" y="2303463"/>
          <p14:tracePt t="21150" x="8597900" y="2303463"/>
          <p14:tracePt t="21167" x="8734425" y="2260600"/>
          <p14:tracePt t="21184" x="8836025" y="2235200"/>
          <p14:tracePt t="21200" x="8894763" y="2235200"/>
          <p14:tracePt t="21217" x="8937625" y="2227263"/>
          <p14:tracePt t="21235" x="8972550" y="2217738"/>
          <p14:tracePt t="21253" x="9013825" y="2217738"/>
          <p14:tracePt t="21267" x="9039225" y="2217738"/>
          <p14:tracePt t="21269" x="9074150" y="2217738"/>
          <p14:tracePt t="21283" x="9082088" y="2217738"/>
          <p14:tracePt t="21301" x="9132888" y="2209800"/>
          <p14:tracePt t="21317" x="9142413" y="2209800"/>
          <p14:tracePt t="21388" x="9158288" y="2209800"/>
          <p14:tracePt t="21395" x="9175750" y="2209800"/>
          <p14:tracePt t="21403" x="9193213" y="2209800"/>
          <p14:tracePt t="21417" x="9226550" y="2209800"/>
          <p14:tracePt t="21435" x="9261475" y="2209800"/>
          <p14:tracePt t="21452" x="9302750" y="2209800"/>
          <p14:tracePt t="21469" x="9302750" y="2200275"/>
          <p14:tracePt t="21485" x="9277350" y="2159000"/>
          <p14:tracePt t="21503" x="9269413" y="2133600"/>
          <p14:tracePt t="21669" x="9251950" y="2133600"/>
          <p14:tracePt t="21675" x="9236075" y="2174875"/>
          <p14:tracePt t="21686" x="9236075" y="2192338"/>
          <p14:tracePt t="21700" x="9226550" y="2209800"/>
          <p14:tracePt t="21740" x="9244013" y="2217738"/>
          <p14:tracePt t="21747" x="9251950" y="2217738"/>
          <p14:tracePt t="21755" x="9269413" y="2227263"/>
          <p14:tracePt t="21771" x="9312275" y="2235200"/>
          <p14:tracePt t="21784" x="9320213" y="2235200"/>
          <p14:tracePt t="21802" x="9363075" y="2243138"/>
          <p14:tracePt t="21816" x="9380538" y="2243138"/>
          <p14:tracePt t="21833" x="9396413" y="2243138"/>
          <p14:tracePt t="21850" x="9413875" y="2243138"/>
          <p14:tracePt t="21852" x="9413875" y="2252663"/>
          <p14:tracePt t="21875" x="9421813" y="2252663"/>
          <p14:tracePt t="21899" x="9439275" y="2260600"/>
          <p14:tracePt t="21939" x="9447213" y="2260600"/>
          <p14:tracePt t="21946" x="9456738" y="2260600"/>
          <p14:tracePt t="21955" x="9464675" y="2260600"/>
          <p14:tracePt t="21966" x="9472613" y="2268538"/>
          <p14:tracePt t="21983" x="9482138" y="2268538"/>
          <p14:tracePt t="22001" x="9507538" y="2278063"/>
          <p14:tracePt t="22017" x="9523413" y="2278063"/>
          <p14:tracePt t="22035" x="9540875" y="2278063"/>
          <p14:tracePt t="22053" x="9566275" y="2278063"/>
          <p14:tracePt t="22075" x="9575800" y="2278063"/>
          <p14:tracePt t="22086" x="9583738" y="2278063"/>
          <p14:tracePt t="22099" x="9609138" y="2278063"/>
          <p14:tracePt t="22117" x="9626600" y="2278063"/>
          <p14:tracePt t="22133" x="9677400" y="2278063"/>
          <p14:tracePt t="22149" x="9710738" y="2278063"/>
          <p14:tracePt t="22167" x="9745663" y="2268538"/>
          <p14:tracePt t="22183" x="9753600" y="2268538"/>
          <p14:tracePt t="22199" x="9779000" y="2268538"/>
          <p14:tracePt t="22216" x="9804400" y="2260600"/>
          <p14:tracePt t="22233" x="9847263" y="2260600"/>
          <p14:tracePt t="22251" x="9855200" y="2260600"/>
          <p14:tracePt t="22267" x="9864725" y="2260600"/>
          <p14:tracePt t="22268" x="9872663" y="2260600"/>
          <p14:tracePt t="22283" x="9890125" y="2260600"/>
          <p14:tracePt t="22301" x="9940925" y="2260600"/>
          <p14:tracePt t="22316" x="9974263" y="2268538"/>
          <p14:tracePt t="22333" x="10050463" y="2278063"/>
          <p14:tracePt t="22349" x="10118725" y="2286000"/>
          <p14:tracePt t="22366" x="10169525" y="2311400"/>
          <p14:tracePt t="22383" x="10220325" y="2319338"/>
          <p14:tracePt t="22400" x="10245725" y="2319338"/>
          <p14:tracePt t="22417" x="10271125" y="2319338"/>
          <p14:tracePt t="22433" x="10306050" y="2319338"/>
          <p14:tracePt t="22452" x="10348913" y="2319338"/>
          <p14:tracePt t="22467" x="10356850" y="2319338"/>
          <p14:tracePt t="22483" x="10374313" y="2319338"/>
          <p14:tracePt t="22506" x="10382250" y="2319338"/>
          <p14:tracePt t="22508" x="10390188" y="2319338"/>
          <p14:tracePt t="22516" x="10399713" y="2319338"/>
          <p14:tracePt t="22533" x="10407650" y="2319338"/>
          <p14:tracePt t="22550" x="10415588" y="2319338"/>
          <p14:tracePt t="22573" x="10433050" y="2319338"/>
          <p14:tracePt t="22574" x="10442575" y="2319338"/>
          <p14:tracePt t="22787" x="10433050" y="2319338"/>
          <p14:tracePt t="22795" x="10390188" y="2319338"/>
          <p14:tracePt t="22803" x="10331450" y="2319338"/>
          <p14:tracePt t="22816" x="10280650" y="2319338"/>
          <p14:tracePt t="22835" x="10179050" y="2319338"/>
          <p14:tracePt t="22853" x="10136188" y="2319338"/>
          <p14:tracePt t="22867" x="10110788" y="2319338"/>
          <p14:tracePt t="22869" x="10093325" y="2319338"/>
          <p14:tracePt t="22883" x="10067925" y="2319338"/>
          <p14:tracePt t="22885" x="10042525" y="2319338"/>
          <p14:tracePt t="22900" x="10017125" y="2319338"/>
          <p14:tracePt t="22916" x="9940925" y="2319338"/>
          <p14:tracePt t="22933" x="9880600" y="2319338"/>
          <p14:tracePt t="22950" x="9855200" y="2319338"/>
          <p14:tracePt t="22966" x="9812338" y="2319338"/>
          <p14:tracePt t="22983" x="9771063" y="2319338"/>
          <p14:tracePt t="23000" x="9736138" y="2319338"/>
          <p14:tracePt t="23017" x="9702800" y="2319338"/>
          <p14:tracePt t="23039" x="9667875" y="2311400"/>
          <p14:tracePt t="23051" x="9659938" y="2311400"/>
          <p14:tracePt t="23074" x="9652000" y="2311400"/>
          <p14:tracePt t="23091" x="9634538" y="2303463"/>
          <p14:tracePt t="23101" x="9626600" y="2303463"/>
          <p14:tracePt t="23117" x="9583738" y="2278063"/>
          <p14:tracePt t="23132" x="9540875" y="2260600"/>
          <p14:tracePt t="23149" x="9498013" y="2235200"/>
          <p14:tracePt t="23166" x="9482138" y="2227263"/>
          <p14:tracePt t="23183" x="9464675" y="2227263"/>
          <p14:tracePt t="23203" x="9456738" y="2217738"/>
          <p14:tracePt t="23216" x="9447213" y="2217738"/>
          <p14:tracePt t="23234" x="9431338" y="2209800"/>
          <p14:tracePt t="23363" x="9431338" y="2200275"/>
          <p14:tracePt t="23372" x="9439275" y="2200275"/>
          <p14:tracePt t="23383" x="9447213" y="2200275"/>
          <p14:tracePt t="23400" x="9482138" y="2209800"/>
          <p14:tracePt t="23416" x="9583738" y="2243138"/>
          <p14:tracePt t="23433" x="9804400" y="2293938"/>
          <p14:tracePt t="23449" x="10025063" y="2354263"/>
          <p14:tracePt t="23466" x="10153650" y="2371725"/>
          <p14:tracePt t="23483" x="10212388" y="2371725"/>
          <p14:tracePt t="23500" x="10237788" y="2371725"/>
          <p14:tracePt t="23516" x="10271125" y="2362200"/>
          <p14:tracePt t="23533" x="10306050" y="2344738"/>
          <p14:tracePt t="23549" x="10331450" y="2319338"/>
          <p14:tracePt t="23566" x="10374313" y="2293938"/>
          <p14:tracePt t="23583" x="10415588" y="2252663"/>
          <p14:tracePt t="23599" x="10475913" y="2200275"/>
          <p14:tracePt t="23616" x="10493375" y="2174875"/>
          <p14:tracePt t="23633" x="10518775" y="2141538"/>
          <p14:tracePt t="23654" x="10526713" y="2098675"/>
          <p14:tracePt t="23667" x="10526713" y="2090738"/>
          <p14:tracePt t="23684" x="10526713" y="2065338"/>
          <p14:tracePt t="23700" x="10526713" y="2055813"/>
          <p14:tracePt t="23702" x="10526713" y="2039938"/>
          <p14:tracePt t="23715" x="10518775" y="2014538"/>
          <p14:tracePt t="23733" x="10475913" y="1954213"/>
          <p14:tracePt t="23749" x="10382250" y="1860550"/>
          <p14:tracePt t="23766" x="10271125" y="1793875"/>
          <p14:tracePt t="23782" x="10161588" y="1725613"/>
          <p14:tracePt t="23799" x="10034588" y="1665288"/>
          <p14:tracePt t="23816" x="9948863" y="1631950"/>
          <p14:tracePt t="23833" x="9890125" y="1606550"/>
          <p14:tracePt t="23852" x="9839325" y="1589088"/>
          <p14:tracePt t="23867" x="9829800" y="1581150"/>
          <p14:tracePt t="23868" x="9821863" y="1571625"/>
          <p14:tracePt t="23883" x="9812338" y="1571625"/>
          <p14:tracePt t="23902" x="9804400" y="1571625"/>
          <p14:tracePt t="23916" x="9786938" y="1571625"/>
          <p14:tracePt t="23932" x="9779000" y="1571625"/>
          <p14:tracePt t="23949" x="9736138" y="1571625"/>
          <p14:tracePt t="23966" x="9634538" y="1589088"/>
          <p14:tracePt t="23991" x="9490075" y="1690688"/>
          <p14:tracePt t="23999" x="9413875" y="1733550"/>
          <p14:tracePt t="24015" x="9353550" y="1784350"/>
          <p14:tracePt t="24032" x="9302750" y="1827213"/>
          <p14:tracePt t="24049" x="9269413" y="1844675"/>
          <p14:tracePt t="24067" x="9261475" y="1852613"/>
          <p14:tracePt t="24068" x="9251950" y="1860550"/>
          <p14:tracePt t="24085" x="9244013" y="1870075"/>
          <p14:tracePt t="24099" x="9244013" y="1885950"/>
          <p14:tracePt t="24101" x="9244013" y="1895475"/>
          <p14:tracePt t="24110" x="9244013" y="1920875"/>
          <p14:tracePt t="24115" x="9236075" y="1946275"/>
          <p14:tracePt t="24133" x="9226550" y="1989138"/>
          <p14:tracePt t="24149" x="9226550" y="2055813"/>
          <p14:tracePt t="24165" x="9226550" y="2116138"/>
          <p14:tracePt t="24184" x="9226550" y="2166938"/>
          <p14:tracePt t="24199" x="9226550" y="2209800"/>
          <p14:tracePt t="24216" x="9244013" y="2268538"/>
          <p14:tracePt t="24232" x="9269413" y="2311400"/>
          <p14:tracePt t="24249" x="9294813" y="2344738"/>
          <p14:tracePt t="24266" x="9312275" y="2362200"/>
          <p14:tracePt t="24283" x="9328150" y="2379663"/>
          <p14:tracePt t="24285" x="9345613" y="2387600"/>
          <p14:tracePt t="24301" x="9353550" y="2387600"/>
          <p14:tracePt t="24316" x="9371013" y="2397125"/>
          <p14:tracePt t="24333" x="9388475" y="2397125"/>
          <p14:tracePt t="24349" x="9421813" y="2405063"/>
          <p14:tracePt t="24366" x="9464675" y="2430463"/>
          <p14:tracePt t="24382" x="9498013" y="2430463"/>
          <p14:tracePt t="24400" x="9523413" y="2430463"/>
          <p14:tracePt t="24416" x="9558338" y="2430463"/>
          <p14:tracePt t="24436" x="9642475" y="2430463"/>
          <p14:tracePt t="24455" x="9728200" y="2430463"/>
          <p14:tracePt t="24465" x="9771063" y="2430463"/>
          <p14:tracePt t="24483" x="9915525" y="2430463"/>
          <p14:tracePt t="24485" x="9983788" y="2430463"/>
          <p14:tracePt t="24500" x="10050463" y="2430463"/>
          <p14:tracePt t="24502" x="10110788" y="2447925"/>
          <p14:tracePt t="24516" x="10161588" y="2447925"/>
          <p14:tracePt t="24534" x="10288588" y="2447925"/>
          <p14:tracePt t="24549" x="10364788" y="2447925"/>
          <p14:tracePt t="24565" x="10425113" y="2413000"/>
          <p14:tracePt t="24590" x="10509250" y="2371725"/>
          <p14:tracePt t="24599" x="10526713" y="2362200"/>
          <p14:tracePt t="24615" x="10577513" y="2336800"/>
          <p14:tracePt t="24632" x="10612438" y="2328863"/>
          <p14:tracePt t="24650" x="10628313" y="2319338"/>
          <p14:tracePt t="24665" x="10645775" y="2311400"/>
          <p14:tracePt t="24684" x="10653713" y="2303463"/>
          <p14:tracePt t="24685" x="10663238" y="2303463"/>
          <p14:tracePt t="24702" x="10679113" y="2286000"/>
          <p14:tracePt t="24715" x="10688638" y="2286000"/>
          <p14:tracePt t="24732" x="10729913" y="2260600"/>
          <p14:tracePt t="24749" x="10764838" y="2243138"/>
          <p14:tracePt t="24765" x="10764838" y="2235200"/>
          <p14:tracePt t="24785" x="10772775" y="2235200"/>
          <p14:tracePt t="24800" x="10782300" y="2227263"/>
          <p14:tracePt t="24816" x="10790238" y="2217738"/>
          <p14:tracePt t="24832" x="10798175" y="2209800"/>
          <p14:tracePt t="24849" x="10807700" y="2209800"/>
          <p14:tracePt t="24866" x="10815638" y="2209800"/>
          <p14:tracePt t="24868" x="10823575" y="2209800"/>
          <p14:tracePt t="24883" x="10841038" y="2209800"/>
          <p14:tracePt t="24885" x="10848975" y="2209800"/>
          <p14:tracePt t="24900" x="10866438" y="2209800"/>
          <p14:tracePt t="24902" x="10883900" y="2209800"/>
          <p14:tracePt t="24916" x="10901363" y="2209800"/>
          <p14:tracePt t="24932" x="11002963" y="2209800"/>
          <p14:tracePt t="24949" x="11053763" y="2209800"/>
          <p14:tracePt t="24966" x="11087100" y="2227263"/>
          <p14:tracePt t="24984" x="11096625" y="2235200"/>
          <p14:tracePt t="24999" x="11112500" y="2235200"/>
          <p14:tracePt t="25015" x="11147425" y="2243138"/>
          <p14:tracePt t="25034" x="11180763" y="2243138"/>
          <p14:tracePt t="25035" x="11198225" y="2243138"/>
          <p14:tracePt t="25051" x="11223625" y="2243138"/>
          <p14:tracePt t="25065" x="11231563" y="2243138"/>
          <p14:tracePt t="25082" x="11241088" y="2243138"/>
          <p14:tracePt t="25100" x="11249025" y="2243138"/>
          <p14:tracePt t="25117" x="11256963" y="2243138"/>
          <p14:tracePt t="25132" x="11274425" y="2243138"/>
          <p14:tracePt t="25148" x="11282363" y="2243138"/>
          <p14:tracePt t="25171" x="11291888" y="2243138"/>
          <p14:tracePt t="25187" x="11307763" y="2243138"/>
          <p14:tracePt t="25203" x="11317288" y="2243138"/>
          <p14:tracePt t="25216" x="11342688" y="2243138"/>
          <p14:tracePt t="25244" x="11350625" y="2243138"/>
          <p14:tracePt t="25252" x="11360150" y="2243138"/>
          <p14:tracePt t="25268" x="11368088" y="2243138"/>
          <p14:tracePt t="25284" x="11385550" y="2243138"/>
          <p14:tracePt t="25306" x="11401425" y="2243138"/>
          <p14:tracePt t="25308" x="11410950" y="2243138"/>
          <p14:tracePt t="25332" x="11418888" y="2243138"/>
          <p14:tracePt t="25372" x="11436350" y="2243138"/>
          <p14:tracePt t="25387" x="11444288" y="2243138"/>
          <p14:tracePt t="25395" x="11469688" y="2243138"/>
          <p14:tracePt t="25412" x="11487150" y="2243138"/>
          <p14:tracePt t="25419" x="11495088" y="2243138"/>
          <p14:tracePt t="25432" x="11503025" y="2243138"/>
          <p14:tracePt t="25448" x="11530013" y="2243138"/>
          <p14:tracePt t="25465" x="11545888" y="2243138"/>
          <p14:tracePt t="25493" x="11580813" y="2235200"/>
          <p14:tracePt t="25812" x="11588750" y="2235200"/>
          <p14:tracePt t="25844" x="11580813" y="2235200"/>
          <p14:tracePt t="25851" x="11571288" y="2235200"/>
          <p14:tracePt t="25859" x="11530013" y="2235200"/>
          <p14:tracePt t="25867" x="11487150" y="2235200"/>
          <p14:tracePt t="25883" x="11360150" y="2235200"/>
          <p14:tracePt t="25900" x="11256963" y="2235200"/>
          <p14:tracePt t="25915" x="11206163" y="2235200"/>
          <p14:tracePt t="25932" x="11155363" y="2235200"/>
          <p14:tracePt t="25934" x="11129963" y="2235200"/>
          <p14:tracePt t="25948" x="11087100" y="2227263"/>
          <p14:tracePt t="25965" x="11053763" y="2227263"/>
          <p14:tracePt t="25982" x="11002963" y="2227263"/>
          <p14:tracePt t="25999" x="10891838" y="2227263"/>
          <p14:tracePt t="26015" x="10747375" y="2227263"/>
          <p14:tracePt t="26031" x="10594975" y="2227263"/>
          <p14:tracePt t="26051" x="10382250" y="2227263"/>
          <p14:tracePt t="26064" x="10331450" y="2227263"/>
          <p14:tracePt t="26081" x="10271125" y="2227263"/>
          <p14:tracePt t="26099" x="10153650" y="2227263"/>
          <p14:tracePt t="26100" x="10085388" y="2227263"/>
          <p14:tracePt t="26115" x="9999663" y="2227263"/>
          <p14:tracePt t="26131" x="9796463" y="2227263"/>
          <p14:tracePt t="26148" x="9405938" y="2227263"/>
          <p14:tracePt t="26165" x="9150350" y="2200275"/>
          <p14:tracePt t="26182" x="8869363" y="2200275"/>
          <p14:tracePt t="26198" x="8572500" y="2184400"/>
          <p14:tracePt t="26215" x="8174038" y="2174875"/>
          <p14:tracePt t="26231" x="7791450" y="2174875"/>
          <p14:tracePt t="26248" x="7416800" y="2174875"/>
          <p14:tracePt t="26264" x="7102475" y="2174875"/>
          <p14:tracePt t="26282" x="6838950" y="2174875"/>
          <p14:tracePt t="26303" x="6600825" y="2174875"/>
          <p14:tracePt t="26318" x="6440488" y="2174875"/>
          <p14:tracePt t="26333" x="6227763" y="2174875"/>
          <p14:tracePt t="26348" x="5921375" y="2174875"/>
          <p14:tracePt t="26365" x="5497513" y="2174875"/>
          <p14:tracePt t="26382" x="5106988" y="2174875"/>
          <p14:tracePt t="26399" x="4826000" y="2174875"/>
          <p14:tracePt t="26415" x="4630738" y="2174875"/>
          <p14:tracePt t="26432" x="4529138" y="2174875"/>
          <p14:tracePt t="26448" x="4425950" y="2174875"/>
          <p14:tracePt t="26465" x="4281488" y="2174875"/>
          <p14:tracePt t="26483" x="4111625" y="2174875"/>
          <p14:tracePt t="26500" x="3992563" y="2174875"/>
          <p14:tracePt t="26515" x="3951288" y="2174875"/>
          <p14:tracePt t="26516" x="3890963" y="2174875"/>
          <p14:tracePt t="26532" x="3865563" y="2174875"/>
          <p14:tracePt t="26553" x="3763963" y="2174875"/>
          <p14:tracePt t="26555" x="3746500" y="2174875"/>
          <p14:tracePt t="26567" x="3729038" y="2174875"/>
          <p14:tracePt t="26584" x="3703638" y="2174875"/>
          <p14:tracePt t="26612" x="3695700" y="2174875"/>
          <p14:tracePt t="26635" x="3678238" y="2174875"/>
          <p14:tracePt t="30603" x="3670300" y="2174875"/>
          <p14:tracePt t="30667" x="3652838" y="2174875"/>
          <p14:tracePt t="30747" x="3644900" y="2174875"/>
          <p14:tracePt t="30755" x="3636963" y="2174875"/>
          <p14:tracePt t="30860" x="3619500" y="2174875"/>
          <p14:tracePt t="30867" x="3611563" y="2174875"/>
          <p14:tracePt t="30923" x="3602038" y="2174875"/>
          <p14:tracePt t="30964" x="3594100" y="2174875"/>
          <p14:tracePt t="31013" x="3594100" y="2184400"/>
          <p14:tracePt t="31075" x="3594100" y="2192338"/>
          <p14:tracePt t="31803" x="3602038" y="2192338"/>
          <p14:tracePt t="32923" x="3611563" y="2200275"/>
          <p14:tracePt t="35797" x="3619500" y="2209800"/>
          <p14:tracePt t="35915" x="3619500" y="2217738"/>
          <p14:tracePt t="36564" x="3619500" y="2235200"/>
          <p14:tracePt t="37829" x="3619500" y="2243138"/>
          <p14:tracePt t="40883" x="3627438" y="2260600"/>
          <p14:tracePt t="40893" x="3644900" y="2278063"/>
          <p14:tracePt t="40987" x="3652838" y="2278063"/>
          <p14:tracePt t="41011" x="3652838" y="2286000"/>
          <p14:tracePt t="41035" x="3670300" y="2303463"/>
          <p14:tracePt t="41051" x="3670300" y="2311400"/>
          <p14:tracePt t="41059" x="3678238" y="2319338"/>
          <p14:tracePt t="41067" x="3678238" y="2328863"/>
          <p14:tracePt t="41076" x="3678238" y="2336800"/>
          <p14:tracePt t="41091" x="3678238" y="2354263"/>
          <p14:tracePt t="41108" x="3713163" y="2413000"/>
          <p14:tracePt t="41125" x="3721100" y="2463800"/>
          <p14:tracePt t="41141" x="3756025" y="2549525"/>
          <p14:tracePt t="41158" x="3789363" y="2625725"/>
          <p14:tracePt t="41175" x="3806825" y="2676525"/>
          <p14:tracePt t="41192" x="3814763" y="2711450"/>
          <p14:tracePt t="41208" x="3832225" y="2736850"/>
          <p14:tracePt t="41225" x="3840163" y="2752725"/>
          <p14:tracePt t="41242" x="3848100" y="2770188"/>
          <p14:tracePt t="41276" x="3848100" y="2778125"/>
          <p14:tracePt t="41499" x="3848100" y="2787650"/>
          <p14:tracePt t="41515" x="3857625" y="2787650"/>
          <p14:tracePt t="41523" x="3873500" y="2778125"/>
          <p14:tracePt t="41539" x="3873500" y="2770188"/>
          <p14:tracePt t="41555" x="3890963" y="2770188"/>
          <p14:tracePt t="41580" x="3900488" y="2770188"/>
          <p14:tracePt t="41586" x="3908425" y="2770188"/>
          <p14:tracePt t="41603" x="3916363" y="2770188"/>
          <p14:tracePt t="41610" x="3925888" y="2770188"/>
          <p14:tracePt t="41625" x="3933825" y="2770188"/>
          <p14:tracePt t="41641" x="3951288" y="2770188"/>
          <p14:tracePt t="41660" x="3959225" y="2770188"/>
          <p14:tracePt t="41676" x="3967163" y="2770188"/>
          <p14:tracePt t="41691" x="3984625" y="2770188"/>
          <p14:tracePt t="41707" x="3992563" y="2770188"/>
          <p14:tracePt t="41724" x="4010025" y="2770188"/>
          <p14:tracePt t="41741" x="4017963" y="2778125"/>
          <p14:tracePt t="41758" x="4027488" y="2787650"/>
          <p14:tracePt t="41779" x="4035425" y="2787650"/>
          <p14:tracePt t="41794" x="4035425" y="2795588"/>
          <p14:tracePt t="41811" x="4035425" y="2805113"/>
          <p14:tracePt t="41827" x="4035425" y="2813050"/>
          <p14:tracePt t="41851" x="4035425" y="2830513"/>
          <p14:tracePt t="41866" x="4035425" y="2838450"/>
          <p14:tracePt t="41876" x="4027488" y="2855913"/>
          <p14:tracePt t="41892" x="4017963" y="2871788"/>
          <p14:tracePt t="41908" x="4002088" y="2906713"/>
          <p14:tracePt t="41924" x="3984625" y="2940050"/>
          <p14:tracePt t="41942" x="3976688" y="2949575"/>
          <p14:tracePt t="41958" x="3967163" y="2974975"/>
          <p14:tracePt t="41975" x="3959225" y="2982913"/>
          <p14:tracePt t="41991" x="3941763" y="3008313"/>
          <p14:tracePt t="42008" x="3941763" y="3033713"/>
          <p14:tracePt t="42024" x="3916363" y="3051175"/>
          <p14:tracePt t="42043" x="3900488" y="3127375"/>
          <p14:tracePt t="42057" x="3900488" y="3152775"/>
          <p14:tracePt t="42075" x="3883025" y="3178175"/>
          <p14:tracePt t="42076" x="3883025" y="3195638"/>
          <p14:tracePt t="42091" x="3883025" y="3203575"/>
          <p14:tracePt t="42107" x="3865563" y="3246438"/>
          <p14:tracePt t="42124" x="3848100" y="3271838"/>
          <p14:tracePt t="42141" x="3832225" y="3305175"/>
          <p14:tracePt t="42158" x="3832225" y="3322638"/>
          <p14:tracePt t="42174" x="3822700" y="3348038"/>
          <p14:tracePt t="42192" x="3814763" y="3355975"/>
          <p14:tracePt t="42207" x="3806825" y="3365500"/>
          <p14:tracePt t="42225" x="3797300" y="3382963"/>
          <p14:tracePt t="42241" x="3771900" y="3408363"/>
          <p14:tracePt t="42259" x="3771900" y="3424238"/>
          <p14:tracePt t="42261" x="3763963" y="3433763"/>
          <p14:tracePt t="42275" x="3746500" y="3459163"/>
          <p14:tracePt t="42276" x="3738563" y="3475038"/>
          <p14:tracePt t="42293" x="3729038" y="3502025"/>
          <p14:tracePt t="42310" x="3721100" y="3517900"/>
          <p14:tracePt t="42324" x="3713163" y="3527425"/>
          <p14:tracePt t="42341" x="3713163" y="3535363"/>
          <p14:tracePt t="42357" x="3713163" y="3560763"/>
          <p14:tracePt t="42379" x="3713163" y="3568700"/>
          <p14:tracePt t="42391" x="3713163" y="3578225"/>
          <p14:tracePt t="42408" x="3713163" y="3611563"/>
          <p14:tracePt t="42424" x="3721100" y="3636963"/>
          <p14:tracePt t="42441" x="3746500" y="3662363"/>
          <p14:tracePt t="42459" x="3789363" y="3705225"/>
          <p14:tracePt t="42475" x="3814763" y="3722688"/>
          <p14:tracePt t="42476" x="3832225" y="3730625"/>
          <p14:tracePt t="42492" x="3865563" y="3738563"/>
          <p14:tracePt t="42508" x="3873500" y="3748088"/>
          <p14:tracePt t="42524" x="3890963" y="3756025"/>
          <p14:tracePt t="42541" x="3908425" y="3756025"/>
          <p14:tracePt t="42558" x="3951288" y="3756025"/>
          <p14:tracePt t="42575" x="3959225" y="3756025"/>
          <p14:tracePt t="42591" x="3967163" y="3756025"/>
          <p14:tracePt t="42607" x="3976688" y="3756025"/>
          <p14:tracePt t="42624" x="3984625" y="3756025"/>
          <p14:tracePt t="144068" x="3984625" y="3738563"/>
          <p14:tracePt t="144075" x="3984625" y="3713163"/>
          <p14:tracePt t="144082" x="3984625" y="3705225"/>
          <p14:tracePt t="144096" x="3984625" y="3687763"/>
          <p14:tracePt t="144113" x="3992563" y="3671888"/>
          <p14:tracePt t="144203" x="3992563" y="3629025"/>
          <p14:tracePt t="144211" x="3933825" y="3578225"/>
          <p14:tracePt t="144219" x="3771900" y="3449638"/>
          <p14:tracePt t="144230" x="3432175" y="3263900"/>
          <p14:tracePt t="144246" x="2549525" y="2701925"/>
          <p14:tracePt t="144271" x="747713" y="1216025"/>
          <p14:tracePt t="144279" x="212725" y="67945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057401" y="1203580"/>
            <a:ext cx="982342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Ensure Reasonable Rates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2024285"/>
            <a:ext cx="1175062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Regulation is also necessary to ensure reasonable</a:t>
            </a:r>
            <a:r>
              <a:rPr lang="ar-YE" sz="2000" dirty="0">
                <a:solidFill>
                  <a:srgbClr val="000000"/>
                </a:solidFill>
                <a:latin typeface="QuaySansITCPro-Book"/>
              </a:rPr>
              <a:t> </a:t>
            </a:r>
            <a:r>
              <a:rPr lang="en-US" sz="2000" dirty="0">
                <a:solidFill>
                  <a:srgbClr val="000000"/>
                </a:solidFill>
                <a:latin typeface="QuaySansITCPro-Book"/>
              </a:rPr>
              <a:t>rates. Rates should not be so high that consumers are</a:t>
            </a:r>
            <a:r>
              <a:rPr lang="ar-YE" sz="2000" dirty="0">
                <a:solidFill>
                  <a:srgbClr val="000000"/>
                </a:solidFill>
                <a:latin typeface="QuaySansITCPro-Book"/>
              </a:rPr>
              <a:t> </a:t>
            </a:r>
            <a:r>
              <a:rPr lang="en-US" sz="2000" dirty="0">
                <a:solidFill>
                  <a:srgbClr val="000000"/>
                </a:solidFill>
                <a:latin typeface="QuaySansITCPro-Book"/>
              </a:rPr>
              <a:t>being charged excessive prices.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Regulation also protects consumers against some insurers who may attempt to increase rates to exorbitant levels after a natural disaster occurs so as to recoup their underwriting losses.</a:t>
            </a:r>
          </a:p>
        </p:txBody>
      </p:sp>
    </p:spTree>
    <p:extLst>
      <p:ext uri="{BB962C8B-B14F-4D97-AF65-F5344CB8AC3E}">
        <p14:creationId xmlns:p14="http://schemas.microsoft.com/office/powerpoint/2010/main" val="273523145"/>
      </p:ext>
    </p:extLst>
  </p:cSld>
  <p:clrMapOvr>
    <a:masterClrMapping/>
  </p:clrMapOvr>
  <mc:AlternateContent xmlns:mc="http://schemas.openxmlformats.org/markup-compatibility/2006" xmlns:p14="http://schemas.microsoft.com/office/powerpoint/2010/main">
    <mc:Choice Requires="p14">
      <p:transition spd="slow" p14:dur="2000" advTm="125200"/>
    </mc:Choice>
    <mc:Fallback xmlns="">
      <p:transition spd="slow" advTm="1252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828801" y="1155869"/>
            <a:ext cx="982342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for Regulating Insurers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2024285"/>
            <a:ext cx="11750625" cy="308392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Three principal methods are used to regulate insurers: </a:t>
            </a:r>
            <a:r>
              <a:rPr lang="en-US" sz="2000" dirty="0">
                <a:solidFill>
                  <a:srgbClr val="00B0F0"/>
                </a:solidFill>
                <a:latin typeface="QuaySansITCPro-Book"/>
              </a:rPr>
              <a:t>legislation, courts, and state insurance departments</a:t>
            </a:r>
            <a:r>
              <a:rPr lang="en-US" sz="2000" dirty="0">
                <a:solidFill>
                  <a:srgbClr val="000000"/>
                </a:solidFill>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a:t>
            </a:r>
            <a:r>
              <a:rPr lang="en-US" sz="2000" dirty="0">
                <a:solidFill>
                  <a:srgbClr val="00B0F0"/>
                </a:solidFill>
                <a:latin typeface="QuaySansITCPro-Book"/>
              </a:rPr>
              <a:t>Legislation</a:t>
            </a:r>
          </a:p>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All states have insurance laws that regulate the operations of insurers. These laws regulate (1) formation of insurance companies, (2) licensing of agents and brokers, (3) financial requirements for maintaining solvency, (4) insurance rates, (5) sales and claim practices, (6) taxation, and (7) rehabilitation or liquidation of insurers.</a:t>
            </a:r>
          </a:p>
        </p:txBody>
      </p:sp>
    </p:spTree>
    <p:extLst>
      <p:ext uri="{BB962C8B-B14F-4D97-AF65-F5344CB8AC3E}">
        <p14:creationId xmlns:p14="http://schemas.microsoft.com/office/powerpoint/2010/main" val="2174504515"/>
      </p:ext>
    </p:extLst>
  </p:cSld>
  <p:clrMapOvr>
    <a:masterClrMapping/>
  </p:clrMapOvr>
  <mc:AlternateContent xmlns:mc="http://schemas.openxmlformats.org/markup-compatibility/2006" xmlns:p14="http://schemas.microsoft.com/office/powerpoint/2010/main">
    <mc:Choice Requires="p14">
      <p:transition spd="slow" p14:dur="2000" advTm="396088"/>
    </mc:Choice>
    <mc:Fallback xmlns="">
      <p:transition spd="slow" advTm="396088"/>
    </mc:Fallback>
  </mc:AlternateContent>
  <p:extLst>
    <p:ext uri="{3A86A75C-4F4B-4683-9AE1-C65F6400EC91}">
      <p14:laserTraceLst xmlns:p14="http://schemas.microsoft.com/office/powerpoint/2010/main">
        <p14:tracePtLst>
          <p14:tracePt t="289800" x="3632200" y="6381750"/>
          <p14:tracePt t="290050" x="2838450" y="6194425"/>
          <p14:tracePt t="290053" x="2871788" y="6008688"/>
          <p14:tracePt t="290068" x="2905125" y="5838825"/>
          <p14:tracePt t="290071" x="2922588" y="5719763"/>
          <p14:tracePt t="290086" x="2955925" y="5481638"/>
          <p14:tracePt t="290103" x="2990850" y="5226050"/>
          <p14:tracePt t="290117" x="2990850" y="5106988"/>
          <p14:tracePt t="290135" x="3041650" y="4860925"/>
          <p14:tracePt t="290151" x="3067050" y="4802188"/>
          <p14:tracePt t="290169" x="3074988" y="4784725"/>
          <p14:tracePt t="290184" x="3074988" y="4767263"/>
          <p14:tracePt t="290203" x="3074988" y="4749800"/>
          <p14:tracePt t="290205" x="3074988" y="4741863"/>
          <p14:tracePt t="290230" x="3074988" y="4724400"/>
          <p14:tracePt t="290245" x="3074988" y="4716463"/>
          <p14:tracePt t="290320" x="3067050" y="4708525"/>
          <p14:tracePt t="290326" x="3059113" y="4708525"/>
          <p14:tracePt t="290333" x="3049588" y="4708525"/>
          <p14:tracePt t="290350" x="3033713" y="4699000"/>
          <p14:tracePt t="290368" x="3016250" y="4699000"/>
          <p14:tracePt t="290385" x="2998788" y="4699000"/>
          <p14:tracePt t="290401" x="2930525" y="4741863"/>
          <p14:tracePt t="290418" x="2897188" y="4784725"/>
          <p14:tracePt t="290444" x="2838450" y="4868863"/>
          <p14:tracePt t="290446" x="2828925" y="4886325"/>
          <p14:tracePt t="290453" x="2820988" y="4911725"/>
          <p14:tracePt t="290468" x="2795588" y="4937125"/>
          <p14:tracePt t="290471" x="2786063" y="4972050"/>
          <p14:tracePt t="290486" x="2760663" y="5013325"/>
          <p14:tracePt t="290488" x="2752725" y="5013325"/>
          <p14:tracePt t="290502" x="2744788" y="5048250"/>
          <p14:tracePt t="290521" x="2744788" y="5056188"/>
          <p14:tracePt t="290535" x="2727325" y="5073650"/>
          <p14:tracePt t="290551" x="2727325" y="5081588"/>
          <p14:tracePt t="290568" x="2727325" y="5091113"/>
          <p14:tracePt t="290585" x="2719388" y="5106988"/>
          <p14:tracePt t="290758" x="2719388" y="5116513"/>
          <p14:tracePt t="290782" x="2727325" y="5124450"/>
          <p14:tracePt t="290814" x="2744788" y="5124450"/>
          <p14:tracePt t="290822" x="2752725" y="5124450"/>
          <p14:tracePt t="290834" x="2760663" y="5124450"/>
          <p14:tracePt t="290851" x="2778125" y="5124450"/>
          <p14:tracePt t="290870" x="2786063" y="5124450"/>
          <p14:tracePt t="290885" x="2795588" y="5124450"/>
          <p14:tracePt t="290888" x="2803525" y="5124450"/>
          <p14:tracePt t="290902" x="2828925" y="5124450"/>
          <p14:tracePt t="290905" x="2863850" y="5124450"/>
          <p14:tracePt t="290919" x="2879725" y="5124450"/>
          <p14:tracePt t="290922" x="2905125" y="5124450"/>
          <p14:tracePt t="290926" x="2940050" y="5141913"/>
          <p14:tracePt t="290942" x="2947988" y="5141913"/>
          <p14:tracePt t="290964" x="2965450" y="5149850"/>
          <p14:tracePt t="290999" x="2973388" y="5149850"/>
          <p14:tracePt t="291014" x="2982913" y="5157788"/>
          <p14:tracePt t="291022" x="2990850" y="5157788"/>
          <p14:tracePt t="291037" x="2998788" y="5157788"/>
          <p14:tracePt t="291052" x="3008313" y="5157788"/>
          <p14:tracePt t="291067" x="3024188" y="5157788"/>
          <p14:tracePt t="291086" x="3074988" y="5157788"/>
          <p14:tracePt t="291102" x="3117850" y="5157788"/>
          <p14:tracePt t="291117" x="3152775" y="5157788"/>
          <p14:tracePt t="291135" x="3211513" y="5157788"/>
          <p14:tracePt t="291151" x="3219450" y="5157788"/>
          <p14:tracePt t="291154" x="3228975" y="5157788"/>
          <p14:tracePt t="291168" x="3322638" y="5183188"/>
          <p14:tracePt t="291184" x="3449638" y="5200650"/>
          <p14:tracePt t="291201" x="3543300" y="5208588"/>
          <p14:tracePt t="291232" x="3611563" y="5208588"/>
          <p14:tracePt t="291236" x="3627438" y="5208588"/>
          <p14:tracePt t="291237" x="3652838" y="5208588"/>
          <p14:tracePt t="291244" x="3687763" y="5208588"/>
          <p14:tracePt t="291253" x="3703638" y="5208588"/>
          <p14:tracePt t="291266" x="3746500" y="5208588"/>
          <p14:tracePt t="291284" x="3916363" y="5208588"/>
          <p14:tracePt t="291302" x="4384675" y="5208588"/>
          <p14:tracePt t="291317" x="4537075" y="5208588"/>
          <p14:tracePt t="291319" x="4673600" y="5208588"/>
          <p14:tracePt t="291333" x="4775200" y="5208588"/>
          <p14:tracePt t="291350" x="4910138" y="5208588"/>
          <p14:tracePt t="291367" x="4919663" y="5208588"/>
          <p14:tracePt t="291470" x="4927600" y="5208588"/>
          <p14:tracePt t="291511" x="4927600" y="5200650"/>
          <p14:tracePt t="291553" x="4935538" y="5192713"/>
          <p14:tracePt t="291566" x="4953000" y="5183188"/>
          <p14:tracePt t="291991" x="4945063" y="5183188"/>
          <p14:tracePt t="291997" x="4935538" y="5183188"/>
          <p14:tracePt t="292005" x="4927600" y="5183188"/>
          <p14:tracePt t="292018" x="4919663" y="5183188"/>
          <p14:tracePt t="292021" x="4910138" y="5183188"/>
          <p14:tracePt t="292034" x="4894263" y="5183188"/>
          <p14:tracePt t="292036" x="4876800" y="5183188"/>
          <p14:tracePt t="292053" x="4843463" y="5183188"/>
          <p14:tracePt t="292068" x="4783138" y="5183188"/>
          <p14:tracePt t="292085" x="4664075" y="5200650"/>
          <p14:tracePt t="292101" x="4503738" y="5200650"/>
          <p14:tracePt t="292119" x="4375150" y="5200650"/>
          <p14:tracePt t="292133" x="4291013" y="5200650"/>
          <p14:tracePt t="292150" x="4010025" y="5200650"/>
          <p14:tracePt t="292169" x="3586163" y="5200650"/>
          <p14:tracePt t="292184" x="3348038" y="5200650"/>
          <p14:tracePt t="292200" x="3092450" y="5200650"/>
          <p14:tracePt t="292217" x="2871788" y="5200650"/>
          <p14:tracePt t="292234" x="2701925" y="5200650"/>
          <p14:tracePt t="292250" x="2600325" y="5200650"/>
          <p14:tracePt t="292266" x="2532063" y="5200650"/>
          <p14:tracePt t="292287" x="2489200" y="5200650"/>
          <p14:tracePt t="292326" x="2471738" y="5200650"/>
          <p14:tracePt t="292543" x="2463800" y="5208588"/>
          <p14:tracePt t="292553" x="2489200" y="5226050"/>
          <p14:tracePt t="292561" x="2524125" y="5243513"/>
          <p14:tracePt t="292568" x="2549525" y="5251450"/>
          <p14:tracePt t="292583" x="2676525" y="5268913"/>
          <p14:tracePt t="292600" x="2846388" y="5302250"/>
          <p14:tracePt t="292617" x="3008313" y="5302250"/>
          <p14:tracePt t="292634" x="3117850" y="5302250"/>
          <p14:tracePt t="292650" x="3254375" y="5302250"/>
          <p14:tracePt t="292667" x="3348038" y="5302250"/>
          <p14:tracePt t="292683" x="3525838" y="5302250"/>
          <p14:tracePt t="292702" x="3848100" y="5302250"/>
          <p14:tracePt t="292718" x="3941763" y="5302250"/>
          <p14:tracePt t="292720" x="4060825" y="5302250"/>
          <p14:tracePt t="292734" x="4146550" y="5302250"/>
          <p14:tracePt t="292736" x="4230688" y="5302250"/>
          <p14:tracePt t="292751" x="4332288" y="5302250"/>
          <p14:tracePt t="292766" x="4410075" y="5302250"/>
          <p14:tracePt t="292785" x="4476750" y="5302250"/>
          <p14:tracePt t="292800" x="4554538" y="5302250"/>
          <p14:tracePt t="292819" x="4595813" y="5302250"/>
          <p14:tracePt t="292821" x="4630738" y="5302250"/>
          <p14:tracePt t="292836" x="4646613" y="5302250"/>
          <p14:tracePt t="292850" x="4673600" y="5302250"/>
          <p14:tracePt t="292867" x="4706938" y="5302250"/>
          <p14:tracePt t="292883" x="4757738" y="5311775"/>
          <p14:tracePt t="292902" x="4818063" y="5311775"/>
          <p14:tracePt t="292918" x="4843463" y="5311775"/>
          <p14:tracePt t="292934" x="4859338" y="5311775"/>
          <p14:tracePt t="292937" x="4868863" y="5311775"/>
          <p14:tracePt t="292950" x="4884738" y="5311775"/>
          <p14:tracePt t="292969" x="4919663" y="5311775"/>
          <p14:tracePt t="292989" x="4927600" y="5311775"/>
          <p14:tracePt t="293159" x="4935538" y="5311775"/>
          <p14:tracePt t="293169" x="4945063" y="5311775"/>
          <p14:tracePt t="293174" x="4962525" y="5311775"/>
          <p14:tracePt t="293183" x="4978400" y="5294313"/>
          <p14:tracePt t="293200" x="4995863" y="5286375"/>
          <p14:tracePt t="293215" x="5003800" y="5260975"/>
          <p14:tracePt t="293233" x="5029200" y="5235575"/>
          <p14:tracePt t="293250" x="5054600" y="5167313"/>
          <p14:tracePt t="293269" x="5089525" y="4946650"/>
          <p14:tracePt t="293284" x="5097463" y="4886325"/>
          <p14:tracePt t="293289" x="5114925" y="4827588"/>
          <p14:tracePt t="293300" x="5114925" y="4792663"/>
          <p14:tracePt t="293302" x="5114925" y="4759325"/>
          <p14:tracePt t="293318" x="5114925" y="4708525"/>
          <p14:tracePt t="293333" x="5114925" y="4683125"/>
          <p14:tracePt t="293335" x="5114925" y="4665663"/>
          <p14:tracePt t="293351" x="5114925" y="4605338"/>
          <p14:tracePt t="293367" x="5114925" y="4579938"/>
          <p14:tracePt t="293368" x="5114925" y="4572000"/>
          <p14:tracePt t="293382" x="5097463" y="4521200"/>
          <p14:tracePt t="293399" x="5072063" y="4478338"/>
          <p14:tracePt t="293416" x="5064125" y="4445000"/>
          <p14:tracePt t="293434" x="5046663" y="4445000"/>
          <p14:tracePt t="293437" x="5038725" y="4427538"/>
          <p14:tracePt t="293450" x="5029200" y="4410075"/>
          <p14:tracePt t="293469" x="5013325" y="4402138"/>
          <p14:tracePt t="293484" x="5003800" y="4402138"/>
          <p14:tracePt t="293486" x="4978400" y="4394200"/>
          <p14:tracePt t="293502" x="4945063" y="4376738"/>
          <p14:tracePt t="293518" x="4910138" y="4368800"/>
          <p14:tracePt t="293521" x="4851400" y="4351338"/>
          <p14:tracePt t="293535" x="4775200" y="4325938"/>
          <p14:tracePt t="293538" x="4673600" y="4308475"/>
          <p14:tracePt t="293551" x="4503738" y="4291013"/>
          <p14:tracePt t="293568" x="4418013" y="4291013"/>
          <p14:tracePt t="293571" x="4359275" y="4291013"/>
          <p14:tracePt t="293583" x="4240213" y="4291013"/>
          <p14:tracePt t="293600" x="4137025" y="4291013"/>
          <p14:tracePt t="293626" x="3976688" y="4333875"/>
          <p14:tracePt t="293631" x="3857625" y="4368800"/>
          <p14:tracePt t="293650" x="3662363" y="4427538"/>
          <p14:tracePt t="293666" x="3449638" y="4452938"/>
          <p14:tracePt t="293683" x="3244850" y="4478338"/>
          <p14:tracePt t="293702" x="3127375" y="4503738"/>
          <p14:tracePt t="293705" x="3084513" y="4503738"/>
          <p14:tracePt t="293719" x="3033713" y="4513263"/>
          <p14:tracePt t="293733" x="3024188" y="4513263"/>
          <p14:tracePt t="293750" x="3016250" y="4513263"/>
          <p14:tracePt t="293846" x="2998788" y="4513263"/>
          <p14:tracePt t="296286" x="2982913" y="4521200"/>
          <p14:tracePt t="296310" x="2982913" y="4529138"/>
          <p14:tracePt t="296326" x="2982913" y="4546600"/>
          <p14:tracePt t="296357" x="2982913" y="4554538"/>
          <p14:tracePt t="296367" x="2982913" y="4564063"/>
          <p14:tracePt t="296401" x="2982913" y="4579938"/>
          <p14:tracePt t="296414" x="2982913" y="4589463"/>
          <p14:tracePt t="296437" x="2982913" y="4597400"/>
          <p14:tracePt t="296446" x="2982913" y="4614863"/>
          <p14:tracePt t="296462" x="2982913" y="4622800"/>
          <p14:tracePt t="296470" x="2982913" y="4630738"/>
          <p14:tracePt t="296481" x="2982913" y="4640263"/>
          <p14:tracePt t="296498" x="2982913" y="4657725"/>
          <p14:tracePt t="296516" x="2982913" y="4683125"/>
          <p14:tracePt t="296533" x="2982913" y="4716463"/>
          <p14:tracePt t="296551" x="2982913" y="4724400"/>
          <p14:tracePt t="296568" x="2982913" y="4741863"/>
          <p14:tracePt t="296582" x="2982913" y="4749800"/>
          <p14:tracePt t="296584" x="2982913" y="4767263"/>
          <p14:tracePt t="296599" x="2982913" y="4775200"/>
          <p14:tracePt t="296601" x="2982913" y="4784725"/>
          <p14:tracePt t="296614" x="2982913" y="4802188"/>
          <p14:tracePt t="296632" x="2982913" y="4810125"/>
          <p14:tracePt t="296649" x="2982913" y="4818063"/>
          <p14:tracePt t="296665" x="2982913" y="4835525"/>
          <p14:tracePt t="296682" x="2982913" y="4860925"/>
          <p14:tracePt t="296699" x="2973388" y="4886325"/>
          <p14:tracePt t="296715" x="2955925" y="4911725"/>
          <p14:tracePt t="296732" x="2955925" y="4929188"/>
          <p14:tracePt t="296735" x="2955925" y="4937125"/>
          <p14:tracePt t="296750" x="2955925" y="4946650"/>
          <p14:tracePt t="296765" x="2955925" y="4954588"/>
          <p14:tracePt t="296768" x="2955925" y="4962525"/>
          <p14:tracePt t="296781" x="2955925" y="4979988"/>
          <p14:tracePt t="296798" x="2955925" y="4987925"/>
          <p14:tracePt t="296818" x="2955925" y="5013325"/>
          <p14:tracePt t="296822" x="2955925" y="5030788"/>
          <p14:tracePt t="296833" x="2955925" y="5038725"/>
          <p14:tracePt t="296848" x="2955925" y="5048250"/>
          <p14:tracePt t="296865" x="2955925" y="5064125"/>
          <p14:tracePt t="296882" x="2955925" y="5073650"/>
          <p14:tracePt t="296898" x="2965450" y="5091113"/>
          <p14:tracePt t="296915" x="2990850" y="5124450"/>
          <p14:tracePt t="296933" x="3033713" y="5149850"/>
          <p14:tracePt t="296935" x="3059113" y="5157788"/>
          <p14:tracePt t="296948" x="3074988" y="5175250"/>
          <p14:tracePt t="296951" x="3100388" y="5183188"/>
          <p14:tracePt t="296965" x="3143250" y="5200650"/>
          <p14:tracePt t="296981" x="3160713" y="5218113"/>
          <p14:tracePt t="297001" x="3236913" y="5226050"/>
          <p14:tracePt t="297014" x="3348038" y="5260975"/>
          <p14:tracePt t="297031" x="3449638" y="5268913"/>
          <p14:tracePt t="297048" x="3525838" y="5276850"/>
          <p14:tracePt t="297064" x="3576638" y="5286375"/>
          <p14:tracePt t="297082" x="3619500" y="5286375"/>
          <p14:tracePt t="297086" x="3652838" y="5302250"/>
          <p14:tracePt t="297107" x="3703638" y="5302250"/>
          <p14:tracePt t="297111" x="3729038" y="5311775"/>
          <p14:tracePt t="297116" x="3781425" y="5319713"/>
          <p14:tracePt t="297131" x="3814763" y="5319713"/>
          <p14:tracePt t="297151" x="3908425" y="5327650"/>
          <p14:tracePt t="297166" x="3959225" y="5345113"/>
          <p14:tracePt t="297182" x="3976688" y="5345113"/>
          <p14:tracePt t="297184" x="3992563" y="5353050"/>
          <p14:tracePt t="297200" x="4010025" y="5353050"/>
          <p14:tracePt t="297214" x="4017963" y="5353050"/>
          <p14:tracePt t="297231" x="4035425" y="5353050"/>
          <p14:tracePt t="297326" x="4044950" y="5353050"/>
          <p14:tracePt t="297334" x="4052888" y="5353050"/>
          <p14:tracePt t="297351" x="4070350" y="5353050"/>
          <p14:tracePt t="297368" x="4086225" y="5353050"/>
          <p14:tracePt t="298895" x="4103688" y="5353050"/>
          <p14:tracePt t="298903" x="4111625" y="5353050"/>
          <p14:tracePt t="298915" x="4137025" y="5353050"/>
          <p14:tracePt t="298918" x="4154488" y="5353050"/>
          <p14:tracePt t="298931" x="4187825" y="5345113"/>
          <p14:tracePt t="298947" x="4222750" y="5337175"/>
          <p14:tracePt t="298966" x="4316413" y="5302250"/>
          <p14:tracePt t="298981" x="4359275" y="5286375"/>
          <p14:tracePt t="298984" x="4410075" y="5268913"/>
          <p14:tracePt t="299000" x="4451350" y="5208588"/>
          <p14:tracePt t="299014" x="4468813" y="5208588"/>
          <p14:tracePt t="299032" x="4511675" y="5200650"/>
          <p14:tracePt t="299034" x="4529138" y="5183188"/>
          <p14:tracePt t="299038" x="4570413" y="5175250"/>
          <p14:tracePt t="299047" x="4605338" y="5167313"/>
          <p14:tracePt t="299064" x="4699000" y="5157788"/>
          <p14:tracePt t="299081" x="4791075" y="5157788"/>
          <p14:tracePt t="299098" x="4859338" y="5141913"/>
          <p14:tracePt t="299115" x="4884738" y="5132388"/>
          <p14:tracePt t="299118" x="4919663" y="5132388"/>
          <p14:tracePt t="299129" x="4927600" y="5124450"/>
          <p14:tracePt t="299147" x="4953000" y="5116513"/>
          <p14:tracePt t="299166" x="4978400" y="5106988"/>
          <p14:tracePt t="299180" x="4987925" y="5106988"/>
          <p14:tracePt t="299199" x="5003800" y="5106988"/>
          <p14:tracePt t="299214" x="5013325" y="5099050"/>
          <p14:tracePt t="299233" x="5038725" y="5099050"/>
          <p14:tracePt t="299246" x="5072063" y="5099050"/>
          <p14:tracePt t="299264" x="5114925" y="5099050"/>
          <p14:tracePt t="299281" x="5191125" y="5099050"/>
          <p14:tracePt t="299297" x="5310188" y="5099050"/>
          <p14:tracePt t="299318" x="5497513" y="5106988"/>
          <p14:tracePt t="299334" x="5667375" y="5132388"/>
          <p14:tracePt t="299349" x="5802313" y="5157788"/>
          <p14:tracePt t="299352" x="5888038" y="5167313"/>
          <p14:tracePt t="299363" x="5997575" y="5175250"/>
          <p14:tracePt t="299382" x="6286500" y="5218113"/>
          <p14:tracePt t="299399" x="6430963" y="5243513"/>
          <p14:tracePt t="299416" x="6473825" y="5243513"/>
          <p14:tracePt t="299479" x="6483350" y="5243513"/>
          <p14:tracePt t="299494" x="6499225" y="5243513"/>
          <p14:tracePt t="299510" x="6508750" y="5243513"/>
          <p14:tracePt t="299527" x="6516688" y="5243513"/>
          <p14:tracePt t="299566" x="6524625" y="5243513"/>
          <p14:tracePt t="299583" x="6534150" y="5243513"/>
          <p14:tracePt t="299599" x="6542088" y="5243513"/>
          <p14:tracePt t="299621" x="6550025" y="5235575"/>
          <p14:tracePt t="299638" x="6559550" y="5235575"/>
          <p14:tracePt t="299862" x="6542088" y="5235575"/>
          <p14:tracePt t="299871" x="6508750" y="5226050"/>
          <p14:tracePt t="299881" x="6499225" y="5226050"/>
          <p14:tracePt t="299897" x="6465888" y="5218113"/>
          <p14:tracePt t="299913" x="6430963" y="5218113"/>
          <p14:tracePt t="299930" x="6397625" y="5208588"/>
          <p14:tracePt t="299949" x="6311900" y="5192713"/>
          <p14:tracePt t="299965" x="6296025" y="5183188"/>
          <p14:tracePt t="299967" x="6270625" y="5183188"/>
          <p14:tracePt t="299981" x="6235700" y="5175250"/>
          <p14:tracePt t="299982" x="6227763" y="5175250"/>
          <p14:tracePt t="299999" x="6194425" y="5175250"/>
          <p14:tracePt t="300003" x="6167438" y="5167313"/>
          <p14:tracePt t="300022" x="6100763" y="5141913"/>
          <p14:tracePt t="300035" x="6083300" y="5141913"/>
          <p14:tracePt t="300047" x="6057900" y="5141913"/>
          <p14:tracePt t="300063" x="6040438" y="5141913"/>
          <p14:tracePt t="300095" x="6032500" y="5132388"/>
          <p14:tracePt t="300134" x="6024563" y="5132388"/>
          <p14:tracePt t="300151" x="6015038" y="5132388"/>
          <p14:tracePt t="300183" x="6007100" y="5132388"/>
          <p14:tracePt t="300191" x="5997575" y="5132388"/>
          <p14:tracePt t="300200" x="5989638" y="5132388"/>
          <p14:tracePt t="300216" x="5981700" y="5132388"/>
          <p14:tracePt t="300231" x="5972175" y="5132388"/>
          <p14:tracePt t="300234" x="5964238" y="5132388"/>
          <p14:tracePt t="300247" x="5946775" y="5132388"/>
          <p14:tracePt t="300263" x="5930900" y="5132388"/>
          <p14:tracePt t="300280" x="5921375" y="5132388"/>
          <p14:tracePt t="300309" x="5862638" y="5132388"/>
          <p14:tracePt t="300325" x="5853113" y="5132388"/>
          <p14:tracePt t="300334" x="5827713" y="5132388"/>
          <p14:tracePt t="300339" x="5819775" y="5132388"/>
          <p14:tracePt t="300399" x="5811838" y="5132388"/>
          <p14:tracePt t="300416" x="5802313" y="5132388"/>
          <p14:tracePt t="300422" x="5794375" y="5132388"/>
          <p14:tracePt t="300432" x="5786438" y="5132388"/>
          <p14:tracePt t="300449" x="5776913" y="5132388"/>
          <p14:tracePt t="300566" x="5768975" y="5132388"/>
          <p14:tracePt t="300934" x="5761038" y="5124450"/>
          <p14:tracePt t="300941" x="5761038" y="5116513"/>
          <p14:tracePt t="300965" x="5776913" y="5106988"/>
          <p14:tracePt t="300973" x="5794375" y="5106988"/>
          <p14:tracePt t="300981" x="5819775" y="5106988"/>
          <p14:tracePt t="300998" x="5853113" y="5099050"/>
          <p14:tracePt t="301015" x="5888038" y="5099050"/>
          <p14:tracePt t="301040" x="5905500" y="5099050"/>
          <p14:tracePt t="301044" x="5921375" y="5099050"/>
          <p14:tracePt t="301063" x="5956300" y="5099050"/>
          <p14:tracePt t="301080" x="6015038" y="5099050"/>
          <p14:tracePt t="301098" x="6075363" y="5099050"/>
          <p14:tracePt t="301101" x="6091238" y="5099050"/>
          <p14:tracePt t="301113" x="6108700" y="5081588"/>
          <p14:tracePt t="301129" x="6151563" y="5081588"/>
          <p14:tracePt t="301146" x="6159500" y="5081588"/>
          <p14:tracePt t="301163" x="6176963" y="5081588"/>
          <p14:tracePt t="301180" x="6194425" y="5081588"/>
          <p14:tracePt t="301197" x="6210300" y="5081588"/>
          <p14:tracePt t="301232" x="6219825" y="5081588"/>
          <p14:tracePt t="301249" x="6227763" y="5081588"/>
          <p14:tracePt t="301261" x="6253163" y="5081588"/>
          <p14:tracePt t="301280" x="6261100" y="5081588"/>
          <p14:tracePt t="301285" x="6278563" y="5081588"/>
          <p14:tracePt t="301309" x="6286500" y="5081588"/>
          <p14:tracePt t="301317" x="6296025" y="5081588"/>
          <p14:tracePt t="301333" x="6303963" y="5081588"/>
          <p14:tracePt t="301357" x="6311900" y="5081588"/>
          <p14:tracePt t="301622" x="6303963" y="5081588"/>
          <p14:tracePt t="301633" x="6296025" y="5081588"/>
          <p14:tracePt t="301638" x="6270625" y="5081588"/>
          <p14:tracePt t="301648" x="6261100" y="5081588"/>
          <p14:tracePt t="301663" x="6235700" y="5081588"/>
          <p14:tracePt t="301680" x="6126163" y="5081588"/>
          <p14:tracePt t="301697" x="6057900" y="5081588"/>
          <p14:tracePt t="301712" x="6015038" y="5081588"/>
          <p14:tracePt t="301730" x="5997575" y="5081588"/>
          <p14:tracePt t="301747" x="5981700" y="5081588"/>
          <p14:tracePt t="301763" x="5946775" y="5081588"/>
          <p14:tracePt t="301779" x="5913438" y="5081588"/>
          <p14:tracePt t="301797" x="5895975" y="5073650"/>
          <p14:tracePt t="301799" x="5880100" y="5073650"/>
          <p14:tracePt t="301813" x="5862638" y="5073650"/>
          <p14:tracePt t="301816" x="5845175" y="5073650"/>
          <p14:tracePt t="301830" x="5837238" y="5073650"/>
          <p14:tracePt t="301833" x="5827713" y="5073650"/>
          <p14:tracePt t="301849" x="5811838" y="5073650"/>
          <p14:tracePt t="301863" x="5802313" y="5073650"/>
          <p14:tracePt t="301883" x="5786438" y="5073650"/>
          <p14:tracePt t="301885" x="5776913" y="5073650"/>
          <p14:tracePt t="301901" x="5768975" y="5073650"/>
          <p14:tracePt t="301918" x="5751513" y="5073650"/>
          <p14:tracePt t="301934" x="5743575" y="5073650"/>
          <p14:tracePt t="302358" x="5751513" y="5073650"/>
          <p14:tracePt t="302366" x="5786438" y="5073650"/>
          <p14:tracePt t="302381" x="5853113" y="5064125"/>
          <p14:tracePt t="302398" x="5888038" y="5064125"/>
          <p14:tracePt t="302400" x="5913438" y="5064125"/>
          <p14:tracePt t="302416" x="5989638" y="5064125"/>
          <p14:tracePt t="302432" x="6091238" y="5064125"/>
          <p14:tracePt t="302446" x="6116638" y="5064125"/>
          <p14:tracePt t="302448" x="6159500" y="5056188"/>
          <p14:tracePt t="302462" x="6219825" y="5056188"/>
          <p14:tracePt t="302465" x="6261100" y="5056188"/>
          <p14:tracePt t="302479" x="6329363" y="5056188"/>
          <p14:tracePt t="302496" x="6372225" y="5056188"/>
          <p14:tracePt t="302512" x="6389688" y="5056188"/>
          <p14:tracePt t="302533" x="6397625" y="5056188"/>
          <p14:tracePt t="302549" x="6405563" y="5056188"/>
          <p14:tracePt t="302563" x="6415088" y="5056188"/>
          <p14:tracePt t="302579" x="6430963" y="5056188"/>
          <p14:tracePt t="302595" x="6440488" y="5056188"/>
          <p14:tracePt t="303295" x="6448425" y="5056188"/>
          <p14:tracePt t="303734" x="6448425" y="5064125"/>
          <p14:tracePt t="303741" x="6440488" y="5064125"/>
          <p14:tracePt t="303749" x="6430963" y="5064125"/>
          <p14:tracePt t="303789" x="6423025" y="5064125"/>
          <p14:tracePt t="303797" x="6415088" y="5064125"/>
          <p14:tracePt t="303813" x="6405563" y="5073650"/>
          <p14:tracePt t="303821" x="6397625" y="5073650"/>
          <p14:tracePt t="303854" x="6380163" y="5073650"/>
          <p14:tracePt t="303864" x="6372225" y="5073650"/>
          <p14:tracePt t="303896" x="6364288" y="5073650"/>
          <p14:tracePt t="303910" x="6346825" y="5073650"/>
          <p14:tracePt t="303942" x="6338888" y="5073650"/>
          <p14:tracePt t="303949" x="6329363" y="5073650"/>
          <p14:tracePt t="303962" x="6321425" y="5073650"/>
          <p14:tracePt t="303978" x="6303963" y="5081588"/>
          <p14:tracePt t="303996" x="6296025" y="5081588"/>
          <p14:tracePt t="303999" x="6286500" y="5081588"/>
          <p14:tracePt t="304012" x="6278563" y="5081588"/>
          <p14:tracePt t="304015" x="6270625" y="5081588"/>
          <p14:tracePt t="304047" x="6253163" y="5081588"/>
          <p14:tracePt t="304064" x="6245225" y="5081588"/>
          <p14:tracePt t="304081" x="6235700" y="5081588"/>
          <p14:tracePt t="304087" x="6227763" y="5081588"/>
          <p14:tracePt t="304094" x="6219825" y="5081588"/>
          <p14:tracePt t="304118" x="6210300" y="5081588"/>
          <p14:tracePt t="304142" x="6202363" y="5081588"/>
          <p14:tracePt t="304159" x="6194425" y="5081588"/>
          <p14:tracePt t="304480" x="6176963" y="5081588"/>
          <p14:tracePt t="304485" x="6159500" y="5081588"/>
          <p14:tracePt t="304495" x="6151563" y="5091113"/>
          <p14:tracePt t="304511" x="6126163" y="5091113"/>
          <p14:tracePt t="304528" x="6100763" y="5106988"/>
          <p14:tracePt t="304582" x="6100763" y="5116513"/>
          <p14:tracePt t="304694" x="6091238" y="5124450"/>
          <p14:tracePt t="304750" x="6083300" y="5124450"/>
          <p14:tracePt t="304765" x="6075363" y="5132388"/>
          <p14:tracePt t="304806" x="6057900" y="5132388"/>
          <p14:tracePt t="304815" x="6049963" y="5132388"/>
          <p14:tracePt t="304832" x="6032500" y="5132388"/>
          <p14:tracePt t="304845" x="6024563" y="5132388"/>
          <p14:tracePt t="304862" x="6007100" y="5132388"/>
          <p14:tracePt t="304864" x="5997575" y="5141913"/>
          <p14:tracePt t="304974" x="5989638" y="5141913"/>
          <p14:tracePt t="305670" x="5981700" y="5141913"/>
          <p14:tracePt t="305680" x="5964238" y="5141913"/>
          <p14:tracePt t="305685" x="5946775" y="5141913"/>
          <p14:tracePt t="305696" x="5913438" y="5141913"/>
          <p14:tracePt t="305711" x="5888038" y="5141913"/>
          <p14:tracePt t="305728" x="5845175" y="5132388"/>
          <p14:tracePt t="305744" x="5794375" y="5124450"/>
          <p14:tracePt t="305761" x="5751513" y="5124450"/>
          <p14:tracePt t="305777" x="5735638" y="5116513"/>
          <p14:tracePt t="305795" x="5726113" y="5116513"/>
          <p14:tracePt t="305798" x="5718175" y="5116513"/>
          <p14:tracePt t="305854" x="5708650" y="5116513"/>
          <p14:tracePt t="305880" x="5700713" y="5116513"/>
          <p14:tracePt t="305988" x="5692775" y="5106988"/>
          <p14:tracePt t="307621" x="5700713" y="5106988"/>
          <p14:tracePt t="307628" x="5718175" y="5106988"/>
          <p14:tracePt t="307643" x="5743575" y="5106988"/>
          <p14:tracePt t="307659" x="5794375" y="5106988"/>
          <p14:tracePt t="307677" x="5862638" y="5106988"/>
          <p14:tracePt t="307679" x="5895975" y="5106988"/>
          <p14:tracePt t="307694" x="5921375" y="5106988"/>
          <p14:tracePt t="307695" x="5938838" y="5106988"/>
          <p14:tracePt t="307709" x="5964238" y="5106988"/>
          <p14:tracePt t="307726" x="5997575" y="5106988"/>
          <p14:tracePt t="307742" x="6032500" y="5106988"/>
          <p14:tracePt t="307760" x="6065838" y="5106988"/>
          <p14:tracePt t="307780" x="6091238" y="5106988"/>
          <p14:tracePt t="307782" x="6108700" y="5106988"/>
          <p14:tracePt t="307792" x="6126163" y="5106988"/>
          <p14:tracePt t="307809" x="6142038" y="5106988"/>
          <p14:tracePt t="307827" x="6159500" y="5106988"/>
          <p14:tracePt t="307829" x="6167438" y="5106988"/>
          <p14:tracePt t="307842" x="6176963" y="5106988"/>
          <p14:tracePt t="307893" x="6194425" y="5106988"/>
          <p14:tracePt t="307901" x="6202363" y="5106988"/>
          <p14:tracePt t="307918" x="6210300" y="5106988"/>
          <p14:tracePt t="307927" x="6227763" y="5106988"/>
          <p14:tracePt t="307950" x="6235700" y="5106988"/>
          <p14:tracePt t="307960" x="6245225" y="5106988"/>
          <p14:tracePt t="307979" x="6270625" y="5106988"/>
          <p14:tracePt t="307993" x="6286500" y="5106988"/>
          <p14:tracePt t="308009" x="6296025" y="5106988"/>
          <p14:tracePt t="308054" x="6303963" y="5106988"/>
          <p14:tracePt t="308112" x="6321425" y="5106988"/>
          <p14:tracePt t="308133" x="6329363" y="5106988"/>
          <p14:tracePt t="308142" x="6338888" y="5106988"/>
          <p14:tracePt t="308158" x="6346825" y="5106988"/>
          <p14:tracePt t="308173" x="6354763" y="5106988"/>
          <p14:tracePt t="308181" x="6364288" y="5106988"/>
          <p14:tracePt t="308192" x="6372225" y="5106988"/>
          <p14:tracePt t="308209" x="6389688" y="5106988"/>
          <p14:tracePt t="308226" x="6397625" y="5106988"/>
          <p14:tracePt t="308243" x="6415088" y="5106988"/>
          <p14:tracePt t="308815" x="6397625" y="5106988"/>
          <p14:tracePt t="308870" x="6389688" y="5106988"/>
          <p14:tracePt t="308879" x="6380163" y="5106988"/>
          <p14:tracePt t="308886" x="6372225" y="5106988"/>
          <p14:tracePt t="308912" x="6364288" y="5106988"/>
          <p14:tracePt t="308917" x="6354763" y="5106988"/>
          <p14:tracePt t="308975" x="6338888" y="5106988"/>
          <p14:tracePt t="308982" x="6329363" y="5106988"/>
          <p14:tracePt t="308993" x="6321425" y="5106988"/>
          <p14:tracePt t="309016" x="6261100" y="5106988"/>
          <p14:tracePt t="309026" x="6253163" y="5106988"/>
          <p14:tracePt t="309043" x="6235700" y="5106988"/>
          <p14:tracePt t="309059" x="6227763" y="5106988"/>
          <p14:tracePt t="309086" x="6202363" y="5106988"/>
          <p14:tracePt t="309093" x="6194425" y="5106988"/>
          <p14:tracePt t="309112" x="6176963" y="5106988"/>
          <p14:tracePt t="309126" x="6167438" y="5106988"/>
          <p14:tracePt t="309129" x="6159500" y="5106988"/>
          <p14:tracePt t="309142" x="6126163" y="5106988"/>
          <p14:tracePt t="309159" x="6108700" y="5106988"/>
          <p14:tracePt t="309176" x="6100763" y="5106988"/>
          <p14:tracePt t="309197" x="6091238" y="5106988"/>
          <p14:tracePt t="309215" x="6075363" y="5106988"/>
          <p14:tracePt t="309227" x="6065838" y="5106988"/>
          <p14:tracePt t="309243" x="6015038" y="5106988"/>
          <p14:tracePt t="309246" x="5997575" y="5106988"/>
          <p14:tracePt t="309259" x="5964238" y="5106988"/>
          <p14:tracePt t="309277" x="5921375" y="5106988"/>
          <p14:tracePt t="309279" x="5888038" y="5106988"/>
          <p14:tracePt t="309293" x="5870575" y="5106988"/>
          <p14:tracePt t="309296" x="5853113" y="5106988"/>
          <p14:tracePt t="309309" x="5827713" y="5106988"/>
          <p14:tracePt t="309311" x="5794375" y="5106988"/>
          <p14:tracePt t="309327" x="5761038" y="5106988"/>
          <p14:tracePt t="309329" x="5751513" y="5106988"/>
          <p14:tracePt t="309342" x="5718175" y="5106988"/>
          <p14:tracePt t="309670" x="5708650" y="5099050"/>
          <p14:tracePt t="309686" x="5708650" y="5091113"/>
          <p14:tracePt t="309711" x="5718175" y="5091113"/>
          <p14:tracePt t="309728" x="5726113" y="5091113"/>
          <p14:tracePt t="309733" x="5735638" y="5091113"/>
          <p14:tracePt t="309749" x="5743575" y="5091113"/>
          <p14:tracePt t="309759" x="5751513" y="5091113"/>
          <p14:tracePt t="309776" x="5776913" y="5091113"/>
          <p14:tracePt t="309793" x="5827713" y="5091113"/>
          <p14:tracePt t="309809" x="5895975" y="5091113"/>
          <p14:tracePt t="309826" x="5930900" y="5091113"/>
          <p14:tracePt t="309843" x="5956300" y="5091113"/>
          <p14:tracePt t="309859" x="5972175" y="5091113"/>
          <p14:tracePt t="309878" x="5981700" y="5091113"/>
          <p14:tracePt t="309894" x="6007100" y="5091113"/>
          <p14:tracePt t="309911" x="6032500" y="5091113"/>
          <p14:tracePt t="309926" x="6040438" y="5091113"/>
          <p14:tracePt t="309928" x="6075363" y="5091113"/>
          <p14:tracePt t="309942" x="6091238" y="5091113"/>
          <p14:tracePt t="309959" x="6159500" y="5091113"/>
          <p14:tracePt t="309975" x="6227763" y="5091113"/>
          <p14:tracePt t="309992" x="6303963" y="5091113"/>
          <p14:tracePt t="310009" x="6346825" y="5091113"/>
          <p14:tracePt t="310026" x="6354763" y="5091113"/>
          <p14:tracePt t="310044" x="6380163" y="5091113"/>
          <p14:tracePt t="310059" x="6389688" y="5091113"/>
          <p14:tracePt t="310077" x="6397625" y="5091113"/>
          <p14:tracePt t="310094" x="6405563" y="5091113"/>
          <p14:tracePt t="310151" x="6415088" y="5091113"/>
          <p14:tracePt t="310325" x="6397625" y="5091113"/>
          <p14:tracePt t="310333" x="6372225" y="5091113"/>
          <p14:tracePt t="310342" x="6346825" y="5091113"/>
          <p14:tracePt t="310358" x="6278563" y="5091113"/>
          <p14:tracePt t="310374" x="6219825" y="5091113"/>
          <p14:tracePt t="310393" x="6194425" y="5091113"/>
          <p14:tracePt t="310399" x="6184900" y="5091113"/>
          <p14:tracePt t="310411" x="6167438" y="5091113"/>
          <p14:tracePt t="310425" x="6151563" y="5091113"/>
          <p14:tracePt t="310441" x="6126163" y="5091113"/>
          <p14:tracePt t="310458" x="6091238" y="5091113"/>
          <p14:tracePt t="310479" x="5946775" y="5091113"/>
          <p14:tracePt t="310491" x="5880100" y="5091113"/>
          <p14:tracePt t="310510" x="5718175" y="5091113"/>
          <p14:tracePt t="310526" x="5700713" y="5091113"/>
          <p14:tracePt t="310528" x="5675313" y="5091113"/>
          <p14:tracePt t="310544" x="5667375" y="5091113"/>
          <p14:tracePt t="310559" x="5649913" y="5091113"/>
          <p14:tracePt t="310581" x="5641975" y="5091113"/>
          <p14:tracePt t="310592" x="5632450" y="5091113"/>
          <p14:tracePt t="310609" x="5624513" y="5091113"/>
          <p14:tracePt t="310629" x="5616575" y="5091113"/>
          <p14:tracePt t="310781" x="5616575" y="5073650"/>
          <p14:tracePt t="310790" x="5649913" y="5073650"/>
          <p14:tracePt t="310797" x="5692775" y="5073650"/>
          <p14:tracePt t="310808" x="5761038" y="5073650"/>
          <p14:tracePt t="310824" x="5913438" y="5073650"/>
          <p14:tracePt t="310842" x="6049963" y="5073650"/>
          <p14:tracePt t="310859" x="6176963" y="5073650"/>
          <p14:tracePt t="310876" x="6303963" y="5073650"/>
          <p14:tracePt t="310894" x="6346825" y="5073650"/>
          <p14:tracePt t="310895" x="6364288" y="5073650"/>
          <p14:tracePt t="310910" x="6372225" y="5073650"/>
          <p14:tracePt t="310926" x="6389688" y="5064125"/>
          <p14:tracePt t="310945" x="6405563" y="5064125"/>
          <p14:tracePt t="310962" x="6415088" y="5064125"/>
          <p14:tracePt t="310998" x="6423025" y="5064125"/>
          <p14:tracePt t="311243" x="6430963" y="5064125"/>
          <p14:tracePt t="311302" x="6430963" y="5073650"/>
          <p14:tracePt t="311360" x="6415088" y="5073650"/>
          <p14:tracePt t="311374" x="6397625" y="5081588"/>
          <p14:tracePt t="311390" x="6380163" y="5081588"/>
          <p14:tracePt t="311406" x="6364288" y="5099050"/>
          <p14:tracePt t="311527" x="6346825" y="5099050"/>
          <p14:tracePt t="311576" x="6338888" y="5099050"/>
          <p14:tracePt t="311591" x="6329363" y="5099050"/>
          <p14:tracePt t="311606" x="6321425" y="5099050"/>
          <p14:tracePt t="311613" x="6311900" y="5099050"/>
          <p14:tracePt t="311624" x="6303963" y="5099050"/>
          <p14:tracePt t="311642" x="6278563" y="5099050"/>
          <p14:tracePt t="311658" x="6253163" y="5099050"/>
          <p14:tracePt t="311676" x="6235700" y="5099050"/>
          <p14:tracePt t="311692" x="6235700" y="5106988"/>
          <p14:tracePt t="311715" x="6219825" y="5106988"/>
          <p14:tracePt t="311830" x="6210300" y="5106988"/>
          <p14:tracePt t="311837" x="6184900" y="5116513"/>
          <p14:tracePt t="311845" x="6167438" y="5132388"/>
          <p14:tracePt t="311857" x="6134100" y="5141913"/>
          <p14:tracePt t="311875" x="6049963" y="5157788"/>
          <p14:tracePt t="311892" x="6007100" y="5157788"/>
          <p14:tracePt t="311895" x="5972175" y="5167313"/>
          <p14:tracePt t="311909" x="5972175" y="5175250"/>
          <p14:tracePt t="311911" x="5964238" y="5175250"/>
          <p14:tracePt t="311926" x="5946775" y="5175250"/>
          <p14:tracePt t="311949" x="5938838" y="5175250"/>
          <p14:tracePt t="311960" x="5930900" y="5175250"/>
          <p14:tracePt t="311975" x="5913438" y="5175250"/>
          <p14:tracePt t="311992" x="5870575" y="5175250"/>
          <p14:tracePt t="312008" x="5837238" y="5175250"/>
          <p14:tracePt t="312027" x="5811838" y="5175250"/>
          <p14:tracePt t="312030" x="5802313" y="5175250"/>
          <p14:tracePt t="312040" x="5794375" y="5175250"/>
          <p14:tracePt t="312057" x="5761038" y="5175250"/>
          <p14:tracePt t="312075" x="5743575" y="5175250"/>
          <p14:tracePt t="312091" x="5735638" y="5175250"/>
          <p14:tracePt t="312110" x="5708650" y="5175250"/>
          <p14:tracePt t="312127" x="5692775" y="5175250"/>
          <p14:tracePt t="312143" x="5683250" y="5175250"/>
          <p14:tracePt t="312197" x="5675313" y="5175250"/>
          <p14:tracePt t="312206" x="5657850" y="5175250"/>
          <p14:tracePt t="312214" x="5649913" y="5175250"/>
          <p14:tracePt t="312390" x="5675313" y="5175250"/>
          <p14:tracePt t="312406" x="5708650" y="5175250"/>
          <p14:tracePt t="312413" x="5718175" y="5175250"/>
          <p14:tracePt t="312424" x="5751513" y="5175250"/>
          <p14:tracePt t="312441" x="5794375" y="5175250"/>
          <p14:tracePt t="312458" x="5862638" y="5175250"/>
          <p14:tracePt t="312475" x="5905500" y="5175250"/>
          <p14:tracePt t="312491" x="5981700" y="5175250"/>
          <p14:tracePt t="312510" x="6057900" y="5175250"/>
          <p14:tracePt t="312513" x="6075363" y="5175250"/>
          <p14:tracePt t="312525" x="6108700" y="5175250"/>
          <p14:tracePt t="312527" x="6134100" y="5175250"/>
          <p14:tracePt t="312542" x="6142038" y="5175250"/>
          <p14:tracePt t="312545" x="6167438" y="5175250"/>
          <p14:tracePt t="312560" x="6202363" y="5175250"/>
          <p14:tracePt t="312574" x="6227763" y="5175250"/>
          <p14:tracePt t="312592" x="6321425" y="5175250"/>
          <p14:tracePt t="312608" x="6364288" y="5175250"/>
          <p14:tracePt t="312624" x="6397625" y="5175250"/>
          <p14:tracePt t="312641" x="6430963" y="5175250"/>
          <p14:tracePt t="312657" x="6448425" y="5175250"/>
          <p14:tracePt t="312674" x="6473825" y="5175250"/>
          <p14:tracePt t="312699" x="6508750" y="5175250"/>
          <p14:tracePt t="312702" x="6524625" y="5175250"/>
          <p14:tracePt t="312708" x="6534150" y="5175250"/>
          <p14:tracePt t="312727" x="6542088" y="5175250"/>
          <p14:tracePt t="312751" x="6559550" y="5175250"/>
          <p14:tracePt t="312789" x="6567488" y="5175250"/>
          <p14:tracePt t="312869" x="6575425" y="5175250"/>
          <p14:tracePt t="312958" x="6592888" y="5175250"/>
          <p14:tracePt t="312980" x="6600825" y="5175250"/>
          <p14:tracePt t="312996" x="6610350" y="5175250"/>
          <p14:tracePt t="313004" x="6618288" y="5175250"/>
          <p14:tracePt t="313012" x="6635750" y="5175250"/>
          <p14:tracePt t="313028" x="6643688" y="5175250"/>
          <p14:tracePt t="313039" x="6643688" y="5167313"/>
          <p14:tracePt t="313056" x="6661150" y="5132388"/>
          <p14:tracePt t="313073" x="6661150" y="5056188"/>
          <p14:tracePt t="313091" x="6661150" y="4979988"/>
          <p14:tracePt t="313092" x="6661150" y="4937125"/>
          <p14:tracePt t="313107" x="6661150" y="4894263"/>
          <p14:tracePt t="313123" x="6678613" y="4775200"/>
          <p14:tracePt t="313141" x="6686550" y="4724400"/>
          <p14:tracePt t="313461" x="6686550" y="4733925"/>
          <p14:tracePt t="313476" x="6686550" y="4741863"/>
          <p14:tracePt t="313492" x="6686550" y="4749800"/>
          <p14:tracePt t="313524" x="6686550" y="4767263"/>
          <p14:tracePt t="313532" x="6686550" y="4775200"/>
          <p14:tracePt t="313548" x="6686550" y="4802188"/>
          <p14:tracePt t="313564" x="6686550" y="4818063"/>
          <p14:tracePt t="313574" x="6686550" y="4843463"/>
          <p14:tracePt t="313589" x="6686550" y="4878388"/>
          <p14:tracePt t="313606" x="6686550" y="4911725"/>
          <p14:tracePt t="313624" x="6686550" y="4937125"/>
          <p14:tracePt t="313640" x="6686550" y="4954588"/>
          <p14:tracePt t="313656" x="6686550" y="4987925"/>
          <p14:tracePt t="313673" x="6704013" y="5022850"/>
          <p14:tracePt t="313689" x="6711950" y="5064125"/>
          <p14:tracePt t="313709" x="6711950" y="5091113"/>
          <p14:tracePt t="313724" x="6711950" y="5099050"/>
          <p14:tracePt t="313741" x="6711950" y="5116513"/>
          <p14:tracePt t="313757" x="6711950" y="5141913"/>
          <p14:tracePt t="313773" x="6711950" y="5157788"/>
          <p14:tracePt t="313790" x="6711950" y="5175250"/>
          <p14:tracePt t="313807" x="6711950" y="5183188"/>
          <p14:tracePt t="313823" x="6711950" y="5192713"/>
          <p14:tracePt t="314030" x="6711950" y="5200650"/>
          <p14:tracePt t="314053" x="6704013" y="5200650"/>
          <p14:tracePt t="314061" x="6686550" y="5200650"/>
          <p14:tracePt t="314085" x="6678613" y="5200650"/>
          <p14:tracePt t="314093" x="6669088" y="5200650"/>
          <p14:tracePt t="314110" x="6653213" y="5200650"/>
          <p14:tracePt t="314123" x="6635750" y="5200650"/>
          <p14:tracePt t="314142" x="6584950" y="5200650"/>
          <p14:tracePt t="314158" x="6559550" y="5200650"/>
          <p14:tracePt t="314160" x="6534150" y="5200650"/>
          <p14:tracePt t="314176" x="6473825" y="5200650"/>
          <p14:tracePt t="314194" x="6423025" y="5200650"/>
          <p14:tracePt t="314199" x="6415088" y="5200650"/>
          <p14:tracePt t="314206" x="6380163" y="5200650"/>
          <p14:tracePt t="314227" x="6311900" y="5200650"/>
          <p14:tracePt t="314231" x="6261100" y="5200650"/>
          <p14:tracePt t="314240" x="6210300" y="5200650"/>
          <p14:tracePt t="314256" x="6075363" y="5200650"/>
          <p14:tracePt t="314274" x="5964238" y="5183188"/>
          <p14:tracePt t="314291" x="5895975" y="5175250"/>
          <p14:tracePt t="314307" x="5870575" y="5167313"/>
          <p14:tracePt t="314324" x="5845175" y="5157788"/>
          <p14:tracePt t="314341" x="5837238" y="5157788"/>
          <p14:tracePt t="314343" x="5827713" y="5149850"/>
          <p14:tracePt t="314358" x="5786438" y="5132388"/>
          <p14:tracePt t="314373" x="5768975" y="5124450"/>
          <p14:tracePt t="314390" x="5743575" y="5106988"/>
          <p14:tracePt t="314407" x="5726113" y="5099050"/>
          <p14:tracePt t="314426" x="5700713" y="5099050"/>
          <p14:tracePt t="314429" x="5692775" y="5091113"/>
          <p14:tracePt t="314442" x="5675313" y="5091113"/>
          <p14:tracePt t="314457" x="5657850" y="5091113"/>
          <p14:tracePt t="314473" x="5641975" y="5091113"/>
          <p14:tracePt t="314491" x="5624513" y="5091113"/>
          <p14:tracePt t="314507" x="5616575" y="5091113"/>
          <p14:tracePt t="314524" x="5607050" y="5091113"/>
          <p14:tracePt t="314670" x="5599113" y="5064125"/>
          <p14:tracePt t="314686" x="5624513" y="5064125"/>
          <p14:tracePt t="314693" x="5667375" y="5064125"/>
          <p14:tracePt t="314707" x="5708650" y="5064125"/>
          <p14:tracePt t="314723" x="5768975" y="5064125"/>
          <p14:tracePt t="314742" x="5794375" y="5056188"/>
          <p14:tracePt t="314744" x="5802313" y="5056188"/>
          <p14:tracePt t="314759" x="5819775" y="5038725"/>
          <p14:tracePt t="314774" x="5837238" y="5038725"/>
          <p14:tracePt t="314776" x="5853113" y="5038725"/>
          <p14:tracePt t="314790" x="5880100" y="5038725"/>
          <p14:tracePt t="314793" x="5905500" y="5038725"/>
          <p14:tracePt t="314806" x="5972175" y="5038725"/>
          <p14:tracePt t="314823" x="6024563" y="5038725"/>
          <p14:tracePt t="314840" x="6057900" y="5038725"/>
          <p14:tracePt t="314858" x="6075363" y="5030788"/>
          <p14:tracePt t="314874" x="6100763" y="5030788"/>
          <p14:tracePt t="314890" x="6126163" y="5030788"/>
          <p14:tracePt t="314907" x="6159500" y="5030788"/>
          <p14:tracePt t="314912" x="6176963" y="5030788"/>
          <p14:tracePt t="314923" x="6210300" y="5030788"/>
          <p14:tracePt t="314943" x="6286500" y="5030788"/>
          <p14:tracePt t="314963" x="6321425" y="5030788"/>
          <p14:tracePt t="314974" x="6346825" y="5030788"/>
          <p14:tracePt t="314991" x="6354763" y="5030788"/>
          <p14:tracePt t="315008" x="6364288" y="5030788"/>
          <p14:tracePt t="315024" x="6372225" y="5030788"/>
          <p14:tracePt t="315040" x="6389688" y="5030788"/>
          <p14:tracePt t="315057" x="6405563" y="5030788"/>
          <p14:tracePt t="315074" x="6415088" y="5030788"/>
          <p14:tracePt t="315094" x="6423025" y="5038725"/>
          <p14:tracePt t="315390" x="6415088" y="5038725"/>
          <p14:tracePt t="315396" x="6397625" y="5048250"/>
          <p14:tracePt t="315405" x="6389688" y="5048250"/>
          <p14:tracePt t="315422" x="6364288" y="5048250"/>
          <p14:tracePt t="315438" x="6303963" y="5056188"/>
          <p14:tracePt t="315455" x="6261100" y="5056188"/>
          <p14:tracePt t="315473" x="6194425" y="5056188"/>
          <p14:tracePt t="315491" x="6142038" y="5056188"/>
          <p14:tracePt t="315495" x="6116638" y="5056188"/>
          <p14:tracePt t="315502" x="6100763" y="5056188"/>
          <p14:tracePt t="315508" x="6083300" y="5056188"/>
          <p14:tracePt t="315522" x="6065838" y="5056188"/>
          <p14:tracePt t="315541" x="5997575" y="5056188"/>
          <p14:tracePt t="315557" x="5964238" y="5056188"/>
          <p14:tracePt t="315574" x="5938838" y="5056188"/>
          <p14:tracePt t="315575" x="5921375" y="5056188"/>
          <p14:tracePt t="315590" x="5895975" y="5056188"/>
          <p14:tracePt t="315593" x="5862638" y="5056188"/>
          <p14:tracePt t="315607" x="5794375" y="5056188"/>
          <p14:tracePt t="315622" x="5726113" y="5056188"/>
          <p14:tracePt t="315643" x="5675313" y="5038725"/>
          <p14:tracePt t="315645" x="5649913" y="5038725"/>
          <p14:tracePt t="315661" x="5624513" y="5038725"/>
          <p14:tracePt t="315678" x="5616575" y="5038725"/>
          <p14:tracePt t="315886" x="5616575" y="5030788"/>
          <p14:tracePt t="315926" x="5624513" y="5030788"/>
          <p14:tracePt t="315935" x="5641975" y="5030788"/>
          <p14:tracePt t="315942" x="5657850" y="5030788"/>
          <p14:tracePt t="315957" x="5675313" y="5030788"/>
          <p14:tracePt t="315959" x="5692775" y="5030788"/>
          <p14:tracePt t="315973" x="5718175" y="5038725"/>
          <p14:tracePt t="315975" x="5751513" y="5038725"/>
          <p14:tracePt t="315990" x="5761038" y="5038725"/>
          <p14:tracePt t="315992" x="5794375" y="5048250"/>
          <p14:tracePt t="316007" x="5811838" y="5048250"/>
          <p14:tracePt t="316009" x="5837238" y="5048250"/>
          <p14:tracePt t="316023" x="5845175" y="5048250"/>
          <p14:tracePt t="316038" x="5862638" y="5048250"/>
          <p14:tracePt t="316055" x="5870575" y="5048250"/>
          <p14:tracePt t="316073" x="5895975" y="5048250"/>
          <p14:tracePt t="316089" x="5930900" y="5048250"/>
          <p14:tracePt t="316106" x="5946775" y="5048250"/>
          <p14:tracePt t="316123" x="5981700" y="5048250"/>
          <p14:tracePt t="316138" x="6024563" y="5064125"/>
          <p14:tracePt t="316158" x="6057900" y="5064125"/>
          <p14:tracePt t="316173" x="6091238" y="5073650"/>
          <p14:tracePt t="316190" x="6116638" y="5073650"/>
          <p14:tracePt t="316193" x="6126163" y="5073650"/>
          <p14:tracePt t="316213" x="6159500" y="5081588"/>
          <p14:tracePt t="316222" x="6184900" y="5091113"/>
          <p14:tracePt t="316240" x="6219825" y="5106988"/>
          <p14:tracePt t="316255" x="6270625" y="5106988"/>
          <p14:tracePt t="316272" x="6311900" y="5116513"/>
          <p14:tracePt t="316291" x="6372225" y="5124450"/>
          <p14:tracePt t="316294" x="6397625" y="5124450"/>
          <p14:tracePt t="316306" x="6405563" y="5124450"/>
          <p14:tracePt t="316322" x="6423025" y="5124450"/>
          <p14:tracePt t="316340" x="6430963" y="5124450"/>
          <p14:tracePt t="316343" x="6440488" y="5124450"/>
          <p14:tracePt t="316356" x="6448425" y="5124450"/>
          <p14:tracePt t="316374" x="6456363" y="5124450"/>
          <p14:tracePt t="316376" x="6465888" y="5124450"/>
          <p14:tracePt t="316390" x="6473825" y="5124450"/>
          <p14:tracePt t="316392" x="6483350" y="5124450"/>
          <p14:tracePt t="316406" x="6491288" y="5124450"/>
          <p14:tracePt t="316422" x="6524625" y="5124450"/>
          <p14:tracePt t="316440" x="6542088" y="5124450"/>
          <p14:tracePt t="316461" x="6550025" y="5124450"/>
          <p14:tracePt t="316534" x="6559550" y="5124450"/>
          <p14:tracePt t="316670" x="6550025" y="5124450"/>
          <p14:tracePt t="316678" x="6524625" y="5124450"/>
          <p14:tracePt t="316689" x="6508750" y="5124450"/>
          <p14:tracePt t="316706" x="6473825" y="5124450"/>
          <p14:tracePt t="316723" x="6415088" y="5124450"/>
          <p14:tracePt t="316740" x="6364288" y="5124450"/>
          <p14:tracePt t="316757" x="6311900" y="5124450"/>
          <p14:tracePt t="316774" x="6278563" y="5124450"/>
          <p14:tracePt t="316789" x="6261100" y="5124450"/>
          <p14:tracePt t="316792" x="6253163" y="5124450"/>
          <p14:tracePt t="316806" x="6245225" y="5124450"/>
          <p14:tracePt t="316808" x="6219825" y="5124450"/>
          <p14:tracePt t="316823" x="6210300" y="5124450"/>
          <p14:tracePt t="316826" x="6184900" y="5124450"/>
          <p14:tracePt t="316842" x="6142038" y="5124450"/>
          <p14:tracePt t="316846" x="6126163" y="5124450"/>
          <p14:tracePt t="316856" x="6108700" y="5124450"/>
          <p14:tracePt t="316873" x="6083300" y="5124450"/>
          <p14:tracePt t="316890" x="6075363" y="5124450"/>
          <p14:tracePt t="316910" x="6049963" y="5124450"/>
          <p14:tracePt t="316921" x="6024563" y="5116513"/>
          <p14:tracePt t="316940" x="6015038" y="5116513"/>
          <p14:tracePt t="316941" x="5989638" y="5116513"/>
          <p14:tracePt t="316956" x="5981700" y="5106988"/>
          <p14:tracePt t="316973" x="5972175" y="5106988"/>
          <p14:tracePt t="316975" x="5956300" y="5106988"/>
          <p14:tracePt t="316988" x="5946775" y="5106988"/>
          <p14:tracePt t="317005" x="5938838" y="5106988"/>
          <p14:tracePt t="317022" x="5921375" y="5099050"/>
          <p14:tracePt t="317038" x="5905500" y="5099050"/>
          <p14:tracePt t="317055" x="5870575" y="5099050"/>
          <p14:tracePt t="317071" x="5819775" y="5099050"/>
          <p14:tracePt t="317089" x="5786438" y="5099050"/>
          <p14:tracePt t="317105" x="5726113" y="5099050"/>
          <p14:tracePt t="317121" x="5683250" y="5099050"/>
          <p14:tracePt t="317138" x="5641975" y="5091113"/>
          <p14:tracePt t="317158" x="5607050" y="5091113"/>
          <p14:tracePt t="317173" x="5599113" y="5081588"/>
          <p14:tracePt t="317175" x="5591175" y="5081588"/>
          <p14:tracePt t="317198" x="5581650" y="5081588"/>
          <p14:tracePt t="317213" x="5565775" y="5081588"/>
          <p14:tracePt t="317445" x="5581650" y="5081588"/>
          <p14:tracePt t="317477" x="5591175" y="5081588"/>
          <p14:tracePt t="317485" x="5599113" y="5081588"/>
          <p14:tracePt t="317493" x="5607050" y="5081588"/>
          <p14:tracePt t="317506" x="5616575" y="5081588"/>
          <p14:tracePt t="317523" x="5624513" y="5081588"/>
          <p14:tracePt t="317538" x="5641975" y="5081588"/>
          <p14:tracePt t="317558" x="5657850" y="5081588"/>
          <p14:tracePt t="317573" x="5675313" y="5081588"/>
          <p14:tracePt t="317590" x="5683250" y="5081588"/>
          <p14:tracePt t="317592" x="5692775" y="5081588"/>
          <p14:tracePt t="317606" x="5700713" y="5081588"/>
          <p14:tracePt t="317608" x="5718175" y="5081588"/>
          <p14:tracePt t="317625" x="5726113" y="5081588"/>
          <p14:tracePt t="317639" x="5751513" y="5081588"/>
          <p14:tracePt t="317656" x="5768975" y="5081588"/>
          <p14:tracePt t="317671" x="5786438" y="5081588"/>
          <p14:tracePt t="317688" x="5802313" y="5081588"/>
          <p14:tracePt t="317705" x="5827713" y="5081588"/>
          <p14:tracePt t="317721" x="5837238" y="5081588"/>
          <p14:tracePt t="317738" x="5845175" y="5081588"/>
          <p14:tracePt t="317756" x="5853113" y="5081588"/>
          <p14:tracePt t="317771" x="5862638" y="5081588"/>
          <p14:tracePt t="317788" x="5880100" y="5081588"/>
          <p14:tracePt t="317790" x="5895975" y="5081588"/>
          <p14:tracePt t="317806" x="5905500" y="5081588"/>
          <p14:tracePt t="317822" x="5913438" y="5081588"/>
          <p14:tracePt t="317838" x="5930900" y="5081588"/>
          <p14:tracePt t="317868" x="5938838" y="5081588"/>
          <p14:tracePt t="317877" x="5956300" y="5081588"/>
          <p14:tracePt t="317890" x="5964238" y="5081588"/>
          <p14:tracePt t="317905" x="5997575" y="5081588"/>
          <p14:tracePt t="317922" x="6049963" y="5081588"/>
          <p14:tracePt t="317938" x="6083300" y="5081588"/>
          <p14:tracePt t="317955" x="6100763" y="5081588"/>
          <p14:tracePt t="317971" x="6126163" y="5081588"/>
          <p14:tracePt t="317988" x="6159500" y="5081588"/>
          <p14:tracePt t="317990" x="6176963" y="5081588"/>
          <p14:tracePt t="318004" x="6194425" y="5081588"/>
          <p14:tracePt t="318021" x="6219825" y="5081588"/>
          <p14:tracePt t="318038" x="6261100" y="5081588"/>
          <p14:tracePt t="318060" x="6278563" y="5081588"/>
          <p14:tracePt t="318109" x="6286500" y="5081588"/>
          <p14:tracePt t="318124" x="6296025" y="5081588"/>
          <p14:tracePt t="318148" x="6303963" y="5081588"/>
          <p14:tracePt t="318293" x="6311900" y="5081588"/>
          <p14:tracePt t="319062" x="6296025" y="5081588"/>
          <p14:tracePt t="319415" x="6286500" y="5091113"/>
          <p14:tracePt t="319440" x="6286500" y="5106988"/>
          <p14:tracePt t="319446" x="6278563" y="5106988"/>
          <p14:tracePt t="319470" x="6261100" y="5106988"/>
          <p14:tracePt t="319494" x="6253163" y="5116513"/>
          <p14:tracePt t="319518" x="6245225" y="5116513"/>
          <p14:tracePt t="319525" x="6235700" y="5116513"/>
          <p14:tracePt t="319538" x="6219825" y="5116513"/>
          <p14:tracePt t="319556" x="6194425" y="5124450"/>
          <p14:tracePt t="319572" x="6151563" y="5124450"/>
          <p14:tracePt t="319588" x="6100763" y="5124450"/>
          <p14:tracePt t="319604" x="6075363" y="5124450"/>
          <p14:tracePt t="319621" x="6049963" y="5124450"/>
          <p14:tracePt t="319637" x="6007100" y="5124450"/>
          <p14:tracePt t="319653" x="5972175" y="5124450"/>
          <p14:tracePt t="319670" x="5938838" y="5124450"/>
          <p14:tracePt t="319693" x="5930900" y="5124450"/>
          <p14:tracePt t="319704" x="5913438" y="5124450"/>
          <p14:tracePt t="319720" x="5905500" y="5124450"/>
          <p14:tracePt t="319737" x="5895975" y="5124450"/>
          <p14:tracePt t="319759" x="5870575" y="5124450"/>
          <p14:tracePt t="319774" x="5853113" y="5124450"/>
          <p14:tracePt t="319787" x="5845175" y="5124450"/>
          <p14:tracePt t="319988" x="5853113" y="5124450"/>
          <p14:tracePt t="319996" x="5880100" y="5124450"/>
          <p14:tracePt t="320004" x="5905500" y="5124450"/>
          <p14:tracePt t="320021" x="5921375" y="5124450"/>
          <p14:tracePt t="320038" x="5964238" y="5124450"/>
          <p14:tracePt t="320053" x="5981700" y="5124450"/>
          <p14:tracePt t="320070" x="5997575" y="5124450"/>
          <p14:tracePt t="320087" x="6007100" y="5124450"/>
          <p14:tracePt t="320103" x="6015038" y="5124450"/>
          <p14:tracePt t="320120" x="6024563" y="5124450"/>
          <p14:tracePt t="320141" x="6040438" y="5124450"/>
          <p14:tracePt t="320189" x="6049963" y="5124450"/>
          <p14:tracePt t="320293" x="6057900" y="5124450"/>
          <p14:tracePt t="320438" x="6065838" y="5124450"/>
          <p14:tracePt t="322676" x="6065838" y="5132388"/>
          <p14:tracePt t="322685" x="6057900" y="5132388"/>
          <p14:tracePt t="322708" x="6049963" y="5132388"/>
          <p14:tracePt t="322732" x="6049963" y="5141913"/>
          <p14:tracePt t="322764" x="6040438" y="5149850"/>
          <p14:tracePt t="322780" x="6032500" y="5149850"/>
          <p14:tracePt t="322789" x="6024563" y="5149850"/>
          <p14:tracePt t="322804" x="6015038" y="5157788"/>
          <p14:tracePt t="322820" x="6007100" y="5167313"/>
          <p14:tracePt t="322844" x="6007100" y="5175250"/>
          <p14:tracePt t="322948" x="5997575" y="5175250"/>
          <p14:tracePt t="322964" x="5981700" y="5175250"/>
          <p14:tracePt t="324735" x="5981700" y="5183188"/>
          <p14:tracePt t="326495" x="5964238" y="5183188"/>
          <p14:tracePt t="326509" x="5956300" y="5183188"/>
          <p14:tracePt t="326551" x="5930900" y="5183188"/>
          <p14:tracePt t="375830" x="5913438" y="5183188"/>
          <p14:tracePt t="375837" x="5888038" y="5157788"/>
          <p14:tracePt t="375847" x="5870575" y="5141913"/>
          <p14:tracePt t="375862" x="5853113" y="5132388"/>
          <p14:tracePt t="375879" x="5837238" y="5116513"/>
          <p14:tracePt t="393525" x="5827713" y="5106988"/>
          <p14:tracePt t="393533" x="5811838" y="5099050"/>
          <p14:tracePt t="393541" x="5776913" y="5091113"/>
          <p14:tracePt t="393561" x="5735638" y="5091113"/>
          <p14:tracePt t="393606" x="5708650" y="5091113"/>
          <p14:tracePt t="393615" x="5700713" y="5091113"/>
          <p14:tracePt t="393633" x="5667375" y="5091113"/>
          <p14:tracePt t="393642" x="5657850" y="5091113"/>
          <p14:tracePt t="393654" x="5591175" y="5091113"/>
          <p14:tracePt t="393671" x="5538788" y="5081588"/>
          <p14:tracePt t="393688" x="5472113" y="5081588"/>
          <p14:tracePt t="393705" x="5446713" y="5081588"/>
          <p14:tracePt t="393722" x="5411788" y="5081588"/>
          <p14:tracePt t="393739" x="5368925" y="5073650"/>
          <p14:tracePt t="393755" x="5360988" y="5073650"/>
          <p14:tracePt t="394350" x="5353050" y="5073650"/>
          <p14:tracePt t="394357" x="5335588" y="5073650"/>
          <p14:tracePt t="394373" x="5327650" y="5073650"/>
          <p14:tracePt t="394886" x="5318125" y="5073650"/>
          <p14:tracePt t="394893" x="5302250" y="5073650"/>
          <p14:tracePt t="394904" x="5284788" y="5073650"/>
          <p14:tracePt t="394921" x="5276850" y="5073650"/>
          <p14:tracePt t="395039" x="5267325" y="5073650"/>
          <p14:tracePt t="395045" x="5249863" y="5064125"/>
          <p14:tracePt t="395054" x="5249863" y="5056188"/>
          <p14:tracePt t="395070" x="5224463" y="5056188"/>
          <p14:tracePt t="395087" x="5199063" y="5056188"/>
          <p14:tracePt t="395112" x="5165725" y="5048250"/>
          <p14:tracePt t="395120" x="5148263" y="5048250"/>
          <p14:tracePt t="395137" x="5132388" y="5038725"/>
          <p14:tracePt t="395154" x="5106988" y="5022850"/>
          <p14:tracePt t="395171" x="5064125" y="4997450"/>
          <p14:tracePt t="395187" x="4995863" y="4954588"/>
          <p14:tracePt t="395205" x="4910138" y="4919663"/>
          <p14:tracePt t="395206" x="4851400" y="4886325"/>
          <p14:tracePt t="395232" x="4732338" y="4843463"/>
          <p14:tracePt t="395240" x="4681538" y="4827588"/>
          <p14:tracePt t="395255" x="4529138" y="4733925"/>
          <p14:tracePt t="395270" x="4273550" y="4589463"/>
          <p14:tracePt t="395287" x="3763963" y="4300538"/>
          <p14:tracePt t="395304" x="3236913" y="3908425"/>
          <p14:tracePt t="395320" x="2651125" y="3467100"/>
          <p14:tracePt t="395337" x="2301875" y="3152775"/>
          <p14:tracePt t="395355" x="2132013" y="3000375"/>
          <p14:tracePt t="395371" x="2030413" y="2846388"/>
          <p14:tracePt t="395387" x="1860550" y="2600325"/>
          <p14:tracePt t="395406" x="1452563" y="2073275"/>
          <p14:tracePt t="395407" x="1214438" y="1801813"/>
          <p14:tracePt t="395422" x="985838" y="1555750"/>
          <p14:tracePt t="395423" x="747713" y="1257300"/>
          <p14:tracePt t="395442" x="433388" y="942975"/>
          <p14:tracePt t="395453" x="263525" y="755650"/>
          <p14:tracePt t="395475" x="136525" y="603250"/>
          <p14:tracePt t="395483" x="85725" y="527050"/>
          <p14:tracePt t="395489" x="25400" y="4254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828801" y="1155869"/>
            <a:ext cx="982342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for Regulating Insurers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2024285"/>
            <a:ext cx="11750625" cy="308392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B0F0"/>
                </a:solidFill>
                <a:latin typeface="QuaySansITCPro-Book"/>
              </a:rPr>
              <a:t>   Courts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State and federal courts periodically hand down decisions concerning the constitutionality of state insurance laws, the interpretation of policy clauses and provisions, and the legality of administrative actions by state insurance departments. As such, the court decisions can affect the market conduct and operations of insurers in an important way.</a:t>
            </a:r>
          </a:p>
        </p:txBody>
      </p:sp>
    </p:spTree>
    <p:extLst>
      <p:ext uri="{BB962C8B-B14F-4D97-AF65-F5344CB8AC3E}">
        <p14:creationId xmlns:p14="http://schemas.microsoft.com/office/powerpoint/2010/main" val="2240848481"/>
      </p:ext>
    </p:extLst>
  </p:cSld>
  <p:clrMapOvr>
    <a:masterClrMapping/>
  </p:clrMapOvr>
  <mc:AlternateContent xmlns:mc="http://schemas.openxmlformats.org/markup-compatibility/2006" xmlns:p14="http://schemas.microsoft.com/office/powerpoint/2010/main">
    <mc:Choice Requires="p14">
      <p:transition spd="slow" p14:dur="2000" advTm="284890"/>
    </mc:Choice>
    <mc:Fallback xmlns="">
      <p:transition spd="slow" advTm="28489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828801" y="1155869"/>
            <a:ext cx="982342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for Regulating Insurers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2024285"/>
            <a:ext cx="11750625" cy="2468368"/>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B0F0"/>
                </a:solidFill>
                <a:latin typeface="QuaySansITCPro-Book"/>
              </a:rPr>
              <a:t> State Insurance Departments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Through administrative rulings, the state insurance commissioner wields considerable power over insurers doing business in the state. The insurance commissioner has the power to hold hearings, issue cease-and-desist orders, and revoke or suspend an insurer’s license to do business.</a:t>
            </a:r>
          </a:p>
        </p:txBody>
      </p:sp>
    </p:spTree>
    <p:extLst>
      <p:ext uri="{BB962C8B-B14F-4D97-AF65-F5344CB8AC3E}">
        <p14:creationId xmlns:p14="http://schemas.microsoft.com/office/powerpoint/2010/main" val="3218955435"/>
      </p:ext>
    </p:extLst>
  </p:cSld>
  <p:clrMapOvr>
    <a:masterClrMapping/>
  </p:clrMapOvr>
  <mc:AlternateContent xmlns:mc="http://schemas.openxmlformats.org/markup-compatibility/2006" xmlns:p14="http://schemas.microsoft.com/office/powerpoint/2010/main">
    <mc:Choice Requires="p14">
      <p:transition spd="slow" p14:dur="2000" advTm="115841"/>
    </mc:Choice>
    <mc:Fallback xmlns="">
      <p:transition spd="slow" advTm="1158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828801" y="1155869"/>
            <a:ext cx="9823424"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What Areas are Regulated?</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2024285"/>
            <a:ext cx="11750625" cy="4315027"/>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Insurers are subject to numerous laws and regulations. The principal areas regulated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Formation and licensing of insurers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Solvency regulation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Rate regulation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Policy forms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Sales practices and consumer protection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Taxation of insurers</a:t>
            </a:r>
          </a:p>
        </p:txBody>
      </p:sp>
    </p:spTree>
    <p:extLst>
      <p:ext uri="{BB962C8B-B14F-4D97-AF65-F5344CB8AC3E}">
        <p14:creationId xmlns:p14="http://schemas.microsoft.com/office/powerpoint/2010/main" val="2413064740"/>
      </p:ext>
    </p:extLst>
  </p:cSld>
  <p:clrMapOvr>
    <a:masterClrMapping/>
  </p:clrMapOvr>
  <mc:AlternateContent xmlns:mc="http://schemas.openxmlformats.org/markup-compatibility/2006" xmlns:p14="http://schemas.microsoft.com/office/powerpoint/2010/main">
    <mc:Choice Requires="p14">
      <p:transition spd="slow" p14:dur="2000" advTm="239101"/>
    </mc:Choice>
    <mc:Fallback xmlns="">
      <p:transition spd="slow" advTm="239101"/>
    </mc:Fallback>
  </mc:AlternateContent>
  <p:extLst>
    <p:ext uri="{3A86A75C-4F4B-4683-9AE1-C65F6400EC91}">
      <p14:laserTraceLst xmlns:p14="http://schemas.microsoft.com/office/powerpoint/2010/main">
        <p14:tracePtLst>
          <p14:tracePt t="151219" x="3708400" y="6324600"/>
          <p14:tracePt t="151405" x="2973388" y="6602413"/>
          <p14:tracePt t="151428" x="3024188" y="6424613"/>
          <p14:tracePt t="151429" x="3041650" y="6297613"/>
          <p14:tracePt t="151436" x="3074988" y="6153150"/>
          <p14:tracePt t="151448" x="3084513" y="6034088"/>
          <p14:tracePt t="151466" x="3117850" y="5803900"/>
          <p14:tracePt t="151469" x="3152775" y="5676900"/>
          <p14:tracePt t="151482" x="3203575" y="5600700"/>
          <p14:tracePt t="151499" x="3262313" y="5489575"/>
          <p14:tracePt t="151516" x="3322638" y="5421313"/>
          <p14:tracePt t="151518" x="3330575" y="5421313"/>
          <p14:tracePt t="151533" x="3355975" y="5380038"/>
          <p14:tracePt t="151549" x="3373438" y="5362575"/>
          <p14:tracePt t="151550" x="3389313" y="5345113"/>
          <p14:tracePt t="151565" x="3406775" y="5327650"/>
          <p14:tracePt t="151582" x="3424238" y="5286375"/>
          <p14:tracePt t="151599" x="3441700" y="5276850"/>
          <p14:tracePt t="151621" x="3441700" y="5268913"/>
          <p14:tracePt t="151724" x="3432175" y="5268913"/>
          <p14:tracePt t="151732" x="3398838" y="5268913"/>
          <p14:tracePt t="151740" x="3363913" y="5268913"/>
          <p14:tracePt t="151749" x="3297238" y="5268913"/>
          <p14:tracePt t="151764" x="3203575" y="5268913"/>
          <p14:tracePt t="151781" x="2778125" y="5319713"/>
          <p14:tracePt t="151798" x="2481263" y="5337175"/>
          <p14:tracePt t="151814" x="2251075" y="5337175"/>
          <p14:tracePt t="151831" x="2106613" y="5353050"/>
          <p14:tracePt t="151847" x="2005013" y="5353050"/>
          <p14:tracePt t="151864" x="1946275" y="5353050"/>
          <p14:tracePt t="151880" x="1885950" y="5362575"/>
          <p14:tracePt t="151897" x="1852613" y="5370513"/>
          <p14:tracePt t="151914" x="1827213" y="5380038"/>
          <p14:tracePt t="151932" x="1784350" y="5395913"/>
          <p14:tracePt t="151949" x="1776413" y="5405438"/>
          <p14:tracePt t="151966" x="1766888" y="5405438"/>
          <p14:tracePt t="151982" x="1749425" y="5413375"/>
          <p14:tracePt t="151999" x="1749425" y="5421313"/>
          <p14:tracePt t="152015" x="1741488" y="5430838"/>
          <p14:tracePt t="152032" x="1724025" y="5464175"/>
          <p14:tracePt t="152049" x="1724025" y="5497513"/>
          <p14:tracePt t="152066" x="1724025" y="5524500"/>
          <p14:tracePt t="152083" x="1724025" y="5549900"/>
          <p14:tracePt t="152086" x="1724025" y="5557838"/>
          <p14:tracePt t="152099" x="1733550" y="5565775"/>
          <p14:tracePt t="152102" x="1749425" y="5575300"/>
          <p14:tracePt t="152118" x="1776413" y="5583238"/>
          <p14:tracePt t="152134" x="1835150" y="5600700"/>
          <p14:tracePt t="152150" x="1893888" y="5608638"/>
          <p14:tracePt t="152152" x="1936750" y="5608638"/>
          <p14:tracePt t="152166" x="1971675" y="5616575"/>
          <p14:tracePt t="152170" x="2012950" y="5616575"/>
          <p14:tracePt t="152174" x="2022475" y="5616575"/>
          <p14:tracePt t="152184" x="2055813" y="5616575"/>
          <p14:tracePt t="152204" x="2132013" y="5616575"/>
          <p14:tracePt t="152205" x="2174875" y="5616575"/>
          <p14:tracePt t="152218" x="2217738" y="5616575"/>
          <p14:tracePt t="152222" x="2260600" y="5616575"/>
          <p14:tracePt t="152232" x="2319338" y="5616575"/>
          <p14:tracePt t="152248" x="2405063" y="5616575"/>
          <p14:tracePt t="152267" x="2489200" y="5616575"/>
          <p14:tracePt t="152270" x="2524125" y="5616575"/>
          <p14:tracePt t="152282" x="2557463" y="5616575"/>
          <p14:tracePt t="152286" x="2574925" y="5616575"/>
          <p14:tracePt t="152301" x="2616200" y="5626100"/>
          <p14:tracePt t="152317" x="2641600" y="5634038"/>
          <p14:tracePt t="152334" x="2659063" y="5634038"/>
          <p14:tracePt t="152351" x="2676525" y="5634038"/>
          <p14:tracePt t="152367" x="2701925" y="5641975"/>
          <p14:tracePt t="152382" x="2709863" y="5641975"/>
          <p14:tracePt t="152399" x="2719388" y="5641975"/>
          <p14:tracePt t="152416" x="2727325" y="5641975"/>
          <p14:tracePt t="152433" x="2735263" y="5641975"/>
          <p14:tracePt t="152638" x="2744788" y="5651500"/>
          <p14:tracePt t="153486" x="2744788" y="5659438"/>
          <p14:tracePt t="153493" x="2744788" y="5668963"/>
          <p14:tracePt t="153517" x="2727325" y="5668963"/>
          <p14:tracePt t="153541" x="2693988" y="5676900"/>
          <p14:tracePt t="153549" x="2693988" y="5684838"/>
          <p14:tracePt t="153556" x="2676525" y="5684838"/>
          <p14:tracePt t="153566" x="2651125" y="5702300"/>
          <p14:tracePt t="153583" x="2625725" y="5710238"/>
          <p14:tracePt t="153599" x="2616200" y="5719763"/>
          <p14:tracePt t="153615" x="2600325" y="5719763"/>
          <p14:tracePt t="153678" x="2582863" y="5735638"/>
          <p14:tracePt t="153702" x="2582863" y="5745163"/>
          <p14:tracePt t="153949" x="2582863" y="5735638"/>
          <p14:tracePt t="154229" x="2582863" y="5727700"/>
          <p14:tracePt t="154237" x="2582863" y="5719763"/>
          <p14:tracePt t="154248" x="2574925" y="5719763"/>
          <p14:tracePt t="154265" x="2574925" y="5694363"/>
          <p14:tracePt t="154281" x="2574925" y="5591175"/>
          <p14:tracePt t="154298" x="2574925" y="5514975"/>
          <p14:tracePt t="154302" x="2574925" y="5507038"/>
          <p14:tracePt t="154314" x="2574925" y="5497513"/>
          <p14:tracePt t="154335" x="2574925" y="5489575"/>
          <p14:tracePt t="154774" x="2565400" y="5489575"/>
          <p14:tracePt t="154781" x="2557463" y="5497513"/>
          <p14:tracePt t="154797" x="2532063" y="5507038"/>
          <p14:tracePt t="154804" x="2497138" y="5514975"/>
          <p14:tracePt t="154813" x="2471738" y="5514975"/>
          <p14:tracePt t="154829" x="2405063" y="5514975"/>
          <p14:tracePt t="154846" x="2327275" y="5514975"/>
          <p14:tracePt t="154863" x="2260600" y="5524500"/>
          <p14:tracePt t="154880" x="2208213" y="5540375"/>
          <p14:tracePt t="154896" x="2182813" y="5540375"/>
          <p14:tracePt t="154913" x="2166938" y="5540375"/>
          <p14:tracePt t="154930" x="2149475" y="5540375"/>
          <p14:tracePt t="154948" x="2116138" y="5540375"/>
          <p14:tracePt t="154964" x="2090738" y="5540375"/>
          <p14:tracePt t="154989" x="2065338" y="5540375"/>
          <p14:tracePt t="154999" x="2055813" y="5540375"/>
          <p14:tracePt t="155016" x="2047875" y="5540375"/>
          <p14:tracePt t="155031" x="2030413" y="5540375"/>
          <p14:tracePt t="155053" x="2005013" y="5549900"/>
          <p14:tracePt t="155069" x="1997075" y="5549900"/>
          <p14:tracePt t="155085" x="1987550" y="5549900"/>
          <p14:tracePt t="155100" x="1962150" y="5557838"/>
          <p14:tracePt t="155116" x="1954213" y="5557838"/>
          <p14:tracePt t="155131" x="1954213" y="5565775"/>
          <p14:tracePt t="155132" x="1936750" y="5565775"/>
          <p14:tracePt t="155146" x="1928813" y="5565775"/>
          <p14:tracePt t="155163" x="1920875" y="5565775"/>
          <p14:tracePt t="155318" x="1911350" y="5575300"/>
          <p14:tracePt t="155326" x="1903413" y="5583238"/>
          <p14:tracePt t="155332" x="1893888" y="5583238"/>
          <p14:tracePt t="155374" x="1885950" y="5591175"/>
          <p14:tracePt t="156046" x="1885950" y="5600700"/>
          <p14:tracePt t="156053" x="1885950" y="5608638"/>
          <p14:tracePt t="156198" x="1885950" y="5616575"/>
          <p14:tracePt t="156222" x="1885950" y="5634038"/>
          <p14:tracePt t="156302" x="1885950" y="5641975"/>
          <p14:tracePt t="156510" x="1885950" y="5651500"/>
          <p14:tracePt t="156517" x="1903413" y="5659438"/>
          <p14:tracePt t="156541" x="1911350" y="5668963"/>
          <p14:tracePt t="156548" x="1920875" y="5668963"/>
          <p14:tracePt t="156565" x="1928813" y="5676900"/>
          <p14:tracePt t="156581" x="1936750" y="5684838"/>
          <p14:tracePt t="156599" x="1954213" y="5684838"/>
          <p14:tracePt t="156614" x="1962150" y="5684838"/>
          <p14:tracePt t="156632" x="1971675" y="5684838"/>
          <p14:tracePt t="156647" x="1979613" y="5684838"/>
          <p14:tracePt t="156663" x="1987550" y="5684838"/>
          <p14:tracePt t="156679" x="1997075" y="5684838"/>
          <p14:tracePt t="156697" x="2005013" y="5702300"/>
          <p14:tracePt t="156733" x="2012950" y="5702300"/>
          <p14:tracePt t="156774" x="2022475" y="5702300"/>
          <p14:tracePt t="156793" x="2030413" y="5702300"/>
          <p14:tracePt t="156798" x="2047875" y="5702300"/>
          <p14:tracePt t="156821" x="2055813" y="5702300"/>
          <p14:tracePt t="156836" x="2065338" y="5702300"/>
          <p14:tracePt t="156846" x="2065338" y="5710238"/>
          <p14:tracePt t="156918" x="2073275" y="5710238"/>
          <p14:tracePt t="156942" x="2081213" y="5710238"/>
          <p14:tracePt t="156958" x="2090738" y="5710238"/>
          <p14:tracePt t="156974" x="2106613" y="5710238"/>
          <p14:tracePt t="156981" x="2116138" y="5710238"/>
          <p14:tracePt t="156998" x="2116138" y="5719763"/>
          <p14:tracePt t="157014" x="2149475" y="5719763"/>
          <p14:tracePt t="157031" x="2174875" y="5719763"/>
          <p14:tracePt t="157048" x="2200275" y="5727700"/>
          <p14:tracePt t="157063" x="2293938" y="5745163"/>
          <p14:tracePt t="157079" x="2379663" y="5753100"/>
          <p14:tracePt t="157097" x="2497138" y="5788025"/>
          <p14:tracePt t="157113" x="2641600" y="5795963"/>
          <p14:tracePt t="157116" x="2727325" y="5803900"/>
          <p14:tracePt t="157130" x="2786063" y="5813425"/>
          <p14:tracePt t="157147" x="2897188" y="5838825"/>
          <p14:tracePt t="157150" x="2914650" y="5838825"/>
          <p14:tracePt t="157163" x="2947988" y="5838825"/>
          <p14:tracePt t="157181" x="3016250" y="5838825"/>
          <p14:tracePt t="157183" x="3059113" y="5838825"/>
          <p14:tracePt t="157197" x="3067050" y="5838825"/>
          <p14:tracePt t="157199" x="3092450" y="5838825"/>
          <p14:tracePt t="157215" x="3109913" y="5838825"/>
          <p14:tracePt t="157229" x="3135313" y="5838825"/>
          <p14:tracePt t="157248" x="3160713" y="5838825"/>
          <p14:tracePt t="157264" x="3168650" y="5838825"/>
          <p14:tracePt t="157279" x="3194050" y="5838825"/>
          <p14:tracePt t="157297" x="3219450" y="5838825"/>
          <p14:tracePt t="157313" x="3244850" y="5838825"/>
          <p14:tracePt t="157333" x="3313113" y="5838825"/>
          <p14:tracePt t="157347" x="3330575" y="5838825"/>
          <p14:tracePt t="157349" x="3348038" y="5838825"/>
          <p14:tracePt t="157364" x="3373438" y="5838825"/>
          <p14:tracePt t="157367" x="3381375" y="5838825"/>
          <p14:tracePt t="157381" x="3406775" y="5838825"/>
          <p14:tracePt t="157383" x="3414713" y="5838825"/>
          <p14:tracePt t="157397" x="3457575" y="5838825"/>
          <p14:tracePt t="157413" x="3482975" y="5838825"/>
          <p14:tracePt t="157416" x="3500438" y="5838825"/>
          <p14:tracePt t="157429" x="3525838" y="5838825"/>
          <p14:tracePt t="157446" x="3576638" y="5838825"/>
          <p14:tracePt t="157463" x="3611563" y="5838825"/>
          <p14:tracePt t="157482" x="3636963" y="5838825"/>
          <p14:tracePt t="157496" x="3644900" y="5838825"/>
          <p14:tracePt t="157512" x="3662363" y="5838825"/>
          <p14:tracePt t="157531" x="3670300" y="5838825"/>
          <p14:tracePt t="157533" x="3678238" y="5838825"/>
          <p14:tracePt t="157566" x="3687763" y="5838825"/>
          <p14:tracePt t="158399" x="3695700" y="5838825"/>
          <p14:tracePt t="158406" x="3703638" y="5838825"/>
          <p14:tracePt t="158420" x="3721100" y="5838825"/>
          <p14:tracePt t="158437" x="3729038" y="5838825"/>
          <p14:tracePt t="158445" x="3729038" y="5829300"/>
          <p14:tracePt t="158463" x="3738563" y="5829300"/>
          <p14:tracePt t="158480" x="3756025" y="5821363"/>
          <p14:tracePt t="158495" x="3771900" y="5821363"/>
          <p14:tracePt t="158512" x="3797300" y="5813425"/>
          <p14:tracePt t="158529" x="3822700" y="5803900"/>
          <p14:tracePt t="158546" x="3848100" y="5788025"/>
          <p14:tracePt t="158549" x="3900488" y="5770563"/>
          <p14:tracePt t="158562" x="3959225" y="5761038"/>
          <p14:tracePt t="158565" x="4027488" y="5753100"/>
          <p14:tracePt t="158578" x="4111625" y="5745163"/>
          <p14:tracePt t="158598" x="4332288" y="5745163"/>
          <p14:tracePt t="158613" x="4359275" y="5745163"/>
          <p14:tracePt t="158615" x="4375150" y="5745163"/>
          <p14:tracePt t="158631" x="4400550" y="5735638"/>
          <p14:tracePt t="158646" x="4410075" y="5727700"/>
          <p14:tracePt t="158662" x="4425950" y="5719763"/>
          <p14:tracePt t="158679" x="4451350" y="5719763"/>
          <p14:tracePt t="158696" x="4503738" y="5694363"/>
          <p14:tracePt t="158713" x="4570413" y="5676900"/>
          <p14:tracePt t="158729" x="4621213" y="5668963"/>
          <p14:tracePt t="158746" x="4656138" y="5651500"/>
          <p14:tracePt t="158749" x="4656138" y="5641975"/>
          <p14:tracePt t="158763" x="4673600" y="5641975"/>
          <p14:tracePt t="158781" x="4714875" y="5634038"/>
          <p14:tracePt t="158797" x="4740275" y="5634038"/>
          <p14:tracePt t="158799" x="4765675" y="5634038"/>
          <p14:tracePt t="158814" x="4775200" y="5634038"/>
          <p14:tracePt t="158816" x="4808538" y="5626100"/>
          <p14:tracePt t="158831" x="4833938" y="5616575"/>
          <p14:tracePt t="158847" x="4868863" y="5608638"/>
          <p14:tracePt t="158863" x="4884738" y="5600700"/>
          <p14:tracePt t="158885" x="4894263" y="5600700"/>
          <p14:tracePt t="159693" x="4910138" y="5600700"/>
          <p14:tracePt t="159701" x="4919663" y="5600700"/>
          <p14:tracePt t="159750" x="4935538" y="5600700"/>
          <p14:tracePt t="159765" x="4945063" y="5600700"/>
          <p14:tracePt t="159789" x="4970463" y="5608638"/>
          <p14:tracePt t="159797" x="4978400" y="5608638"/>
          <p14:tracePt t="159805" x="4987925" y="5608638"/>
          <p14:tracePt t="159813" x="5003800" y="5608638"/>
          <p14:tracePt t="159831" x="5021263" y="5608638"/>
          <p14:tracePt t="159853" x="5029200" y="5616575"/>
          <p14:tracePt t="159869" x="5046663" y="5616575"/>
          <p14:tracePt t="159879" x="5054600" y="5616575"/>
          <p14:tracePt t="159896" x="5072063" y="5616575"/>
          <p14:tracePt t="159912" x="5080000" y="5616575"/>
          <p14:tracePt t="159929" x="5097463" y="5616575"/>
          <p14:tracePt t="159946" x="5106988" y="5616575"/>
          <p14:tracePt t="159962" x="5114925" y="5616575"/>
          <p14:tracePt t="159985" x="5140325" y="5616575"/>
          <p14:tracePt t="159990" x="5148263" y="5616575"/>
          <p14:tracePt t="160005" x="5157788" y="5616575"/>
          <p14:tracePt t="160013" x="5165725" y="5616575"/>
          <p14:tracePt t="160030" x="5173663" y="5616575"/>
          <p14:tracePt t="160048" x="5191125" y="5616575"/>
          <p14:tracePt t="160063" x="5199063" y="5616575"/>
          <p14:tracePt t="160079" x="5208588" y="5616575"/>
          <p14:tracePt t="160097" x="5224463" y="5616575"/>
          <p14:tracePt t="160111" x="5267325" y="5616575"/>
          <p14:tracePt t="160129" x="5310188" y="5616575"/>
          <p14:tracePt t="160145" x="5353050" y="5616575"/>
          <p14:tracePt t="160162" x="5411788" y="5616575"/>
          <p14:tracePt t="160165" x="5421313" y="5616575"/>
          <p14:tracePt t="160179" x="5446713" y="5616575"/>
          <p14:tracePt t="160197" x="5487988" y="5616575"/>
          <p14:tracePt t="160214" x="5513388" y="5616575"/>
          <p14:tracePt t="160237" x="5522913" y="5616575"/>
          <p14:tracePt t="160246" x="5530850" y="5616575"/>
          <p14:tracePt t="160269" x="5556250" y="5616575"/>
          <p14:tracePt t="160270" x="5565775" y="5616575"/>
          <p14:tracePt t="160280" x="5573713" y="5608638"/>
          <p14:tracePt t="160295" x="5591175" y="5600700"/>
          <p14:tracePt t="160312" x="5616575" y="5591175"/>
          <p14:tracePt t="160328" x="5632450" y="5575300"/>
          <p14:tracePt t="160346" x="5641975" y="5565775"/>
          <p14:tracePt t="160348" x="5657850" y="5557838"/>
          <p14:tracePt t="160362" x="5667375" y="5549900"/>
          <p14:tracePt t="160379" x="5667375" y="5532438"/>
          <p14:tracePt t="160382" x="5683250" y="5524500"/>
          <p14:tracePt t="160395" x="5692775" y="5507038"/>
          <p14:tracePt t="160413" x="5700713" y="5489575"/>
          <p14:tracePt t="160415" x="5700713" y="5481638"/>
          <p14:tracePt t="160430" x="5700713" y="5464175"/>
          <p14:tracePt t="160432" x="5700713" y="5456238"/>
          <p14:tracePt t="160447" x="5700713" y="5438775"/>
          <p14:tracePt t="160464" x="5708650" y="5405438"/>
          <p14:tracePt t="160482" x="5718175" y="5387975"/>
          <p14:tracePt t="160485" x="5718175" y="5380038"/>
          <p14:tracePt t="160494" x="5718175" y="5370513"/>
          <p14:tracePt t="160511" x="5718175" y="5353050"/>
          <p14:tracePt t="160528" x="5726113" y="5327650"/>
          <p14:tracePt t="160549" x="5726113" y="5319713"/>
          <p14:tracePt t="160573" x="5726113" y="5311775"/>
          <p14:tracePt t="160598" x="5726113" y="5302250"/>
          <p14:tracePt t="160614" x="5726113" y="5294313"/>
          <p14:tracePt t="160621" x="5726113" y="5286375"/>
          <p14:tracePt t="160648" x="5726113" y="5276850"/>
          <p14:tracePt t="160718" x="5726113" y="5251450"/>
          <p14:tracePt t="160728" x="5718175" y="5251450"/>
          <p14:tracePt t="160745" x="5718175" y="5243513"/>
          <p14:tracePt t="160749" x="5708650" y="5235575"/>
          <p14:tracePt t="160760" x="5700713" y="5235575"/>
          <p14:tracePt t="160778" x="5683250" y="5218113"/>
          <p14:tracePt t="160797" x="5667375" y="5208588"/>
          <p14:tracePt t="160812" x="5657850" y="5208588"/>
          <p14:tracePt t="160814" x="5649913" y="5200650"/>
          <p14:tracePt t="160829" x="5641975" y="5192713"/>
          <p14:tracePt t="160847" x="5632450" y="5183188"/>
          <p14:tracePt t="160862" x="5616575" y="5183188"/>
          <p14:tracePt t="160878" x="5591175" y="5175250"/>
          <p14:tracePt t="160895" x="5565775" y="5175250"/>
          <p14:tracePt t="160912" x="5487988" y="5141913"/>
          <p14:tracePt t="160928" x="5327650" y="5091113"/>
          <p14:tracePt t="160945" x="5191125" y="5048250"/>
          <p14:tracePt t="160962" x="5122863" y="5022850"/>
          <p14:tracePt t="160981" x="5064125" y="4997450"/>
          <p14:tracePt t="160994" x="5046663" y="4997450"/>
          <p14:tracePt t="161013" x="5038725" y="4987925"/>
          <p14:tracePt t="161047" x="5029200" y="4987925"/>
          <p14:tracePt t="161071" x="5021263" y="4987925"/>
          <p14:tracePt t="161084" x="5013325" y="4987925"/>
          <p14:tracePt t="164014" x="5003800" y="4987925"/>
          <p14:tracePt t="164022" x="4987925" y="4987925"/>
          <p14:tracePt t="164030" x="4970463" y="4987925"/>
          <p14:tracePt t="164045" x="4927600" y="4987925"/>
          <p14:tracePt t="164061" x="4868863" y="5005388"/>
          <p14:tracePt t="164077" x="4859338" y="5022850"/>
          <p14:tracePt t="164080" x="4833938" y="5022850"/>
          <p14:tracePt t="164094" x="4818063" y="5030788"/>
          <p14:tracePt t="164096" x="4800600" y="5048250"/>
          <p14:tracePt t="164111" x="4791075" y="5048250"/>
          <p14:tracePt t="164127" x="4783138" y="5056188"/>
          <p14:tracePt t="164534" x="4765675" y="5056188"/>
          <p14:tracePt t="164543" x="4757738" y="5056188"/>
          <p14:tracePt t="164549" x="4749800" y="5056188"/>
          <p14:tracePt t="164559" x="4740275" y="5056188"/>
          <p14:tracePt t="164577" x="4724400" y="5064125"/>
          <p14:tracePt t="164580" x="4699000" y="5073650"/>
          <p14:tracePt t="164592" x="4689475" y="5081588"/>
          <p14:tracePt t="164610" x="4681538" y="5081588"/>
          <p14:tracePt t="164730" x="4656138" y="5091113"/>
          <p14:tracePt t="164734" x="4646613" y="5091113"/>
          <p14:tracePt t="164742" x="4630738" y="5091113"/>
          <p14:tracePt t="164758" x="4605338" y="5106988"/>
          <p14:tracePt t="164775" x="4587875" y="5106988"/>
          <p14:tracePt t="164794" x="4579938" y="5106988"/>
          <p14:tracePt t="164820" x="4562475" y="5106988"/>
          <p14:tracePt t="164836" x="4562475" y="5116513"/>
          <p14:tracePt t="164852" x="4545013" y="5116513"/>
          <p14:tracePt t="164869" x="4537075" y="5116513"/>
          <p14:tracePt t="164877" x="4529138" y="5116513"/>
          <p14:tracePt t="164892" x="4519613" y="5116513"/>
          <p14:tracePt t="164909" x="4511675" y="5116513"/>
          <p14:tracePt t="164910" x="4503738" y="5116513"/>
          <p14:tracePt t="164925" x="4494213" y="5124450"/>
          <p14:tracePt t="165060" x="4486275" y="5124450"/>
          <p14:tracePt t="165084" x="4468813" y="5124450"/>
          <p14:tracePt t="165109" x="4460875" y="5132388"/>
          <p14:tracePt t="165116" x="4451350" y="5141913"/>
          <p14:tracePt t="165149" x="4443413" y="5141913"/>
          <p14:tracePt t="165164" x="4435475" y="5141913"/>
          <p14:tracePt t="165189" x="4425950" y="5141913"/>
          <p14:tracePt t="165278" x="4418013" y="5141913"/>
          <p14:tracePt t="165298" x="4410075" y="5141913"/>
          <p14:tracePt t="165301" x="4392613" y="5149850"/>
          <p14:tracePt t="165541" x="4375150" y="5157788"/>
          <p14:tracePt t="165549" x="4367213" y="5167313"/>
          <p14:tracePt t="165560" x="4359275" y="5167313"/>
          <p14:tracePt t="165581" x="4349750" y="5167313"/>
          <p14:tracePt t="165596" x="4349750" y="5175250"/>
          <p14:tracePt t="165620" x="4341813" y="5175250"/>
          <p14:tracePt t="165646" x="4332288" y="5183188"/>
          <p14:tracePt t="165669" x="4324350" y="5192713"/>
          <p14:tracePt t="165684" x="4306888" y="5192713"/>
          <p14:tracePt t="165701" x="4298950" y="5200650"/>
          <p14:tracePt t="165717" x="4291013" y="5208588"/>
          <p14:tracePt t="165870" x="4281488" y="5218113"/>
          <p14:tracePt t="165878" x="4265613" y="5218113"/>
          <p14:tracePt t="165893" x="4256088" y="5218113"/>
          <p14:tracePt t="165894" x="4248150" y="5235575"/>
          <p14:tracePt t="165909" x="4240213" y="5235575"/>
          <p14:tracePt t="165912" x="4230688" y="5243513"/>
          <p14:tracePt t="165928" x="4222750" y="5243513"/>
          <p14:tracePt t="165942" x="4205288" y="5251450"/>
          <p14:tracePt t="165959" x="4197350" y="5268913"/>
          <p14:tracePt t="166414" x="4179888" y="5268913"/>
          <p14:tracePt t="166421" x="4162425" y="5276850"/>
          <p14:tracePt t="166428" x="4121150" y="5276850"/>
          <p14:tracePt t="166443" x="4095750" y="5276850"/>
          <p14:tracePt t="166446" x="4078288" y="5276850"/>
          <p14:tracePt t="166458" x="4044950" y="5276850"/>
          <p14:tracePt t="166477" x="3984625" y="5276850"/>
          <p14:tracePt t="166493" x="3976688" y="5276850"/>
          <p14:tracePt t="166495" x="3951288" y="5276850"/>
          <p14:tracePt t="166510" x="3933825" y="5276850"/>
          <p14:tracePt t="166526" x="3916363" y="5276850"/>
          <p14:tracePt t="166545" x="3883025" y="5276850"/>
          <p14:tracePt t="166559" x="3848100" y="5276850"/>
          <p14:tracePt t="166576" x="3797300" y="5268913"/>
          <p14:tracePt t="166595" x="3746500" y="5260975"/>
          <p14:tracePt t="166598" x="3729038" y="5260975"/>
          <p14:tracePt t="166609" x="3713163" y="5260975"/>
          <p14:tracePt t="166625" x="3695700" y="5260975"/>
          <p14:tracePt t="166645" x="3687763" y="5260975"/>
          <p14:tracePt t="166661" x="3678238" y="5260975"/>
          <p14:tracePt t="166711" x="3670300" y="5260975"/>
          <p14:tracePt t="166717" x="3662363" y="5260975"/>
          <p14:tracePt t="166727" x="3652838" y="5260975"/>
          <p14:tracePt t="166750" x="3636963" y="5260975"/>
          <p14:tracePt t="166765" x="3627438" y="5260975"/>
          <p14:tracePt t="166781" x="3619500" y="5260975"/>
          <p14:tracePt t="166797" x="3602038" y="5260975"/>
          <p14:tracePt t="170927" x="3594100" y="5260975"/>
          <p14:tracePt t="170937" x="3568700" y="5260975"/>
          <p14:tracePt t="170942" x="3559175" y="5260975"/>
          <p14:tracePt t="171422" x="3551238" y="5260975"/>
          <p14:tracePt t="171430" x="3533775" y="5260975"/>
          <p14:tracePt t="171441" x="3525838" y="5260975"/>
          <p14:tracePt t="171459" x="3517900" y="5260975"/>
          <p14:tracePt t="171942" x="3500438" y="5260975"/>
          <p14:tracePt t="171949" x="3500438" y="5268913"/>
          <p14:tracePt t="171965" x="3492500" y="5268913"/>
          <p14:tracePt t="171981" x="3482975" y="5276850"/>
          <p14:tracePt t="172381" x="3467100" y="5276850"/>
          <p14:tracePt t="172391" x="3432175" y="5276850"/>
          <p14:tracePt t="172396" x="3424238" y="5276850"/>
          <p14:tracePt t="172412" x="3414713" y="5276850"/>
          <p14:tracePt t="172422" x="3398838" y="5276850"/>
          <p14:tracePt t="172439" x="3381375" y="5276850"/>
          <p14:tracePt t="172458" x="3363913" y="5276850"/>
          <p14:tracePt t="172460" x="3348038" y="5276850"/>
          <p14:tracePt t="172473" x="3338513" y="5276850"/>
          <p14:tracePt t="172490" x="3322638" y="5276850"/>
          <p14:tracePt t="172506" x="3297238" y="5276850"/>
          <p14:tracePt t="172525" x="3254375" y="5276850"/>
          <p14:tracePt t="172544" x="3194050" y="5276850"/>
          <p14:tracePt t="172558" x="3178175" y="5276850"/>
          <p14:tracePt t="172575" x="3127375" y="5276850"/>
          <p14:tracePt t="172590" x="3109913" y="5276850"/>
          <p14:tracePt t="172591" x="3084513" y="5286375"/>
          <p14:tracePt t="172606" x="3049588" y="5286375"/>
          <p14:tracePt t="172623" x="3016250" y="5302250"/>
          <p14:tracePt t="172640" x="2955925" y="5311775"/>
          <p14:tracePt t="172656" x="2889250" y="5337175"/>
          <p14:tracePt t="172673" x="2760663" y="5370513"/>
          <p14:tracePt t="172690" x="2625725" y="5413375"/>
          <p14:tracePt t="172693" x="2574925" y="5421313"/>
          <p14:tracePt t="172706" x="2514600" y="5446713"/>
          <p14:tracePt t="172712" x="2455863" y="5456238"/>
          <p14:tracePt t="172722" x="2420938" y="5464175"/>
          <p14:tracePt t="172741" x="2293938" y="5507038"/>
          <p14:tracePt t="172757" x="2260600" y="5540375"/>
          <p14:tracePt t="172759" x="2235200" y="5540375"/>
          <p14:tracePt t="172773" x="2208213" y="5549900"/>
          <p14:tracePt t="172776" x="2182813" y="5557838"/>
          <p14:tracePt t="172791" x="2124075" y="5583238"/>
          <p14:tracePt t="172798" x="2098675" y="5591175"/>
          <p14:tracePt t="172805" x="2081213" y="5600700"/>
          <p14:tracePt t="172824" x="2012950" y="5626100"/>
          <p14:tracePt t="172839" x="1946275" y="5659438"/>
          <p14:tracePt t="172857" x="1878013" y="5684838"/>
          <p14:tracePt t="172872" x="1817688" y="5702300"/>
          <p14:tracePt t="172890" x="1792288" y="5710238"/>
          <p14:tracePt t="172907" x="1758950" y="5727700"/>
          <p14:tracePt t="172909" x="1724025" y="5745163"/>
          <p14:tracePt t="172922" x="1698625" y="5753100"/>
          <p14:tracePt t="172941" x="1597025" y="5803900"/>
          <p14:tracePt t="172957" x="1538288" y="5829300"/>
          <p14:tracePt t="172973" x="1520825" y="5838825"/>
          <p14:tracePt t="172975" x="1503363" y="5846763"/>
          <p14:tracePt t="172990" x="1477963" y="5854700"/>
          <p14:tracePt t="172992" x="1470025" y="5864225"/>
          <p14:tracePt t="173007" x="1462088" y="5872163"/>
          <p14:tracePt t="173022" x="1452563" y="5872163"/>
          <p14:tracePt t="173042" x="1444625" y="5880100"/>
          <p14:tracePt t="173045" x="1427163" y="5889625"/>
          <p14:tracePt t="173070" x="1419225" y="5897563"/>
          <p14:tracePt t="173134" x="1409700" y="5905500"/>
          <p14:tracePt t="173150" x="1401763" y="5915025"/>
          <p14:tracePt t="173181" x="1401763" y="5922963"/>
          <p14:tracePt t="173207" x="1401763" y="5932488"/>
          <p14:tracePt t="173214" x="1401763" y="5940425"/>
          <p14:tracePt t="173236" x="1393825" y="5957888"/>
          <p14:tracePt t="173244" x="1384300" y="5965825"/>
          <p14:tracePt t="173286" x="1384300" y="5983288"/>
          <p14:tracePt t="173293" x="1384300" y="5991225"/>
          <p14:tracePt t="173308" x="1384300" y="5999163"/>
          <p14:tracePt t="173326" x="1384300" y="6016625"/>
          <p14:tracePt t="173342" x="1384300" y="6024563"/>
          <p14:tracePt t="173414" x="1384300" y="6034088"/>
          <p14:tracePt t="173430" x="1393825" y="6042025"/>
          <p14:tracePt t="173444" x="1393825" y="6049963"/>
          <p14:tracePt t="173453" x="1401763" y="6059488"/>
          <p14:tracePt t="173461" x="1409700" y="6059488"/>
          <p14:tracePt t="173472" x="1419225" y="6067425"/>
          <p14:tracePt t="173489" x="1435100" y="6067425"/>
          <p14:tracePt t="173505" x="1444625" y="6076950"/>
          <p14:tracePt t="173522" x="1462088" y="6092825"/>
          <p14:tracePt t="173548" x="1495425" y="6118225"/>
          <p14:tracePt t="173550" x="1503363" y="6127750"/>
          <p14:tracePt t="173557" x="1528763" y="6143625"/>
          <p14:tracePt t="173573" x="1563688" y="6161088"/>
          <p14:tracePt t="173590" x="1571625" y="6169025"/>
          <p14:tracePt t="173606" x="1597025" y="6194425"/>
          <p14:tracePt t="173622" x="1639888" y="6211888"/>
          <p14:tracePt t="173639" x="1657350" y="6221413"/>
          <p14:tracePt t="173656" x="1665288" y="6229350"/>
          <p14:tracePt t="173671" x="1665288" y="6237288"/>
          <p14:tracePt t="173688" x="1690688" y="6237288"/>
          <p14:tracePt t="173705" x="1724025" y="6237288"/>
          <p14:tracePt t="173721" x="1741488" y="6254750"/>
          <p14:tracePt t="173738" x="1749425" y="6254750"/>
          <p14:tracePt t="173755" x="1766888" y="6262688"/>
          <p14:tracePt t="173772" x="1809750" y="6272213"/>
          <p14:tracePt t="173773" x="1827213" y="6272213"/>
          <p14:tracePt t="173788" x="1835150" y="6272213"/>
          <p14:tracePt t="173789" x="1843088" y="6272213"/>
          <p14:tracePt t="173805" x="1860550" y="6280150"/>
          <p14:tracePt t="173824" x="1868488" y="6288088"/>
          <p14:tracePt t="173861" x="1878013" y="6288088"/>
          <p14:tracePt t="173868" x="1885950" y="6288088"/>
          <p14:tracePt t="173876" x="1893888" y="6288088"/>
          <p14:tracePt t="173889" x="1903413" y="6288088"/>
          <p14:tracePt t="173905" x="1928813" y="6288088"/>
          <p14:tracePt t="173921" x="1936750" y="6288088"/>
          <p14:tracePt t="173938" x="1962150" y="6288088"/>
          <p14:tracePt t="173955" x="1979613" y="6288088"/>
          <p14:tracePt t="173971" x="1997075" y="6288088"/>
          <p14:tracePt t="173988" x="2005013" y="6288088"/>
          <p14:tracePt t="173989" x="2012950" y="6288088"/>
          <p14:tracePt t="174005" x="2022475" y="6288088"/>
          <p14:tracePt t="174021" x="2030413" y="6288088"/>
          <p14:tracePt t="174044" x="2047875" y="6297613"/>
          <p14:tracePt t="174060" x="2055813" y="6297613"/>
          <p14:tracePt t="174076" x="2065338" y="6305550"/>
          <p14:tracePt t="174087" x="2081213" y="6305550"/>
          <p14:tracePt t="174110" x="2106613" y="6323013"/>
          <p14:tracePt t="174132" x="2116138" y="6323013"/>
          <p14:tracePt t="174140" x="2124075" y="6323013"/>
          <p14:tracePt t="174155" x="2132013" y="6323013"/>
          <p14:tracePt t="174172" x="2149475" y="6323013"/>
          <p14:tracePt t="174213" x="2157413" y="6323013"/>
          <p14:tracePt t="174244" x="2174875" y="6323013"/>
          <p14:tracePt t="174293" x="2174875" y="6330950"/>
          <p14:tracePt t="174438" x="2157413" y="6330950"/>
          <p14:tracePt t="174446" x="2149475" y="6330950"/>
          <p14:tracePt t="174456" x="2124075" y="6330950"/>
          <p14:tracePt t="174472" x="2106613" y="6330950"/>
          <p14:tracePt t="174489" x="2081213" y="6330950"/>
          <p14:tracePt t="174505" x="2047875" y="6330950"/>
          <p14:tracePt t="174522" x="2005013" y="6330950"/>
          <p14:tracePt t="174540" x="1954213" y="6323013"/>
          <p14:tracePt t="174543" x="1928813" y="6323013"/>
          <p14:tracePt t="174556" x="1903413" y="6323013"/>
          <p14:tracePt t="174557" x="1885950" y="6323013"/>
          <p14:tracePt t="174574" x="1792288" y="6313488"/>
          <p14:tracePt t="174592" x="1758950" y="6313488"/>
          <p14:tracePt t="174608" x="1724025" y="6313488"/>
          <p14:tracePt t="174622" x="1698625" y="6313488"/>
          <p14:tracePt t="174639" x="1665288" y="6313488"/>
          <p14:tracePt t="174656" x="1614488" y="6313488"/>
          <p14:tracePt t="174671" x="1554163" y="6313488"/>
          <p14:tracePt t="174678" x="1546225" y="6313488"/>
          <p14:tracePt t="174688" x="1538288" y="6313488"/>
          <p14:tracePt t="174705" x="1503363" y="6313488"/>
          <p14:tracePt t="174722" x="1477963" y="6313488"/>
          <p14:tracePt t="174725" x="1452563" y="6313488"/>
          <p14:tracePt t="174738" x="1444625" y="6313488"/>
          <p14:tracePt t="174756" x="1376363" y="6313488"/>
          <p14:tracePt t="174774" x="1317625" y="6313488"/>
          <p14:tracePt t="174788" x="1290638" y="6313488"/>
          <p14:tracePt t="174789" x="1257300" y="6305550"/>
          <p14:tracePt t="174804" x="1223963" y="6305550"/>
          <p14:tracePt t="174821" x="1173163" y="6305550"/>
          <p14:tracePt t="174837" x="1104900" y="6297613"/>
          <p14:tracePt t="174854" x="1044575" y="6280150"/>
          <p14:tracePt t="174871" x="968375" y="6280150"/>
          <p14:tracePt t="174887" x="917575" y="6280150"/>
          <p14:tracePt t="174904" x="866775" y="6280150"/>
          <p14:tracePt t="174922" x="831850" y="6280150"/>
          <p14:tracePt t="174938" x="815975" y="6280150"/>
          <p14:tracePt t="174954" x="790575" y="6280150"/>
          <p14:tracePt t="174972" x="765175" y="6280150"/>
          <p14:tracePt t="174973" x="755650" y="6280150"/>
          <p14:tracePt t="174996" x="747713" y="6280150"/>
          <p14:tracePt t="175020" x="739775" y="6280150"/>
          <p14:tracePt t="175197" x="755650" y="6280150"/>
          <p14:tracePt t="175206" x="798513" y="6280150"/>
          <p14:tracePt t="175221" x="841375" y="6280150"/>
          <p14:tracePt t="175237" x="917575" y="6280150"/>
          <p14:tracePt t="175254" x="960438" y="6280150"/>
          <p14:tracePt t="175270" x="1011238" y="6280150"/>
          <p14:tracePt t="175287" x="1044575" y="6272213"/>
          <p14:tracePt t="175304" x="1095375" y="6272213"/>
          <p14:tracePt t="175320" x="1147763" y="6272213"/>
          <p14:tracePt t="175337" x="1198563" y="6272213"/>
          <p14:tracePt t="175354" x="1274763" y="6272213"/>
          <p14:tracePt t="175370" x="1343025" y="6272213"/>
          <p14:tracePt t="175388" x="1427163" y="6272213"/>
          <p14:tracePt t="175404" x="1470025" y="6272213"/>
          <p14:tracePt t="175420" x="1563688" y="6272213"/>
          <p14:tracePt t="175437" x="1597025" y="6272213"/>
          <p14:tracePt t="175454" x="1639888" y="6272213"/>
          <p14:tracePt t="175471" x="1665288" y="6272213"/>
          <p14:tracePt t="175487" x="1682750" y="6272213"/>
          <p14:tracePt t="175503" x="1698625" y="6272213"/>
          <p14:tracePt t="175540" x="1716088" y="6272213"/>
          <p14:tracePt t="176236" x="1716088" y="6262688"/>
          <p14:tracePt t="176260" x="1708150" y="6262688"/>
          <p14:tracePt t="176267" x="1698625" y="6262688"/>
          <p14:tracePt t="176299" x="1690688" y="6262688"/>
          <p14:tracePt t="176308" x="1690688" y="6254750"/>
          <p14:tracePt t="176323" x="1682750" y="6246813"/>
          <p14:tracePt t="176363" x="1673225" y="6237288"/>
          <p14:tracePt t="176438" x="1665288" y="6237288"/>
          <p14:tracePt t="177317" x="1665288" y="6229350"/>
          <p14:tracePt t="177342" x="1665288" y="6221413"/>
          <p14:tracePt t="177356" x="1673225" y="6221413"/>
          <p14:tracePt t="177406" x="1682750" y="6211888"/>
          <p14:tracePt t="177446" x="1682750" y="6203950"/>
          <p14:tracePt t="177456" x="1682750" y="6194425"/>
          <p14:tracePt t="177461" x="1698625" y="6186488"/>
          <p14:tracePt t="177470" x="1708150" y="6178550"/>
          <p14:tracePt t="177488" x="1724025" y="6161088"/>
          <p14:tracePt t="177505" x="1741488" y="6127750"/>
          <p14:tracePt t="177510" x="1741488" y="6118225"/>
          <p14:tracePt t="177527" x="1766888" y="6092825"/>
          <p14:tracePt t="177541" x="1766888" y="6084888"/>
          <p14:tracePt t="177554" x="1776413" y="6076950"/>
          <p14:tracePt t="177574" x="1776413" y="6067425"/>
          <p14:tracePt t="177589" x="1776413" y="6059488"/>
          <p14:tracePt t="177606" x="1776413" y="6049963"/>
          <p14:tracePt t="177622" x="1784350" y="6016625"/>
          <p14:tracePt t="177638" x="1792288" y="6008688"/>
          <p14:tracePt t="177641" x="1801813" y="5983288"/>
          <p14:tracePt t="177644" x="1801813" y="5973763"/>
          <p14:tracePt t="177655" x="1809750" y="5957888"/>
          <p14:tracePt t="177671" x="1817688" y="5932488"/>
          <p14:tracePt t="177688" x="1827213" y="5905500"/>
          <p14:tracePt t="177704" x="1835150" y="5889625"/>
          <p14:tracePt t="177721" x="1843088" y="5872163"/>
          <p14:tracePt t="177738" x="1860550" y="5846763"/>
          <p14:tracePt t="177754" x="1868488" y="5838825"/>
          <p14:tracePt t="177772" x="1885950" y="5795963"/>
          <p14:tracePt t="177775" x="1903413" y="5778500"/>
          <p14:tracePt t="177787" x="1911350" y="5745163"/>
          <p14:tracePt t="177806" x="1928813" y="5719763"/>
          <p14:tracePt t="177821" x="1936750" y="5710238"/>
          <p14:tracePt t="177839" x="1946275" y="5694363"/>
          <p14:tracePt t="177872" x="1954213" y="5676900"/>
          <p14:tracePt t="177886" x="1954213" y="5668963"/>
          <p14:tracePt t="177894" x="1962150" y="5659438"/>
          <p14:tracePt t="178388" x="1962150" y="5651500"/>
          <p14:tracePt t="178412" x="1946275" y="5651500"/>
          <p14:tracePt t="178444" x="1936750" y="5651500"/>
          <p14:tracePt t="178460" x="1928813" y="5659438"/>
          <p14:tracePt t="178468" x="1920875" y="5659438"/>
          <p14:tracePt t="178476" x="1920875" y="5668963"/>
          <p14:tracePt t="178486" x="1911350" y="5684838"/>
          <p14:tracePt t="178503" x="1903413" y="5702300"/>
          <p14:tracePt t="178520" x="1903413" y="5719763"/>
          <p14:tracePt t="178537" x="1903413" y="5735638"/>
          <p14:tracePt t="178554" x="1903413" y="5753100"/>
          <p14:tracePt t="178557" x="1903413" y="5761038"/>
          <p14:tracePt t="178572" x="1903413" y="5770563"/>
          <p14:tracePt t="178587" x="1903413" y="5788025"/>
          <p14:tracePt t="178606" x="1903413" y="5821363"/>
          <p14:tracePt t="178622" x="1903413" y="5872163"/>
          <p14:tracePt t="178640" x="1903413" y="5915025"/>
          <p14:tracePt t="178662" x="1911350" y="5957888"/>
          <p14:tracePt t="178671" x="1911350" y="5965825"/>
          <p14:tracePt t="178687" x="1911350" y="5973763"/>
          <p14:tracePt t="178704" x="1911350" y="6008688"/>
          <p14:tracePt t="178721" x="1911350" y="6042025"/>
          <p14:tracePt t="178738" x="1920875" y="6084888"/>
          <p14:tracePt t="178754" x="1920875" y="6102350"/>
          <p14:tracePt t="178759" x="1920875" y="6118225"/>
          <p14:tracePt t="178769" x="1920875" y="6127750"/>
          <p14:tracePt t="178788" x="1936750" y="6143625"/>
          <p14:tracePt t="178791" x="1946275" y="6153150"/>
          <p14:tracePt t="178856" x="1954213" y="6161088"/>
          <p14:tracePt t="178874" x="1971675" y="6178550"/>
          <p14:tracePt t="178893" x="1979613" y="6178550"/>
          <p14:tracePt t="178926" x="1987550" y="6186488"/>
          <p14:tracePt t="178957" x="1997075" y="6186488"/>
          <p14:tracePt t="178966" x="1997075" y="6194425"/>
          <p14:tracePt t="179014" x="2005013" y="6203950"/>
          <p14:tracePt t="179072" x="2012950" y="6203950"/>
          <p14:tracePt t="180014" x="2005013" y="6203950"/>
          <p14:tracePt t="181110" x="1997075" y="6203950"/>
          <p14:tracePt t="184814" x="1979613" y="6203950"/>
          <p14:tracePt t="185119" x="1971675" y="6203950"/>
          <p14:tracePt t="185168" x="1954213" y="6194425"/>
          <p14:tracePt t="185254" x="1946275" y="6186488"/>
          <p14:tracePt t="185285" x="1936750" y="6186488"/>
          <p14:tracePt t="185430" x="1928813" y="6178550"/>
          <p14:tracePt t="185444" x="1928813" y="6161088"/>
          <p14:tracePt t="185452" x="1928813" y="6143625"/>
          <p14:tracePt t="208508" x="1928813" y="6118225"/>
          <p14:tracePt t="208521" x="1911350" y="6076950"/>
          <p14:tracePt t="208525" x="1911350" y="5965825"/>
          <p14:tracePt t="208540" x="1911350" y="5880100"/>
          <p14:tracePt t="208559" x="1911350" y="5753100"/>
          <p14:tracePt t="208573" x="1911350" y="5745163"/>
          <p14:tracePt t="209078" x="1928813" y="5745163"/>
          <p14:tracePt t="209086" x="1936750" y="5745163"/>
          <p14:tracePt t="209093" x="1962150" y="5745163"/>
          <p14:tracePt t="209106" x="1971675" y="5761038"/>
          <p14:tracePt t="209123" x="1979613" y="5770563"/>
          <p14:tracePt t="209139" x="2022475" y="5795963"/>
          <p14:tracePt t="209141" x="2047875" y="5803900"/>
          <p14:tracePt t="209157" x="2141538" y="5821363"/>
          <p14:tracePt t="209158" x="2276475" y="5838825"/>
          <p14:tracePt t="209174" x="2379663" y="5846763"/>
          <p14:tracePt t="209177" x="2481263" y="5846763"/>
          <p14:tracePt t="209189" x="2922588" y="5795963"/>
          <p14:tracePt t="209207" x="3756025" y="5676900"/>
          <p14:tracePt t="209223" x="4392613" y="5507038"/>
          <p14:tracePt t="209240" x="5038725" y="5251450"/>
          <p14:tracePt t="209257" x="5718175" y="4878388"/>
          <p14:tracePt t="209274" x="6592888" y="4232275"/>
          <p14:tracePt t="209277" x="6924675" y="3917950"/>
          <p14:tracePt t="209290" x="7153275" y="3646488"/>
          <p14:tracePt t="209306" x="7527925" y="3195638"/>
          <p14:tracePt t="209323" x="8156575" y="2617788"/>
          <p14:tracePt t="209341" x="8929688" y="2166938"/>
          <p14:tracePt t="209359" x="9167813" y="1989138"/>
          <p14:tracePt t="209372" x="9244013" y="1928813"/>
          <p14:tracePt t="209390" x="9312275" y="1878013"/>
          <p14:tracePt t="209393" x="9320213" y="1860550"/>
          <p14:tracePt t="209397" x="9328150" y="1860550"/>
          <p14:tracePt t="209406" x="9345613" y="1827213"/>
          <p14:tracePt t="209423" x="9380538" y="1784350"/>
          <p14:tracePt t="209440" x="9405938" y="1733550"/>
          <p14:tracePt t="209741" x="9388475" y="1776413"/>
          <p14:tracePt t="209748" x="9353550" y="1835150"/>
          <p14:tracePt t="209756" x="9337675" y="1895475"/>
          <p14:tracePt t="209773" x="9328150" y="1928813"/>
          <p14:tracePt t="209775" x="9294813" y="1979613"/>
          <p14:tracePt t="209792" x="9261475" y="2039938"/>
          <p14:tracePt t="209806" x="9201150" y="2090738"/>
          <p14:tracePt t="209823" x="9074150" y="2159000"/>
          <p14:tracePt t="209839" x="8894763" y="2217738"/>
          <p14:tracePt t="209865" x="8547100" y="2303463"/>
          <p14:tracePt t="209874" x="8420100" y="2311400"/>
          <p14:tracePt t="209877" x="8291513" y="2319338"/>
          <p14:tracePt t="209889" x="8156575" y="2336800"/>
          <p14:tracePt t="209907" x="7859713" y="2336800"/>
          <p14:tracePt t="209923" x="7578725" y="2336800"/>
          <p14:tracePt t="209941" x="7178675" y="2336800"/>
          <p14:tracePt t="209957" x="7137400" y="2336800"/>
          <p14:tracePt t="209960" x="7069138" y="2336800"/>
          <p14:tracePt t="209973" x="7018338" y="2328863"/>
          <p14:tracePt t="209975" x="6958013" y="2311400"/>
          <p14:tracePt t="209989" x="6899275" y="2311400"/>
          <p14:tracePt t="209990" x="6838950" y="2293938"/>
          <p14:tracePt t="210005" x="6711950" y="2286000"/>
          <p14:tracePt t="210023" x="6584950" y="2286000"/>
          <p14:tracePt t="210040" x="6372225" y="2286000"/>
          <p14:tracePt t="210059" x="6142038" y="2286000"/>
          <p14:tracePt t="210062" x="6032500" y="2268538"/>
          <p14:tracePt t="210074" x="5913438" y="2260600"/>
          <p14:tracePt t="210077" x="5811838" y="2235200"/>
          <p14:tracePt t="210090" x="5718175" y="2235200"/>
          <p14:tracePt t="210092" x="5616575" y="2235200"/>
          <p14:tracePt t="210106" x="5530850" y="2227263"/>
          <p14:tracePt t="210123" x="5353050" y="2209800"/>
          <p14:tracePt t="210141" x="5054600" y="2209800"/>
          <p14:tracePt t="210157" x="4791075" y="2209800"/>
          <p14:tracePt t="210173" x="4646613" y="2209800"/>
          <p14:tracePt t="210175" x="4494213" y="2209800"/>
          <p14:tracePt t="210189" x="4359275" y="2209800"/>
          <p14:tracePt t="210206" x="4017963" y="2209800"/>
          <p14:tracePt t="210223" x="3857625" y="2227263"/>
          <p14:tracePt t="210239" x="3763963" y="2260600"/>
          <p14:tracePt t="210257" x="3721100" y="2278063"/>
          <p14:tracePt t="210274" x="3678238" y="2286000"/>
          <p14:tracePt t="210290" x="3636963" y="2311400"/>
          <p14:tracePt t="210292" x="3619500" y="2328863"/>
          <p14:tracePt t="210306" x="3594100" y="2354263"/>
          <p14:tracePt t="210326" x="3517900" y="2447925"/>
          <p14:tracePt t="210342" x="3482975" y="2498725"/>
          <p14:tracePt t="210359" x="3457575" y="2557463"/>
          <p14:tracePt t="210376" x="3424238" y="2617788"/>
          <p14:tracePt t="210391" x="3398838" y="2651125"/>
          <p14:tracePt t="210407" x="3398838" y="2660650"/>
          <p14:tracePt t="210423" x="3389313" y="2686050"/>
          <p14:tracePt t="210439" x="3389313" y="2711450"/>
          <p14:tracePt t="210456" x="3389313" y="2744788"/>
          <p14:tracePt t="210473" x="3389313" y="2762250"/>
          <p14:tracePt t="210490" x="3389313" y="2778125"/>
          <p14:tracePt t="210493" x="3389313" y="2787650"/>
          <p14:tracePt t="210505" x="3389313" y="2805113"/>
          <p14:tracePt t="210523" x="3406775" y="2830513"/>
          <p14:tracePt t="210526" x="3406775" y="2838450"/>
          <p14:tracePt t="210542" x="3441700" y="2897188"/>
          <p14:tracePt t="210558" x="3482975" y="2957513"/>
          <p14:tracePt t="210573" x="3517900" y="3000375"/>
          <p14:tracePt t="210590" x="3551238" y="3016250"/>
          <p14:tracePt t="210612" x="3559175" y="3025775"/>
          <p14:tracePt t="210636" x="3559175" y="3033713"/>
          <p14:tracePt t="210661" x="3576638" y="3033713"/>
          <p14:tracePt t="210677" x="3586163" y="3041650"/>
          <p14:tracePt t="210685" x="3594100" y="3051175"/>
          <p14:tracePt t="210692" x="3602038" y="3059113"/>
          <p14:tracePt t="210705" x="3611563" y="3084513"/>
          <p14:tracePt t="210721" x="3627438" y="3109913"/>
          <p14:tracePt t="210739" x="3636963" y="3119438"/>
          <p14:tracePt t="210781" x="3636963" y="3127375"/>
          <p14:tracePt t="210791" x="3652838" y="3127375"/>
          <p14:tracePt t="210797" x="3670300" y="3127375"/>
          <p14:tracePt t="210805" x="3678238" y="3109913"/>
          <p14:tracePt t="210823" x="3619500" y="2914650"/>
          <p14:tracePt t="210840" x="3611563" y="2897188"/>
          <p14:tracePt t="211078" x="3619500" y="2897188"/>
          <p14:tracePt t="211085" x="3627438" y="2897188"/>
          <p14:tracePt t="211158" x="3644900" y="2897188"/>
          <p14:tracePt t="211174" x="3670300" y="2889250"/>
          <p14:tracePt t="211197" x="3678238" y="2889250"/>
          <p14:tracePt t="211223" x="3687763" y="2889250"/>
          <p14:tracePt t="211244" x="3713163" y="2889250"/>
          <p14:tracePt t="211252" x="3721100" y="2889250"/>
          <p14:tracePt t="211260" x="3729038" y="2889250"/>
          <p14:tracePt t="211272" x="3756025" y="2889250"/>
          <p14:tracePt t="211289" x="3781425" y="2889250"/>
          <p14:tracePt t="211292" x="3789363" y="2889250"/>
          <p14:tracePt t="211308" x="3797300" y="2889250"/>
          <p14:tracePt t="211322" x="3814763" y="2889250"/>
          <p14:tracePt t="211339" x="3832225" y="2889250"/>
          <p14:tracePt t="211357" x="3857625" y="2889250"/>
          <p14:tracePt t="211373" x="3890963" y="2889250"/>
          <p14:tracePt t="211391" x="3959225" y="2889250"/>
          <p14:tracePt t="211407" x="4017963" y="2906713"/>
          <p14:tracePt t="211422" x="4044950" y="2906713"/>
          <p14:tracePt t="211440" x="4052888" y="2906713"/>
          <p14:tracePt t="211457" x="4070350" y="2906713"/>
          <p14:tracePt t="211486" x="4086225" y="2906713"/>
          <p14:tracePt t="211493" x="4103688" y="2906713"/>
          <p14:tracePt t="211506" x="4121150" y="2906713"/>
          <p14:tracePt t="211523" x="4154488" y="2906713"/>
          <p14:tracePt t="211526" x="4179888" y="2906713"/>
          <p14:tracePt t="211538" x="4197350" y="2906713"/>
          <p14:tracePt t="211558" x="4265613" y="2914650"/>
          <p14:tracePt t="211574" x="4298950" y="2922588"/>
          <p14:tracePt t="211589" x="4332288" y="2940050"/>
          <p14:tracePt t="211592" x="4359275" y="2949575"/>
          <p14:tracePt t="211605" x="4392613" y="2949575"/>
          <p14:tracePt t="211623" x="4468813" y="2965450"/>
          <p14:tracePt t="211639" x="4519613" y="2965450"/>
          <p14:tracePt t="211656" x="4570413" y="2990850"/>
          <p14:tracePt t="211673" x="4579938" y="2990850"/>
          <p14:tracePt t="211689" x="4605338" y="3000375"/>
          <p14:tracePt t="211706" x="4630738" y="3000375"/>
          <p14:tracePt t="211725" x="4681538" y="3025775"/>
          <p14:tracePt t="211739" x="4724400" y="3033713"/>
          <p14:tracePt t="211761" x="4783138" y="3067050"/>
          <p14:tracePt t="211774" x="4833938" y="3076575"/>
          <p14:tracePt t="211789" x="4851400" y="3094038"/>
          <p14:tracePt t="211792" x="4868863" y="3101975"/>
          <p14:tracePt t="211805" x="4884738" y="3109913"/>
          <p14:tracePt t="211808" x="4894263" y="3109913"/>
          <p14:tracePt t="211823" x="4910138" y="3119438"/>
          <p14:tracePt t="211838" x="4919663" y="3119438"/>
          <p14:tracePt t="211918" x="4935538" y="3127375"/>
          <p14:tracePt t="211975" x="4945063" y="3127375"/>
          <p14:tracePt t="211998" x="4953000" y="3135313"/>
          <p14:tracePt t="212007" x="4953000" y="3144838"/>
          <p14:tracePt t="212013" x="4953000" y="3152775"/>
          <p14:tracePt t="212021" x="4962525" y="3160713"/>
          <p14:tracePt t="212039" x="4970463" y="3170238"/>
          <p14:tracePt t="212077" x="4970463" y="3186113"/>
          <p14:tracePt t="212085" x="4978400" y="3195638"/>
          <p14:tracePt t="212125" x="4978400" y="3203575"/>
          <p14:tracePt t="212133" x="4978400" y="3221038"/>
          <p14:tracePt t="212141" x="4978400" y="3228975"/>
          <p14:tracePt t="212156" x="4978400" y="3238500"/>
          <p14:tracePt t="212157" x="4978400" y="3254375"/>
          <p14:tracePt t="212174" x="4978400" y="3263900"/>
          <p14:tracePt t="212189" x="4987925" y="3279775"/>
          <p14:tracePt t="212366" x="4987925" y="3289300"/>
          <p14:tracePt t="212374" x="4987925" y="3297238"/>
          <p14:tracePt t="212397" x="4987925" y="3305175"/>
          <p14:tracePt t="212414" x="4987925" y="3314700"/>
          <p14:tracePt t="212438" x="4987925" y="3322638"/>
          <p14:tracePt t="212473" x="4987925" y="3330575"/>
          <p14:tracePt t="212487" x="4987925" y="3348038"/>
          <p14:tracePt t="212502" x="4987925" y="3355975"/>
          <p14:tracePt t="212541" x="4987925" y="3365500"/>
          <p14:tracePt t="212598" x="4987925" y="3373438"/>
          <p14:tracePt t="212614" x="4987925" y="3382963"/>
          <p14:tracePt t="212623" x="4987925" y="3390900"/>
          <p14:tracePt t="212629" x="4987925" y="3398838"/>
          <p14:tracePt t="212645" x="4978400" y="3398838"/>
          <p14:tracePt t="212669" x="4978400" y="3408363"/>
          <p14:tracePt t="212718" x="4978400" y="3416300"/>
          <p14:tracePt t="213365" x="4970463" y="3416300"/>
          <p14:tracePt t="213380" x="4945063" y="3424238"/>
          <p14:tracePt t="213389" x="4910138" y="3433763"/>
          <p14:tracePt t="213406" x="4894263" y="3441700"/>
          <p14:tracePt t="213423" x="4884738" y="3449638"/>
          <p14:tracePt t="213437" x="4868863" y="3449638"/>
          <p14:tracePt t="213462" x="4859338" y="3449638"/>
          <p14:tracePt t="213485" x="4859338" y="3459163"/>
          <p14:tracePt t="213493" x="4851400" y="3459163"/>
          <p14:tracePt t="213505" x="4843463" y="3459163"/>
          <p14:tracePt t="213521" x="4843463" y="3467100"/>
          <p14:tracePt t="213524" x="4833938" y="3467100"/>
          <p14:tracePt t="213540" x="4808538" y="3475038"/>
          <p14:tracePt t="213573" x="4800600" y="3484563"/>
          <p14:tracePt t="213581" x="4783138" y="3484563"/>
          <p14:tracePt t="213608" x="4749800" y="3484563"/>
          <p14:tracePt t="213613" x="4740275" y="3492500"/>
          <p14:tracePt t="213629" x="4732338" y="3492500"/>
          <p14:tracePt t="213643" x="4724400" y="3492500"/>
          <p14:tracePt t="213648" x="4714875" y="3502025"/>
          <p14:tracePt t="213653" x="4706938" y="3502025"/>
          <p14:tracePt t="213671" x="4689475" y="3502025"/>
          <p14:tracePt t="213689" x="4673600" y="3509963"/>
          <p14:tracePt t="213718" x="4656138" y="3509963"/>
          <p14:tracePt t="213725" x="4646613" y="3509963"/>
          <p14:tracePt t="213740" x="4638675" y="3509963"/>
          <p14:tracePt t="213754" x="4630738" y="3509963"/>
          <p14:tracePt t="213772" x="4605338" y="3509963"/>
          <p14:tracePt t="213788" x="4595813" y="3509963"/>
          <p14:tracePt t="213790" x="4587875" y="3509963"/>
          <p14:tracePt t="213807" x="4579938" y="3509963"/>
          <p14:tracePt t="213824" x="4554538" y="3509963"/>
          <p14:tracePt t="213837" x="4545013" y="3509963"/>
          <p14:tracePt t="213855" x="4519613" y="3509963"/>
          <p14:tracePt t="213873" x="4503738" y="3509963"/>
          <p14:tracePt t="213888" x="4486275" y="3509963"/>
          <p14:tracePt t="213905" x="4476750" y="3509963"/>
          <p14:tracePt t="213922" x="4468813" y="3509963"/>
          <p14:tracePt t="213958" x="4460875" y="3509963"/>
          <p14:tracePt t="213964" x="4451350" y="3509963"/>
          <p14:tracePt t="213988" x="4435475" y="3509963"/>
          <p14:tracePt t="214005" x="4425950" y="3509963"/>
          <p14:tracePt t="214012" x="4418013" y="3509963"/>
          <p14:tracePt t="214028" x="4410075" y="3509963"/>
          <p14:tracePt t="214044" x="4400550" y="3509963"/>
          <p14:tracePt t="214055" x="4392613" y="3509963"/>
          <p14:tracePt t="214071" x="4384675" y="3509963"/>
          <p14:tracePt t="214088" x="4359275" y="3517900"/>
          <p14:tracePt t="214105" x="4324350" y="3527425"/>
          <p14:tracePt t="214120" x="4316413" y="3527425"/>
          <p14:tracePt t="214137" x="4291013" y="3527425"/>
          <p14:tracePt t="214140" x="4273550" y="3535363"/>
          <p14:tracePt t="214154" x="4265613" y="3535363"/>
          <p14:tracePt t="214171" x="4256088" y="3535363"/>
          <p14:tracePt t="214188" x="4240213" y="3535363"/>
          <p14:tracePt t="214213" x="4230688" y="3535363"/>
          <p14:tracePt t="214253" x="4222750" y="3535363"/>
          <p14:tracePt t="214262" x="4214813" y="3535363"/>
          <p14:tracePt t="214277" x="4205288" y="3535363"/>
          <p14:tracePt t="214302" x="4197350" y="3535363"/>
          <p14:tracePt t="214325" x="4179888" y="3543300"/>
          <p14:tracePt t="214341" x="4171950" y="3543300"/>
          <p14:tracePt t="214349" x="4162425" y="3543300"/>
          <p14:tracePt t="214365" x="4146550" y="3543300"/>
          <p14:tracePt t="214372" x="4137025" y="3543300"/>
          <p14:tracePt t="214390" x="4086225" y="3543300"/>
          <p14:tracePt t="214405" x="4027488" y="3543300"/>
          <p14:tracePt t="214421" x="4010025" y="3543300"/>
          <p14:tracePt t="214424" x="3984625" y="3543300"/>
          <p14:tracePt t="214438" x="3959225" y="3543300"/>
          <p14:tracePt t="214440" x="3933825" y="3535363"/>
          <p14:tracePt t="214454" x="3857625" y="3517900"/>
          <p14:tracePt t="214471" x="3822700" y="3517900"/>
          <p14:tracePt t="214488" x="3797300" y="3517900"/>
          <p14:tracePt t="214505" x="3746500" y="3509963"/>
          <p14:tracePt t="214522" x="3713163" y="3502025"/>
          <p14:tracePt t="214538" x="3644900" y="3492500"/>
          <p14:tracePt t="214555" x="3602038" y="3492500"/>
          <p14:tracePt t="214572" x="3576638" y="3492500"/>
          <p14:tracePt t="214575" x="3559175" y="3492500"/>
          <p14:tracePt t="214599" x="3517900" y="3492500"/>
          <p14:tracePt t="214604" x="3500438" y="3492500"/>
          <p14:tracePt t="214621" x="3482975" y="3492500"/>
          <p14:tracePt t="214624" x="3467100" y="3492500"/>
          <p14:tracePt t="214638" x="3432175" y="3492500"/>
          <p14:tracePt t="214640" x="3398838" y="3492500"/>
          <p14:tracePt t="214654" x="3338513" y="3492500"/>
          <p14:tracePt t="214672" x="3287713" y="3492500"/>
          <p14:tracePt t="214687" x="3219450" y="3492500"/>
          <p14:tracePt t="214705" x="3143250" y="3492500"/>
          <p14:tracePt t="214721" x="3067050" y="3492500"/>
          <p14:tracePt t="214736" x="2982913" y="3492500"/>
          <p14:tracePt t="214753" x="2828925" y="3492500"/>
          <p14:tracePt t="214770" x="2641600" y="3492500"/>
          <p14:tracePt t="214789" x="2506663" y="3492500"/>
          <p14:tracePt t="214805" x="2405063" y="3492500"/>
          <p14:tracePt t="214821" x="2379663" y="3492500"/>
          <p14:tracePt t="214841" x="2301875" y="3492500"/>
          <p14:tracePt t="214846" x="2260600" y="3492500"/>
          <p14:tracePt t="214853" x="2225675" y="3492500"/>
          <p14:tracePt t="214871" x="2149475" y="3467100"/>
          <p14:tracePt t="214889" x="2098675" y="3467100"/>
          <p14:tracePt t="214904" x="2055813" y="3467100"/>
          <p14:tracePt t="214921" x="1979613" y="3467100"/>
          <p14:tracePt t="214939" x="1911350" y="3467100"/>
          <p14:tracePt t="214941" x="1885950" y="3467100"/>
          <p14:tracePt t="214954" x="1852613" y="3467100"/>
          <p14:tracePt t="214956" x="1827213" y="3467100"/>
          <p14:tracePt t="214972" x="1792288" y="3467100"/>
          <p14:tracePt t="214990" x="1741488" y="3467100"/>
          <p14:tracePt t="215006" x="1724025" y="3467100"/>
          <p14:tracePt t="215046" x="1716088" y="3467100"/>
          <p14:tracePt t="215053" x="1690688" y="3467100"/>
          <p14:tracePt t="215061" x="1665288" y="3467100"/>
          <p14:tracePt t="215071" x="1631950" y="3467100"/>
          <p14:tracePt t="215088" x="1622425" y="3467100"/>
          <p14:tracePt t="215342" x="1606550" y="3467100"/>
          <p14:tracePt t="215502" x="1597025" y="3467100"/>
          <p14:tracePt t="215517" x="1579563" y="3467100"/>
          <p14:tracePt t="215534" x="1571625" y="3467100"/>
          <p14:tracePt t="215557" x="1554163" y="3467100"/>
          <p14:tracePt t="215565" x="1546225" y="3467100"/>
          <p14:tracePt t="215572" x="1538288" y="3459163"/>
          <p14:tracePt t="215587" x="1528763" y="3459163"/>
          <p14:tracePt t="215589" x="1520825" y="3449638"/>
          <p14:tracePt t="215605" x="1495425" y="3441700"/>
          <p14:tracePt t="215622" x="1487488" y="3433763"/>
          <p14:tracePt t="215637" x="1470025" y="3424238"/>
          <p14:tracePt t="215639" x="1452563" y="3424238"/>
          <p14:tracePt t="215654" x="1435100" y="3416300"/>
          <p14:tracePt t="215657" x="1409700" y="3398838"/>
          <p14:tracePt t="215672" x="1350963" y="3390900"/>
          <p14:tracePt t="215687" x="1308100" y="3382963"/>
          <p14:tracePt t="215703" x="1206500" y="3365500"/>
          <p14:tracePt t="215721" x="1120775" y="3348038"/>
          <p14:tracePt t="215737" x="1062038" y="3340100"/>
          <p14:tracePt t="215755" x="1003300" y="3340100"/>
          <p14:tracePt t="215758" x="976313" y="3330575"/>
          <p14:tracePt t="215770" x="968375" y="3330575"/>
          <p14:tracePt t="215787" x="935038" y="3314700"/>
          <p14:tracePt t="215805" x="900113" y="3305175"/>
          <p14:tracePt t="215822" x="858838" y="3305175"/>
          <p14:tracePt t="215839" x="798513" y="3305175"/>
          <p14:tracePt t="215856" x="765175" y="3305175"/>
          <p14:tracePt t="215870" x="730250" y="3305175"/>
          <p14:tracePt t="215888" x="696913" y="3305175"/>
          <p14:tracePt t="215904" x="679450" y="3305175"/>
          <p14:tracePt t="215926" x="654050" y="3305175"/>
          <p14:tracePt t="215939" x="646113" y="3297238"/>
          <p14:tracePt t="215954" x="636588" y="3297238"/>
          <p14:tracePt t="215971" x="628650" y="3297238"/>
          <p14:tracePt t="215992" x="603250" y="3297238"/>
          <p14:tracePt t="216023" x="595313" y="3297238"/>
          <p14:tracePt t="216029" x="585788" y="3297238"/>
          <p14:tracePt t="216038" x="577850" y="3297238"/>
          <p14:tracePt t="216055" x="569913" y="3297238"/>
          <p14:tracePt t="216070" x="560388" y="3297238"/>
          <p14:tracePt t="217094" x="569913" y="3297238"/>
          <p14:tracePt t="217102" x="603250" y="3297238"/>
          <p14:tracePt t="217111" x="611188" y="3297238"/>
          <p14:tracePt t="217119" x="636588" y="3297238"/>
          <p14:tracePt t="217137" x="679450" y="3297238"/>
          <p14:tracePt t="217153" x="714375" y="3297238"/>
          <p14:tracePt t="217170" x="739775" y="3297238"/>
          <p14:tracePt t="217175" x="747713" y="3297238"/>
          <p14:tracePt t="217187" x="773113" y="3297238"/>
          <p14:tracePt t="217190" x="798513" y="3297238"/>
          <p14:tracePt t="217197" x="815975" y="3297238"/>
          <p14:tracePt t="217204" x="849313" y="3297238"/>
          <p14:tracePt t="217221" x="960438" y="3297238"/>
          <p14:tracePt t="217238" x="1054100" y="3297238"/>
          <p14:tracePt t="217253" x="1087438" y="3297238"/>
          <p14:tracePt t="217271" x="1189038" y="3297238"/>
          <p14:tracePt t="217286" x="1257300" y="3297238"/>
          <p14:tracePt t="217303" x="1317625" y="3297238"/>
          <p14:tracePt t="217321" x="1358900" y="3297238"/>
          <p14:tracePt t="217325" x="1384300" y="3297238"/>
          <p14:tracePt t="217338" x="1401763" y="3297238"/>
          <p14:tracePt t="217354" x="1419225" y="3297238"/>
          <p14:tracePt t="217356" x="1427163" y="3297238"/>
          <p14:tracePt t="217373" x="1435100" y="3297238"/>
          <p14:tracePt t="217387" x="1452563" y="3297238"/>
          <p14:tracePt t="217389" x="1462088" y="3297238"/>
          <p14:tracePt t="217402" x="1487488" y="3297238"/>
          <p14:tracePt t="217421" x="1571625" y="3297238"/>
          <p14:tracePt t="217437" x="1614488" y="3297238"/>
          <p14:tracePt t="217453" x="1639888" y="3297238"/>
          <p14:tracePt t="217456" x="1657350" y="3297238"/>
          <p14:tracePt t="217471" x="1733550" y="3297238"/>
          <p14:tracePt t="217487" x="1801813" y="3297238"/>
          <p14:tracePt t="217502" x="1903413" y="3322638"/>
          <p14:tracePt t="217519" x="2005013" y="3340100"/>
          <p14:tracePt t="217538" x="2106613" y="3348038"/>
          <p14:tracePt t="217541" x="2182813" y="3365500"/>
          <p14:tracePt t="217552" x="2225675" y="3365500"/>
          <p14:tracePt t="217570" x="2293938" y="3373438"/>
          <p14:tracePt t="217572" x="2319338" y="3373438"/>
          <p14:tracePt t="217587" x="2352675" y="3373438"/>
          <p14:tracePt t="217594" x="2395538" y="3373438"/>
          <p14:tracePt t="217598" x="2430463" y="3382963"/>
          <p14:tracePt t="217604" x="2471738" y="3382963"/>
          <p14:tracePt t="217622" x="2574925" y="3390900"/>
          <p14:tracePt t="217638" x="2668588" y="3416300"/>
          <p14:tracePt t="217653" x="2727325" y="3424238"/>
          <p14:tracePt t="217656" x="2770188" y="3424238"/>
          <p14:tracePt t="217670" x="2811463" y="3424238"/>
          <p14:tracePt t="217686" x="2955925" y="3424238"/>
          <p14:tracePt t="217705" x="3041650" y="3433763"/>
          <p14:tracePt t="217720" x="3100388" y="3433763"/>
          <p14:tracePt t="217737" x="3152775" y="3433763"/>
          <p14:tracePt t="217754" x="3219450" y="3433763"/>
          <p14:tracePt t="217769" x="3297238" y="3433763"/>
          <p14:tracePt t="217785" x="3373438" y="3441700"/>
          <p14:tracePt t="217802" x="3441700" y="3441700"/>
          <p14:tracePt t="217821" x="3551238" y="3441700"/>
          <p14:tracePt t="217841" x="3602038" y="3441700"/>
          <p14:tracePt t="217845" x="3627438" y="3441700"/>
          <p14:tracePt t="217856" x="3670300" y="3441700"/>
          <p14:tracePt t="217871" x="3789363" y="3441700"/>
          <p14:tracePt t="217885" x="3992563" y="3441700"/>
          <p14:tracePt t="217902" x="4154488" y="3441700"/>
          <p14:tracePt t="217920" x="4298950" y="3441700"/>
          <p14:tracePt t="217936" x="4410075" y="3441700"/>
          <p14:tracePt t="217953" x="4460875" y="3441700"/>
          <p14:tracePt t="217970" x="4486275" y="3441700"/>
          <p14:tracePt t="217987" x="4494213" y="3441700"/>
          <p14:tracePt t="217990" x="4503738" y="3441700"/>
          <p14:tracePt t="218003" x="4511675" y="3441700"/>
          <p14:tracePt t="218019" x="4519613" y="3433763"/>
          <p14:tracePt t="218045" x="4537075" y="3433763"/>
          <p14:tracePt t="218055" x="4554538" y="3424238"/>
          <p14:tracePt t="218087" x="4570413" y="3424238"/>
          <p14:tracePt t="218102" x="4587875" y="3416300"/>
          <p14:tracePt t="218109" x="4613275" y="3416300"/>
          <p14:tracePt t="218119" x="4621213" y="3408363"/>
          <p14:tracePt t="218137" x="4656138" y="3398838"/>
          <p14:tracePt t="218153" x="4656138" y="3390900"/>
          <p14:tracePt t="218255" x="4646613" y="3390900"/>
          <p14:tracePt t="218261" x="4621213" y="3390900"/>
          <p14:tracePt t="218271" x="4605338" y="3390900"/>
          <p14:tracePt t="218287" x="4511675" y="3382963"/>
          <p14:tracePt t="218303" x="4425950" y="3373438"/>
          <p14:tracePt t="218321" x="4222750" y="3373438"/>
          <p14:tracePt t="218338" x="4017963" y="3373438"/>
          <p14:tracePt t="218342" x="3933825" y="3373438"/>
          <p14:tracePt t="218361" x="3703638" y="3373438"/>
          <p14:tracePt t="218368" x="3559175" y="3373438"/>
          <p14:tracePt t="218391" x="3228975" y="3373438"/>
          <p14:tracePt t="218408" x="3059113" y="3373438"/>
          <p14:tracePt t="218421" x="2871788" y="3373438"/>
          <p14:tracePt t="218439" x="2676525" y="3373438"/>
          <p14:tracePt t="218457" x="2471738" y="3373438"/>
          <p14:tracePt t="218460" x="2379663" y="3373438"/>
          <p14:tracePt t="218470" x="2276475" y="3373438"/>
          <p14:tracePt t="218490" x="2047875" y="3373438"/>
          <p14:tracePt t="218494" x="1954213" y="3373438"/>
          <p14:tracePt t="218502" x="1868488" y="3373438"/>
          <p14:tracePt t="218520" x="1665288" y="3373438"/>
          <p14:tracePt t="218536" x="1452563" y="3373438"/>
          <p14:tracePt t="218553" x="1274763" y="3373438"/>
          <p14:tracePt t="218570" x="1069975" y="3373438"/>
          <p14:tracePt t="218586" x="892175" y="3373438"/>
          <p14:tracePt t="218602" x="765175" y="3373438"/>
          <p14:tracePt t="218620" x="646113" y="3373438"/>
          <p14:tracePt t="218636" x="620713" y="3373438"/>
          <p14:tracePt t="218639" x="585788" y="3373438"/>
          <p14:tracePt t="218653" x="552450" y="3373438"/>
          <p14:tracePt t="218671" x="527050" y="3373438"/>
          <p14:tracePt t="218687" x="501650" y="3373438"/>
          <p14:tracePt t="218703" x="476250" y="3373438"/>
          <p14:tracePt t="218719" x="466725" y="3373438"/>
          <p14:tracePt t="218737" x="450850" y="3382963"/>
          <p14:tracePt t="218902" x="458788" y="3382963"/>
          <p14:tracePt t="218909" x="501650" y="3382963"/>
          <p14:tracePt t="218918" x="569913" y="3382963"/>
          <p14:tracePt t="218935" x="823913" y="3382963"/>
          <p14:tracePt t="218953" x="1138238" y="3355975"/>
          <p14:tracePt t="218968" x="1452563" y="3305175"/>
          <p14:tracePt t="218985" x="1749425" y="3305175"/>
          <p14:tracePt t="219002" x="2030413" y="3305175"/>
          <p14:tracePt t="219005" x="2157413" y="3305175"/>
          <p14:tracePt t="219018" x="2268538" y="3305175"/>
          <p14:tracePt t="219036" x="2532063" y="3305175"/>
          <p14:tracePt t="219038" x="2659063" y="3305175"/>
          <p14:tracePt t="219053" x="2778125" y="3305175"/>
          <p14:tracePt t="219055" x="2889250" y="3305175"/>
          <p14:tracePt t="219069" x="2982913" y="3305175"/>
          <p14:tracePt t="219071" x="3084513" y="3305175"/>
          <p14:tracePt t="219087" x="3254375" y="3305175"/>
          <p14:tracePt t="219102" x="3441700" y="3305175"/>
          <p14:tracePt t="219119" x="3627438" y="3305175"/>
          <p14:tracePt t="219138" x="3763963" y="3305175"/>
          <p14:tracePt t="219141" x="3865563" y="3305175"/>
          <p14:tracePt t="219152" x="3976688" y="3305175"/>
          <p14:tracePt t="219170" x="4187825" y="3305175"/>
          <p14:tracePt t="219172" x="4306888" y="3305175"/>
          <p14:tracePt t="219186" x="4400550" y="3305175"/>
          <p14:tracePt t="219203" x="4562475" y="3314700"/>
          <p14:tracePt t="219206" x="4595813" y="3322638"/>
          <p14:tracePt t="219220" x="4630738" y="3322638"/>
          <p14:tracePt t="219238" x="4673600" y="3330575"/>
          <p14:tracePt t="219253" x="4681538" y="3330575"/>
          <p14:tracePt t="219269" x="4689475" y="3340100"/>
          <p14:tracePt t="219302" x="4699000" y="3340100"/>
          <p14:tracePt t="219429" x="4699000" y="3348038"/>
          <p14:tracePt t="219438" x="4699000" y="3355975"/>
          <p14:tracePt t="219444" x="4699000" y="3382963"/>
          <p14:tracePt t="219461" x="4699000" y="3398838"/>
          <p14:tracePt t="219470" x="4699000" y="3424238"/>
          <p14:tracePt t="219488" x="4699000" y="3459163"/>
          <p14:tracePt t="219503" x="4699000" y="3492500"/>
          <p14:tracePt t="219519" x="4699000" y="3527425"/>
          <p14:tracePt t="219536" x="4699000" y="3552825"/>
          <p14:tracePt t="219553" x="4699000" y="3594100"/>
          <p14:tracePt t="219569" x="4699000" y="3611563"/>
          <p14:tracePt t="219586" x="4699000" y="3636963"/>
          <p14:tracePt t="219602" x="4681538" y="3654425"/>
          <p14:tracePt t="219622" x="4638675" y="3687763"/>
          <p14:tracePt t="219637" x="4545013" y="3722688"/>
          <p14:tracePt t="219664" x="4384675" y="3756025"/>
          <p14:tracePt t="219668" x="4316413" y="3756025"/>
          <p14:tracePt t="219687" x="4154488" y="3763963"/>
          <p14:tracePt t="219703" x="3984625" y="3763963"/>
          <p14:tracePt t="219718" x="3746500" y="3763963"/>
          <p14:tracePt t="219737" x="3482975" y="3763963"/>
          <p14:tracePt t="219752" x="3168650" y="3763963"/>
          <p14:tracePt t="219770" x="2854325" y="3763963"/>
          <p14:tracePt t="219772" x="2719388" y="3763963"/>
          <p14:tracePt t="219785" x="2574925" y="3763963"/>
          <p14:tracePt t="219802" x="2311400" y="3763963"/>
          <p14:tracePt t="219808" x="2200275" y="3763963"/>
          <p14:tracePt t="219814" x="2081213" y="3763963"/>
          <p14:tracePt t="219819" x="1987550" y="3773488"/>
          <p14:tracePt t="219836" x="1868488" y="3773488"/>
          <p14:tracePt t="219839" x="1758950" y="3781425"/>
          <p14:tracePt t="219854" x="1546225" y="3816350"/>
          <p14:tracePt t="219870" x="1290638" y="3832225"/>
          <p14:tracePt t="219888" x="1062038" y="3832225"/>
          <p14:tracePt t="219903" x="849313" y="3832225"/>
          <p14:tracePt t="219919" x="722313" y="3832225"/>
          <p14:tracePt t="219936" x="595313" y="3832225"/>
          <p14:tracePt t="219952" x="492125" y="3832225"/>
          <p14:tracePt t="219969" x="400050" y="3832225"/>
          <p14:tracePt t="219986" x="331788" y="3832225"/>
          <p14:tracePt t="219989" x="314325" y="3832225"/>
          <p14:tracePt t="220004" x="288925" y="3841750"/>
          <p14:tracePt t="220186" x="288925" y="3867150"/>
          <p14:tracePt t="220195" x="296863" y="3875088"/>
          <p14:tracePt t="220202" x="322263" y="3883025"/>
          <p14:tracePt t="220219" x="357188" y="3892550"/>
          <p14:tracePt t="220221" x="390525" y="3892550"/>
          <p14:tracePt t="220237" x="484188" y="3908425"/>
          <p14:tracePt t="220253" x="714375" y="3943350"/>
          <p14:tracePt t="220268" x="823913" y="3960813"/>
          <p14:tracePt t="220270" x="1011238" y="3994150"/>
          <p14:tracePt t="220285" x="1189038" y="4011613"/>
          <p14:tracePt t="220288" x="1409700" y="4037013"/>
          <p14:tracePt t="220302" x="1606550" y="4079875"/>
          <p14:tracePt t="220304" x="1749425" y="4079875"/>
          <p14:tracePt t="220317" x="1997075" y="4079875"/>
          <p14:tracePt t="220336" x="2225675" y="4079875"/>
          <p14:tracePt t="220352" x="2413000" y="4079875"/>
          <p14:tracePt t="220369" x="2582863" y="4079875"/>
          <p14:tracePt t="220386" x="2709863" y="4079875"/>
          <p14:tracePt t="220402" x="2854325" y="4062413"/>
          <p14:tracePt t="220419" x="2990850" y="4044950"/>
          <p14:tracePt t="220437" x="3109913" y="4019550"/>
          <p14:tracePt t="220453" x="3186113" y="4011613"/>
          <p14:tracePt t="220472" x="3279775" y="4002088"/>
          <p14:tracePt t="220493" x="3363913" y="3986213"/>
          <p14:tracePt t="220494" x="3398838" y="3986213"/>
          <p14:tracePt t="220502" x="3441700" y="3986213"/>
          <p14:tracePt t="220519" x="3517900" y="3986213"/>
          <p14:tracePt t="220537" x="3551238" y="3986213"/>
          <p14:tracePt t="220552" x="3586163" y="3986213"/>
          <p14:tracePt t="220569" x="3619500" y="3986213"/>
          <p14:tracePt t="220585" x="3636963" y="3986213"/>
          <p14:tracePt t="220602" x="3652838" y="3986213"/>
          <p14:tracePt t="220619" x="3670300" y="3976688"/>
          <p14:tracePt t="220622" x="3687763" y="3976688"/>
          <p14:tracePt t="220635" x="3695700" y="3976688"/>
          <p14:tracePt t="220654" x="3746500" y="3976688"/>
          <p14:tracePt t="220670" x="3771900" y="3976688"/>
          <p14:tracePt t="220686" x="3797300" y="3976688"/>
          <p14:tracePt t="220688" x="3822700" y="3976688"/>
          <p14:tracePt t="220702" x="3832225" y="3976688"/>
          <p14:tracePt t="220705" x="3840163" y="3976688"/>
          <p14:tracePt t="220710" x="3857625" y="3986213"/>
          <p14:tracePt t="220725" x="3865563" y="3986213"/>
          <p14:tracePt t="220741" x="3890963" y="3994150"/>
          <p14:tracePt t="220757" x="3908425" y="3994150"/>
          <p14:tracePt t="220768" x="3925888" y="4011613"/>
          <p14:tracePt t="220785" x="3941763" y="4019550"/>
          <p14:tracePt t="220801" x="3959225" y="4027488"/>
          <p14:tracePt t="220819" x="3967163" y="4037013"/>
          <p14:tracePt t="220835" x="3976688" y="4037013"/>
          <p14:tracePt t="220851" x="3976688" y="4044950"/>
          <p14:tracePt t="220869" x="3976688" y="4052888"/>
          <p14:tracePt t="220872" x="3976688" y="4070350"/>
          <p14:tracePt t="220889" x="3976688" y="4087813"/>
          <p14:tracePt t="220904" x="3976688" y="4121150"/>
          <p14:tracePt t="220918" x="3976688" y="4146550"/>
          <p14:tracePt t="220935" x="3951288" y="4181475"/>
          <p14:tracePt t="220952" x="3916363" y="4224338"/>
          <p14:tracePt t="220969" x="3883025" y="4257675"/>
          <p14:tracePt t="220986" x="3832225" y="4300538"/>
          <p14:tracePt t="220988" x="3797300" y="4316413"/>
          <p14:tracePt t="221004" x="3738563" y="4359275"/>
          <p14:tracePt t="221017" x="3721100" y="4368800"/>
          <p14:tracePt t="221035" x="3670300" y="4402138"/>
          <p14:tracePt t="221054" x="3594100" y="4435475"/>
          <p14:tracePt t="221070" x="3517900" y="4445000"/>
          <p14:tracePt t="221086" x="3475038" y="4452938"/>
          <p14:tracePt t="221088" x="3414713" y="4470400"/>
          <p14:tracePt t="221102" x="3330575" y="4470400"/>
          <p14:tracePt t="221105" x="3254375" y="4470400"/>
          <p14:tracePt t="221118" x="3033713" y="4478338"/>
          <p14:tracePt t="221135" x="2803525" y="4478338"/>
          <p14:tracePt t="221152" x="2590800" y="4478338"/>
          <p14:tracePt t="221168" x="2420938" y="4478338"/>
          <p14:tracePt t="221172" x="2362200" y="4478338"/>
          <p14:tracePt t="221184" x="2276475" y="4478338"/>
          <p14:tracePt t="221205" x="2065338" y="4478338"/>
          <p14:tracePt t="221218" x="2005013" y="4478338"/>
          <p14:tracePt t="221235" x="1868488" y="4478338"/>
          <p14:tracePt t="221252" x="1708150" y="4478338"/>
          <p14:tracePt t="221255" x="1622425" y="4478338"/>
          <p14:tracePt t="221269" x="1452563" y="4478338"/>
          <p14:tracePt t="221285" x="1384300" y="4478338"/>
          <p14:tracePt t="221287" x="1300163" y="4478338"/>
          <p14:tracePt t="221301" x="1223963" y="4478338"/>
          <p14:tracePt t="221318" x="1095375" y="4478338"/>
          <p14:tracePt t="221321" x="1028700" y="4478338"/>
          <p14:tracePt t="221325" x="925513" y="4478338"/>
          <p14:tracePt t="221334" x="858838" y="4478338"/>
          <p14:tracePt t="221353" x="722313" y="4478338"/>
          <p14:tracePt t="221356" x="696913" y="4478338"/>
          <p14:tracePt t="221367" x="636588" y="4478338"/>
          <p14:tracePt t="221385" x="560388" y="4478338"/>
          <p14:tracePt t="221402" x="509588" y="4478338"/>
          <p14:tracePt t="221418" x="450850" y="4478338"/>
          <p14:tracePt t="221435" x="407988" y="4478338"/>
          <p14:tracePt t="221454" x="373063" y="4478338"/>
          <p14:tracePt t="221470" x="365125" y="4478338"/>
          <p14:tracePt t="221494" x="347663" y="4478338"/>
          <p14:tracePt t="221520" x="339725" y="4478338"/>
          <p14:tracePt t="221894" x="347663" y="4478338"/>
          <p14:tracePt t="221904" x="382588" y="4478338"/>
          <p14:tracePt t="221912" x="415925" y="4486275"/>
          <p14:tracePt t="221925" x="441325" y="4495800"/>
          <p14:tracePt t="221934" x="476250" y="4503738"/>
          <p14:tracePt t="221951" x="534988" y="4521200"/>
          <p14:tracePt t="221968" x="577850" y="4521200"/>
          <p14:tracePt t="221984" x="628650" y="4529138"/>
          <p14:tracePt t="222001" x="688975" y="4538663"/>
          <p14:tracePt t="222018" x="747713" y="4538663"/>
          <p14:tracePt t="222035" x="823913" y="4554538"/>
          <p14:tracePt t="222051" x="917575" y="4564063"/>
          <p14:tracePt t="222055" x="976313" y="4564063"/>
          <p14:tracePt t="222077" x="1265238" y="4614863"/>
          <p14:tracePt t="222084" x="1333500" y="4622800"/>
          <p14:tracePt t="222101" x="1409700" y="4622800"/>
          <p14:tracePt t="222104" x="1477963" y="4630738"/>
          <p14:tracePt t="222119" x="1647825" y="4630738"/>
          <p14:tracePt t="222135" x="1809750" y="4630738"/>
          <p14:tracePt t="222151" x="1962150" y="4640263"/>
          <p14:tracePt t="222168" x="2065338" y="4640263"/>
          <p14:tracePt t="222184" x="2157413" y="4665663"/>
          <p14:tracePt t="222201" x="2235200" y="4673600"/>
          <p14:tracePt t="222218" x="2352675" y="4683125"/>
          <p14:tracePt t="222235" x="2514600" y="4716463"/>
          <p14:tracePt t="222253" x="2770188" y="4733925"/>
          <p14:tracePt t="222269" x="2828925" y="4741863"/>
          <p14:tracePt t="222272" x="2905125" y="4741863"/>
          <p14:tracePt t="222286" x="3016250" y="4741863"/>
          <p14:tracePt t="222302" x="3092450" y="4741863"/>
          <p14:tracePt t="222318" x="3109913" y="4741863"/>
          <p14:tracePt t="222321" x="3135313" y="4741863"/>
          <p14:tracePt t="222334" x="3186113" y="4741863"/>
          <p14:tracePt t="222351" x="3262313" y="4724400"/>
          <p14:tracePt t="222368" x="3348038" y="4724400"/>
          <p14:tracePt t="222387" x="3441700" y="4724400"/>
          <p14:tracePt t="222389" x="3482975" y="4724400"/>
          <p14:tracePt t="222401" x="3525838" y="4724400"/>
          <p14:tracePt t="222416" x="3568700" y="4724400"/>
          <p14:tracePt t="222437" x="3652838" y="4724400"/>
          <p14:tracePt t="222450" x="3678238" y="4724400"/>
          <p14:tracePt t="222467" x="3746500" y="4724400"/>
          <p14:tracePt t="222469" x="3763963" y="4724400"/>
          <p14:tracePt t="222484" x="3806825" y="4724400"/>
          <p14:tracePt t="222486" x="3848100" y="4724400"/>
          <p14:tracePt t="222500" x="3883025" y="4724400"/>
          <p14:tracePt t="222502" x="3916363" y="4724400"/>
          <p14:tracePt t="222517" x="3951288" y="4724400"/>
          <p14:tracePt t="222519" x="3959225" y="4724400"/>
          <p14:tracePt t="222533" x="4010025" y="4724400"/>
          <p14:tracePt t="222551" x="4035425" y="4724400"/>
          <p14:tracePt t="222568" x="4078288" y="4724400"/>
          <p14:tracePt t="222590" x="4179888" y="4741863"/>
          <p14:tracePt t="222601" x="4214813" y="4767263"/>
          <p14:tracePt t="222619" x="4265613" y="4775200"/>
          <p14:tracePt t="222622" x="4281488" y="4784725"/>
          <p14:tracePt t="222636" x="4298950" y="4802188"/>
          <p14:tracePt t="222652" x="4306888" y="4810125"/>
          <p14:tracePt t="222693" x="4316413" y="4810125"/>
          <p14:tracePt t="222709" x="4316413" y="4827588"/>
          <p14:tracePt t="222719" x="4316413" y="4843463"/>
          <p14:tracePt t="222741" x="4316413" y="4852988"/>
          <p14:tracePt t="222749" x="4306888" y="4868863"/>
          <p14:tracePt t="222766" x="4298950" y="4878388"/>
          <p14:tracePt t="222772" x="4291013" y="4894263"/>
          <p14:tracePt t="222789" x="4291013" y="4903788"/>
          <p14:tracePt t="222803" x="4281488" y="4911725"/>
          <p14:tracePt t="222820" x="4273550" y="4911725"/>
          <p14:tracePt t="222833" x="4273550" y="4919663"/>
          <p14:tracePt t="222851" x="4256088" y="4919663"/>
          <p14:tracePt t="222869" x="4230688" y="4929188"/>
          <p14:tracePt t="222885" x="4222750" y="4937125"/>
          <p14:tracePt t="222888" x="4187825" y="4946650"/>
          <p14:tracePt t="222903" x="4154488" y="4962525"/>
          <p14:tracePt t="222918" x="4129088" y="4972050"/>
          <p14:tracePt t="222920" x="4095750" y="4972050"/>
          <p14:tracePt t="222937" x="4027488" y="4987925"/>
          <p14:tracePt t="222950" x="3959225" y="5005388"/>
          <p14:tracePt t="222967" x="3873500" y="5013325"/>
          <p14:tracePt t="222985" x="3781425" y="5022850"/>
          <p14:tracePt t="223001" x="3662363" y="5022850"/>
          <p14:tracePt t="223018" x="3576638" y="5022850"/>
          <p14:tracePt t="223034" x="3475038" y="5022850"/>
          <p14:tracePt t="223051" x="3330575" y="5022850"/>
          <p14:tracePt t="223069" x="3117850" y="5022850"/>
          <p14:tracePt t="223085" x="2965450" y="5022850"/>
          <p14:tracePt t="223101" x="2922588" y="5022850"/>
          <p14:tracePt t="223104" x="2846388" y="5022850"/>
          <p14:tracePt t="223117" x="2778125" y="5022850"/>
          <p14:tracePt t="223119" x="2735263" y="5022850"/>
          <p14:tracePt t="223135" x="2590800" y="5022850"/>
          <p14:tracePt t="223150" x="2420938" y="5022850"/>
          <p14:tracePt t="223167" x="2235200" y="4997450"/>
          <p14:tracePt t="223184" x="2005013" y="4979988"/>
          <p14:tracePt t="223200" x="1776413" y="4946650"/>
          <p14:tracePt t="223218" x="1546225" y="4946650"/>
          <p14:tracePt t="223235" x="1333500" y="4929188"/>
          <p14:tracePt t="223251" x="1095375" y="4929188"/>
          <p14:tracePt t="223269" x="823913" y="4929188"/>
          <p14:tracePt t="223286" x="671513" y="4929188"/>
          <p14:tracePt t="223303" x="544513" y="4929188"/>
          <p14:tracePt t="223317" x="484188" y="4929188"/>
          <p14:tracePt t="223319" x="425450" y="4929188"/>
          <p14:tracePt t="223333" x="390525" y="4929188"/>
          <p14:tracePt t="223336" x="357188" y="4929188"/>
          <p14:tracePt t="223350" x="339725" y="4929188"/>
          <p14:tracePt t="223367" x="306388" y="4929188"/>
          <p14:tracePt t="223384" x="288925" y="4929188"/>
          <p14:tracePt t="223402" x="263525" y="4929188"/>
          <p14:tracePt t="223404" x="255588" y="4929188"/>
          <p14:tracePt t="223417" x="246063" y="4929188"/>
          <p14:tracePt t="223434" x="230188" y="4929188"/>
          <p14:tracePt t="223451" x="212725" y="4929188"/>
          <p14:tracePt t="223468" x="195263" y="4929188"/>
          <p14:tracePt t="223774" x="203200" y="4937125"/>
          <p14:tracePt t="223782" x="212725" y="4937125"/>
          <p14:tracePt t="223789" x="230188" y="4946650"/>
          <p14:tracePt t="223804" x="246063" y="4946650"/>
          <p14:tracePt t="223816" x="255588" y="4946650"/>
          <p14:tracePt t="223834" x="271463" y="4946650"/>
          <p14:tracePt t="223852" x="288925" y="4954588"/>
          <p14:tracePt t="223878" x="296863" y="4954588"/>
          <p14:tracePt t="223885" x="314325" y="4962525"/>
          <p14:tracePt t="223901" x="322263" y="4979988"/>
          <p14:tracePt t="223918" x="331788" y="4987925"/>
          <p14:tracePt t="223938" x="347663" y="4987925"/>
          <p14:tracePt t="223952" x="357188" y="4987925"/>
          <p14:tracePt t="223973" x="373063" y="4987925"/>
          <p14:tracePt t="223983" x="400050" y="5005388"/>
          <p14:tracePt t="224000" x="415925" y="5005388"/>
          <p14:tracePt t="224018" x="466725" y="5013325"/>
          <p14:tracePt t="224021" x="484188" y="5013325"/>
          <p14:tracePt t="224033" x="509588" y="5013325"/>
          <p14:tracePt t="224051" x="595313" y="5013325"/>
          <p14:tracePt t="224053" x="679450" y="5022850"/>
          <p14:tracePt t="224067" x="739775" y="5038725"/>
          <p14:tracePt t="224085" x="1087438" y="5141913"/>
          <p14:tracePt t="224102" x="1333500" y="5200650"/>
          <p14:tracePt t="224118" x="1462088" y="5235575"/>
          <p14:tracePt t="224120" x="1554163" y="5243513"/>
          <p14:tracePt t="224134" x="1622425" y="5251450"/>
          <p14:tracePt t="224136" x="1682750" y="5251450"/>
          <p14:tracePt t="224150" x="1716088" y="5260975"/>
          <p14:tracePt t="224169" x="1801813" y="5260975"/>
          <p14:tracePt t="224173" x="1827213" y="5260975"/>
          <p14:tracePt t="224183" x="1852613" y="5260975"/>
          <p14:tracePt t="224202" x="1946275" y="5260975"/>
          <p14:tracePt t="224206" x="1987550" y="5260975"/>
          <p14:tracePt t="224216" x="2030413" y="5260975"/>
          <p14:tracePt t="224233" x="2132013" y="5260975"/>
          <p14:tracePt t="224237" x="2200275" y="5260975"/>
          <p14:tracePt t="224250" x="2235200" y="5260975"/>
          <p14:tracePt t="224254" x="2268538" y="5260975"/>
          <p14:tracePt t="224266" x="2311400" y="5260975"/>
          <p14:tracePt t="224269" x="2352675" y="5260975"/>
          <p14:tracePt t="224283" x="2387600" y="5260975"/>
          <p14:tracePt t="224285" x="2413000" y="5260975"/>
          <p14:tracePt t="224301" x="2497138" y="5243513"/>
          <p14:tracePt t="224317" x="2532063" y="5226050"/>
          <p14:tracePt t="224319" x="2565400" y="5218113"/>
          <p14:tracePt t="224334" x="2600325" y="5200650"/>
          <p14:tracePt t="224336" x="2633663" y="5183188"/>
          <p14:tracePt t="224350" x="2641600" y="5175250"/>
          <p14:tracePt t="224352" x="2668588" y="5175250"/>
          <p14:tracePt t="224366" x="2701925" y="5141913"/>
          <p14:tracePt t="224385" x="2744788" y="5116513"/>
          <p14:tracePt t="224400" x="2770188" y="5106988"/>
          <p14:tracePt t="224418" x="2820988" y="5073650"/>
          <p14:tracePt t="224420" x="2838450" y="5056188"/>
          <p14:tracePt t="224433" x="2854325" y="5038725"/>
          <p14:tracePt t="224453" x="2879725" y="5005388"/>
          <p14:tracePt t="224466" x="2889250" y="5005388"/>
          <p14:tracePt t="224468" x="2897188" y="4997450"/>
          <p14:tracePt t="224485" x="2905125" y="4979988"/>
          <p14:tracePt t="224501" x="2922588" y="4962525"/>
          <p14:tracePt t="224517" x="2922588" y="4954588"/>
          <p14:tracePt t="224533" x="2922588" y="4946650"/>
          <p14:tracePt t="224551" x="2922588" y="4919663"/>
          <p14:tracePt t="224566" x="2914650" y="4878388"/>
          <p14:tracePt t="224584" x="2846388" y="4827588"/>
          <p14:tracePt t="224600" x="2811463" y="4810125"/>
          <p14:tracePt t="224617" x="2752725" y="4775200"/>
          <p14:tracePt t="224633" x="2668588" y="4733925"/>
          <p14:tracePt t="224651" x="2557463" y="4683125"/>
          <p14:tracePt t="224668" x="2420938" y="4648200"/>
          <p14:tracePt t="224682" x="2370138" y="4640263"/>
          <p14:tracePt t="224701" x="2166938" y="4597400"/>
          <p14:tracePt t="224717" x="2116138" y="4589463"/>
          <p14:tracePt t="224719" x="2065338" y="4589463"/>
          <p14:tracePt t="224736" x="1979613" y="4579938"/>
          <p14:tracePt t="224750" x="1911350" y="4554538"/>
          <p14:tracePt t="224752" x="1878013" y="4554538"/>
          <p14:tracePt t="224767" x="1784350" y="4554538"/>
          <p14:tracePt t="224783" x="1682750" y="4554538"/>
          <p14:tracePt t="224800" x="1563688" y="4554538"/>
          <p14:tracePt t="224819" x="1435100" y="4554538"/>
          <p14:tracePt t="224823" x="1368425" y="4554538"/>
          <p14:tracePt t="224833" x="1290638" y="4554538"/>
          <p14:tracePt t="224838" x="1206500" y="4546600"/>
          <p14:tracePt t="224849" x="1095375" y="4538663"/>
          <p14:tracePt t="224867" x="884238" y="4521200"/>
          <p14:tracePt t="224885" x="595313" y="4503738"/>
          <p14:tracePt t="224901" x="450850" y="4503738"/>
          <p14:tracePt t="224918" x="390525" y="4503738"/>
          <p14:tracePt t="224920" x="347663" y="4503738"/>
          <p14:tracePt t="224932" x="331788" y="4503738"/>
          <p14:tracePt t="224935" x="314325" y="4503738"/>
          <p14:tracePt t="224951" x="288925" y="4503738"/>
          <p14:tracePt t="224966" x="263525" y="4503738"/>
          <p14:tracePt t="224983" x="255588" y="4503738"/>
          <p14:tracePt t="225001" x="238125" y="4503738"/>
          <p14:tracePt t="225016" x="212725" y="4521200"/>
          <p14:tracePt t="225035" x="203200" y="4538663"/>
          <p14:tracePt t="225038" x="187325" y="4554538"/>
          <p14:tracePt t="225053" x="177800" y="4572000"/>
          <p14:tracePt t="225078" x="177800" y="4579938"/>
          <p14:tracePt t="225085" x="177800" y="4597400"/>
          <p14:tracePt t="225101" x="177800" y="4605338"/>
          <p14:tracePt t="225104" x="177800" y="4614863"/>
          <p14:tracePt t="225117" x="177800" y="4622800"/>
          <p14:tracePt t="225119" x="177800" y="4648200"/>
          <p14:tracePt t="225133" x="177800" y="4657725"/>
          <p14:tracePt t="225135" x="177800" y="4665663"/>
          <p14:tracePt t="225150" x="177800" y="4683125"/>
          <p14:tracePt t="225152" x="177800" y="4708525"/>
          <p14:tracePt t="225167" x="177800" y="4733925"/>
          <p14:tracePt t="225182" x="177800" y="4767263"/>
          <p14:tracePt t="225199" x="195263" y="4802188"/>
          <p14:tracePt t="225217" x="212725" y="4835525"/>
          <p14:tracePt t="225233" x="230188" y="4852988"/>
          <p14:tracePt t="225250" x="255588" y="4878388"/>
          <p14:tracePt t="225268" x="296863" y="4894263"/>
          <p14:tracePt t="225271" x="314325" y="4911725"/>
          <p14:tracePt t="225282" x="331788" y="4911725"/>
          <p14:tracePt t="225302" x="441325" y="4954588"/>
          <p14:tracePt t="225319" x="534988" y="4972050"/>
          <p14:tracePt t="225335" x="696913" y="5013325"/>
          <p14:tracePt t="225350" x="781050" y="5038725"/>
          <p14:tracePt t="225353" x="884238" y="5064125"/>
          <p14:tracePt t="225366" x="1069975" y="5073650"/>
          <p14:tracePt t="225383" x="1300163" y="5106988"/>
          <p14:tracePt t="225400" x="1495425" y="5116513"/>
          <p14:tracePt t="225417" x="1682750" y="5141913"/>
          <p14:tracePt t="225432" x="1809750" y="5141913"/>
          <p14:tracePt t="225450" x="1946275" y="5141913"/>
          <p14:tracePt t="225468" x="2166938" y="5141913"/>
          <p14:tracePt t="225483" x="2260600" y="5124450"/>
          <p14:tracePt t="225485" x="2327275" y="5116513"/>
          <p14:tracePt t="225500" x="2446338" y="5106988"/>
          <p14:tracePt t="225517" x="2582863" y="5064125"/>
          <p14:tracePt t="225535" x="2719388" y="5048250"/>
          <p14:tracePt t="225552" x="2803525" y="5005388"/>
          <p14:tracePt t="225566" x="2871788" y="4979988"/>
          <p14:tracePt t="225584" x="2879725" y="4979988"/>
          <p14:tracePt t="225607" x="2914650" y="4954588"/>
          <p14:tracePt t="225616" x="2922588" y="4937125"/>
          <p14:tracePt t="225633" x="2930525" y="4903788"/>
          <p14:tracePt t="225650" x="2930525" y="4868863"/>
          <p14:tracePt t="225653" x="2930525" y="4852988"/>
          <p14:tracePt t="225668" x="2914650" y="4784725"/>
          <p14:tracePt t="225683" x="2879725" y="4767263"/>
          <p14:tracePt t="225700" x="2719388" y="4673600"/>
          <p14:tracePt t="225717" x="2590800" y="4622800"/>
          <p14:tracePt t="225733" x="2557463" y="4614863"/>
          <p14:tracePt t="225735" x="2506663" y="4589463"/>
          <p14:tracePt t="225749" x="2463800" y="4579938"/>
          <p14:tracePt t="225766" x="2395538" y="4572000"/>
          <p14:tracePt t="225769" x="2352675" y="4554538"/>
          <p14:tracePt t="225783" x="2217738" y="4529138"/>
          <p14:tracePt t="225801" x="2022475" y="4495800"/>
          <p14:tracePt t="225816" x="1835150" y="4478338"/>
          <p14:tracePt t="225833" x="1589088" y="4435475"/>
          <p14:tracePt t="225855" x="1173163" y="4384675"/>
          <p14:tracePt t="225861" x="1079500" y="4384675"/>
          <p14:tracePt t="225868" x="993775" y="4384675"/>
          <p14:tracePt t="225883" x="950913" y="4384675"/>
          <p14:tracePt t="225901" x="831850" y="4384675"/>
          <p14:tracePt t="225918" x="790575" y="4384675"/>
          <p14:tracePt t="225933" x="773113" y="4384675"/>
          <p14:tracePt t="225935" x="755650" y="4384675"/>
          <p14:tracePt t="225951" x="722313" y="4384675"/>
          <p14:tracePt t="225966" x="679450" y="4410075"/>
          <p14:tracePt t="225983" x="661988" y="4419600"/>
          <p14:tracePt t="226000" x="620713" y="4435475"/>
          <p14:tracePt t="226017" x="595313" y="4435475"/>
          <p14:tracePt t="226033" x="569913" y="4470400"/>
          <p14:tracePt t="226050" x="552450" y="4486275"/>
          <p14:tracePt t="226068" x="517525" y="4554538"/>
          <p14:tracePt t="226084" x="509588" y="4572000"/>
          <p14:tracePt t="226086" x="509588" y="4579938"/>
          <p14:tracePt t="226102" x="492125" y="4605338"/>
          <p14:tracePt t="226121" x="484188" y="4640263"/>
          <p14:tracePt t="226138" x="484188" y="4665663"/>
          <p14:tracePt t="226151" x="484188" y="4691063"/>
          <p14:tracePt t="226169" x="484188" y="4708525"/>
          <p14:tracePt t="226174" x="484188" y="4716463"/>
          <p14:tracePt t="226182" x="484188" y="4733925"/>
          <p14:tracePt t="226198" x="569913" y="4802188"/>
          <p14:tracePt t="226216" x="765175" y="4903788"/>
          <p14:tracePt t="226233" x="1062038" y="4946650"/>
          <p14:tracePt t="226249" x="1333500" y="4997450"/>
          <p14:tracePt t="226252" x="1470025" y="5022850"/>
          <p14:tracePt t="226266" x="1589088" y="5030788"/>
          <p14:tracePt t="226283" x="1776413" y="5056188"/>
          <p14:tracePt t="226301" x="1987550" y="5064125"/>
          <p14:tracePt t="226320" x="2132013" y="5064125"/>
          <p14:tracePt t="226335" x="2235200" y="5064125"/>
          <p14:tracePt t="226352" x="2286000" y="5064125"/>
          <p14:tracePt t="226367" x="2311400" y="5056188"/>
          <p14:tracePt t="226370" x="2336800" y="5048250"/>
          <p14:tracePt t="226382" x="2395538" y="5013325"/>
          <p14:tracePt t="226399" x="2446338" y="5005388"/>
          <p14:tracePt t="226417" x="2506663" y="4972050"/>
          <p14:tracePt t="226421" x="2532063" y="4946650"/>
          <p14:tracePt t="226432" x="2549525" y="4937125"/>
          <p14:tracePt t="226449" x="2582863" y="4911725"/>
          <p14:tracePt t="226467" x="2600325" y="4903788"/>
          <p14:tracePt t="226470" x="2616200" y="4886325"/>
          <p14:tracePt t="226483" x="2616200" y="4878388"/>
          <p14:tracePt t="226485" x="2616200" y="4868863"/>
          <p14:tracePt t="226501" x="2616200" y="4860925"/>
          <p14:tracePt t="226516" x="2590800" y="4818063"/>
          <p14:tracePt t="226519" x="2540000" y="4792663"/>
          <p14:tracePt t="226535" x="2430463" y="4716463"/>
          <p14:tracePt t="226551" x="2235200" y="4622800"/>
          <p14:tracePt t="226566" x="2141538" y="4597400"/>
          <p14:tracePt t="226568" x="2030413" y="4572000"/>
          <p14:tracePt t="226582" x="1936750" y="4546600"/>
          <p14:tracePt t="226601" x="1528763" y="4503738"/>
          <p14:tracePt t="226605" x="1368425" y="4478338"/>
          <p14:tracePt t="226617" x="1206500" y="4452938"/>
          <p14:tracePt t="226632" x="1019175" y="4445000"/>
          <p14:tracePt t="226649" x="874713" y="4445000"/>
          <p14:tracePt t="226672" x="747713" y="4445000"/>
          <p14:tracePt t="226682" x="714375" y="4445000"/>
          <p14:tracePt t="226700" x="696913" y="4452938"/>
          <p14:tracePt t="226702" x="671513" y="4460875"/>
          <p14:tracePt t="226717" x="611188" y="4503738"/>
          <p14:tracePt t="226734" x="577850" y="4529138"/>
          <p14:tracePt t="226750" x="552450" y="4564063"/>
          <p14:tracePt t="226752" x="544513" y="4564063"/>
          <p14:tracePt t="226766" x="534988" y="4589463"/>
          <p14:tracePt t="226783" x="509588" y="4640263"/>
          <p14:tracePt t="226786" x="492125" y="4691063"/>
          <p14:tracePt t="226799" x="484188" y="4741863"/>
          <p14:tracePt t="226816" x="484188" y="4792663"/>
          <p14:tracePt t="226831" x="484188" y="4860925"/>
          <p14:tracePt t="226848" x="484188" y="4929188"/>
          <p14:tracePt t="226866" x="484188" y="5022850"/>
          <p14:tracePt t="226882" x="534988" y="5116513"/>
          <p14:tracePt t="226899" x="595313" y="5183188"/>
          <p14:tracePt t="226917" x="704850" y="5251450"/>
          <p14:tracePt t="226920" x="747713" y="5268913"/>
          <p14:tracePt t="226934" x="841375" y="5311775"/>
          <p14:tracePt t="226950" x="917575" y="5319713"/>
          <p14:tracePt t="226967" x="985838" y="5327650"/>
          <p14:tracePt t="226973" x="1019175" y="5345113"/>
          <p14:tracePt t="226981" x="1044575" y="5345113"/>
          <p14:tracePt t="226999" x="1104900" y="5345113"/>
          <p14:tracePt t="227015" x="1138238" y="5345113"/>
          <p14:tracePt t="227032" x="1163638" y="5345113"/>
          <p14:tracePt t="227049" x="1189038" y="5345113"/>
          <p14:tracePt t="227066" x="1214438" y="5337175"/>
          <p14:tracePt t="227083" x="1223963" y="5327650"/>
          <p14:tracePt t="227099" x="1231900" y="5319713"/>
          <p14:tracePt t="227118" x="1223963" y="5302250"/>
          <p14:tracePt t="227139" x="1181100" y="5286375"/>
          <p14:tracePt t="227155" x="1112838" y="5268913"/>
          <p14:tracePt t="227156" x="1079500" y="5268913"/>
          <p14:tracePt t="227169" x="1062038" y="5260975"/>
          <p14:tracePt t="227181" x="976313" y="5243513"/>
          <p14:tracePt t="227199" x="892175" y="5235575"/>
          <p14:tracePt t="227216" x="823913" y="5235575"/>
          <p14:tracePt t="227232" x="781050" y="5235575"/>
          <p14:tracePt t="227249" x="722313" y="5235575"/>
          <p14:tracePt t="227266" x="688975" y="5243513"/>
          <p14:tracePt t="227268" x="661988" y="5251450"/>
          <p14:tracePt t="227282" x="654050" y="5260975"/>
          <p14:tracePt t="227285" x="620713" y="5276850"/>
          <p14:tracePt t="227299" x="611188" y="5276850"/>
          <p14:tracePt t="227316" x="569913" y="5311775"/>
          <p14:tracePt t="227333" x="560388" y="5319713"/>
          <p14:tracePt t="227350" x="544513" y="5345113"/>
          <p14:tracePt t="227367" x="534988" y="5353050"/>
          <p14:tracePt t="227382" x="517525" y="5370513"/>
          <p14:tracePt t="227401" x="517525" y="5387975"/>
          <p14:tracePt t="227406" x="517525" y="5405438"/>
          <p14:tracePt t="227421" x="517525" y="5421313"/>
          <p14:tracePt t="227432" x="517525" y="5430838"/>
          <p14:tracePt t="227450" x="517525" y="5472113"/>
          <p14:tracePt t="227452" x="517525" y="5481638"/>
          <p14:tracePt t="227465" x="517525" y="5507038"/>
          <p14:tracePt t="227482" x="517525" y="5514975"/>
          <p14:tracePt t="227485" x="517525" y="5524500"/>
          <p14:tracePt t="227499" x="517525" y="5540375"/>
          <p14:tracePt t="227517" x="517525" y="5565775"/>
          <p14:tracePt t="227534" x="534988" y="5608638"/>
          <p14:tracePt t="227550" x="552450" y="5626100"/>
          <p14:tracePt t="227552" x="569913" y="5641975"/>
          <p14:tracePt t="227566" x="569913" y="5668963"/>
          <p14:tracePt t="227568" x="585788" y="5684838"/>
          <p14:tracePt t="227582" x="603250" y="5702300"/>
          <p14:tracePt t="227585" x="620713" y="5710238"/>
          <p14:tracePt t="227590" x="628650" y="5710238"/>
          <p14:tracePt t="227598" x="661988" y="5710238"/>
          <p14:tracePt t="227615" x="714375" y="5710238"/>
          <p14:tracePt t="227632" x="773113" y="5727700"/>
          <p14:tracePt t="227648" x="823913" y="5735638"/>
          <p14:tracePt t="227669" x="866775" y="5735638"/>
          <p14:tracePt t="227681" x="874713" y="5745163"/>
          <p14:tracePt t="227699" x="909638" y="5745163"/>
          <p14:tracePt t="227701" x="925513" y="5745163"/>
          <p14:tracePt t="227715" x="942975" y="5745163"/>
          <p14:tracePt t="227717" x="960438" y="5745163"/>
          <p14:tracePt t="227734" x="1011238" y="5745163"/>
          <p14:tracePt t="227750" x="1054100" y="5745163"/>
          <p14:tracePt t="227766" x="1087438" y="5745163"/>
          <p14:tracePt t="227769" x="1104900" y="5745163"/>
          <p14:tracePt t="227783" x="1130300" y="5735638"/>
          <p14:tracePt t="227785" x="1163638" y="5727700"/>
          <p14:tracePt t="227793" x="1206500" y="5727700"/>
          <p14:tracePt t="227798" x="1239838" y="5727700"/>
          <p14:tracePt t="227815" x="1317625" y="5727700"/>
          <p14:tracePt t="227832" x="1368425" y="5710238"/>
          <p14:tracePt t="227849" x="1401763" y="5710238"/>
          <p14:tracePt t="227865" x="1452563" y="5702300"/>
          <p14:tracePt t="227882" x="1503363" y="5702300"/>
          <p14:tracePt t="227898" x="1606550" y="5702300"/>
          <p14:tracePt t="227917" x="1776413" y="5702300"/>
          <p14:tracePt t="227919" x="1878013" y="5702300"/>
          <p14:tracePt t="227934" x="2030413" y="5702300"/>
          <p14:tracePt t="227950" x="2192338" y="5702300"/>
          <p14:tracePt t="227967" x="2293938" y="5702300"/>
          <p14:tracePt t="227983" x="2379663" y="5702300"/>
          <p14:tracePt t="228000" x="2446338" y="5702300"/>
          <p14:tracePt t="228015" x="2506663" y="5694363"/>
          <p14:tracePt t="228032" x="2582863" y="5694363"/>
          <p14:tracePt t="228049" x="2709863" y="5694363"/>
          <p14:tracePt t="228052" x="2770188" y="5694363"/>
          <p14:tracePt t="228065" x="2838450" y="5694363"/>
          <p14:tracePt t="228081" x="3033713" y="5694363"/>
          <p14:tracePt t="228098" x="3287713" y="5694363"/>
          <p14:tracePt t="228115" x="3525838" y="5694363"/>
          <p14:tracePt t="228117" x="3644900" y="5694363"/>
          <p14:tracePt t="228133" x="3925888" y="5694363"/>
          <p14:tracePt t="228150" x="4214813" y="5694363"/>
          <p14:tracePt t="228167" x="4529138" y="5694363"/>
          <p14:tracePt t="228182" x="4638675" y="5702300"/>
          <p14:tracePt t="228183" x="4740275" y="5702300"/>
          <p14:tracePt t="228198" x="4894263" y="5702300"/>
          <p14:tracePt t="228215" x="4962525" y="5702300"/>
          <p14:tracePt t="228232" x="4970463" y="5702300"/>
          <p14:tracePt t="228249" x="4995863" y="5702300"/>
          <p14:tracePt t="228286" x="5003800" y="5702300"/>
          <p14:tracePt t="228301" x="5021263" y="5702300"/>
          <p14:tracePt t="228318" x="5029200" y="5694363"/>
          <p14:tracePt t="228334" x="5046663" y="5684838"/>
          <p14:tracePt t="228390" x="5054600" y="5684838"/>
          <p14:tracePt t="228455" x="5038725" y="5684838"/>
          <p14:tracePt t="228462" x="5013325" y="5684838"/>
          <p14:tracePt t="228470" x="4978400" y="5684838"/>
          <p14:tracePt t="228481" x="4935538" y="5668963"/>
          <p14:tracePt t="228499" x="4826000" y="5668963"/>
          <p14:tracePt t="228515" x="4613275" y="5668963"/>
          <p14:tracePt t="228535" x="4162425" y="5668963"/>
          <p14:tracePt t="228552" x="3840163" y="5668963"/>
          <p14:tracePt t="228568" x="3457575" y="5668963"/>
          <p14:tracePt t="228582" x="3279775" y="5659438"/>
          <p14:tracePt t="228585" x="3135313" y="5659438"/>
          <p14:tracePt t="228597" x="2897188" y="5634038"/>
          <p14:tracePt t="228615" x="2684463" y="5626100"/>
          <p14:tracePt t="228631" x="2497138" y="5616575"/>
          <p14:tracePt t="228648" x="2301875" y="5616575"/>
          <p14:tracePt t="228665" x="2157413" y="5616575"/>
          <p14:tracePt t="228682" x="2012950" y="5616575"/>
          <p14:tracePt t="228684" x="1954213" y="5616575"/>
          <p14:tracePt t="228698" x="1885950" y="5616575"/>
          <p14:tracePt t="228717" x="1673225" y="5616575"/>
          <p14:tracePt t="228743" x="1452563" y="5616575"/>
          <p14:tracePt t="228751" x="1401763" y="5616575"/>
          <p14:tracePt t="228767" x="1257300" y="5616575"/>
          <p14:tracePt t="228783" x="1163638" y="5600700"/>
          <p14:tracePt t="228800" x="1120775" y="5600700"/>
          <p14:tracePt t="228815" x="1095375" y="5591175"/>
          <p14:tracePt t="228832" x="1079500" y="5591175"/>
          <p14:tracePt t="228848" x="1062038" y="5591175"/>
          <p14:tracePt t="228866" x="1028700" y="5591175"/>
          <p14:tracePt t="228869" x="1019175" y="5591175"/>
          <p14:tracePt t="228881" x="1011238" y="5591175"/>
          <p14:tracePt t="228898" x="993775" y="5591175"/>
          <p14:tracePt t="228915" x="985838" y="5591175"/>
          <p14:tracePt t="228990" x="976313" y="5591175"/>
          <p14:tracePt t="229052" x="960438" y="5591175"/>
          <p14:tracePt t="229167" x="985838" y="5591175"/>
          <p14:tracePt t="229174" x="1011238" y="5591175"/>
          <p14:tracePt t="229185" x="1028700" y="5591175"/>
          <p14:tracePt t="229197" x="1069975" y="5591175"/>
          <p14:tracePt t="229215" x="1104900" y="5591175"/>
          <p14:tracePt t="229218" x="1138238" y="5591175"/>
          <p14:tracePt t="229231" x="1214438" y="5616575"/>
          <p14:tracePt t="229253" x="1333500" y="5651500"/>
          <p14:tracePt t="229271" x="1401763" y="5659438"/>
          <p14:tracePt t="229281" x="1435100" y="5659438"/>
          <p14:tracePt t="229298" x="1546225" y="5694363"/>
          <p14:tracePt t="229300" x="1571625" y="5694363"/>
          <p14:tracePt t="229315" x="1622425" y="5702300"/>
          <p14:tracePt t="229333" x="1690688" y="5719763"/>
          <p14:tracePt t="229349" x="1724025" y="5735638"/>
          <p14:tracePt t="229366" x="1741488" y="5735638"/>
          <p14:tracePt t="229381" x="1766888" y="5735638"/>
          <p14:tracePt t="229384" x="1776413" y="5735638"/>
          <p14:tracePt t="229398" x="1792288" y="5735638"/>
          <p14:tracePt t="229400" x="1801813" y="5735638"/>
          <p14:tracePt t="229415" x="1835150" y="5735638"/>
          <p14:tracePt t="229431" x="1868488" y="5735638"/>
          <p14:tracePt t="229447" x="1920875" y="5735638"/>
          <p14:tracePt t="229464" x="1954213" y="5735638"/>
          <p14:tracePt t="229481" x="1997075" y="5735638"/>
          <p14:tracePt t="229484" x="2022475" y="5735638"/>
          <p14:tracePt t="229498" x="2038350" y="5735638"/>
          <p14:tracePt t="229515" x="2090738" y="5735638"/>
          <p14:tracePt t="229517" x="2106613" y="5735638"/>
          <p14:tracePt t="229533" x="2132013" y="5735638"/>
          <p14:tracePt t="229549" x="2141538" y="5735638"/>
          <p14:tracePt t="229566" x="2166938" y="5735638"/>
          <p14:tracePt t="229589" x="2174875" y="5735638"/>
          <p14:tracePt t="229693" x="2157413" y="5735638"/>
          <p14:tracePt t="229701" x="2116138" y="5735638"/>
          <p14:tracePt t="229714" x="2073275" y="5735638"/>
          <p14:tracePt t="229732" x="1885950" y="5735638"/>
          <p14:tracePt t="229734" x="1758950" y="5735638"/>
          <p14:tracePt t="229749" x="1520825" y="5735638"/>
          <p14:tracePt t="229765" x="1393825" y="5735638"/>
          <p14:tracePt t="229767" x="1290638" y="5735638"/>
          <p14:tracePt t="229781" x="1198563" y="5735638"/>
          <p14:tracePt t="229784" x="1095375" y="5735638"/>
          <p14:tracePt t="229800" x="968375" y="5735638"/>
          <p14:tracePt t="229814" x="849313" y="5735638"/>
          <p14:tracePt t="229830" x="806450" y="5735638"/>
          <p14:tracePt t="229848" x="781050" y="5735638"/>
          <p14:tracePt t="229864" x="755650" y="5735638"/>
          <p14:tracePt t="229882" x="730250" y="5735638"/>
          <p14:tracePt t="229898" x="714375" y="5735638"/>
          <p14:tracePt t="229915" x="704850" y="5735638"/>
          <p14:tracePt t="230206" x="714375" y="5735638"/>
          <p14:tracePt t="230216" x="722313" y="5735638"/>
          <p14:tracePt t="230230" x="730250" y="5735638"/>
          <p14:tracePt t="230246" x="739775" y="5735638"/>
          <p14:tracePt t="230253" x="747713" y="5735638"/>
          <p14:tracePt t="230269" x="755650" y="5735638"/>
          <p14:tracePt t="230282" x="765175" y="5735638"/>
          <p14:tracePt t="230285" x="773113" y="5735638"/>
          <p14:tracePt t="230297" x="790575" y="5735638"/>
          <p14:tracePt t="230300" x="798513" y="5735638"/>
          <p14:tracePt t="230314" x="823913" y="5735638"/>
          <p14:tracePt t="230333" x="874713" y="5735638"/>
          <p14:tracePt t="230349" x="909638" y="5735638"/>
          <p14:tracePt t="230351" x="917575" y="5735638"/>
          <p14:tracePt t="230365" x="942975" y="5735638"/>
          <p14:tracePt t="230368" x="960438" y="5735638"/>
          <p14:tracePt t="230382" x="968375" y="5735638"/>
          <p14:tracePt t="230385" x="985838" y="5735638"/>
          <p14:tracePt t="230400" x="1028700" y="5735638"/>
          <p14:tracePt t="230416" x="1104900" y="5735638"/>
          <p14:tracePt t="230431" x="1181100" y="5735638"/>
          <p14:tracePt t="230448" x="1239838" y="5735638"/>
          <p14:tracePt t="230465" x="1308100" y="5735638"/>
          <p14:tracePt t="230481" x="1350963" y="5735638"/>
          <p14:tracePt t="230498" x="1384300" y="5735638"/>
          <p14:tracePt t="230500" x="1401763" y="5735638"/>
          <p14:tracePt t="230514" x="1409700" y="5735638"/>
          <p14:tracePt t="230531" x="1419225" y="5735638"/>
          <p14:tracePt t="231399" x="1444625" y="5735638"/>
          <p14:tracePt t="231416" x="1452563" y="5735638"/>
          <p14:tracePt t="231423" x="1462088" y="5735638"/>
          <p14:tracePt t="231432" x="1470025" y="5735638"/>
          <p14:tracePt t="231447" x="1487488" y="5735638"/>
          <p14:tracePt t="231465" x="1503363" y="5735638"/>
          <p14:tracePt t="231483" x="1512888" y="5735638"/>
          <p14:tracePt t="231486" x="1538288" y="5735638"/>
          <p14:tracePt t="231501" x="1546225" y="5735638"/>
          <p14:tracePt t="231514" x="1563688" y="5735638"/>
          <p14:tracePt t="231531" x="1614488" y="5735638"/>
          <p14:tracePt t="231549" x="1647825" y="5735638"/>
          <p14:tracePt t="231565" x="1682750" y="5727700"/>
          <p14:tracePt t="231582" x="1749425" y="5727700"/>
          <p14:tracePt t="231597" x="1776413" y="5727700"/>
          <p14:tracePt t="231599" x="1801813" y="5727700"/>
          <p14:tracePt t="231613" x="1843088" y="5702300"/>
          <p14:tracePt t="231615" x="1878013" y="5702300"/>
          <p14:tracePt t="231629" x="1962150" y="5702300"/>
          <p14:tracePt t="231647" x="2047875" y="5702300"/>
          <p14:tracePt t="231665" x="2106613" y="5702300"/>
          <p14:tracePt t="231680" x="2166938" y="5702300"/>
          <p14:tracePt t="231697" x="2225675" y="5694363"/>
          <p14:tracePt t="231700" x="2268538" y="5694363"/>
          <p14:tracePt t="231715" x="2293938" y="5694363"/>
          <p14:tracePt t="231717" x="2301875" y="5694363"/>
          <p14:tracePt t="231730" x="2336800" y="5694363"/>
          <p14:tracePt t="231733" x="2362200" y="5694363"/>
          <p14:tracePt t="231746" x="2379663" y="5694363"/>
          <p14:tracePt t="231765" x="2463800" y="5694363"/>
          <p14:tracePt t="231767" x="2489200" y="5694363"/>
          <p14:tracePt t="231781" x="2574925" y="5694363"/>
          <p14:tracePt t="231798" x="2659063" y="5694363"/>
          <p14:tracePt t="231815" x="2752725" y="5694363"/>
          <p14:tracePt t="231830" x="2854325" y="5702300"/>
          <p14:tracePt t="231846" x="2947988" y="5710238"/>
          <p14:tracePt t="231863" x="3049588" y="5719763"/>
          <p14:tracePt t="231880" x="3152775" y="5735638"/>
          <p14:tracePt t="231896" x="3262313" y="5753100"/>
          <p14:tracePt t="231913" x="3348038" y="5753100"/>
          <p14:tracePt t="231930" x="3398838" y="5753100"/>
          <p14:tracePt t="231933" x="3441700" y="5753100"/>
          <p14:tracePt t="231948" x="3508375" y="5753100"/>
          <p14:tracePt t="231963" x="3517900" y="5753100"/>
          <p14:tracePt t="231966" x="3543300" y="5753100"/>
          <p14:tracePt t="231982" x="3594100" y="5753100"/>
          <p14:tracePt t="232003" x="3662363" y="5753100"/>
          <p14:tracePt t="232006" x="3703638" y="5753100"/>
          <p14:tracePt t="232015" x="3729038" y="5753100"/>
          <p14:tracePt t="232030" x="3771900" y="5753100"/>
          <p14:tracePt t="232033" x="3814763" y="5753100"/>
          <p14:tracePt t="232037" x="3848100" y="5761038"/>
          <p14:tracePt t="232046" x="3890963" y="5761038"/>
          <p14:tracePt t="232063" x="3967163" y="5770563"/>
          <p14:tracePt t="232080" x="4044950" y="5770563"/>
          <p14:tracePt t="232097" x="4137025" y="5770563"/>
          <p14:tracePt t="232114" x="4281488" y="5770563"/>
          <p14:tracePt t="232117" x="4341813" y="5770563"/>
          <p14:tracePt t="232129" x="4425950" y="5778500"/>
          <p14:tracePt t="232146" x="4562475" y="5795963"/>
          <p14:tracePt t="232165" x="4689475" y="5795963"/>
          <p14:tracePt t="232180" x="4749800" y="5795963"/>
          <p14:tracePt t="232182" x="4791075" y="5795963"/>
          <p14:tracePt t="232200" x="4884738" y="5795963"/>
          <p14:tracePt t="232215" x="4945063" y="5795963"/>
          <p14:tracePt t="232232" x="5003800" y="5795963"/>
          <p14:tracePt t="232247" x="5038725" y="5795963"/>
          <p14:tracePt t="232264" x="5072063" y="5795963"/>
          <p14:tracePt t="232280" x="5089525" y="5795963"/>
          <p14:tracePt t="232297" x="5097463" y="5795963"/>
          <p14:tracePt t="232437" x="5072063" y="5795963"/>
          <p14:tracePt t="232446" x="5054600" y="5795963"/>
          <p14:tracePt t="232453" x="5021263" y="5795963"/>
          <p14:tracePt t="232462" x="4978400" y="5795963"/>
          <p14:tracePt t="232480" x="4818063" y="5795963"/>
          <p14:tracePt t="232497" x="4646613" y="5795963"/>
          <p14:tracePt t="232514" x="4425950" y="5795963"/>
          <p14:tracePt t="232517" x="4281488" y="5795963"/>
          <p14:tracePt t="232531" x="4187825" y="5795963"/>
          <p14:tracePt t="232535" x="4044950" y="5778500"/>
          <p14:tracePt t="232550" x="3771900" y="5735638"/>
          <p14:tracePt t="232563" x="3627438" y="5719763"/>
          <p14:tracePt t="232582" x="3287713" y="5684838"/>
          <p14:tracePt t="232598" x="3100388" y="5684838"/>
          <p14:tracePt t="232613" x="3016250" y="5684838"/>
          <p14:tracePt t="232617" x="2947988" y="5684838"/>
          <p14:tracePt t="232629" x="2846388" y="5684838"/>
          <p14:tracePt t="232631" x="2752725" y="5684838"/>
          <p14:tracePt t="232647" x="2608263" y="5684838"/>
          <p14:tracePt t="232663" x="2506663" y="5684838"/>
          <p14:tracePt t="232680" x="2446338" y="5684838"/>
          <p14:tracePt t="232697" x="2413000" y="5684838"/>
          <p14:tracePt t="232701" x="2379663" y="5684838"/>
          <p14:tracePt t="232713" x="2370138" y="5684838"/>
          <p14:tracePt t="232734" x="2352675" y="5684838"/>
          <p14:tracePt t="232746" x="2336800" y="5684838"/>
          <p14:tracePt t="232762" x="2319338" y="5684838"/>
          <p14:tracePt t="232822" x="2319338" y="5676900"/>
          <p14:tracePt t="232831" x="2327275" y="5676900"/>
          <p14:tracePt t="232837" x="2370138" y="5651500"/>
          <p14:tracePt t="232848" x="2446338" y="5626100"/>
          <p14:tracePt t="232864" x="2633663" y="5616575"/>
          <p14:tracePt t="232879" x="2889250" y="5616575"/>
          <p14:tracePt t="232896" x="3178175" y="5616575"/>
          <p14:tracePt t="232914" x="3525838" y="5616575"/>
          <p14:tracePt t="232917" x="3627438" y="5616575"/>
          <p14:tracePt t="232929" x="3756025" y="5616575"/>
          <p14:tracePt t="232947" x="3976688" y="5616575"/>
          <p14:tracePt t="232949" x="4078288" y="5616575"/>
          <p14:tracePt t="232963" x="4162425" y="5616575"/>
          <p14:tracePt t="232966" x="4230688" y="5616575"/>
          <p14:tracePt t="232981" x="4273550" y="5616575"/>
          <p14:tracePt t="232983" x="4306888" y="5616575"/>
          <p14:tracePt t="233038" x="4291013" y="5616575"/>
          <p14:tracePt t="233046" x="4281488" y="5616575"/>
          <p14:tracePt t="233053" x="4240213" y="5616575"/>
          <p14:tracePt t="233063" x="4179888" y="5634038"/>
          <p14:tracePt t="233080" x="3992563" y="5634038"/>
          <p14:tracePt t="233097" x="3721100" y="5634038"/>
          <p14:tracePt t="233113" x="3381375" y="5634038"/>
          <p14:tracePt t="233130" x="2940050" y="5634038"/>
          <p14:tracePt t="233132" x="2735263" y="5634038"/>
          <p14:tracePt t="233146" x="2565400" y="5634038"/>
          <p14:tracePt t="233150" x="2420938" y="5634038"/>
          <p14:tracePt t="233163" x="2268538" y="5634038"/>
          <p14:tracePt t="233181" x="1928813" y="5634038"/>
          <p14:tracePt t="233197" x="1860550" y="5634038"/>
          <p14:tracePt t="233199" x="1758950" y="5634038"/>
          <p14:tracePt t="233214" x="1614488" y="5634038"/>
          <p14:tracePt t="233237" x="1462088" y="5634038"/>
          <p14:tracePt t="233248" x="1409700" y="5634038"/>
          <p14:tracePt t="233265" x="1333500" y="5634038"/>
          <p14:tracePt t="233280" x="1290638" y="5634038"/>
          <p14:tracePt t="233296" x="1231900" y="5634038"/>
          <p14:tracePt t="233314" x="1163638" y="5651500"/>
          <p14:tracePt t="233317" x="1130300" y="5651500"/>
          <p14:tracePt t="233331" x="1087438" y="5659438"/>
          <p14:tracePt t="233333" x="1036638" y="5676900"/>
          <p14:tracePt t="233346" x="993775" y="5684838"/>
          <p14:tracePt t="233364" x="831850" y="5745163"/>
          <p14:tracePt t="233367" x="739775" y="5761038"/>
          <p14:tracePt t="233381" x="560388" y="5864225"/>
          <p14:tracePt t="233397" x="433388" y="5948363"/>
          <p14:tracePt t="233413" x="407988" y="5973763"/>
          <p14:tracePt t="233415" x="390525" y="5991225"/>
          <p14:tracePt t="233431" x="382588" y="6008688"/>
          <p14:tracePt t="233433" x="373063" y="6016625"/>
          <p14:tracePt t="233446" x="365125" y="6016625"/>
          <p14:tracePt t="233449" x="365125" y="6034088"/>
          <p14:tracePt t="233462" x="365125" y="6059488"/>
          <p14:tracePt t="233479" x="365125" y="6067425"/>
          <p14:tracePt t="233497" x="365125" y="6076950"/>
          <p14:tracePt t="233521" x="365125" y="6110288"/>
          <p14:tracePt t="233528" x="365125" y="6118225"/>
          <p14:tracePt t="233551" x="365125" y="6153150"/>
          <p14:tracePt t="233563" x="365125" y="6161088"/>
          <p14:tracePt t="233566" x="365125" y="6169025"/>
          <p14:tracePt t="233579" x="365125" y="6186488"/>
          <p14:tracePt t="233596" x="365125" y="6203950"/>
          <p14:tracePt t="233599" x="365125" y="6229350"/>
          <p14:tracePt t="233614" x="373063" y="6246813"/>
          <p14:tracePt t="233629" x="373063" y="6262688"/>
          <p14:tracePt t="233632" x="382588" y="6272213"/>
          <p14:tracePt t="233648" x="382588" y="6288088"/>
          <p14:tracePt t="233663" x="382588" y="6297613"/>
          <p14:tracePt t="233680" x="390525" y="6323013"/>
          <p14:tracePt t="233696" x="390525" y="6338888"/>
          <p14:tracePt t="233751" x="390525" y="6356350"/>
          <p14:tracePt t="233837" x="400050" y="6373813"/>
          <p14:tracePt t="233879" x="407988" y="6373813"/>
          <p14:tracePt t="233901" x="415925" y="6373813"/>
          <p14:tracePt t="233910" x="433388" y="6373813"/>
          <p14:tracePt t="233918" x="441325" y="6373813"/>
          <p14:tracePt t="233928" x="450850" y="6373813"/>
          <p14:tracePt t="233946" x="466725" y="6373813"/>
          <p14:tracePt t="233962" x="501650" y="6373813"/>
          <p14:tracePt t="233981" x="544513" y="6313488"/>
          <p14:tracePt t="233997" x="569913" y="6161088"/>
          <p14:tracePt t="234013" x="620713" y="5991225"/>
          <p14:tracePt t="234031" x="628650" y="5965825"/>
          <p14:tracePt t="234294" x="646113" y="5957888"/>
          <p14:tracePt t="234310" x="661988" y="5948363"/>
          <p14:tracePt t="234326" x="671513" y="5940425"/>
          <p14:tracePt t="234332" x="679450" y="5940425"/>
          <p14:tracePt t="234345" x="688975" y="5940425"/>
          <p14:tracePt t="234365" x="730250" y="5922963"/>
          <p14:tracePt t="234379" x="765175" y="5915025"/>
          <p14:tracePt t="234381" x="781050" y="5915025"/>
          <p14:tracePt t="234397" x="884238" y="5915025"/>
          <p14:tracePt t="234413" x="935038" y="5915025"/>
          <p14:tracePt t="234416" x="985838" y="5915025"/>
          <p14:tracePt t="234431" x="1130300" y="5932488"/>
          <p14:tracePt t="234447" x="1198563" y="5940425"/>
          <p14:tracePt t="234450" x="1290638" y="5948363"/>
          <p14:tracePt t="234463" x="1512888" y="5983288"/>
          <p14:tracePt t="234479" x="1758950" y="6008688"/>
          <p14:tracePt t="234496" x="1971675" y="6059488"/>
          <p14:tracePt t="234513" x="2166938" y="6092825"/>
          <p14:tracePt t="234529" x="2235200" y="6102350"/>
          <p14:tracePt t="234532" x="2268538" y="6102350"/>
          <p14:tracePt t="234547" x="2301875" y="6102350"/>
          <p14:tracePt t="234549" x="2327275" y="6102350"/>
          <p14:tracePt t="234562" x="2344738" y="6102350"/>
          <p14:tracePt t="234564" x="2370138" y="6102350"/>
          <p14:tracePt t="234578" x="2405063" y="6110288"/>
          <p14:tracePt t="234598" x="2514600" y="6127750"/>
          <p14:tracePt t="234613" x="2590800" y="6161088"/>
          <p14:tracePt t="234630" x="2641600" y="6178550"/>
          <p14:tracePt t="234633" x="2719388" y="6194425"/>
          <p14:tracePt t="234646" x="2778125" y="6203950"/>
          <p14:tracePt t="234664" x="2922588" y="6272213"/>
          <p14:tracePt t="234681" x="3008313" y="6305550"/>
          <p14:tracePt t="234695" x="3049588" y="6313488"/>
          <p14:tracePt t="234713" x="3135313" y="6365875"/>
          <p14:tracePt t="234730" x="3178175" y="6373813"/>
          <p14:tracePt t="234733" x="3203575" y="6381750"/>
          <p14:tracePt t="234748" x="3254375" y="6391275"/>
          <p14:tracePt t="234762" x="3279775" y="6407150"/>
          <p14:tracePt t="234778" x="3338513" y="6424613"/>
          <p14:tracePt t="234796" x="3355975" y="6424613"/>
          <p14:tracePt t="234798" x="3363913" y="6424613"/>
          <p14:tracePt t="234813" x="3381375" y="6424613"/>
          <p14:tracePt t="234832" x="3398838" y="6432550"/>
          <p14:tracePt t="234918" x="3398838" y="6442075"/>
          <p14:tracePt t="234925" x="3398838" y="6450013"/>
          <p14:tracePt t="234943" x="3389313" y="6450013"/>
          <p14:tracePt t="234948" x="3363913" y="6450013"/>
          <p14:tracePt t="234962" x="3330575" y="6450013"/>
          <p14:tracePt t="234978" x="3279775" y="6450013"/>
          <p14:tracePt t="234996" x="3160713" y="6450013"/>
          <p14:tracePt t="234999" x="3100388" y="6450013"/>
          <p14:tracePt t="235013" x="2998788" y="6450013"/>
          <p14:tracePt t="235029" x="2955925" y="6450013"/>
          <p14:tracePt t="235032" x="2914650" y="6450013"/>
          <p14:tracePt t="235048" x="2828925" y="6450013"/>
          <p14:tracePt t="235064" x="2727325" y="6450013"/>
          <p14:tracePt t="235079" x="2616200" y="6450013"/>
          <p14:tracePt t="235096" x="2471738" y="6450013"/>
          <p14:tracePt t="235113" x="2327275" y="6450013"/>
          <p14:tracePt t="235130" x="2182813" y="6450013"/>
          <p14:tracePt t="235133" x="2124075" y="6450013"/>
          <p14:tracePt t="235147" x="2055813" y="6450013"/>
          <p14:tracePt t="235149" x="2012950" y="6450013"/>
          <p14:tracePt t="235162" x="1971675" y="6450013"/>
          <p14:tracePt t="235179" x="1878013" y="6450013"/>
          <p14:tracePt t="235196" x="1792288" y="6450013"/>
          <p14:tracePt t="235212" x="1690688" y="6450013"/>
          <p14:tracePt t="235214" x="1622425" y="6450013"/>
          <p14:tracePt t="235229" x="1477963" y="6450013"/>
          <p14:tracePt t="235249" x="1333500" y="6450013"/>
          <p14:tracePt t="235256" x="1274763" y="6450013"/>
          <p14:tracePt t="235262" x="1239838" y="6450013"/>
          <p14:tracePt t="235278" x="1173163" y="6450013"/>
          <p14:tracePt t="235296" x="1120775" y="6450013"/>
          <p14:tracePt t="235312" x="1069975" y="6450013"/>
          <p14:tracePt t="235329" x="1019175" y="6450013"/>
          <p14:tracePt t="235347" x="976313" y="6450013"/>
          <p14:tracePt t="235349" x="935038" y="6450013"/>
          <p14:tracePt t="235361" x="925513" y="6450013"/>
          <p14:tracePt t="235379" x="884238" y="6450013"/>
          <p14:tracePt t="235395" x="858838" y="6450013"/>
          <p14:tracePt t="235412" x="849313" y="6450013"/>
          <p14:tracePt t="235430" x="831850" y="6450013"/>
          <p14:tracePt t="235432" x="823913" y="6450013"/>
          <p14:tracePt t="235447" x="815975" y="6450013"/>
          <p14:tracePt t="235463" x="798513" y="6457950"/>
          <p14:tracePt t="235478" x="773113" y="6457950"/>
          <p14:tracePt t="235495" x="765175" y="6457950"/>
          <p14:tracePt t="235512" x="755650" y="6457950"/>
          <p14:tracePt t="235533" x="739775" y="6457950"/>
          <p14:tracePt t="235550" x="730250" y="6457950"/>
          <p14:tracePt t="235710" x="747713" y="6457950"/>
          <p14:tracePt t="235717" x="755650" y="6457950"/>
          <p14:tracePt t="235729" x="773113" y="6457950"/>
          <p14:tracePt t="235747" x="823913" y="6457950"/>
          <p14:tracePt t="235749" x="866775" y="6457950"/>
          <p14:tracePt t="235761" x="892175" y="6457950"/>
          <p14:tracePt t="235778" x="950913" y="6457950"/>
          <p14:tracePt t="235781" x="1003300" y="6442075"/>
          <p14:tracePt t="235795" x="1044575" y="6442075"/>
          <p14:tracePt t="235798" x="1104900" y="6442075"/>
          <p14:tracePt t="235812" x="1189038" y="6442075"/>
          <p14:tracePt t="235830" x="1274763" y="6442075"/>
          <p14:tracePt t="235846" x="1317625" y="6442075"/>
          <p14:tracePt t="235848" x="1376363" y="6442075"/>
          <p14:tracePt t="235861" x="1419225" y="6442075"/>
          <p14:tracePt t="235863" x="1477963" y="6442075"/>
          <p14:tracePt t="235877" x="1589088" y="6442075"/>
          <p14:tracePt t="235895" x="1690688" y="6442075"/>
          <p14:tracePt t="235913" x="1792288" y="6442075"/>
          <p14:tracePt t="235929" x="1885950" y="6442075"/>
          <p14:tracePt t="235933" x="1928813" y="6432550"/>
          <p14:tracePt t="235944" x="1962150" y="6432550"/>
          <p14:tracePt t="235961" x="2038350" y="6424613"/>
          <p14:tracePt t="235978" x="2098675" y="6424613"/>
          <p14:tracePt t="235995" x="2166938" y="6424613"/>
          <p14:tracePt t="235997" x="2208213" y="6424613"/>
          <p14:tracePt t="236011" x="2251075" y="6424613"/>
          <p14:tracePt t="236013" x="2293938" y="6424613"/>
          <p14:tracePt t="236029" x="2379663" y="6424613"/>
          <p14:tracePt t="236046" x="2413000" y="6424613"/>
          <p14:tracePt t="236048" x="2455863" y="6424613"/>
          <p14:tracePt t="236062" x="2489200" y="6424613"/>
          <p14:tracePt t="236065" x="2506663" y="6424613"/>
          <p14:tracePt t="236080" x="2565400" y="6424613"/>
          <p14:tracePt t="236095" x="2600325" y="6424613"/>
          <p14:tracePt t="236111" x="2625725" y="6424613"/>
          <p14:tracePt t="236128" x="2684463" y="6424613"/>
          <p14:tracePt t="236145" x="2727325" y="6424613"/>
          <p14:tracePt t="236162" x="2770188" y="6424613"/>
          <p14:tracePt t="236165" x="2803525" y="6424613"/>
          <p14:tracePt t="236178" x="2828925" y="6424613"/>
          <p14:tracePt t="236181" x="2846388" y="6424613"/>
          <p14:tracePt t="236194" x="2863850" y="6424613"/>
          <p14:tracePt t="236213" x="2914650" y="6424613"/>
          <p14:tracePt t="236229" x="2940050" y="6424613"/>
          <p14:tracePt t="236245" x="2947988" y="6424613"/>
          <p14:tracePt t="236264" x="2973388" y="6424613"/>
          <p14:tracePt t="236285" x="2982913" y="6424613"/>
          <p14:tracePt t="236638" x="2965450" y="6424613"/>
          <p14:tracePt t="236647" x="2955925" y="6424613"/>
          <p14:tracePt t="236663" x="2940050" y="6432550"/>
          <p14:tracePt t="236669" x="2930525" y="6432550"/>
          <p14:tracePt t="236678" x="2905125" y="6432550"/>
          <p14:tracePt t="236695" x="2846388" y="6432550"/>
          <p14:tracePt t="236711" x="2778125" y="6432550"/>
          <p14:tracePt t="236729" x="2719388" y="6432550"/>
          <p14:tracePt t="236747" x="2668588" y="6432550"/>
          <p14:tracePt t="236749" x="2633663" y="6432550"/>
          <p14:tracePt t="236762" x="2590800" y="6432550"/>
          <p14:tracePt t="236765" x="2549525" y="6432550"/>
          <p14:tracePt t="236780" x="2420938" y="6432550"/>
          <p14:tracePt t="236794" x="2319338" y="6432550"/>
          <p14:tracePt t="236813" x="1997075" y="6432550"/>
          <p14:tracePt t="236829" x="1716088" y="6432550"/>
          <p14:tracePt t="236846" x="1452563" y="6432550"/>
          <p14:tracePt t="236863" x="1181100" y="6432550"/>
          <p14:tracePt t="236878" x="1069975" y="6432550"/>
          <p14:tracePt t="236881" x="960438" y="6432550"/>
          <p14:tracePt t="236895" x="798513" y="6432550"/>
          <p14:tracePt t="236911" x="654050" y="6432550"/>
          <p14:tracePt t="236928" x="501650" y="6424613"/>
          <p14:tracePt t="236945" x="357188" y="6399213"/>
          <p14:tracePt t="236962" x="263525" y="6381750"/>
          <p14:tracePt t="236964" x="238125" y="6381750"/>
          <p14:tracePt t="236979" x="195263" y="6381750"/>
          <p14:tracePt t="236983" x="161925" y="6381750"/>
          <p14:tracePt t="236999" x="101600" y="6381750"/>
          <p14:tracePt t="237017" x="85725" y="6381750"/>
          <p14:tracePt t="237021" x="76200" y="6381750"/>
          <p14:tracePt t="237029" x="58738" y="6381750"/>
          <p14:tracePt t="237046" x="50800" y="6381750"/>
          <p14:tracePt t="237063" x="33338" y="6381750"/>
          <p14:tracePt t="237079" x="25400" y="6381750"/>
          <p14:tracePt t="237254" x="50800" y="6381750"/>
          <p14:tracePt t="237264" x="85725" y="6381750"/>
          <p14:tracePt t="237269" x="119063" y="6399213"/>
          <p14:tracePt t="237278" x="144463" y="6399213"/>
          <p14:tracePt t="237295" x="212725" y="6416675"/>
          <p14:tracePt t="237310" x="263525" y="6416675"/>
          <p14:tracePt t="237328" x="365125" y="6416675"/>
          <p14:tracePt t="237344" x="527050" y="6416675"/>
          <p14:tracePt t="237361" x="773113" y="6416675"/>
          <p14:tracePt t="237378" x="1087438" y="6416675"/>
          <p14:tracePt t="237381" x="1231900" y="6416675"/>
          <p14:tracePt t="237395" x="1368425" y="6416675"/>
          <p14:tracePt t="237397" x="1495425" y="6416675"/>
          <p14:tracePt t="237413" x="1682750" y="6416675"/>
          <p14:tracePt t="237428" x="1766888" y="6416675"/>
          <p14:tracePt t="237431" x="1835150" y="6416675"/>
          <p14:tracePt t="237445" x="1920875" y="6416675"/>
          <p14:tracePt t="237447" x="1979613" y="6416675"/>
          <p14:tracePt t="237462" x="2038350" y="6416675"/>
          <p14:tracePt t="237464" x="2124075" y="6416675"/>
          <p14:tracePt t="237478" x="2182813" y="6416675"/>
          <p14:tracePt t="237481" x="2276475" y="6424613"/>
          <p14:tracePt t="237495" x="2405063" y="6424613"/>
          <p14:tracePt t="237497" x="2506663" y="6424613"/>
          <p14:tracePt t="237511" x="2693988" y="6450013"/>
          <p14:tracePt t="237535" x="2940050" y="6492875"/>
          <p14:tracePt t="237548" x="3016250" y="6500813"/>
          <p14:tracePt t="237548" x="3033713" y="6500813"/>
          <p14:tracePt t="237561" x="3067050" y="6500813"/>
          <p14:tracePt t="237577" x="3109913" y="6518275"/>
          <p14:tracePt t="237598" x="3168650" y="6526213"/>
          <p14:tracePt t="237613" x="3203575" y="6526213"/>
          <p14:tracePt t="237629" x="3219450" y="6526213"/>
          <p14:tracePt t="237646" x="3236913" y="6535738"/>
          <p14:tracePt t="237685" x="3219450" y="6535738"/>
          <p14:tracePt t="237693" x="3186113" y="6551613"/>
          <p14:tracePt t="237701" x="3127375" y="6551613"/>
          <p14:tracePt t="237710" x="3059113" y="6551613"/>
          <p14:tracePt t="237727" x="2846388" y="6551613"/>
          <p14:tracePt t="237744" x="2549525" y="6518275"/>
          <p14:tracePt t="237762" x="2200275" y="6467475"/>
          <p14:tracePt t="237765" x="1920875" y="6416675"/>
          <p14:tracePt t="237777" x="1647825" y="6381750"/>
          <p14:tracePt t="237795" x="1130300" y="6323013"/>
          <p14:tracePt t="237797" x="935038" y="6280150"/>
          <p14:tracePt t="237810" x="790575" y="6272213"/>
          <p14:tracePt t="237829" x="620713" y="6272213"/>
          <p14:tracePt t="237844" x="611188" y="6272213"/>
          <p14:tracePt t="238296" x="595313" y="6229350"/>
          <p14:tracePt t="238301" x="569913" y="6049963"/>
          <p14:tracePt t="238311" x="534988" y="5778500"/>
          <p14:tracePt t="238329" x="373063" y="4767263"/>
          <p14:tracePt t="238346" x="238125" y="3781425"/>
          <p14:tracePt t="238349" x="144463" y="3382963"/>
          <p14:tracePt t="238360" x="50800" y="30670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52749" y="76870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Formation and Licensing of Insurers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1637121"/>
            <a:ext cx="11750625" cy="4315027"/>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All states have requirements for the formation and</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licensing of insurers. A new insurer is typically formed</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by incorporation.</a:t>
            </a:r>
            <a:endParaRPr lang="ar-YE" sz="2000" dirty="0">
              <a:solidFill>
                <a:schemeClr val="tx1">
                  <a:lumMod val="95000"/>
                  <a:lumOff val="5000"/>
                </a:schemeClr>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 license can be issued to a domestic, foreign, or alien insurer. A domestic insurer is an insurer domiciled in the state; it must be licensed in the state as well as in other states where it does business.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 foreign insurer is an out-of-state insurer that is chartered by another state; it must be licensed to do business in the state.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An alien insurer is an insurer chartered by a foreign country.</a:t>
            </a:r>
          </a:p>
        </p:txBody>
      </p:sp>
    </p:spTree>
    <p:extLst>
      <p:ext uri="{BB962C8B-B14F-4D97-AF65-F5344CB8AC3E}">
        <p14:creationId xmlns:p14="http://schemas.microsoft.com/office/powerpoint/2010/main" val="2424098620"/>
      </p:ext>
    </p:extLst>
  </p:cSld>
  <p:clrMapOvr>
    <a:masterClrMapping/>
  </p:clrMapOvr>
  <mc:AlternateContent xmlns:mc="http://schemas.openxmlformats.org/markup-compatibility/2006" xmlns:p14="http://schemas.microsoft.com/office/powerpoint/2010/main">
    <mc:Choice Requires="p14">
      <p:transition spd="slow" p14:dur="2000" advTm="156876"/>
    </mc:Choice>
    <mc:Fallback xmlns="">
      <p:transition spd="slow" advTm="1568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52749" y="76870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Solvency Regulation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1426519"/>
            <a:ext cx="11750625" cy="493058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b="1" dirty="0">
                <a:solidFill>
                  <a:schemeClr val="tx1">
                    <a:lumMod val="95000"/>
                    <a:lumOff val="5000"/>
                  </a:schemeClr>
                </a:solidFill>
                <a:latin typeface="QuaySansITCPro-Book"/>
              </a:rPr>
              <a:t>Admitted Assets: </a:t>
            </a:r>
            <a:r>
              <a:rPr lang="en-US" sz="2000" dirty="0">
                <a:solidFill>
                  <a:schemeClr val="tx1">
                    <a:lumMod val="95000"/>
                    <a:lumOff val="5000"/>
                  </a:schemeClr>
                </a:solidFill>
                <a:latin typeface="QuaySansITCPro-Book"/>
              </a:rPr>
              <a:t>Insurers are required by law to file certain financial statements in an annual report to regulators.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 </a:t>
            </a:r>
            <a:r>
              <a:rPr lang="en-US" sz="2000" b="1" dirty="0">
                <a:solidFill>
                  <a:schemeClr val="tx1">
                    <a:lumMod val="95000"/>
                    <a:lumOff val="5000"/>
                  </a:schemeClr>
                </a:solidFill>
                <a:latin typeface="QuaySansITCPro-Book"/>
              </a:rPr>
              <a:t>Admitted assets </a:t>
            </a:r>
            <a:r>
              <a:rPr lang="en-US" sz="2000" dirty="0">
                <a:solidFill>
                  <a:schemeClr val="tx1">
                    <a:lumMod val="95000"/>
                    <a:lumOff val="5000"/>
                  </a:schemeClr>
                </a:solidFill>
                <a:latin typeface="QuaySansITCPro-Book"/>
              </a:rPr>
              <a:t>are assets that an insurer can show on its statutory balance sheet in determining its financial condition. All other assets are non-admitted assets.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b="1" dirty="0">
                <a:solidFill>
                  <a:schemeClr val="tx1">
                    <a:lumMod val="95000"/>
                    <a:lumOff val="5000"/>
                  </a:schemeClr>
                </a:solidFill>
                <a:latin typeface="QuaySansITCPro-Book"/>
              </a:rPr>
              <a:t> Reserves </a:t>
            </a:r>
            <a:r>
              <a:rPr lang="en-US" sz="2000" dirty="0">
                <a:solidFill>
                  <a:schemeClr val="tx1">
                    <a:lumMod val="95000"/>
                    <a:lumOff val="5000"/>
                  </a:schemeClr>
                </a:solidFill>
                <a:latin typeface="QuaySansITCPro-Book"/>
              </a:rPr>
              <a:t>are liability items on an insurer’s balance sheet and reflect obligations that must be met in the future.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b="1" dirty="0">
                <a:solidFill>
                  <a:schemeClr val="tx1">
                    <a:lumMod val="95000"/>
                    <a:lumOff val="5000"/>
                  </a:schemeClr>
                </a:solidFill>
                <a:latin typeface="QuaySansITCPro-Book"/>
              </a:rPr>
              <a:t> Surplus: </a:t>
            </a:r>
            <a:r>
              <a:rPr lang="en-US" sz="2000" dirty="0">
                <a:solidFill>
                  <a:schemeClr val="tx1">
                    <a:lumMod val="95000"/>
                    <a:lumOff val="5000"/>
                  </a:schemeClr>
                </a:solidFill>
                <a:latin typeface="QuaySansITCPro-Book"/>
              </a:rPr>
              <a:t>The surplus position is also carefully monitored.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b="1" dirty="0">
                <a:solidFill>
                  <a:schemeClr val="tx1">
                    <a:lumMod val="95000"/>
                    <a:lumOff val="5000"/>
                  </a:schemeClr>
                </a:solidFill>
                <a:latin typeface="QuaySansITCPro-Book"/>
              </a:rPr>
              <a:t>Policyholders’ surplus </a:t>
            </a:r>
            <a:r>
              <a:rPr lang="en-US" sz="2000" dirty="0">
                <a:solidFill>
                  <a:schemeClr val="tx1">
                    <a:lumMod val="95000"/>
                    <a:lumOff val="5000"/>
                  </a:schemeClr>
                </a:solidFill>
                <a:latin typeface="QuaySansITCPro-Book"/>
              </a:rPr>
              <a:t>is the difference between an insurer’s assets and its liabilities</a:t>
            </a:r>
          </a:p>
        </p:txBody>
      </p:sp>
    </p:spTree>
    <p:extLst>
      <p:ext uri="{BB962C8B-B14F-4D97-AF65-F5344CB8AC3E}">
        <p14:creationId xmlns:p14="http://schemas.microsoft.com/office/powerpoint/2010/main" val="2944114127"/>
      </p:ext>
    </p:extLst>
  </p:cSld>
  <p:clrMapOvr>
    <a:masterClrMapping/>
  </p:clrMapOvr>
  <mc:AlternateContent xmlns:mc="http://schemas.openxmlformats.org/markup-compatibility/2006" xmlns:p14="http://schemas.microsoft.com/office/powerpoint/2010/main">
    <mc:Choice Requires="p14">
      <p:transition spd="slow" p14:dur="2000" advTm="144884"/>
    </mc:Choice>
    <mc:Fallback xmlns="">
      <p:transition spd="slow" advTm="1448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52749" y="76870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Risk-Based Capital</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1426519"/>
            <a:ext cx="11750625" cy="369947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To reduce the risk of insolvency, life and health insurers must meet certain risk-based capital standards based on a model law developed by the NAIC.</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Risk-based capital (RBC) means that insurers must have a certain amount of capital, depending on the riskiness of their investments and insurance operations. Insurers are monitored by regulators based on how much capital they have relative to their risk-based capital requirements.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 </a:t>
            </a:r>
          </a:p>
        </p:txBody>
      </p:sp>
    </p:spTree>
    <p:extLst>
      <p:ext uri="{BB962C8B-B14F-4D97-AF65-F5344CB8AC3E}">
        <p14:creationId xmlns:p14="http://schemas.microsoft.com/office/powerpoint/2010/main" val="2452613762"/>
      </p:ext>
    </p:extLst>
  </p:cSld>
  <p:clrMapOvr>
    <a:masterClrMapping/>
  </p:clrMapOvr>
  <mc:AlternateContent xmlns:mc="http://schemas.openxmlformats.org/markup-compatibility/2006" xmlns:p14="http://schemas.microsoft.com/office/powerpoint/2010/main">
    <mc:Choice Requires="p14">
      <p:transition spd="slow" p14:dur="2000" advTm="204055"/>
    </mc:Choice>
    <mc:Fallback xmlns="">
      <p:transition spd="slow" advTm="2040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5599" y="617697"/>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Risk-Based Capital</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20687" y="1525865"/>
            <a:ext cx="11750625" cy="4288610"/>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The risk-based capital requirements in life insurance are based on a formula that considers four types of risk:</a:t>
            </a:r>
          </a:p>
          <a:p>
            <a:pPr marL="457200" marR="0" lvl="0" indent="-457200" algn="just" defTabSz="914400" rtl="0" eaLnBrk="1" fontAlgn="auto" latinLnBrk="0" hangingPunct="1">
              <a:lnSpc>
                <a:spcPct val="200000"/>
              </a:lnSpc>
              <a:spcBef>
                <a:spcPts val="0"/>
              </a:spcBef>
              <a:spcAft>
                <a:spcPts val="0"/>
              </a:spcAft>
              <a:buClrTx/>
              <a:buSzTx/>
              <a:buFont typeface="+mj-lt"/>
              <a:buAutoNum type="arabicPeriod"/>
              <a:tabLst/>
              <a:defRPr/>
            </a:pPr>
            <a:r>
              <a:rPr lang="en-US" sz="2000" dirty="0">
                <a:solidFill>
                  <a:srgbClr val="00AEEF"/>
                </a:solidFill>
                <a:latin typeface="QuaySansITCPro-Book"/>
              </a:rPr>
              <a:t>Asset risk. </a:t>
            </a:r>
            <a:r>
              <a:rPr lang="en-US" sz="2000" dirty="0">
                <a:solidFill>
                  <a:schemeClr val="tx1">
                    <a:lumMod val="95000"/>
                    <a:lumOff val="5000"/>
                  </a:schemeClr>
                </a:solidFill>
                <a:latin typeface="QuaySansITCPro-Book"/>
              </a:rPr>
              <a:t>Asset risk is the risk of default of assets for affiliated investments; the parent company must hold an equivalent amount of risk based capital that provides protection against the financial downturn of affiliates.</a:t>
            </a:r>
          </a:p>
          <a:p>
            <a:pPr marL="457200" marR="0" lvl="0" indent="-457200" algn="just" defTabSz="914400" rtl="0" eaLnBrk="1" fontAlgn="auto" latinLnBrk="0" hangingPunct="1">
              <a:lnSpc>
                <a:spcPct val="200000"/>
              </a:lnSpc>
              <a:spcBef>
                <a:spcPts val="0"/>
              </a:spcBef>
              <a:spcAft>
                <a:spcPts val="0"/>
              </a:spcAft>
              <a:buClrTx/>
              <a:buSzTx/>
              <a:buFont typeface="+mj-lt"/>
              <a:buAutoNum type="arabicPeriod"/>
              <a:tabLst/>
              <a:defRPr/>
            </a:pPr>
            <a:r>
              <a:rPr lang="en-US" sz="2000" dirty="0">
                <a:solidFill>
                  <a:srgbClr val="00AEEF"/>
                </a:solidFill>
                <a:latin typeface="QuaySansITCPro-Book"/>
              </a:rPr>
              <a:t> Insurance risk</a:t>
            </a:r>
            <a:r>
              <a:rPr lang="en-US" sz="2000" dirty="0">
                <a:solidFill>
                  <a:schemeClr val="tx1">
                    <a:lumMod val="95000"/>
                    <a:lumOff val="5000"/>
                  </a:schemeClr>
                </a:solidFill>
                <a:latin typeface="QuaySansITCPro-Book"/>
              </a:rPr>
              <a:t>. Insurance risk is the equivalent of underwriting risk and reflects the amount of surplus needed to pay excess claims because of random fluctuations and inaccurate pricing for future claim levels.</a:t>
            </a:r>
          </a:p>
          <a:p>
            <a:pPr marL="457200" marR="0" lvl="0" indent="-457200" algn="just" defTabSz="914400" rtl="0" eaLnBrk="1" fontAlgn="auto" latinLnBrk="0" hangingPunct="1">
              <a:lnSpc>
                <a:spcPct val="200000"/>
              </a:lnSpc>
              <a:spcBef>
                <a:spcPts val="0"/>
              </a:spcBef>
              <a:spcAft>
                <a:spcPts val="0"/>
              </a:spcAft>
              <a:buClrTx/>
              <a:buSzTx/>
              <a:buFont typeface="+mj-lt"/>
              <a:buAutoNum type="arabicPeriod"/>
              <a:tabLst/>
              <a:defRPr/>
            </a:pPr>
            <a:endParaRPr lang="en-US" sz="19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1358279037"/>
      </p:ext>
    </p:extLst>
  </p:cSld>
  <p:clrMapOvr>
    <a:masterClrMapping/>
  </p:clrMapOvr>
  <mc:AlternateContent xmlns:mc="http://schemas.openxmlformats.org/markup-compatibility/2006" xmlns:p14="http://schemas.microsoft.com/office/powerpoint/2010/main">
    <mc:Choice Requires="p14">
      <p:transition spd="slow" p14:dur="2000" advTm="172923"/>
    </mc:Choice>
    <mc:Fallback xmlns="">
      <p:transition spd="slow" advTm="1729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5599" y="617697"/>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Risk-Based Capital</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200559" y="1732358"/>
            <a:ext cx="11790881" cy="3699474"/>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1900" dirty="0">
                <a:solidFill>
                  <a:schemeClr val="tx1">
                    <a:lumMod val="95000"/>
                    <a:lumOff val="5000"/>
                  </a:schemeClr>
                </a:solidFill>
                <a:latin typeface="QuaySansITCPro-Book"/>
              </a:rPr>
              <a:t>3. </a:t>
            </a:r>
            <a:r>
              <a:rPr lang="en-US" sz="2000" dirty="0">
                <a:solidFill>
                  <a:srgbClr val="00B0F0"/>
                </a:solidFill>
                <a:latin typeface="QuaySansITCPro-Book"/>
              </a:rPr>
              <a:t>Interest rate risk. </a:t>
            </a:r>
            <a:r>
              <a:rPr lang="en-US" sz="2000" dirty="0">
                <a:solidFill>
                  <a:schemeClr val="tx1">
                    <a:lumMod val="95000"/>
                    <a:lumOff val="5000"/>
                  </a:schemeClr>
                </a:solidFill>
                <a:latin typeface="QuaySansITCPro-Book"/>
              </a:rPr>
              <a:t>Interest rate risk reflects possible losses due to changing interest rates. The impact of interest rate changes is greatest on those products where the contractual guarantees favor the policyholders and where policyholders are likely to respond to changes in interest rates by withdrawing funds from the insurer.</a:t>
            </a:r>
          </a:p>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4- </a:t>
            </a:r>
            <a:r>
              <a:rPr lang="en-US" sz="2000" dirty="0">
                <a:solidFill>
                  <a:srgbClr val="00B0F0"/>
                </a:solidFill>
                <a:latin typeface="QuaySansITCPro-Book"/>
              </a:rPr>
              <a:t>Business risk. </a:t>
            </a:r>
            <a:r>
              <a:rPr lang="en-US" sz="2000" dirty="0">
                <a:solidFill>
                  <a:schemeClr val="tx1">
                    <a:lumMod val="95000"/>
                    <a:lumOff val="5000"/>
                  </a:schemeClr>
                </a:solidFill>
                <a:latin typeface="QuaySansITCPro-Book"/>
              </a:rPr>
              <a:t>Business risk represents the wide range of general business risks that life insurers face, such as guaranty fund assessments and insolvency because of bad management.</a:t>
            </a:r>
          </a:p>
          <a:p>
            <a:pPr marR="0" lvl="0" algn="just" defTabSz="914400" rtl="0" eaLnBrk="1" fontAlgn="auto" latinLnBrk="0" hangingPunct="1">
              <a:lnSpc>
                <a:spcPct val="200000"/>
              </a:lnSpc>
              <a:spcBef>
                <a:spcPts val="0"/>
              </a:spcBef>
              <a:spcAft>
                <a:spcPts val="0"/>
              </a:spcAft>
              <a:buClrTx/>
              <a:buSzTx/>
              <a:tabLst/>
              <a:defRPr/>
            </a:pP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2625255474"/>
      </p:ext>
    </p:extLst>
  </p:cSld>
  <p:clrMapOvr>
    <a:masterClrMapping/>
  </p:clrMapOvr>
  <mc:AlternateContent xmlns:mc="http://schemas.openxmlformats.org/markup-compatibility/2006" xmlns:p14="http://schemas.microsoft.com/office/powerpoint/2010/main">
    <mc:Choice Requires="p14">
      <p:transition spd="slow" p14:dur="2000" advTm="143538"/>
    </mc:Choice>
    <mc:Fallback xmlns="">
      <p:transition spd="slow" advTm="1435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5599" y="617697"/>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Investments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89944" y="1312602"/>
            <a:ext cx="11790881" cy="527349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b="1" dirty="0">
                <a:solidFill>
                  <a:schemeClr val="tx1">
                    <a:lumMod val="95000"/>
                    <a:lumOff val="5000"/>
                  </a:schemeClr>
                </a:solidFill>
                <a:latin typeface="QuaySansITCPro-Book"/>
              </a:rPr>
              <a:t>Investments</a:t>
            </a:r>
            <a:r>
              <a:rPr lang="en-US" sz="1900" dirty="0">
                <a:solidFill>
                  <a:schemeClr val="tx1">
                    <a:lumMod val="95000"/>
                    <a:lumOff val="5000"/>
                  </a:schemeClr>
                </a:solidFill>
                <a:latin typeface="QuaySansITCPro-Book"/>
              </a:rPr>
              <a:t>: Insurance company investments are regulated with respect to types of investments, quality, and percentage of total assets or surplus that can be invested in different investments. The basic purpose of these regulations is to prevent insurers from making unsound investments that could threaten the company’s solvency and harm policyholders.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solidFill>
                  <a:schemeClr val="tx1">
                    <a:lumMod val="95000"/>
                    <a:lumOff val="5000"/>
                  </a:schemeClr>
                </a:solidFill>
                <a:latin typeface="QuaySansITCPro-Book"/>
              </a:rPr>
              <a:t> </a:t>
            </a:r>
            <a:r>
              <a:rPr lang="en-US" sz="1900" b="1" dirty="0">
                <a:solidFill>
                  <a:schemeClr val="tx1">
                    <a:lumMod val="95000"/>
                    <a:lumOff val="5000"/>
                  </a:schemeClr>
                </a:solidFill>
                <a:latin typeface="QuaySansITCPro-Book"/>
              </a:rPr>
              <a:t>Dividend Policy: </a:t>
            </a:r>
            <a:r>
              <a:rPr lang="en-US" sz="1900" dirty="0">
                <a:solidFill>
                  <a:schemeClr val="tx1">
                    <a:lumMod val="95000"/>
                    <a:lumOff val="5000"/>
                  </a:schemeClr>
                </a:solidFill>
                <a:latin typeface="QuaySansITCPro-Book"/>
              </a:rPr>
              <a:t>In life insurance, the annual gain from operations can be distributed in the form of dividends to policyholders, or it can be added to the insurer’s surplus for present and future needs.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solidFill>
                  <a:schemeClr val="tx1">
                    <a:lumMod val="95000"/>
                    <a:lumOff val="5000"/>
                  </a:schemeClr>
                </a:solidFill>
                <a:latin typeface="QuaySansITCPro-Book"/>
              </a:rPr>
              <a:t> </a:t>
            </a:r>
            <a:r>
              <a:rPr lang="en-US" sz="1900" b="1" dirty="0">
                <a:solidFill>
                  <a:schemeClr val="tx1">
                    <a:lumMod val="95000"/>
                    <a:lumOff val="5000"/>
                  </a:schemeClr>
                </a:solidFill>
                <a:latin typeface="QuaySansITCPro-Book"/>
              </a:rPr>
              <a:t>Reports and Examinations: </a:t>
            </a:r>
            <a:r>
              <a:rPr lang="en-US" sz="1900" dirty="0">
                <a:solidFill>
                  <a:schemeClr val="tx1">
                    <a:lumMod val="95000"/>
                    <a:lumOff val="5000"/>
                  </a:schemeClr>
                </a:solidFill>
                <a:latin typeface="QuaySansITCPro-Book"/>
              </a:rPr>
              <a:t>Annual reports and examinations are used to maintain insurer solvency.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solidFill>
                  <a:schemeClr val="tx1">
                    <a:lumMod val="95000"/>
                    <a:lumOff val="5000"/>
                  </a:schemeClr>
                </a:solidFill>
                <a:latin typeface="QuaySansITCPro-Book"/>
              </a:rPr>
              <a:t> </a:t>
            </a:r>
            <a:r>
              <a:rPr lang="en-US" sz="1900" b="1" dirty="0">
                <a:solidFill>
                  <a:schemeClr val="tx1">
                    <a:lumMod val="95000"/>
                    <a:lumOff val="5000"/>
                  </a:schemeClr>
                </a:solidFill>
                <a:latin typeface="QuaySansITCPro-Book"/>
              </a:rPr>
              <a:t>Liquidation of Insurers:  </a:t>
            </a:r>
            <a:r>
              <a:rPr lang="en-US" sz="1900" dirty="0">
                <a:solidFill>
                  <a:schemeClr val="tx1">
                    <a:lumMod val="95000"/>
                    <a:lumOff val="5000"/>
                  </a:schemeClr>
                </a:solidFill>
                <a:latin typeface="QuaySansITCPro-Book"/>
              </a:rPr>
              <a:t>If an insurer is financially impaired, the state insurance department assumes control of the company.</a:t>
            </a: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319902293"/>
      </p:ext>
    </p:extLst>
  </p:cSld>
  <p:clrMapOvr>
    <a:masterClrMapping/>
  </p:clrMapOvr>
  <mc:AlternateContent xmlns:mc="http://schemas.openxmlformats.org/markup-compatibility/2006" xmlns:p14="http://schemas.microsoft.com/office/powerpoint/2010/main">
    <mc:Choice Requires="p14">
      <p:transition spd="slow" p14:dur="2000" advTm="195660"/>
    </mc:Choice>
    <mc:Fallback xmlns="">
      <p:transition spd="slow" advTm="19566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5599" y="617697"/>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Rate Regulation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88962" y="1626927"/>
            <a:ext cx="11214075" cy="4928593"/>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chemeClr val="tx1">
                    <a:lumMod val="95000"/>
                    <a:lumOff val="5000"/>
                  </a:schemeClr>
                </a:solidFill>
                <a:latin typeface="QuaySansITCPro-Book"/>
              </a:rPr>
              <a:t>The principal types of rating laws are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Prior-approval laws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Modified prior-approval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File-and-use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 Use-and-file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Flex-rating law</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State-made rates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No filing required</a:t>
            </a:r>
          </a:p>
        </p:txBody>
      </p:sp>
    </p:spTree>
    <p:extLst>
      <p:ext uri="{BB962C8B-B14F-4D97-AF65-F5344CB8AC3E}">
        <p14:creationId xmlns:p14="http://schemas.microsoft.com/office/powerpoint/2010/main" val="4048487245"/>
      </p:ext>
    </p:extLst>
  </p:cSld>
  <p:clrMapOvr>
    <a:masterClrMapping/>
  </p:clrMapOvr>
  <mc:AlternateContent xmlns:mc="http://schemas.openxmlformats.org/markup-compatibility/2006" xmlns:p14="http://schemas.microsoft.com/office/powerpoint/2010/main">
    <mc:Choice Requires="p14">
      <p:transition spd="slow" p14:dur="2000" advTm="113691"/>
    </mc:Choice>
    <mc:Fallback xmlns="">
      <p:transition spd="slow" advTm="11369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95599" y="617697"/>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Prior-approval laws</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88962" y="1626927"/>
            <a:ext cx="1121407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Prior-Approval Law Under a prior-approval law, rates must be filed and approved by the state insurance department before they can be used.</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Insurers have criticized prior-approval laws on several grounds.</a:t>
            </a:r>
          </a:p>
          <a:p>
            <a:pPr marR="0" lvl="0" algn="just" defTabSz="914400" rtl="0" eaLnBrk="1" fontAlgn="auto" latinLnBrk="0" hangingPunct="1">
              <a:lnSpc>
                <a:spcPct val="200000"/>
              </a:lnSpc>
              <a:spcBef>
                <a:spcPts val="0"/>
              </a:spcBef>
              <a:spcAft>
                <a:spcPts val="0"/>
              </a:spcAft>
              <a:buClrTx/>
              <a:buSzTx/>
              <a:tabLst/>
              <a:defRPr/>
            </a:pP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970465986"/>
      </p:ext>
    </p:extLst>
  </p:cSld>
  <p:clrMapOvr>
    <a:masterClrMapping/>
  </p:clrMapOvr>
  <mc:AlternateContent xmlns:mc="http://schemas.openxmlformats.org/markup-compatibility/2006" xmlns:p14="http://schemas.microsoft.com/office/powerpoint/2010/main">
    <mc:Choice Requires="p14">
      <p:transition spd="slow" p14:dur="2000" advTm="112424"/>
    </mc:Choice>
    <mc:Fallback xmlns="">
      <p:transition spd="slow" advTm="1124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Modified Prior-Approval Law</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21407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a modified prior-approval law, if the rate change is based solely on loss experience, the insurer must file the rates with the state insurance department, and the rates may be used immediately (i.e., file-and-use).</a:t>
            </a:r>
          </a:p>
          <a:p>
            <a:pPr marR="0" lvl="0" algn="just" defTabSz="914400" rtl="0" eaLnBrk="1" fontAlgn="auto" latinLnBrk="0" hangingPunct="1">
              <a:lnSpc>
                <a:spcPct val="200000"/>
              </a:lnSpc>
              <a:spcBef>
                <a:spcPts val="0"/>
              </a:spcBef>
              <a:spcAft>
                <a:spcPts val="0"/>
              </a:spcAft>
              <a:buClrTx/>
              <a:buSzTx/>
              <a:tabLst/>
              <a:defRPr/>
            </a:pP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2953951695"/>
      </p:ext>
    </p:extLst>
  </p:cSld>
  <p:clrMapOvr>
    <a:masterClrMapping/>
  </p:clrMapOvr>
  <mc:AlternateContent xmlns:mc="http://schemas.openxmlformats.org/markup-compatibility/2006" xmlns:p14="http://schemas.microsoft.com/office/powerpoint/2010/main">
    <mc:Choice Requires="p14">
      <p:transition spd="slow" p14:dur="2000" advTm="94734"/>
    </mc:Choice>
    <mc:Fallback xmlns="">
      <p:transition spd="slow" advTm="947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File-and-Use Law</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185281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a file-and-use law, insurers are required only to file the rates with the state insurance department, and the rates can be used immediately.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Regulatory authorities have the authority to disapprove the rate filing if it violates state law.</a:t>
            </a:r>
          </a:p>
        </p:txBody>
      </p:sp>
    </p:spTree>
    <p:extLst>
      <p:ext uri="{BB962C8B-B14F-4D97-AF65-F5344CB8AC3E}">
        <p14:creationId xmlns:p14="http://schemas.microsoft.com/office/powerpoint/2010/main" val="3447286597"/>
      </p:ext>
    </p:extLst>
  </p:cSld>
  <p:clrMapOvr>
    <a:masterClrMapping/>
  </p:clrMapOvr>
  <mc:AlternateContent xmlns:mc="http://schemas.openxmlformats.org/markup-compatibility/2006" xmlns:p14="http://schemas.microsoft.com/office/powerpoint/2010/main">
    <mc:Choice Requires="p14">
      <p:transition spd="slow" p14:dur="2000" advTm="129266"/>
    </mc:Choice>
    <mc:Fallback xmlns="">
      <p:transition spd="slow" advTm="1292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Use-and-File Law</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185281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 variation of file-and-use is a use and-file law. Under this law, insurers can put into effect immediately any rate changes, but the rates must be filed with the regulatory authorities within a certain period after first being used, such as 15 to 60 days..</a:t>
            </a:r>
          </a:p>
        </p:txBody>
      </p:sp>
    </p:spTree>
    <p:extLst>
      <p:ext uri="{BB962C8B-B14F-4D97-AF65-F5344CB8AC3E}">
        <p14:creationId xmlns:p14="http://schemas.microsoft.com/office/powerpoint/2010/main" val="2600599859"/>
      </p:ext>
    </p:extLst>
  </p:cSld>
  <p:clrMapOvr>
    <a:masterClrMapping/>
  </p:clrMapOvr>
  <mc:AlternateContent xmlns:mc="http://schemas.openxmlformats.org/markup-compatibility/2006" xmlns:p14="http://schemas.microsoft.com/office/powerpoint/2010/main">
    <mc:Choice Requires="p14">
      <p:transition spd="slow" p14:dur="2000" advTm="101335"/>
    </mc:Choice>
    <mc:Fallback xmlns="">
      <p:transition spd="slow" advTm="10133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Flex-Rating Law </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1237262"/>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a flex-rating law, prior</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approval of rates is required only if the rate increase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or decrease exceeds a specified range. Rate changes of</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5 to 10 percent are typically permitted without prior</a:t>
            </a:r>
            <a:r>
              <a:rPr lang="ar-YE" sz="2000" dirty="0">
                <a:solidFill>
                  <a:schemeClr val="tx1">
                    <a:lumMod val="95000"/>
                    <a:lumOff val="5000"/>
                  </a:schemeClr>
                </a:solidFill>
                <a:latin typeface="QuaySansITCPro-Book"/>
              </a:rPr>
              <a:t>  </a:t>
            </a:r>
            <a:r>
              <a:rPr lang="en-MY" sz="2000" dirty="0">
                <a:solidFill>
                  <a:schemeClr val="tx1">
                    <a:lumMod val="95000"/>
                    <a:lumOff val="5000"/>
                  </a:schemeClr>
                </a:solidFill>
                <a:latin typeface="QuaySansITCPro-Book"/>
              </a:rPr>
              <a:t>approval.</a:t>
            </a:r>
            <a:endParaRPr lang="en-US" sz="2000" dirty="0">
              <a:solidFill>
                <a:schemeClr val="tx1">
                  <a:lumMod val="95000"/>
                  <a:lumOff val="5000"/>
                </a:schemeClr>
              </a:solidFill>
              <a:latin typeface="QuaySansITCPro-Book"/>
            </a:endParaRPr>
          </a:p>
        </p:txBody>
      </p:sp>
    </p:spTree>
    <p:extLst>
      <p:ext uri="{BB962C8B-B14F-4D97-AF65-F5344CB8AC3E}">
        <p14:creationId xmlns:p14="http://schemas.microsoft.com/office/powerpoint/2010/main" val="3980367285"/>
      </p:ext>
    </p:extLst>
  </p:cSld>
  <p:clrMapOvr>
    <a:masterClrMapping/>
  </p:clrMapOvr>
  <mc:AlternateContent xmlns:mc="http://schemas.openxmlformats.org/markup-compatibility/2006" xmlns:p14="http://schemas.microsoft.com/office/powerpoint/2010/main">
    <mc:Choice Requires="p14">
      <p:transition spd="slow" p14:dur="2000" advTm="94679"/>
    </mc:Choice>
    <mc:Fallback xmlns="">
      <p:transition spd="slow" advTm="9467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State-Made Rates </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185082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 few states prescribed state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made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rates that apply to a small number of specialized</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lines. The state determines the rates, forms, and classifications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that insurers must follow. However, insurers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are permitted to deviate from state-prescribed</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rates with the approval of the state regulator.</a:t>
            </a:r>
          </a:p>
        </p:txBody>
      </p:sp>
    </p:spTree>
    <p:extLst>
      <p:ext uri="{BB962C8B-B14F-4D97-AF65-F5344CB8AC3E}">
        <p14:creationId xmlns:p14="http://schemas.microsoft.com/office/powerpoint/2010/main" val="2313087178"/>
      </p:ext>
    </p:extLst>
  </p:cSld>
  <p:clrMapOvr>
    <a:masterClrMapping/>
  </p:clrMapOvr>
  <mc:AlternateContent xmlns:mc="http://schemas.openxmlformats.org/markup-compatibility/2006" xmlns:p14="http://schemas.microsoft.com/office/powerpoint/2010/main">
    <mc:Choice Requires="p14">
      <p:transition spd="slow" p14:dur="2000" advTm="120604"/>
    </mc:Choice>
    <mc:Fallback xmlns="">
      <p:transition spd="slow" advTm="1206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State-Made Rates </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185281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No Filing Required Under the no filing required system,</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insurers are not required to file their rates with</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the state insurance department. However, insurers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may be required to furnish rate schedules and supporting</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data to state officials..</a:t>
            </a:r>
          </a:p>
        </p:txBody>
      </p:sp>
    </p:spTree>
    <p:extLst>
      <p:ext uri="{BB962C8B-B14F-4D97-AF65-F5344CB8AC3E}">
        <p14:creationId xmlns:p14="http://schemas.microsoft.com/office/powerpoint/2010/main" val="2923107403"/>
      </p:ext>
    </p:extLst>
  </p:cSld>
  <p:clrMapOvr>
    <a:masterClrMapping/>
  </p:clrMapOvr>
  <mc:AlternateContent xmlns:mc="http://schemas.openxmlformats.org/markup-compatibility/2006" xmlns:p14="http://schemas.microsoft.com/office/powerpoint/2010/main">
    <mc:Choice Requires="p14">
      <p:transition spd="slow" p14:dur="2000" advTm="81561"/>
    </mc:Choice>
    <mc:Fallback xmlns="">
      <p:transition spd="slow" advTm="8156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30438" y="1042865"/>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No Filing Required </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185281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Under the no filing required system,</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insurers are not required to file their rates with</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the state insurance department. However, insurers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may be required to furnish rate schedules and supporting</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data to state officials..</a:t>
            </a:r>
          </a:p>
        </p:txBody>
      </p:sp>
    </p:spTree>
    <p:extLst>
      <p:ext uri="{BB962C8B-B14F-4D97-AF65-F5344CB8AC3E}">
        <p14:creationId xmlns:p14="http://schemas.microsoft.com/office/powerpoint/2010/main" val="3448587701"/>
      </p:ext>
    </p:extLst>
  </p:cSld>
  <p:clrMapOvr>
    <a:masterClrMapping/>
  </p:clrMapOvr>
  <mc:AlternateContent xmlns:mc="http://schemas.openxmlformats.org/markup-compatibility/2006" xmlns:p14="http://schemas.microsoft.com/office/powerpoint/2010/main">
    <mc:Choice Requires="p14">
      <p:transition spd="slow" p14:dur="2000" advTm="74918"/>
    </mc:Choice>
    <mc:Fallback xmlns="">
      <p:transition spd="slow" advTm="7491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333001" y="1347489"/>
            <a:ext cx="9805081"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Sales Practices and Consumer Protection</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3697487"/>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The sales practices of insurers are regulated by laws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concerning the licensing of agents and brokers, and by</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laws prohibiting twisting, rebating, and unfair trade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practices.</a:t>
            </a:r>
            <a:endParaRPr lang="ar-YE" sz="2000"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ar-YE" sz="2000" dirty="0">
                <a:solidFill>
                  <a:srgbClr val="00B0F0"/>
                </a:solidFill>
                <a:latin typeface="QuaySansITCPro-Book"/>
              </a:rPr>
              <a:t> </a:t>
            </a:r>
            <a:r>
              <a:rPr lang="en-US" sz="2000" b="1" dirty="0">
                <a:solidFill>
                  <a:srgbClr val="00B0F0"/>
                </a:solidFill>
                <a:latin typeface="QuaySansITCPro-Book"/>
              </a:rPr>
              <a:t>Licensing of Agents and Brokers </a:t>
            </a:r>
            <a:endParaRPr lang="ar-YE" sz="20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All states require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agents and brokers to be licensed. Depending on the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type of insurance sold, applicants must pass one or</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more written examinations. The purpose is to ensure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that agents have knowledge of the state insurance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laws and the contracts they intend to sell.</a:t>
            </a:r>
          </a:p>
        </p:txBody>
      </p:sp>
    </p:spTree>
    <p:extLst>
      <p:ext uri="{BB962C8B-B14F-4D97-AF65-F5344CB8AC3E}">
        <p14:creationId xmlns:p14="http://schemas.microsoft.com/office/powerpoint/2010/main" val="3336877557"/>
      </p:ext>
    </p:extLst>
  </p:cSld>
  <p:clrMapOvr>
    <a:masterClrMapping/>
  </p:clrMapOvr>
  <mc:AlternateContent xmlns:mc="http://schemas.openxmlformats.org/markup-compatibility/2006" xmlns:p14="http://schemas.microsoft.com/office/powerpoint/2010/main">
    <mc:Choice Requires="p14">
      <p:transition spd="slow" p14:dur="2000" advTm="165948"/>
    </mc:Choice>
    <mc:Fallback xmlns="">
      <p:transition spd="slow" advTm="165948"/>
    </mc:Fallback>
  </mc:AlternateContent>
  <p:extLst mod="1">
    <p:ext uri="{3A86A75C-4F4B-4683-9AE1-C65F6400EC91}">
      <p14:laserTraceLst xmlns:p14="http://schemas.microsoft.com/office/powerpoint/2010/main">
        <p14:tracePtLst>
          <p14:tracePt t="20797" x="3740150" y="6191250"/>
          <p14:tracePt t="20971" x="3203575" y="6391275"/>
          <p14:tracePt t="20987" x="3414713" y="5915025"/>
          <p14:tracePt t="20989" x="3678238" y="5302250"/>
          <p14:tracePt t="21005" x="4121150" y="4189413"/>
          <p14:tracePt t="21021" x="4316413" y="3662363"/>
          <p14:tracePt t="21023" x="4511675" y="3221038"/>
          <p14:tracePt t="21037" x="4664075" y="2838450"/>
          <p14:tracePt t="21040" x="4783138" y="2592388"/>
          <p14:tracePt t="21063" x="4945063" y="2235200"/>
          <p14:tracePt t="21068" x="4978400" y="2200275"/>
          <p14:tracePt t="21086" x="5003800" y="2159000"/>
          <p14:tracePt t="21103" x="5013325" y="2149475"/>
          <p14:tracePt t="21255" x="5013325" y="2141538"/>
          <p14:tracePt t="21269" x="4978400" y="2159000"/>
          <p14:tracePt t="21276" x="4945063" y="2159000"/>
          <p14:tracePt t="21286" x="4868863" y="2192338"/>
          <p14:tracePt t="21303" x="4664075" y="2278063"/>
          <p14:tracePt t="21328" x="4281488" y="2430463"/>
          <p14:tracePt t="21332" x="4179888" y="2455863"/>
          <p14:tracePt t="21339" x="4070350" y="2489200"/>
          <p14:tracePt t="21353" x="3967163" y="2506663"/>
          <p14:tracePt t="21372" x="3746500" y="2574925"/>
          <p14:tracePt t="21388" x="3703638" y="2592388"/>
          <p14:tracePt t="21406" x="3678238" y="2600325"/>
          <p14:tracePt t="21420" x="3662363" y="2608263"/>
          <p14:tracePt t="21422" x="3644900" y="2608263"/>
          <p14:tracePt t="21437" x="3619500" y="2625725"/>
          <p14:tracePt t="21454" x="3586163" y="2633663"/>
          <p14:tracePt t="21469" x="3543300" y="2643188"/>
          <p14:tracePt t="21487" x="3517900" y="2651125"/>
          <p14:tracePt t="21504" x="3475038" y="2668588"/>
          <p14:tracePt t="21521" x="3432175" y="2676525"/>
          <p14:tracePt t="21524" x="3398838" y="2686050"/>
          <p14:tracePt t="21540" x="3373438" y="2693988"/>
          <p14:tracePt t="21553" x="3373438" y="2701925"/>
          <p14:tracePt t="21574" x="3348038" y="2701925"/>
          <p14:tracePt t="21586" x="3330575" y="2711450"/>
          <p14:tracePt t="21604" x="3322638" y="2719388"/>
          <p14:tracePt t="21620" x="3305175" y="2736850"/>
          <p14:tracePt t="21621" x="3297238" y="2736850"/>
          <p14:tracePt t="21638" x="3297238" y="2744788"/>
          <p14:tracePt t="21660" x="3279775" y="2762250"/>
          <p14:tracePt t="21676" x="3270250" y="2762250"/>
          <p14:tracePt t="21686" x="3270250" y="2770188"/>
          <p14:tracePt t="21703" x="3270250" y="2787650"/>
          <p14:tracePt t="21722" x="3270250" y="2805113"/>
          <p14:tracePt t="21724" x="3270250" y="2813050"/>
          <p14:tracePt t="21736" x="3270250" y="2830513"/>
          <p14:tracePt t="21753" x="3270250" y="2838450"/>
          <p14:tracePt t="21770" x="3270250" y="2855913"/>
          <p14:tracePt t="21773" x="3279775" y="2863850"/>
          <p14:tracePt t="21813" x="3287713" y="2871788"/>
          <p14:tracePt t="21821" x="3297238" y="2871788"/>
          <p14:tracePt t="21827" x="3305175" y="2871788"/>
          <p14:tracePt t="21844" x="3305175" y="2881313"/>
          <p14:tracePt t="21852" x="3338513" y="2897188"/>
          <p14:tracePt t="21876" x="3348038" y="2897188"/>
          <p14:tracePt t="21892" x="3363913" y="2897188"/>
          <p14:tracePt t="21903" x="3373438" y="2897188"/>
          <p14:tracePt t="21920" x="3441700" y="2906713"/>
          <p14:tracePt t="21937" x="3543300" y="2914650"/>
          <p14:tracePt t="21939" x="3576638" y="2914650"/>
          <p14:tracePt t="21953" x="3619500" y="2914650"/>
          <p14:tracePt t="21956" x="3644900" y="2914650"/>
          <p14:tracePt t="21969" x="3662363" y="2914650"/>
          <p14:tracePt t="21990" x="3713163" y="2914650"/>
          <p14:tracePt t="22004" x="3729038" y="2932113"/>
          <p14:tracePt t="22006" x="3738563" y="2932113"/>
          <p14:tracePt t="22020" x="3756025" y="2940050"/>
          <p14:tracePt t="22022" x="3763963" y="2940050"/>
          <p14:tracePt t="22036" x="3771900" y="2940050"/>
          <p14:tracePt t="22039" x="3822700" y="2949575"/>
          <p14:tracePt t="22053" x="3848100" y="2949575"/>
          <p14:tracePt t="22054" x="3908425" y="2949575"/>
          <p14:tracePt t="22071" x="4052888" y="2982913"/>
          <p14:tracePt t="22086" x="4129088" y="2982913"/>
          <p14:tracePt t="22103" x="4137025" y="2982913"/>
          <p14:tracePt t="22120" x="4162425" y="2982913"/>
          <p14:tracePt t="22139" x="4171950" y="2982913"/>
          <p14:tracePt t="22155" x="4187825" y="2982913"/>
          <p14:tracePt t="22170" x="4205288" y="2982913"/>
          <p14:tracePt t="22172" x="4230688" y="2982913"/>
          <p14:tracePt t="22187" x="4248150" y="2982913"/>
          <p14:tracePt t="22189" x="4281488" y="2982913"/>
          <p14:tracePt t="22204" x="4306888" y="2974975"/>
          <p14:tracePt t="22325" x="4324350" y="2965450"/>
          <p14:tracePt t="22332" x="4332288" y="2965450"/>
          <p14:tracePt t="22339" x="4341813" y="2965450"/>
          <p14:tracePt t="22353" x="4349750" y="2965450"/>
          <p14:tracePt t="22356" x="4359275" y="2965450"/>
          <p14:tracePt t="22369" x="4367213" y="2957513"/>
          <p14:tracePt t="22387" x="4375150" y="2949575"/>
          <p14:tracePt t="22405" x="4392613" y="2940050"/>
          <p14:tracePt t="22439" x="4400550" y="2940050"/>
          <p14:tracePt t="22455" x="4418013" y="2932113"/>
          <p14:tracePt t="22805" x="4435475" y="2922588"/>
          <p14:tracePt t="22813" x="4451350" y="2906713"/>
          <p14:tracePt t="22822" x="4460875" y="2881313"/>
          <p14:tracePt t="22836" x="4460875" y="2863850"/>
          <p14:tracePt t="23117" x="4468813" y="2863850"/>
          <p14:tracePt t="23124" x="4476750" y="2863850"/>
          <p14:tracePt t="23137" x="4494213" y="2863850"/>
          <p14:tracePt t="23153" x="4570413" y="2863850"/>
          <p14:tracePt t="23156" x="4621213" y="2838450"/>
          <p14:tracePt t="23170" x="4646613" y="2830513"/>
          <p14:tracePt t="23186" x="4706938" y="2830513"/>
          <p14:tracePt t="23204" x="4775200" y="2813050"/>
          <p14:tracePt t="23220" x="4876800" y="2813050"/>
          <p14:tracePt t="23236" x="4945063" y="2813050"/>
          <p14:tracePt t="23239" x="5021263" y="2813050"/>
          <p14:tracePt t="23253" x="5106988" y="2813050"/>
          <p14:tracePt t="23255" x="5191125" y="2813050"/>
          <p14:tracePt t="23268" x="5343525" y="2813050"/>
          <p14:tracePt t="23285" x="5487988" y="2813050"/>
          <p14:tracePt t="23304" x="5591175" y="2813050"/>
          <p14:tracePt t="23321" x="5657850" y="2813050"/>
          <p14:tracePt t="23324" x="5667375" y="2813050"/>
          <p14:tracePt t="23335" x="5683250" y="2813050"/>
          <p14:tracePt t="23352" x="5692775" y="2813050"/>
          <p14:tracePt t="23370" x="5700713" y="2813050"/>
          <p14:tracePt t="23387" x="5718175" y="2813050"/>
          <p14:tracePt t="23389" x="5726113" y="2813050"/>
          <p14:tracePt t="23412" x="5735638" y="2813050"/>
          <p14:tracePt t="23428" x="5751513" y="2813050"/>
          <p14:tracePt t="24212" x="5735638" y="2813050"/>
          <p14:tracePt t="24228" x="5718175" y="2813050"/>
          <p14:tracePt t="24253" x="5708650" y="2813050"/>
          <p14:tracePt t="24260" x="5692775" y="2813050"/>
          <p14:tracePt t="24270" x="5683250" y="2805113"/>
          <p14:tracePt t="24284" x="5667375" y="2795588"/>
          <p14:tracePt t="24302" x="5641975" y="2787650"/>
          <p14:tracePt t="24319" x="5624513" y="2787650"/>
          <p14:tracePt t="24337" x="5599113" y="2787650"/>
          <p14:tracePt t="24340" x="5591175" y="2787650"/>
          <p14:tracePt t="24365" x="5573713" y="2787650"/>
          <p14:tracePt t="24397" x="5556250" y="2778125"/>
          <p14:tracePt t="24413" x="5556250" y="2770188"/>
          <p14:tracePt t="24437" x="5538788" y="2770188"/>
          <p14:tracePt t="24444" x="5530850" y="2770188"/>
          <p14:tracePt t="24453" x="5505450" y="2770188"/>
          <p14:tracePt t="24469" x="5497513" y="2770188"/>
          <p14:tracePt t="24485" x="5487988" y="2770188"/>
          <p14:tracePt t="24821" x="5497513" y="2770188"/>
          <p14:tracePt t="24829" x="5513388" y="2770188"/>
          <p14:tracePt t="24837" x="5522913" y="2770188"/>
          <p14:tracePt t="24852" x="5556250" y="2770188"/>
          <p14:tracePt t="24854" x="5573713" y="2770188"/>
          <p14:tracePt t="24868" x="5591175" y="2770188"/>
          <p14:tracePt t="24885" x="5649913" y="2770188"/>
          <p14:tracePt t="24902" x="5708650" y="2770188"/>
          <p14:tracePt t="24919" x="5768975" y="2770188"/>
          <p14:tracePt t="24935" x="5837238" y="2770188"/>
          <p14:tracePt t="24952" x="5905500" y="2770188"/>
          <p14:tracePt t="24968" x="5964238" y="2770188"/>
          <p14:tracePt t="24985" x="6024563" y="2770188"/>
          <p14:tracePt t="24988" x="6049963" y="2770188"/>
          <p14:tracePt t="25001" x="6083300" y="2770188"/>
          <p14:tracePt t="25020" x="6184900" y="2770188"/>
          <p14:tracePt t="25036" x="6261100" y="2770188"/>
          <p14:tracePt t="25038" x="6372225" y="2770188"/>
          <p14:tracePt t="25052" x="6483350" y="2770188"/>
          <p14:tracePt t="25055" x="6610350" y="2770188"/>
          <p14:tracePt t="25069" x="6711950" y="2770188"/>
          <p14:tracePt t="25072" x="6770688" y="2770188"/>
          <p14:tracePt t="25093" x="6881813" y="2770188"/>
          <p14:tracePt t="25093" x="6942138" y="2770188"/>
          <p14:tracePt t="25102" x="6983413" y="2778125"/>
          <p14:tracePt t="25119" x="7094538" y="2787650"/>
          <p14:tracePt t="25135" x="7221538" y="2787650"/>
          <p14:tracePt t="25153" x="7348538" y="2787650"/>
          <p14:tracePt t="25156" x="7434263" y="2787650"/>
          <p14:tracePt t="25171" x="7596188" y="2787650"/>
          <p14:tracePt t="25185" x="7662863" y="2787650"/>
          <p14:tracePt t="25187" x="7748588" y="2787650"/>
          <p14:tracePt t="25201" x="7832725" y="2787650"/>
          <p14:tracePt t="25221" x="8045450" y="2787650"/>
          <p14:tracePt t="25237" x="8105775" y="2787650"/>
          <p14:tracePt t="25253" x="8131175" y="2787650"/>
          <p14:tracePt t="25269" x="8147050" y="2787650"/>
          <p14:tracePt t="25271" x="8164513" y="2787650"/>
          <p14:tracePt t="25285" x="8199438" y="2787650"/>
          <p14:tracePt t="25288" x="8232775" y="2787650"/>
          <p14:tracePt t="25301" x="8308975" y="2805113"/>
          <p14:tracePt t="25317" x="8343900" y="2805113"/>
          <p14:tracePt t="25335" x="8377238" y="2805113"/>
          <p14:tracePt t="25351" x="8410575" y="2805113"/>
          <p14:tracePt t="25368" x="8428038" y="2813050"/>
          <p14:tracePt t="25385" x="8435975" y="2813050"/>
          <p14:tracePt t="25388" x="8445500" y="2813050"/>
          <p14:tracePt t="25402" x="8462963" y="2813050"/>
          <p14:tracePt t="25404" x="8470900" y="2813050"/>
          <p14:tracePt t="25418" x="8478838" y="2813050"/>
          <p14:tracePt t="25421" x="8496300" y="2813050"/>
          <p14:tracePt t="25628" x="8470900" y="2813050"/>
          <p14:tracePt t="25638" x="8435975" y="2813050"/>
          <p14:tracePt t="25652" x="8377238" y="2813050"/>
          <p14:tracePt t="25670" x="8334375" y="2813050"/>
          <p14:tracePt t="25672" x="8301038" y="2813050"/>
          <p14:tracePt t="25685" x="8266113" y="2813050"/>
          <p14:tracePt t="25705" x="8189913" y="2813050"/>
          <p14:tracePt t="25709" x="8174038" y="2813050"/>
          <p14:tracePt t="25721" x="8156575" y="2813050"/>
          <p14:tracePt t="25736" x="8131175" y="2813050"/>
          <p14:tracePt t="25751" x="8113713" y="2820988"/>
          <p14:tracePt t="25767" x="8096250" y="2820988"/>
          <p14:tracePt t="25788" x="8088313" y="2820988"/>
          <p14:tracePt t="25813" x="8080375" y="2820988"/>
          <p14:tracePt t="25828" x="8062913" y="2820988"/>
          <p14:tracePt t="25853" x="8054975" y="2820988"/>
          <p14:tracePt t="25886" x="8045450" y="2820988"/>
          <p14:tracePt t="25892" x="8037513" y="2820988"/>
          <p14:tracePt t="25908" x="8029575" y="2820988"/>
          <p14:tracePt t="25918" x="8020050" y="2820988"/>
          <p14:tracePt t="25935" x="8012113" y="2820988"/>
          <p14:tracePt t="25951" x="7986713" y="2820988"/>
          <p14:tracePt t="25968" x="7969250" y="2820988"/>
          <p14:tracePt t="25988" x="7926388" y="2820988"/>
          <p14:tracePt t="26001" x="7918450" y="2820988"/>
          <p14:tracePt t="26020" x="7885113" y="2820988"/>
          <p14:tracePt t="26037" x="7859713" y="2820988"/>
          <p14:tracePt t="26054" x="7842250" y="2820988"/>
          <p14:tracePt t="26069" x="7832725" y="2820988"/>
          <p14:tracePt t="26071" x="7824788" y="2820988"/>
          <p14:tracePt t="26094" x="7807325" y="2820988"/>
          <p14:tracePt t="26095" x="7799388" y="2820988"/>
          <p14:tracePt t="26100" x="7791450" y="2820988"/>
          <p14:tracePt t="26118" x="7766050" y="2820988"/>
          <p14:tracePt t="26135" x="7756525" y="2820988"/>
          <p14:tracePt t="26151" x="7740650" y="2820988"/>
          <p14:tracePt t="26168" x="7697788" y="2820988"/>
          <p14:tracePt t="26187" x="7688263" y="2820988"/>
          <p14:tracePt t="26460" x="7705725" y="2820988"/>
          <p14:tracePt t="26470" x="7731125" y="2820988"/>
          <p14:tracePt t="26475" x="7740650" y="2820988"/>
          <p14:tracePt t="26485" x="7773988" y="2820988"/>
          <p14:tracePt t="26501" x="7816850" y="2820988"/>
          <p14:tracePt t="26509" x="7859713" y="2820988"/>
          <p14:tracePt t="26511" x="7900988" y="2820988"/>
          <p14:tracePt t="26520" x="7943850" y="2820988"/>
          <p14:tracePt t="26534" x="8020050" y="2820988"/>
          <p14:tracePt t="26551" x="8096250" y="2820988"/>
          <p14:tracePt t="26568" x="8147050" y="2820988"/>
          <p14:tracePt t="26595" x="8258175" y="2820988"/>
          <p14:tracePt t="26596" x="8275638" y="2820988"/>
          <p14:tracePt t="26602" x="8308975" y="2820988"/>
          <p14:tracePt t="26619" x="8343900" y="2820988"/>
          <p14:tracePt t="26622" x="8385175" y="2820988"/>
          <p14:tracePt t="26634" x="8445500" y="2805113"/>
          <p14:tracePt t="26654" x="8496300" y="2805113"/>
          <p14:tracePt t="26669" x="8521700" y="2805113"/>
          <p14:tracePt t="26672" x="8539163" y="2805113"/>
          <p14:tracePt t="26685" x="8555038" y="2805113"/>
          <p14:tracePt t="26688" x="8597900" y="2805113"/>
          <p14:tracePt t="26700" x="8632825" y="2805113"/>
          <p14:tracePt t="26719" x="8810625" y="2805113"/>
          <p14:tracePt t="26734" x="8912225" y="2830513"/>
          <p14:tracePt t="26751" x="8972550" y="2830513"/>
          <p14:tracePt t="26772" x="9039225" y="2830513"/>
          <p14:tracePt t="26775" x="9048750" y="2830513"/>
          <p14:tracePt t="26792" x="9091613" y="2830513"/>
          <p14:tracePt t="26801" x="9117013" y="2830513"/>
          <p14:tracePt t="26818" x="9193213" y="2830513"/>
          <p14:tracePt t="26844" x="9320213" y="2830513"/>
          <p14:tracePt t="26852" x="9353550" y="2830513"/>
          <p14:tracePt t="26869" x="9388475" y="2830513"/>
          <p14:tracePt t="26884" x="9405938" y="2830513"/>
          <p14:tracePt t="26886" x="9431338" y="2830513"/>
          <p14:tracePt t="26901" x="9456738" y="2830513"/>
          <p14:tracePt t="26902" x="9482138" y="2830513"/>
          <p14:tracePt t="26917" x="9550400" y="2846388"/>
          <p14:tracePt t="26934" x="9591675" y="2855913"/>
          <p14:tracePt t="26951" x="9617075" y="2855913"/>
          <p14:tracePt t="26968" x="9634538" y="2855913"/>
          <p14:tracePt t="26985" x="9694863" y="2855913"/>
          <p14:tracePt t="26988" x="9736138" y="2846388"/>
          <p14:tracePt t="27000" x="9804400" y="2846388"/>
          <p14:tracePt t="27017" x="9923463" y="2846388"/>
          <p14:tracePt t="27036" x="9956800" y="2846388"/>
          <p14:tracePt t="27109" x="9966325" y="2846388"/>
          <p14:tracePt t="27118" x="9974263" y="2838450"/>
          <p14:tracePt t="27286" x="9956800" y="2838450"/>
          <p14:tracePt t="27292" x="9890125" y="2838450"/>
          <p14:tracePt t="27302" x="9804400" y="2838450"/>
          <p14:tracePt t="27317" x="9482138" y="2838450"/>
          <p14:tracePt t="27336" x="9183688" y="2838450"/>
          <p14:tracePt t="27351" x="8963025" y="2838450"/>
          <p14:tracePt t="27368" x="8843963" y="2838450"/>
          <p14:tracePt t="27384" x="8810625" y="2838450"/>
          <p14:tracePt t="27387" x="8802688" y="2838450"/>
          <p14:tracePt t="27401" x="8785225" y="2838450"/>
          <p14:tracePt t="27429" x="8777288" y="2838450"/>
          <p14:tracePt t="27557" x="8785225" y="2838450"/>
          <p14:tracePt t="27565" x="8828088" y="2838450"/>
          <p14:tracePt t="27572" x="8869363" y="2838450"/>
          <p14:tracePt t="27589" x="8997950" y="2838450"/>
          <p14:tracePt t="27600" x="9064625" y="2838450"/>
          <p14:tracePt t="27617" x="9209088" y="2838450"/>
          <p14:tracePt t="27636" x="9421813" y="2838450"/>
          <p14:tracePt t="27650" x="9456738" y="2838450"/>
          <p14:tracePt t="27652" x="9490075" y="2838450"/>
          <p14:tracePt t="27668" x="9507538" y="2838450"/>
          <p14:tracePt t="27670" x="9566275" y="2820988"/>
          <p14:tracePt t="27684" x="9609138" y="2813050"/>
          <p14:tracePt t="27686" x="9667875" y="2813050"/>
          <p14:tracePt t="27700" x="9753600" y="2795588"/>
          <p14:tracePt t="27702" x="9847263" y="2795588"/>
          <p14:tracePt t="27717" x="9999663" y="2795588"/>
          <p14:tracePt t="27734" x="10101263" y="2795588"/>
          <p14:tracePt t="27750" x="10136188" y="2795588"/>
          <p14:tracePt t="27767" x="10179050" y="2795588"/>
          <p14:tracePt t="27784" x="10212388" y="2795588"/>
          <p14:tracePt t="27787" x="10237788" y="2795588"/>
          <p14:tracePt t="27800" x="10271125" y="2787650"/>
          <p14:tracePt t="27803" x="10331450" y="2787650"/>
          <p14:tracePt t="27816" x="10390188" y="2787650"/>
          <p14:tracePt t="27835" x="10493375" y="2787650"/>
          <p14:tracePt t="27838" x="10560050" y="2787650"/>
          <p14:tracePt t="27848" x="10585450" y="2787650"/>
          <p14:tracePt t="27852" x="10612438" y="2787650"/>
          <p14:tracePt t="27859" x="10645775" y="2787650"/>
          <p14:tracePt t="27868" x="10671175" y="2787650"/>
          <p14:tracePt t="27884" x="10704513" y="2787650"/>
          <p14:tracePt t="27886" x="10747375" y="2787650"/>
          <p14:tracePt t="27900" x="10790238" y="2787650"/>
          <p14:tracePt t="27917" x="10848975" y="2787650"/>
          <p14:tracePt t="27920" x="10858500" y="2787650"/>
          <p14:tracePt t="27934" x="10883900" y="2787650"/>
          <p14:tracePt t="27950" x="10909300" y="2787650"/>
          <p14:tracePt t="27968" x="10926763" y="2787650"/>
          <p14:tracePt t="28061" x="10909300" y="2787650"/>
          <p14:tracePt t="28070" x="10901363" y="2787650"/>
          <p14:tracePt t="28075" x="10891838" y="2787650"/>
          <p14:tracePt t="28084" x="10874375" y="2787650"/>
          <p14:tracePt t="28103" x="10841038" y="2787650"/>
          <p14:tracePt t="28119" x="10790238" y="2787650"/>
          <p14:tracePt t="28133" x="10671175" y="2787650"/>
          <p14:tracePt t="28150" x="10475913" y="2795588"/>
          <p14:tracePt t="28167" x="10110788" y="2795588"/>
          <p14:tracePt t="28184" x="9498013" y="2795588"/>
          <p14:tracePt t="28201" x="9132888" y="2744788"/>
          <p14:tracePt t="28204" x="9023350" y="2736850"/>
          <p14:tracePt t="28217" x="8929688" y="2719388"/>
          <p14:tracePt t="28219" x="8869363" y="2711450"/>
          <p14:tracePt t="28234" x="8853488" y="2701925"/>
          <p14:tracePt t="28236" x="8836025" y="2701925"/>
          <p14:tracePt t="28252" x="8818563" y="2693988"/>
          <p14:tracePt t="28268" x="8810625" y="2693988"/>
          <p14:tracePt t="28413" x="8853488" y="2693988"/>
          <p14:tracePt t="28420" x="8904288" y="2701925"/>
          <p14:tracePt t="28435" x="8988425" y="2701925"/>
          <p14:tracePt t="28438" x="9056688" y="2719388"/>
          <p14:tracePt t="28450" x="9142413" y="2719388"/>
          <p14:tracePt t="28468" x="9431338" y="2719388"/>
          <p14:tracePt t="28484" x="9540875" y="2719388"/>
          <p14:tracePt t="28486" x="9652000" y="2719388"/>
          <p14:tracePt t="28500" x="9779000" y="2719388"/>
          <p14:tracePt t="28517" x="10009188" y="2719388"/>
          <p14:tracePt t="28519" x="10093325" y="2719388"/>
          <p14:tracePt t="28534" x="10245725" y="2719388"/>
          <p14:tracePt t="28551" x="10364788" y="2719388"/>
          <p14:tracePt t="28567" x="10450513" y="2719388"/>
          <p14:tracePt t="28584" x="10518775" y="2719388"/>
          <p14:tracePt t="28601" x="10552113" y="2719388"/>
          <p14:tracePt t="28604" x="10560050" y="2719388"/>
          <p14:tracePt t="28621" x="10602913" y="2736850"/>
          <p14:tracePt t="28634" x="10612438" y="2736850"/>
          <p14:tracePt t="28636" x="10637838" y="2736850"/>
          <p14:tracePt t="28652" x="10696575" y="2744788"/>
          <p14:tracePt t="28667" x="10739438" y="2744788"/>
          <p14:tracePt t="28684" x="10782300" y="2744788"/>
          <p14:tracePt t="28700" x="10807700" y="2744788"/>
          <p14:tracePt t="28717" x="10815638" y="2744788"/>
          <p14:tracePt t="28733" x="10823575" y="2744788"/>
          <p14:tracePt t="28750" x="10841038" y="2752725"/>
          <p14:tracePt t="28920" x="10798175" y="2752725"/>
          <p14:tracePt t="28925" x="10747375" y="2736850"/>
          <p14:tracePt t="28933" x="10679113" y="2736850"/>
          <p14:tracePt t="28951" x="10620375" y="2736850"/>
          <p14:tracePt t="28966" x="10552113" y="2736850"/>
          <p14:tracePt t="28984" x="10433050" y="2736850"/>
          <p14:tracePt t="28999" x="10263188" y="2736850"/>
          <p14:tracePt t="29017" x="10085388" y="2762250"/>
          <p14:tracePt t="29019" x="9999663" y="2770188"/>
          <p14:tracePt t="29032" x="9872663" y="2795588"/>
          <p14:tracePt t="29051" x="9667875" y="2813050"/>
          <p14:tracePt t="29068" x="9472613" y="2820988"/>
          <p14:tracePt t="29084" x="9396413" y="2820988"/>
          <p14:tracePt t="29101" x="9345613" y="2838450"/>
          <p14:tracePt t="29120" x="9312275" y="2838450"/>
          <p14:tracePt t="29132" x="9286875" y="2846388"/>
          <p14:tracePt t="29152" x="9236075" y="2855913"/>
          <p14:tracePt t="29168" x="9193213" y="2863850"/>
          <p14:tracePt t="29184" x="9150350" y="2881313"/>
          <p14:tracePt t="29200" x="9142413" y="2881313"/>
          <p14:tracePt t="29217" x="9117013" y="2881313"/>
          <p14:tracePt t="29236" x="9099550" y="2889250"/>
          <p14:tracePt t="29269" x="9091613" y="2889250"/>
          <p14:tracePt t="29412" x="9132888" y="2897188"/>
          <p14:tracePt t="29420" x="9209088" y="2906713"/>
          <p14:tracePt t="29437" x="9439275" y="2949575"/>
          <p14:tracePt t="29452" x="9667875" y="2982913"/>
          <p14:tracePt t="29466" x="9736138" y="3000375"/>
          <p14:tracePt t="29485" x="10050463" y="3041650"/>
          <p14:tracePt t="29501" x="10194925" y="3041650"/>
          <p14:tracePt t="29517" x="10255250" y="3041650"/>
          <p14:tracePt t="29519" x="10323513" y="3041650"/>
          <p14:tracePt t="29533" x="10399713" y="3041650"/>
          <p14:tracePt t="29549" x="10645775" y="3016250"/>
          <p14:tracePt t="29567" x="10764838" y="3008313"/>
          <p14:tracePt t="29583" x="10807700" y="2990850"/>
          <p14:tracePt t="29600" x="10823575" y="2982913"/>
          <p14:tracePt t="29615" x="10841038" y="2974975"/>
          <p14:tracePt t="29633" x="10848975" y="2965450"/>
          <p14:tracePt t="29649" x="10866438" y="2949575"/>
          <p14:tracePt t="29667" x="10926763" y="2855913"/>
          <p14:tracePt t="29684" x="11002963" y="2778125"/>
          <p14:tracePt t="29702" x="11018838" y="2744788"/>
          <p14:tracePt t="29719" x="11036300" y="2711450"/>
          <p14:tracePt t="29734" x="11036300" y="2693988"/>
          <p14:tracePt t="29750" x="11036300" y="2686050"/>
          <p14:tracePt t="29767" x="11044238" y="2676525"/>
          <p14:tracePt t="29783" x="11044238" y="2633663"/>
          <p14:tracePt t="29800" x="11044238" y="2600325"/>
          <p14:tracePt t="29816" x="11044238" y="2574925"/>
          <p14:tracePt t="29833" x="11044238" y="2549525"/>
          <p14:tracePt t="29849" x="11044238" y="2532063"/>
          <p14:tracePt t="29869" x="11044238" y="2506663"/>
          <p14:tracePt t="29882" x="11028363" y="2498725"/>
          <p14:tracePt t="29899" x="11010900" y="2481263"/>
          <p14:tracePt t="29917" x="10985500" y="2473325"/>
          <p14:tracePt t="29918" x="10977563" y="2473325"/>
          <p14:tracePt t="29932" x="10960100" y="2463800"/>
          <p14:tracePt t="29948" x="10883900" y="2447925"/>
          <p14:tracePt t="29971" x="10815638" y="2422525"/>
          <p14:tracePt t="29975" x="10756900" y="2413000"/>
          <p14:tracePt t="29988" x="10637838" y="2379663"/>
          <p14:tracePt t="29999" x="10560050" y="2371725"/>
          <p14:tracePt t="30017" x="10450513" y="2344738"/>
          <p14:tracePt t="30019" x="10390188" y="2328863"/>
          <p14:tracePt t="30033" x="10348913" y="2328863"/>
          <p14:tracePt t="30051" x="10245725" y="2328863"/>
          <p14:tracePt t="30053" x="10179050" y="2328863"/>
          <p14:tracePt t="30065" x="10118725" y="2328863"/>
          <p14:tracePt t="30082" x="9931400" y="2319338"/>
          <p14:tracePt t="30100" x="9804400" y="2319338"/>
          <p14:tracePt t="30102" x="9761538" y="2319338"/>
          <p14:tracePt t="30116" x="9720263" y="2319338"/>
          <p14:tracePt t="30117" x="9685338" y="2319338"/>
          <p14:tracePt t="30132" x="9642475" y="2319338"/>
          <p14:tracePt t="30149" x="9540875" y="2336800"/>
          <p14:tracePt t="30165" x="9472613" y="2344738"/>
          <p14:tracePt t="30182" x="9405938" y="2354263"/>
          <p14:tracePt t="30200" x="9337675" y="2371725"/>
          <p14:tracePt t="30216" x="9302750" y="2387600"/>
          <p14:tracePt t="30235" x="9269413" y="2397125"/>
          <p14:tracePt t="30253" x="9251950" y="2413000"/>
          <p14:tracePt t="30266" x="9236075" y="2422525"/>
          <p14:tracePt t="30284" x="9209088" y="2447925"/>
          <p14:tracePt t="30286" x="9193213" y="2455863"/>
          <p14:tracePt t="30302" x="9158288" y="2489200"/>
          <p14:tracePt t="30317" x="9117013" y="2532063"/>
          <p14:tracePt t="30332" x="9091613" y="2541588"/>
          <p14:tracePt t="30335" x="9082088" y="2549525"/>
          <p14:tracePt t="30349" x="9064625" y="2574925"/>
          <p14:tracePt t="30374" x="9039225" y="2617788"/>
          <p14:tracePt t="30382" x="9031288" y="2625725"/>
          <p14:tracePt t="30399" x="9005888" y="2686050"/>
          <p14:tracePt t="30416" x="8988425" y="2719388"/>
          <p14:tracePt t="30433" x="8972550" y="2770188"/>
          <p14:tracePt t="30436" x="8972550" y="2795588"/>
          <p14:tracePt t="30449" x="8972550" y="2813050"/>
          <p14:tracePt t="30468" x="8972550" y="2871788"/>
          <p14:tracePt t="30484" x="8972550" y="2932113"/>
          <p14:tracePt t="30504" x="8972550" y="2974975"/>
          <p14:tracePt t="30519" x="9005888" y="3025775"/>
          <p14:tracePt t="30533" x="9023350" y="3051175"/>
          <p14:tracePt t="30548" x="9091613" y="3094038"/>
          <p14:tracePt t="30566" x="9201150" y="3152775"/>
          <p14:tracePt t="30583" x="9396413" y="3238500"/>
          <p14:tracePt t="30599" x="9558338" y="3289300"/>
          <p14:tracePt t="30624" x="9659938" y="3330575"/>
          <p14:tracePt t="30632" x="9667875" y="3330575"/>
          <p14:tracePt t="30649" x="9761538" y="3365500"/>
          <p14:tracePt t="30666" x="10017125" y="3365500"/>
          <p14:tracePt t="30668" x="10255250" y="3365500"/>
          <p14:tracePt t="30684" x="10891838" y="3365500"/>
          <p14:tracePt t="30701" x="11291888" y="3365500"/>
          <p14:tracePt t="30717" x="11360150" y="3365500"/>
          <p14:tracePt t="30719" x="11393488" y="3355975"/>
          <p14:tracePt t="30733" x="11418888" y="3340100"/>
          <p14:tracePt t="30735" x="11426825" y="3314700"/>
          <p14:tracePt t="30748" x="11452225" y="3246438"/>
          <p14:tracePt t="30765" x="11469688" y="3186113"/>
          <p14:tracePt t="30789" x="11545888" y="3033713"/>
          <p14:tracePt t="30798" x="11571288" y="2957513"/>
          <p14:tracePt t="30815" x="11588750" y="2897188"/>
          <p14:tracePt t="30832" x="11596688" y="2855913"/>
          <p14:tracePt t="30849" x="11596688" y="2820988"/>
          <p14:tracePt t="30867" x="11596688" y="2795588"/>
          <p14:tracePt t="30882" x="11596688" y="2770188"/>
          <p14:tracePt t="30901" x="11571288" y="2693988"/>
          <p14:tracePt t="30917" x="11530013" y="2643188"/>
          <p14:tracePt t="30932" x="11495088" y="2608263"/>
          <p14:tracePt t="30949" x="11393488" y="2516188"/>
          <p14:tracePt t="30951" x="11291888" y="2430463"/>
          <p14:tracePt t="30966" x="11096625" y="2268538"/>
          <p14:tracePt t="30982" x="10926763" y="2149475"/>
          <p14:tracePt t="30999" x="10858500" y="2098675"/>
          <p14:tracePt t="31016" x="10807700" y="2073275"/>
          <p14:tracePt t="31032" x="10756900" y="2047875"/>
          <p14:tracePt t="31051" x="10671175" y="2014538"/>
          <p14:tracePt t="31065" x="10637838" y="2014538"/>
          <p14:tracePt t="31084" x="10458450" y="1997075"/>
          <p14:tracePt t="31102" x="10288588" y="1997075"/>
          <p14:tracePt t="31119" x="10144125" y="1997075"/>
          <p14:tracePt t="31132" x="10093325" y="1997075"/>
          <p14:tracePt t="31149" x="9991725" y="1997075"/>
          <p14:tracePt t="31166" x="9829800" y="1997075"/>
          <p14:tracePt t="31183" x="9728200" y="2022475"/>
          <p14:tracePt t="31199" x="9532938" y="2073275"/>
          <p14:tracePt t="31216" x="9388475" y="2116138"/>
          <p14:tracePt t="31232" x="9209088" y="2159000"/>
          <p14:tracePt t="31249" x="9074150" y="2200275"/>
          <p14:tracePt t="31267" x="9023350" y="2227263"/>
          <p14:tracePt t="31269" x="8980488" y="2243138"/>
          <p14:tracePt t="31283" x="8955088" y="2243138"/>
          <p14:tracePt t="31285" x="8929688" y="2260600"/>
          <p14:tracePt t="31300" x="8904288" y="2286000"/>
          <p14:tracePt t="31318" x="8861425" y="2319338"/>
          <p14:tracePt t="31333" x="8828088" y="2371725"/>
          <p14:tracePt t="31348" x="8828088" y="2379663"/>
          <p14:tracePt t="31367" x="8777288" y="2463800"/>
          <p14:tracePt t="31382" x="8750300" y="2557463"/>
          <p14:tracePt t="31398" x="8742363" y="2660650"/>
          <p14:tracePt t="31416" x="8742363" y="2787650"/>
          <p14:tracePt t="31432" x="8742363" y="2881313"/>
          <p14:tracePt t="31435" x="8742363" y="2889250"/>
          <p14:tracePt t="31449" x="8742363" y="2914650"/>
          <p14:tracePt t="31466" x="8785225" y="3000375"/>
          <p14:tracePt t="31482" x="8861425" y="3076575"/>
          <p14:tracePt t="31499" x="9013825" y="3144838"/>
          <p14:tracePt t="31502" x="9183688" y="3203575"/>
          <p14:tracePt t="31516" x="9337675" y="3271838"/>
          <p14:tracePt t="31518" x="9540875" y="3330575"/>
          <p14:tracePt t="31531" x="9710738" y="3365500"/>
          <p14:tracePt t="31548" x="9974263" y="3408363"/>
          <p14:tracePt t="31550" x="10067925" y="3408363"/>
          <p14:tracePt t="31566" x="10237788" y="3408363"/>
          <p14:tracePt t="31584" x="10348913" y="3373438"/>
          <p14:tracePt t="31598" x="10544175" y="3297238"/>
          <p14:tracePt t="31618" x="10823575" y="3127375"/>
          <p14:tracePt t="31620" x="10942638" y="3059113"/>
          <p14:tracePt t="31632" x="11079163" y="2957513"/>
          <p14:tracePt t="31649" x="11256963" y="2778125"/>
          <p14:tracePt t="31651" x="11317288" y="2711450"/>
          <p14:tracePt t="31665" x="11360150" y="2651125"/>
          <p14:tracePt t="31666" x="11376025" y="2600325"/>
          <p14:tracePt t="31683" x="11401425" y="2532063"/>
          <p14:tracePt t="31699" x="11401425" y="2498725"/>
          <p14:tracePt t="31716" x="11401425" y="2447925"/>
          <p14:tracePt t="31735" x="11342688" y="2344738"/>
          <p14:tracePt t="31749" x="11282363" y="2286000"/>
          <p14:tracePt t="31750" x="11172825" y="2217738"/>
          <p14:tracePt t="31765" x="10858500" y="2065338"/>
          <p14:tracePt t="31782" x="10628313" y="1963738"/>
          <p14:tracePt t="31798" x="10450513" y="1928813"/>
          <p14:tracePt t="31815" x="10348913" y="1920875"/>
          <p14:tracePt t="31832" x="10271125" y="1920875"/>
          <p14:tracePt t="31852" x="10153650" y="1946275"/>
          <p14:tracePt t="31868" x="10101263" y="1971675"/>
          <p14:tracePt t="31882" x="10093325" y="1979613"/>
          <p14:tracePt t="31900" x="10034588" y="2005013"/>
          <p14:tracePt t="31916" x="10025063" y="2014538"/>
          <p14:tracePt t="31918" x="10017125" y="2022475"/>
          <p14:tracePt t="31932" x="10009188" y="2022475"/>
          <p14:tracePt t="31948" x="9991725" y="2030413"/>
          <p14:tracePt t="31966" x="9983788" y="2039938"/>
          <p14:tracePt t="31988" x="9983788" y="2055813"/>
          <p14:tracePt t="32020" x="9983788" y="2065338"/>
          <p14:tracePt t="32029" x="9974263" y="2073275"/>
          <p14:tracePt t="32061" x="9966325" y="2082800"/>
          <p14:tracePt t="32108" x="9956800" y="2098675"/>
          <p14:tracePt t="32118" x="9956800" y="2108200"/>
          <p14:tracePt t="32123" x="9948863" y="2116138"/>
          <p14:tracePt t="32133" x="9931400" y="2133600"/>
          <p14:tracePt t="32148" x="9915525" y="2149475"/>
          <p14:tracePt t="32165" x="9898063" y="2184400"/>
          <p14:tracePt t="32167" x="9880600" y="2200275"/>
          <p14:tracePt t="32182" x="9839325" y="2235200"/>
          <p14:tracePt t="32199" x="9804400" y="2260600"/>
          <p14:tracePt t="32216" x="9753600" y="2303463"/>
          <p14:tracePt t="32232" x="9694863" y="2344738"/>
          <p14:tracePt t="32249" x="9601200" y="2387600"/>
          <p14:tracePt t="32266" x="9490075" y="2438400"/>
          <p14:tracePt t="32269" x="9431338" y="2463800"/>
          <p14:tracePt t="32282" x="9380538" y="2473325"/>
          <p14:tracePt t="32285" x="9328150" y="2498725"/>
          <p14:tracePt t="32299" x="9286875" y="2498725"/>
          <p14:tracePt t="32301" x="9244013" y="2516188"/>
          <p14:tracePt t="32317" x="9201150" y="2532063"/>
          <p14:tracePt t="32332" x="9183688" y="2541588"/>
          <p14:tracePt t="32350" x="9175750" y="2541588"/>
          <p14:tracePt t="32352" x="9167813" y="2541588"/>
          <p14:tracePt t="32365" x="9124950" y="2557463"/>
          <p14:tracePt t="32385" x="9056688" y="2582863"/>
          <p14:tracePt t="32387" x="9031288" y="2582863"/>
          <p14:tracePt t="32398" x="8980488" y="2600325"/>
          <p14:tracePt t="32415" x="8878888" y="2633663"/>
          <p14:tracePt t="32432" x="8716963" y="2676525"/>
          <p14:tracePt t="32449" x="8488363" y="2693988"/>
          <p14:tracePt t="32453" x="8359775" y="2711450"/>
          <p14:tracePt t="32465" x="8232775" y="2736850"/>
          <p14:tracePt t="32484" x="7781925" y="2805113"/>
          <p14:tracePt t="32498" x="7672388" y="2813050"/>
          <p14:tracePt t="32501" x="7545388" y="2830513"/>
          <p14:tracePt t="32515" x="7391400" y="2830513"/>
          <p14:tracePt t="32517" x="7246938" y="2863850"/>
          <p14:tracePt t="32532" x="7102475" y="2871788"/>
          <p14:tracePt t="32534" x="6950075" y="2889250"/>
          <p14:tracePt t="32548" x="6780213" y="2889250"/>
          <p14:tracePt t="32564" x="6261100" y="2914650"/>
          <p14:tracePt t="32582" x="5946775" y="2914650"/>
          <p14:tracePt t="32598" x="5667375" y="2914650"/>
          <p14:tracePt t="32615" x="5411788" y="2922588"/>
          <p14:tracePt t="32638" x="5072063" y="2982913"/>
          <p14:tracePt t="32651" x="4953000" y="2990850"/>
          <p14:tracePt t="32653" x="4859338" y="2990850"/>
          <p14:tracePt t="32665" x="4732338" y="2990850"/>
          <p14:tracePt t="32668" x="4613275" y="3008313"/>
          <p14:tracePt t="32681" x="4486275" y="3008313"/>
          <p14:tracePt t="32698" x="4222750" y="3025775"/>
          <p14:tracePt t="32700" x="4103688" y="3025775"/>
          <p14:tracePt t="32716" x="3883025" y="3025775"/>
          <p14:tracePt t="32732" x="3781425" y="3041650"/>
          <p14:tracePt t="32734" x="3678238" y="3041650"/>
          <p14:tracePt t="32748" x="3594100" y="3041650"/>
          <p14:tracePt t="32767" x="3330575" y="3041650"/>
          <p14:tracePt t="32782" x="3143250" y="3051175"/>
          <p14:tracePt t="32798" x="2982913" y="3084513"/>
          <p14:tracePt t="32815" x="2863850" y="3101975"/>
          <p14:tracePt t="32832" x="2719388" y="3109913"/>
          <p14:tracePt t="32849" x="2600325" y="3144838"/>
          <p14:tracePt t="32851" x="2549525" y="3144838"/>
          <p14:tracePt t="32865" x="2506663" y="3152775"/>
          <p14:tracePt t="32883" x="2430463" y="3160713"/>
          <p14:tracePt t="32886" x="2370138" y="3178175"/>
          <p14:tracePt t="32906" x="2301875" y="3178175"/>
          <p14:tracePt t="32909" x="2268538" y="3186113"/>
          <p14:tracePt t="32917" x="2225675" y="3186113"/>
          <p14:tracePt t="32932" x="2182813" y="3195638"/>
          <p14:tracePt t="32933" x="2132013" y="3195638"/>
          <p14:tracePt t="32948" x="2090738" y="3203575"/>
          <p14:tracePt t="32950" x="2038350" y="3228975"/>
          <p14:tracePt t="32964" x="1987550" y="3228975"/>
          <p14:tracePt t="32981" x="1835150" y="3246438"/>
          <p14:tracePt t="32999" x="1741488" y="3271838"/>
          <p14:tracePt t="33015" x="1665288" y="3289300"/>
          <p14:tracePt t="33031" x="1614488" y="3297238"/>
          <p14:tracePt t="33048" x="1528763" y="3314700"/>
          <p14:tracePt t="33065" x="1444625" y="3322638"/>
          <p14:tracePt t="33068" x="1419225" y="3330575"/>
          <p14:tracePt t="33081" x="1393825" y="3330575"/>
          <p14:tracePt t="33084" x="1358900" y="3330575"/>
          <p14:tracePt t="33099" x="1350963" y="3340100"/>
          <p14:tracePt t="33101" x="1325563" y="3348038"/>
          <p14:tracePt t="33116" x="1300163" y="3365500"/>
          <p14:tracePt t="33136" x="1282700" y="3365500"/>
          <p14:tracePt t="33148" x="1257300" y="3390900"/>
          <p14:tracePt t="33167" x="1239838" y="3398838"/>
          <p14:tracePt t="33183" x="1231900" y="3408363"/>
          <p14:tracePt t="33198" x="1223963" y="3416300"/>
          <p14:tracePt t="33236" x="1214438" y="3424238"/>
          <p14:tracePt t="33253" x="1214438" y="3449638"/>
          <p14:tracePt t="33268" x="1214438" y="3459163"/>
          <p14:tracePt t="33284" x="1214438" y="3467100"/>
          <p14:tracePt t="33292" x="1214438" y="3475038"/>
          <p14:tracePt t="33308" x="1214438" y="3484563"/>
          <p14:tracePt t="33334" x="1214438" y="3492500"/>
          <p14:tracePt t="33453" x="1214438" y="3502025"/>
          <p14:tracePt t="35059" x="1223963" y="3502025"/>
          <p14:tracePt t="35101" x="1231900" y="3502025"/>
          <p14:tracePt t="35109" x="1239838" y="3517900"/>
          <p14:tracePt t="35213" x="1257300" y="3527425"/>
          <p14:tracePt t="35317" x="1265238" y="3527425"/>
          <p14:tracePt t="35446" x="1282700" y="3527425"/>
          <p14:tracePt t="35469" x="1290638" y="3535363"/>
          <p14:tracePt t="35597" x="1300163" y="3535363"/>
          <p14:tracePt t="35615" x="1308100" y="3543300"/>
          <p14:tracePt t="35652" x="1317625" y="3543300"/>
          <p14:tracePt t="35668" x="1325563" y="3552825"/>
          <p14:tracePt t="35683" x="1333500" y="3552825"/>
          <p14:tracePt t="35692" x="1333500" y="3560763"/>
          <p14:tracePt t="35699" x="1343025" y="3560763"/>
          <p14:tracePt t="35714" x="1350963" y="3560763"/>
          <p14:tracePt t="35732" x="1393825" y="3578225"/>
          <p14:tracePt t="35748" x="1409700" y="3586163"/>
          <p14:tracePt t="35764" x="1427163" y="3594100"/>
          <p14:tracePt t="35780" x="1435100" y="3594100"/>
          <p14:tracePt t="35798" x="1452563" y="3603625"/>
          <p14:tracePt t="35814" x="1470025" y="3619500"/>
          <p14:tracePt t="35832" x="1487488" y="3619500"/>
          <p14:tracePt t="35854" x="1503363" y="3629025"/>
          <p14:tracePt t="35866" x="1512888" y="3629025"/>
          <p14:tracePt t="35884" x="1520825" y="3629025"/>
          <p14:tracePt t="35905" x="1528763" y="3636963"/>
          <p14:tracePt t="35916" x="1538288" y="3646488"/>
          <p14:tracePt t="35929" x="1546225" y="3646488"/>
          <p14:tracePt t="35949" x="1563688" y="3654425"/>
          <p14:tracePt t="35965" x="1571625" y="3654425"/>
          <p14:tracePt t="35982" x="1579563" y="3662363"/>
          <p14:tracePt t="36004" x="1589088" y="3662363"/>
          <p14:tracePt t="36053" x="1606550" y="3662363"/>
          <p14:tracePt t="36068" x="1622425" y="3671888"/>
          <p14:tracePt t="36101" x="1622425" y="3679825"/>
          <p14:tracePt t="36124" x="1631950" y="3687763"/>
          <p14:tracePt t="36134" x="1639888" y="3687763"/>
          <p14:tracePt t="36155" x="1647825" y="3687763"/>
          <p14:tracePt t="36237" x="1657350" y="3687763"/>
          <p14:tracePt t="36261" x="1673225" y="3697288"/>
          <p14:tracePt t="36333" x="1682750" y="3697288"/>
          <p14:tracePt t="36385" x="1690688" y="3705225"/>
          <p14:tracePt t="36413" x="1690688" y="3713163"/>
          <p14:tracePt t="36435" x="1698625" y="3713163"/>
          <p14:tracePt t="36476" x="1708150" y="3713163"/>
          <p14:tracePt t="36693" x="1716088" y="3713163"/>
          <p14:tracePt t="36869" x="1733550" y="3713163"/>
          <p14:tracePt t="36893" x="1733550" y="3722688"/>
          <p14:tracePt t="36933" x="1741488" y="3722688"/>
          <p14:tracePt t="36940" x="1749425" y="3722688"/>
          <p14:tracePt t="36948" x="1758950" y="3722688"/>
          <p14:tracePt t="36964" x="1766888" y="3722688"/>
          <p14:tracePt t="36966" x="1784350" y="3722688"/>
          <p14:tracePt t="36982" x="1792288" y="3722688"/>
          <p14:tracePt t="36996" x="1801813" y="3722688"/>
          <p14:tracePt t="37012" x="1843088" y="3722688"/>
          <p14:tracePt t="37030" x="1860550" y="3722688"/>
          <p14:tracePt t="37047" x="1893888" y="3722688"/>
          <p14:tracePt t="37063" x="1928813" y="3722688"/>
          <p14:tracePt t="37079" x="1979613" y="3722688"/>
          <p14:tracePt t="37096" x="2012950" y="3713163"/>
          <p14:tracePt t="37113" x="2065338" y="3705225"/>
          <p14:tracePt t="37130" x="2106613" y="3705225"/>
          <p14:tracePt t="37147" x="2141538" y="3697288"/>
          <p14:tracePt t="37167" x="2166938" y="3697288"/>
          <p14:tracePt t="37182" x="2174875" y="3687763"/>
          <p14:tracePt t="37197" x="2182813" y="3687763"/>
          <p14:tracePt t="37199" x="2192338" y="3687763"/>
          <p14:tracePt t="37214" x="2200275" y="3687763"/>
          <p14:tracePt t="37230" x="2217738" y="3687763"/>
          <p14:tracePt t="37247" x="2225675" y="3687763"/>
          <p14:tracePt t="37276" x="2243138" y="3687763"/>
          <p14:tracePt t="37284" x="2251075" y="3679825"/>
          <p14:tracePt t="37309" x="2260600" y="3679825"/>
          <p14:tracePt t="37316" x="2268538" y="3679825"/>
          <p14:tracePt t="37330" x="2276475" y="3679825"/>
          <p14:tracePt t="37348" x="2301875" y="3671888"/>
          <p14:tracePt t="37365" x="2311400" y="3671888"/>
          <p14:tracePt t="37381" x="2344738" y="3662363"/>
          <p14:tracePt t="37398" x="2362200" y="3662363"/>
          <p14:tracePt t="37413" x="2370138" y="3662363"/>
          <p14:tracePt t="37416" x="2387600" y="3662363"/>
          <p14:tracePt t="37419" x="2395538" y="3662363"/>
          <p14:tracePt t="37430" x="2413000" y="3662363"/>
          <p14:tracePt t="37448" x="2438400" y="3654425"/>
          <p14:tracePt t="37462" x="2471738" y="3646488"/>
          <p14:tracePt t="37480" x="2489200" y="3646488"/>
          <p14:tracePt t="37496" x="2514600" y="3636963"/>
          <p14:tracePt t="37513" x="2557463" y="3629025"/>
          <p14:tracePt t="37530" x="2574925" y="3629025"/>
          <p14:tracePt t="37548" x="2633663" y="3619500"/>
          <p14:tracePt t="37564" x="2651125" y="3611563"/>
          <p14:tracePt t="37580" x="2659063" y="3611563"/>
          <p14:tracePt t="37598" x="2668588" y="3611563"/>
          <p14:tracePt t="37614" x="2676525" y="3611563"/>
          <p14:tracePt t="37630" x="2693988" y="3611563"/>
          <p14:tracePt t="37647" x="2701925" y="3611563"/>
          <p14:tracePt t="37667" x="2709863" y="3611563"/>
          <p14:tracePt t="37669" x="2719388" y="3611563"/>
          <p14:tracePt t="37679" x="2727325" y="3611563"/>
          <p14:tracePt t="37697" x="2735263" y="3611563"/>
          <p14:tracePt t="37717" x="2760663" y="3611563"/>
          <p14:tracePt t="37741" x="2770188" y="3611563"/>
          <p14:tracePt t="37748" x="2778125" y="3611563"/>
          <p14:tracePt t="37764" x="2795588" y="3611563"/>
          <p14:tracePt t="37779" x="2803525" y="3611563"/>
          <p14:tracePt t="37796" x="2811463" y="3611563"/>
          <p14:tracePt t="37798" x="2820988" y="3611563"/>
          <p14:tracePt t="37812" x="2828925" y="3611563"/>
          <p14:tracePt t="37830" x="2863850" y="3611563"/>
          <p14:tracePt t="37846" x="2897188" y="3611563"/>
          <p14:tracePt t="37863" x="2990850" y="3611563"/>
          <p14:tracePt t="37880" x="3127375" y="3611563"/>
          <p14:tracePt t="37895" x="3219450" y="3611563"/>
          <p14:tracePt t="37914" x="3355975" y="3611563"/>
          <p14:tracePt t="37916" x="3373438" y="3611563"/>
          <p14:tracePt t="37929" x="3414713" y="3611563"/>
          <p14:tracePt t="37948" x="3525838" y="3611563"/>
          <p14:tracePt t="37966" x="3636963" y="3586163"/>
          <p14:tracePt t="37982" x="3756025" y="3586163"/>
          <p14:tracePt t="37997" x="3865563" y="3586163"/>
          <p14:tracePt t="38012" x="3925888" y="3586163"/>
          <p14:tracePt t="38015" x="3967163" y="3586163"/>
          <p14:tracePt t="38029" x="4060825" y="3586163"/>
          <p14:tracePt t="38046" x="4129088" y="3586163"/>
          <p14:tracePt t="38063" x="4205288" y="3586163"/>
          <p14:tracePt t="38081" x="4281488" y="3586163"/>
          <p14:tracePt t="38084" x="4324350" y="3586163"/>
          <p14:tracePt t="38096" x="4349750" y="3586163"/>
          <p14:tracePt t="38112" x="4435475" y="3586163"/>
          <p14:tracePt t="38130" x="4562475" y="3586163"/>
          <p14:tracePt t="38146" x="4673600" y="3586163"/>
          <p14:tracePt t="38149" x="4749800" y="3586163"/>
          <p14:tracePt t="38166" x="4859338" y="3586163"/>
          <p14:tracePt t="38181" x="4978400" y="3586163"/>
          <p14:tracePt t="38196" x="5046663" y="3586163"/>
          <p14:tracePt t="38212" x="5183188" y="3586163"/>
          <p14:tracePt t="38237" x="5462588" y="3586163"/>
          <p14:tracePt t="38254" x="5591175" y="3586163"/>
          <p14:tracePt t="38264" x="5649913" y="3586163"/>
          <p14:tracePt t="38279" x="5768975" y="3586163"/>
          <p14:tracePt t="38296" x="5880100" y="3586163"/>
          <p14:tracePt t="38313" x="5972175" y="3586163"/>
          <p14:tracePt t="38316" x="5989638" y="3586163"/>
          <p14:tracePt t="38328" x="6032500" y="3586163"/>
          <p14:tracePt t="38346" x="6108700" y="3586163"/>
          <p14:tracePt t="38349" x="6151563" y="3586163"/>
          <p14:tracePt t="38364" x="6235700" y="3586163"/>
          <p14:tracePt t="38380" x="6354763" y="3586163"/>
          <p14:tracePt t="38396" x="6456363" y="3586163"/>
          <p14:tracePt t="38412" x="6499225" y="3586163"/>
          <p14:tracePt t="38430" x="6600825" y="3578225"/>
          <p14:tracePt t="38446" x="6643688" y="3568700"/>
          <p14:tracePt t="38463" x="6729413" y="3552825"/>
          <p14:tracePt t="38480" x="6813550" y="3543300"/>
          <p14:tracePt t="38497" x="6950075" y="3517900"/>
          <p14:tracePt t="38499" x="6992938" y="3517900"/>
          <p14:tracePt t="38520" x="7094538" y="3517900"/>
          <p14:tracePt t="38533" x="7145338" y="3502025"/>
          <p14:tracePt t="38545" x="7153275" y="3475038"/>
          <p14:tracePt t="38562" x="7145338" y="3365500"/>
          <p14:tracePt t="38566" x="7077075" y="3297238"/>
          <p14:tracePt t="38709" x="7018338" y="3297238"/>
          <p14:tracePt t="38718" x="6958013" y="3322638"/>
          <p14:tracePt t="38729" x="6942138" y="3322638"/>
          <p14:tracePt t="38746" x="6915150" y="3322638"/>
          <p14:tracePt t="38845" x="6932613" y="3330575"/>
          <p14:tracePt t="38853" x="7000875" y="3322638"/>
          <p14:tracePt t="38863" x="7085013" y="3314700"/>
          <p14:tracePt t="38878" x="7323138" y="3246438"/>
          <p14:tracePt t="38896" x="7570788" y="3170238"/>
          <p14:tracePt t="38912" x="7842250" y="3127375"/>
          <p14:tracePt t="38929" x="8096250" y="3067050"/>
          <p14:tracePt t="38932" x="8181975" y="3051175"/>
          <p14:tracePt t="38945" x="8275638" y="3025775"/>
          <p14:tracePt t="38963" x="8385175" y="2982913"/>
          <p14:tracePt t="38980" x="8504238" y="2932113"/>
          <p14:tracePt t="38982" x="8539163" y="2922588"/>
          <p14:tracePt t="38997" x="8640763" y="2881313"/>
          <p14:tracePt t="39012" x="8683625" y="2871788"/>
          <p14:tracePt t="39015" x="8742363" y="2863850"/>
          <p14:tracePt t="39029" x="8785225" y="2863850"/>
          <p14:tracePt t="39049" x="8843963" y="2855913"/>
          <p14:tracePt t="39052" x="8853488" y="2855913"/>
          <p14:tracePt t="39064" x="8878888" y="2855913"/>
          <p14:tracePt t="39077" x="8912225" y="2855913"/>
          <p14:tracePt t="39095" x="8955088" y="2855913"/>
          <p14:tracePt t="39111" x="8997950" y="2855913"/>
          <p14:tracePt t="39128" x="9031288" y="2855913"/>
          <p14:tracePt t="39145" x="9074150" y="2855913"/>
          <p14:tracePt t="39161" x="9082088" y="2855913"/>
          <p14:tracePt t="39178" x="9099550" y="2855913"/>
          <p14:tracePt t="39197" x="9117013" y="2855913"/>
          <p14:tracePt t="39215" x="9142413" y="2855913"/>
          <p14:tracePt t="39231" x="9158288" y="2855913"/>
          <p14:tracePt t="39246" x="9167813" y="2855913"/>
          <p14:tracePt t="39262" x="9201150" y="2855913"/>
          <p14:tracePt t="39279" x="9226550" y="2863850"/>
          <p14:tracePt t="39296" x="9244013" y="2863850"/>
          <p14:tracePt t="39320" x="9269413" y="2871788"/>
          <p14:tracePt t="39340" x="9277350" y="2871788"/>
          <p14:tracePt t="39357" x="9286875" y="2871788"/>
          <p14:tracePt t="39478" x="9269413" y="2871788"/>
          <p14:tracePt t="39485" x="9251950" y="2871788"/>
          <p14:tracePt t="39496" x="9226550" y="2871788"/>
          <p14:tracePt t="39512" x="9183688" y="2871788"/>
          <p14:tracePt t="39516" x="9158288" y="2871788"/>
          <p14:tracePt t="39528" x="9142413" y="2871788"/>
          <p14:tracePt t="39545" x="9091613" y="2881313"/>
          <p14:tracePt t="39548" x="9074150" y="2881313"/>
          <p14:tracePt t="39562" x="9056688" y="2889250"/>
          <p14:tracePt t="39564" x="9039225" y="2889250"/>
          <p14:tracePt t="39580" x="8997950" y="2889250"/>
          <p14:tracePt t="39596" x="8929688" y="2889250"/>
          <p14:tracePt t="39612" x="8921750" y="2889250"/>
          <p14:tracePt t="39629" x="8853488" y="2906713"/>
          <p14:tracePt t="39631" x="8828088" y="2906713"/>
          <p14:tracePt t="39645" x="8767763" y="2914650"/>
          <p14:tracePt t="39663" x="8742363" y="2922588"/>
          <p14:tracePt t="39682" x="8734425" y="2922588"/>
          <p14:tracePt t="39684" x="8724900" y="2922588"/>
          <p14:tracePt t="39699" x="8699500" y="2932113"/>
          <p14:tracePt t="39741" x="8691563" y="2932113"/>
          <p14:tracePt t="39748" x="8674100" y="2932113"/>
          <p14:tracePt t="39763" x="8666163" y="2932113"/>
          <p14:tracePt t="39765" x="8658225" y="2932113"/>
          <p14:tracePt t="39780" x="8623300" y="2932113"/>
          <p14:tracePt t="39796" x="8589963" y="2932113"/>
          <p14:tracePt t="39812" x="8572500" y="2932113"/>
          <p14:tracePt t="39829" x="8564563" y="2932113"/>
          <p14:tracePt t="39831" x="8555038" y="2932113"/>
          <p14:tracePt t="39848" x="8521700" y="2932113"/>
          <p14:tracePt t="39861" x="8488363" y="2932113"/>
          <p14:tracePt t="39878" x="8428038" y="2932113"/>
          <p14:tracePt t="39895" x="8343900" y="2906713"/>
          <p14:tracePt t="39912" x="8240713" y="2897188"/>
          <p14:tracePt t="39929" x="8181975" y="2889250"/>
          <p14:tracePt t="39933" x="8156575" y="2889250"/>
          <p14:tracePt t="39950" x="8105775" y="2871788"/>
          <p14:tracePt t="39964" x="8096250" y="2871788"/>
          <p14:tracePt t="39981" x="8088313" y="2871788"/>
          <p14:tracePt t="39995" x="8080375" y="2871788"/>
          <p14:tracePt t="40013" x="8062913" y="2871788"/>
          <p14:tracePt t="40030" x="8054975" y="2871788"/>
          <p14:tracePt t="40047" x="8045450" y="2871788"/>
          <p14:tracePt t="40173" x="8037513" y="2863850"/>
          <p14:tracePt t="40205" x="8029575" y="2863850"/>
          <p14:tracePt t="40541" x="7994650" y="2863850"/>
          <p14:tracePt t="40549" x="7943850" y="2871788"/>
          <p14:tracePt t="40562" x="7935913" y="2881313"/>
          <p14:tracePt t="40565" x="7926388" y="2881313"/>
          <p14:tracePt t="40580" x="7918450" y="2881313"/>
          <p14:tracePt t="40597" x="7910513" y="2889250"/>
          <p14:tracePt t="40613" x="7900988" y="2889250"/>
          <p14:tracePt t="40615" x="7893050" y="2889250"/>
          <p14:tracePt t="40631" x="7875588" y="2897188"/>
          <p14:tracePt t="40650" x="7867650" y="2906713"/>
          <p14:tracePt t="40653" x="7842250" y="2906713"/>
          <p14:tracePt t="40684" x="7832725" y="2906713"/>
          <p14:tracePt t="40691" x="7816850" y="2906713"/>
          <p14:tracePt t="40717" x="7807325" y="2906713"/>
          <p14:tracePt t="40725" x="7799388" y="2914650"/>
          <p14:tracePt t="40740" x="7791450" y="2914650"/>
          <p14:tracePt t="40747" x="7773988" y="2922588"/>
          <p14:tracePt t="40764" x="7766050" y="2922588"/>
          <p14:tracePt t="40778" x="7748588" y="2932113"/>
          <p14:tracePt t="40781" x="7740650" y="2932113"/>
          <p14:tracePt t="40796" x="7723188" y="2940050"/>
          <p14:tracePt t="40812" x="7705725" y="2940050"/>
          <p14:tracePt t="40828" x="7680325" y="2940050"/>
          <p14:tracePt t="40831" x="7672388" y="2949575"/>
          <p14:tracePt t="40846" x="7654925" y="2949575"/>
          <p14:tracePt t="40865" x="7637463" y="2949575"/>
          <p14:tracePt t="40869" x="7621588" y="2957513"/>
          <p14:tracePt t="40878" x="7612063" y="2957513"/>
          <p14:tracePt t="40894" x="7570788" y="2965450"/>
          <p14:tracePt t="40914" x="7545388" y="2974975"/>
          <p14:tracePt t="40916" x="7527925" y="2974975"/>
          <p14:tracePt t="40928" x="7510463" y="2974975"/>
          <p14:tracePt t="40947" x="7477125" y="2974975"/>
          <p14:tracePt t="40961" x="7459663" y="2974975"/>
          <p14:tracePt t="40979" x="7426325" y="2974975"/>
          <p14:tracePt t="40981" x="7400925" y="2974975"/>
          <p14:tracePt t="40996" x="7366000" y="2974975"/>
          <p14:tracePt t="41014" x="7340600" y="2974975"/>
          <p14:tracePt t="41029" x="7307263" y="2974975"/>
          <p14:tracePt t="41045" x="7289800" y="2974975"/>
          <p14:tracePt t="41048" x="7281863" y="2974975"/>
          <p14:tracePt t="41052" x="7272338" y="2974975"/>
          <p14:tracePt t="41061" x="7264400" y="2974975"/>
          <p14:tracePt t="41078" x="7256463" y="2974975"/>
          <p14:tracePt t="41096" x="7229475" y="2974975"/>
          <p14:tracePt t="41111" x="7204075" y="2974975"/>
          <p14:tracePt t="41127" x="7188200" y="2974975"/>
          <p14:tracePt t="41145" x="7162800" y="2974975"/>
          <p14:tracePt t="41149" x="7153275" y="2974975"/>
          <p14:tracePt t="41161" x="7145338" y="2974975"/>
          <p14:tracePt t="41188" x="7137400" y="2974975"/>
          <p14:tracePt t="41194" x="7127875" y="2974975"/>
          <p14:tracePt t="41463" x="7137400" y="2974975"/>
          <p14:tracePt t="41468" x="7170738" y="2974975"/>
          <p14:tracePt t="41478" x="7204075" y="2974975"/>
          <p14:tracePt t="41495" x="7307263" y="2974975"/>
          <p14:tracePt t="41512" x="7391400" y="2974975"/>
          <p14:tracePt t="41528" x="7493000" y="2974975"/>
          <p14:tracePt t="41544" x="7662863" y="2974975"/>
          <p14:tracePt t="41561" x="7935913" y="2990850"/>
          <p14:tracePt t="41578" x="8496300" y="3135313"/>
          <p14:tracePt t="41597" x="9201150" y="3355975"/>
          <p14:tracePt t="41613" x="9431338" y="3408363"/>
          <p14:tracePt t="41629" x="9523413" y="3441700"/>
          <p14:tracePt t="41644" x="9558338" y="3441700"/>
          <p14:tracePt t="41660" x="9583738" y="3449638"/>
          <p14:tracePt t="41677" x="9626600" y="3449638"/>
          <p14:tracePt t="41695" x="9728200" y="3449638"/>
          <p14:tracePt t="41713" x="9872663" y="3449638"/>
          <p14:tracePt t="41715" x="9948863" y="3449638"/>
          <p14:tracePt t="41727" x="10042525" y="3449638"/>
          <p14:tracePt t="41744" x="10204450" y="3449638"/>
          <p14:tracePt t="41761" x="10348913" y="3449638"/>
          <p14:tracePt t="41779" x="10501313" y="3449638"/>
          <p14:tracePt t="41782" x="10560050" y="3449638"/>
          <p14:tracePt t="41794" x="10620375" y="3449638"/>
          <p14:tracePt t="41813" x="10747375" y="3449638"/>
          <p14:tracePt t="41829" x="10790238" y="3449638"/>
          <p14:tracePt t="41832" x="10848975" y="3449638"/>
          <p14:tracePt t="41845" x="10883900" y="3449638"/>
          <p14:tracePt t="41847" x="10926763" y="3449638"/>
          <p14:tracePt t="41860" x="10985500" y="3441700"/>
          <p14:tracePt t="41877" x="11036300" y="3433763"/>
          <p14:tracePt t="41893" x="11112500" y="3416300"/>
          <p14:tracePt t="41910" x="11198225" y="3408363"/>
          <p14:tracePt t="41926" x="11291888" y="3398838"/>
          <p14:tracePt t="41943" x="11350625" y="3373438"/>
          <p14:tracePt t="41960" x="11385550" y="3365500"/>
          <p14:tracePt t="41980" x="11401425" y="3355975"/>
          <p14:tracePt t="41994" x="11418888" y="3340100"/>
          <p14:tracePt t="42012" x="11426825" y="3322638"/>
          <p14:tracePt t="42028" x="11436350" y="3322638"/>
          <p14:tracePt t="42031" x="11444288" y="3305175"/>
          <p14:tracePt t="42044" x="11444288" y="3297238"/>
          <p14:tracePt t="42061" x="11461750" y="3263900"/>
          <p14:tracePt t="42065" x="11477625" y="3254375"/>
          <p14:tracePt t="42069" x="11477625" y="3238500"/>
          <p14:tracePt t="42077" x="11487150" y="3221038"/>
          <p14:tracePt t="42093" x="11487150" y="3195638"/>
          <p14:tracePt t="42111" x="11495088" y="3152775"/>
          <p14:tracePt t="42128" x="11495088" y="3084513"/>
          <p14:tracePt t="42144" x="11530013" y="3000375"/>
          <p14:tracePt t="42161" x="11530013" y="2949575"/>
          <p14:tracePt t="42177" x="11537950" y="2906713"/>
          <p14:tracePt t="42198" x="11537950" y="2871788"/>
          <p14:tracePt t="42210" x="11537950" y="2855913"/>
          <p14:tracePt t="42229" x="11537950" y="2846388"/>
          <p14:tracePt t="42263" x="11530013" y="2846388"/>
          <p14:tracePt t="42278" x="11520488" y="2838450"/>
          <p14:tracePt t="42301" x="11503025" y="2838450"/>
          <p14:tracePt t="42309" x="11503025" y="2830513"/>
          <p14:tracePt t="42316" x="11487150" y="2830513"/>
          <p14:tracePt t="42327" x="11461750" y="2830513"/>
          <p14:tracePt t="42344" x="11444288" y="2830513"/>
          <p14:tracePt t="42347" x="11436350" y="2830513"/>
          <p14:tracePt t="42364" x="11426825" y="2830513"/>
          <p14:tracePt t="42377" x="11401425" y="2830513"/>
          <p14:tracePt t="42396" x="11393488" y="2830513"/>
          <p14:tracePt t="42411" x="11385550" y="2830513"/>
          <p14:tracePt t="42428" x="11368088" y="2830513"/>
          <p14:tracePt t="42444" x="11360150" y="2830513"/>
          <p14:tracePt t="42463" x="11333163" y="2830513"/>
          <p14:tracePt t="42478" x="11325225" y="2830513"/>
          <p14:tracePt t="42496" x="11291888" y="2830513"/>
          <p14:tracePt t="42518" x="11241088" y="2830513"/>
          <p14:tracePt t="42533" x="11206163" y="2830513"/>
          <p14:tracePt t="42544" x="11180763" y="2830513"/>
          <p14:tracePt t="42548" x="11147425" y="2830513"/>
          <p14:tracePt t="42560" x="11104563" y="2830513"/>
          <p14:tracePt t="42578" x="11018838" y="2830513"/>
          <p14:tracePt t="42595" x="10960100" y="2830513"/>
          <p14:tracePt t="42598" x="10926763" y="2830513"/>
          <p14:tracePt t="42612" x="10815638" y="2830513"/>
          <p14:tracePt t="42629" x="10696575" y="2830513"/>
          <p14:tracePt t="42645" x="10653713" y="2830513"/>
          <p14:tracePt t="42647" x="10585450" y="2830513"/>
          <p14:tracePt t="42662" x="10552113" y="2830513"/>
          <p14:tracePt t="42664" x="10526713" y="2830513"/>
          <p14:tracePt t="42677" x="10467975" y="2830513"/>
          <p14:tracePt t="42695" x="10415588" y="2830513"/>
          <p14:tracePt t="42710" x="10374313" y="2830513"/>
          <p14:tracePt t="42727" x="10331450" y="2830513"/>
          <p14:tracePt t="42745" x="10255250" y="2830513"/>
          <p14:tracePt t="42764" x="10136188" y="2830513"/>
          <p14:tracePt t="42783" x="10050463" y="2830513"/>
          <p14:tracePt t="42796" x="9966325" y="2830513"/>
          <p14:tracePt t="42810" x="9923463" y="2830513"/>
          <p14:tracePt t="42813" x="9872663" y="2830513"/>
          <p14:tracePt t="42829" x="9786938" y="2830513"/>
          <p14:tracePt t="42844" x="9753600" y="2830513"/>
          <p14:tracePt t="42847" x="9736138" y="2830513"/>
          <p14:tracePt t="42861" x="9694863" y="2830513"/>
          <p14:tracePt t="42864" x="9667875" y="2830513"/>
          <p14:tracePt t="42878" x="9634538" y="2830513"/>
          <p14:tracePt t="42880" x="9626600" y="2830513"/>
          <p14:tracePt t="42894" x="9550400" y="2846388"/>
          <p14:tracePt t="42912" x="9456738" y="2846388"/>
          <p14:tracePt t="42928" x="9388475" y="2846388"/>
          <p14:tracePt t="42945" x="9328150" y="2846388"/>
          <p14:tracePt t="42948" x="9286875" y="2846388"/>
          <p14:tracePt t="42961" x="9261475" y="2846388"/>
          <p14:tracePt t="42984" x="9226550" y="2846388"/>
          <p14:tracePt t="42993" x="9218613" y="2846388"/>
          <p14:tracePt t="43013" x="9150350" y="2846388"/>
          <p14:tracePt t="43029" x="9082088" y="2846388"/>
          <p14:tracePt t="43053" x="8929688" y="2846388"/>
          <p14:tracePt t="43061" x="8886825" y="2846388"/>
          <p14:tracePt t="43077" x="8802688" y="2855913"/>
          <p14:tracePt t="43094" x="8699500" y="2863850"/>
          <p14:tracePt t="43111" x="8605838" y="2881313"/>
          <p14:tracePt t="43127" x="8529638" y="2897188"/>
          <p14:tracePt t="43144" x="8470900" y="2906713"/>
          <p14:tracePt t="43161" x="8394700" y="2914650"/>
          <p14:tracePt t="43178" x="8318500" y="2932113"/>
          <p14:tracePt t="43200" x="8215313" y="2932113"/>
          <p14:tracePt t="43215" x="8147050" y="2932113"/>
          <p14:tracePt t="43228" x="8080375" y="2932113"/>
          <p14:tracePt t="43245" x="8029575" y="2932113"/>
          <p14:tracePt t="43260" x="7994650" y="2932113"/>
          <p14:tracePt t="43278" x="7951788" y="2932113"/>
          <p14:tracePt t="43281" x="7918450" y="2932113"/>
          <p14:tracePt t="43284" x="7900988" y="2932113"/>
          <p14:tracePt t="43293" x="7885113" y="2932113"/>
          <p14:tracePt t="43312" x="7842250" y="2932113"/>
          <p14:tracePt t="43326" x="7832725" y="2932113"/>
          <p14:tracePt t="43343" x="7807325" y="2932113"/>
          <p14:tracePt t="43361" x="7781925" y="2932113"/>
          <p14:tracePt t="43378" x="7740650" y="2932113"/>
          <p14:tracePt t="43394" x="7705725" y="2932113"/>
          <p14:tracePt t="43412" x="7637463" y="2932113"/>
          <p14:tracePt t="43429" x="7596188" y="2932113"/>
          <p14:tracePt t="43444" x="7561263" y="2932113"/>
          <p14:tracePt t="43446" x="7535863" y="2932113"/>
          <p14:tracePt t="43460" x="7510463" y="2932113"/>
          <p14:tracePt t="43463" x="7477125" y="2940050"/>
          <p14:tracePt t="43479" x="7400925" y="2949575"/>
          <p14:tracePt t="43493" x="7332663" y="2957513"/>
          <p14:tracePt t="43511" x="7272338" y="2974975"/>
          <p14:tracePt t="43528" x="7221538" y="2982913"/>
          <p14:tracePt t="43543" x="7178675" y="2982913"/>
          <p14:tracePt t="43560" x="7102475" y="2990850"/>
          <p14:tracePt t="43580" x="7034213" y="3000375"/>
          <p14:tracePt t="43593" x="7008813" y="3008313"/>
          <p14:tracePt t="43612" x="6924675" y="3016250"/>
          <p14:tracePt t="43628" x="6889750" y="3016250"/>
          <p14:tracePt t="43645" x="6856413" y="3025775"/>
          <p14:tracePt t="43661" x="6831013" y="3025775"/>
          <p14:tracePt t="43663" x="6813550" y="3033713"/>
          <p14:tracePt t="43677" x="6788150" y="3033713"/>
          <p14:tracePt t="43680" x="6754813" y="3033713"/>
          <p14:tracePt t="43694" x="6694488" y="3041650"/>
          <p14:tracePt t="43711" x="6618288" y="3059113"/>
          <p14:tracePt t="43726" x="6559550" y="3067050"/>
          <p14:tracePt t="43743" x="6516688" y="3067050"/>
          <p14:tracePt t="43759" x="6483350" y="3076575"/>
          <p14:tracePt t="43777" x="6456363" y="3076575"/>
          <p14:tracePt t="43794" x="6440488" y="3101975"/>
          <p14:tracePt t="43812" x="6415088" y="3101975"/>
          <p14:tracePt t="43814" x="6405563" y="3109913"/>
          <p14:tracePt t="43827" x="6389688" y="3109913"/>
          <p14:tracePt t="43903" x="6380163" y="3119438"/>
          <p14:tracePt t="44234" x="6372225" y="3127375"/>
          <p14:tracePt t="44234" x="6354763" y="3127375"/>
          <p14:tracePt t="44246" x="6338888" y="3127375"/>
          <p14:tracePt t="44252" x="6321425" y="3127375"/>
          <p14:tracePt t="44261" x="6303963" y="3127375"/>
          <p14:tracePt t="44277" x="6270625" y="3127375"/>
          <p14:tracePt t="44294" x="6210300" y="3127375"/>
          <p14:tracePt t="44296" x="6151563" y="3127375"/>
          <p14:tracePt t="44310" x="6015038" y="3127375"/>
          <p14:tracePt t="44327" x="5853113" y="3127375"/>
          <p14:tracePt t="44342" x="5700713" y="3127375"/>
          <p14:tracePt t="44359" x="5513388" y="3127375"/>
          <p14:tracePt t="44379" x="5259388" y="3127375"/>
          <p14:tracePt t="44392" x="5216525" y="3127375"/>
          <p14:tracePt t="44409" x="5157788" y="3127375"/>
          <p14:tracePt t="44427" x="5021263" y="3135313"/>
          <p14:tracePt t="44445" x="4851400" y="3152775"/>
          <p14:tracePt t="44460" x="4749800" y="3186113"/>
          <p14:tracePt t="44462" x="4664075" y="3203575"/>
          <p14:tracePt t="44476" x="4562475" y="3211513"/>
          <p14:tracePt t="44493" x="4248150" y="3254375"/>
          <p14:tracePt t="44512" x="4095750" y="3289300"/>
          <p14:tracePt t="44527" x="3992563" y="3314700"/>
          <p14:tracePt t="44544" x="3865563" y="3365500"/>
          <p14:tracePt t="44560" x="3746500" y="3398838"/>
          <p14:tracePt t="44577" x="3619500" y="3441700"/>
          <p14:tracePt t="44594" x="3517900" y="3459163"/>
          <p14:tracePt t="44610" x="3441700" y="3502025"/>
          <p14:tracePt t="44626" x="3406775" y="3502025"/>
          <p14:tracePt t="44646" x="3338513" y="3535363"/>
          <p14:tracePt t="44678" x="3330575" y="3543300"/>
          <p14:tracePt t="44717" x="3330575" y="3552825"/>
          <p14:tracePt t="44725" x="3330575" y="3560763"/>
          <p14:tracePt t="44732" x="3355975" y="3578225"/>
          <p14:tracePt t="44745" x="3441700" y="3611563"/>
          <p14:tracePt t="44747" x="3517900" y="3629025"/>
          <p14:tracePt t="44760" x="3619500" y="3629025"/>
          <p14:tracePt t="44777" x="3873500" y="3629025"/>
          <p14:tracePt t="44793" x="3908425" y="3629025"/>
          <p14:tracePt t="44982" x="3925888" y="3629025"/>
          <p14:tracePt t="44989" x="3959225" y="3629025"/>
          <p14:tracePt t="45005" x="3976688" y="3629025"/>
          <p14:tracePt t="45012" x="4017963" y="3629025"/>
          <p14:tracePt t="45028" x="4044950" y="3629025"/>
          <p14:tracePt t="45030" x="4052888" y="3629025"/>
          <p14:tracePt t="45101" x="3992563" y="3662363"/>
          <p14:tracePt t="45108" x="3951288" y="3671888"/>
          <p14:tracePt t="45115" x="3857625" y="3705225"/>
          <p14:tracePt t="45126" x="3789363" y="3713163"/>
          <p14:tracePt t="45142" x="3525838" y="3781425"/>
          <p14:tracePt t="45159" x="3143250" y="3849688"/>
          <p14:tracePt t="45177" x="2684463" y="3908425"/>
          <p14:tracePt t="45180" x="2463800" y="3943350"/>
          <p14:tracePt t="45194" x="2276475" y="3968750"/>
          <p14:tracePt t="45196" x="2116138" y="3976688"/>
          <p14:tracePt t="45209" x="1962150" y="4002088"/>
          <p14:tracePt t="45227" x="1665288" y="4052888"/>
          <p14:tracePt t="45229" x="1554163" y="4052888"/>
          <p14:tracePt t="45251" x="1384300" y="4062413"/>
          <p14:tracePt t="45252" x="1300163" y="4062413"/>
          <p14:tracePt t="45261" x="1239838" y="4087813"/>
          <p14:tracePt t="45277" x="1120775" y="4105275"/>
          <p14:tracePt t="45293" x="1062038" y="4113213"/>
          <p14:tracePt t="45310" x="909638" y="4138613"/>
          <p14:tracePt t="45326" x="823913" y="4181475"/>
          <p14:tracePt t="45343" x="722313" y="4197350"/>
          <p14:tracePt t="45360" x="636588" y="4240213"/>
          <p14:tracePt t="45376" x="577850" y="4257675"/>
          <p14:tracePt t="45394" x="544513" y="4265613"/>
          <p14:tracePt t="45396" x="509588" y="4275138"/>
          <p14:tracePt t="45409" x="501650" y="4275138"/>
          <p14:tracePt t="45426" x="466725" y="4291013"/>
          <p14:tracePt t="45430" x="450850" y="4308475"/>
          <p14:tracePt t="45445" x="441325" y="4316413"/>
          <p14:tracePt t="45525" x="441325" y="4341813"/>
          <p14:tracePt t="45533" x="458788" y="4351338"/>
          <p14:tracePt t="45544" x="466725" y="4351338"/>
          <p14:tracePt t="45560" x="509588" y="4359275"/>
          <p14:tracePt t="45576" x="560388" y="4384675"/>
          <p14:tracePt t="45593" x="654050" y="4427538"/>
          <p14:tracePt t="45609" x="739775" y="4435475"/>
          <p14:tracePt t="45626" x="960438" y="4452938"/>
          <p14:tracePt t="45642" x="1173163" y="4486275"/>
          <p14:tracePt t="45661" x="1350963" y="4503738"/>
          <p14:tracePt t="45676" x="1419225" y="4503738"/>
          <p14:tracePt t="45693" x="1520825" y="4503738"/>
          <p14:tracePt t="45718" x="1733550" y="4503738"/>
          <p14:tracePt t="45719" x="1809750" y="4503738"/>
          <p14:tracePt t="45728" x="1860550" y="4503738"/>
          <p14:tracePt t="45748" x="1997075" y="4478338"/>
          <p14:tracePt t="45749" x="2073275" y="4470400"/>
          <p14:tracePt t="45759" x="2116138" y="4435475"/>
          <p14:tracePt t="45775" x="2235200" y="4384675"/>
          <p14:tracePt t="45793" x="2311400" y="4359275"/>
          <p14:tracePt t="45810" x="2395538" y="4316413"/>
          <p14:tracePt t="45828" x="2497138" y="4283075"/>
          <p14:tracePt t="45842" x="2540000" y="4265613"/>
          <p14:tracePt t="45860" x="2651125" y="4214813"/>
          <p14:tracePt t="45863" x="2684463" y="4197350"/>
          <p14:tracePt t="45876" x="2778125" y="4164013"/>
          <p14:tracePt t="45879" x="2838450" y="4121150"/>
          <p14:tracePt t="45893" x="2905125" y="4095750"/>
          <p14:tracePt t="45909" x="3059113" y="4037013"/>
          <p14:tracePt t="45912" x="3117850" y="4011613"/>
          <p14:tracePt t="45926" x="3186113" y="3994150"/>
          <p14:tracePt t="45943" x="3219450" y="3986213"/>
          <p14:tracePt t="45960" x="3228975" y="3976688"/>
          <p14:tracePt t="46053" x="3219450" y="3976688"/>
          <p14:tracePt t="46061" x="3186113" y="3976688"/>
          <p14:tracePt t="46069" x="3160713" y="3976688"/>
          <p14:tracePt t="46077" x="3117850" y="3976688"/>
          <p14:tracePt t="46093" x="3084513" y="3976688"/>
          <p14:tracePt t="46095" x="3059113" y="3976688"/>
          <p14:tracePt t="46109" x="3016250" y="3976688"/>
          <p14:tracePt t="46111" x="2973388" y="3976688"/>
          <p14:tracePt t="46126" x="2863850" y="3976688"/>
          <p14:tracePt t="46142" x="2709863" y="4002088"/>
          <p14:tracePt t="46159" x="2524125" y="4019550"/>
          <p14:tracePt t="46175" x="2311400" y="4052888"/>
          <p14:tracePt t="46192" x="2098675" y="4079875"/>
          <p14:tracePt t="46209" x="1920875" y="4113213"/>
          <p14:tracePt t="46226" x="1801813" y="4121150"/>
          <p14:tracePt t="46246" x="1708150" y="4146550"/>
          <p14:tracePt t="46261" x="1657350" y="4164013"/>
          <p14:tracePt t="46276" x="1639888" y="4171950"/>
          <p14:tracePt t="46292" x="1554163" y="4206875"/>
          <p14:tracePt t="46294" x="1495425" y="4224338"/>
          <p14:tracePt t="46308" x="1444625" y="4257675"/>
          <p14:tracePt t="46326" x="1249363" y="4316413"/>
          <p14:tracePt t="46342" x="1181100" y="4351338"/>
          <p14:tracePt t="46359" x="1130300" y="4384675"/>
          <p14:tracePt t="46377" x="1104900" y="4419600"/>
          <p14:tracePt t="46379" x="1087438" y="4445000"/>
          <p14:tracePt t="46393" x="1069975" y="4452938"/>
          <p14:tracePt t="46396" x="1044575" y="4478338"/>
          <p14:tracePt t="46409" x="1036638" y="4495800"/>
          <p14:tracePt t="46411" x="1019175" y="4529138"/>
          <p14:tracePt t="46425" x="1003300" y="4554538"/>
          <p14:tracePt t="46444" x="976313" y="4579938"/>
          <p14:tracePt t="46446" x="968375" y="4589463"/>
          <p14:tracePt t="46460" x="968375" y="4597400"/>
          <p14:tracePt t="46463" x="960438" y="4605338"/>
          <p14:tracePt t="46478" x="960438" y="4614863"/>
          <p14:tracePt t="46493" x="960438" y="4622800"/>
          <p14:tracePt t="46513" x="950913" y="4665663"/>
          <p14:tracePt t="46517" x="950913" y="4683125"/>
          <p14:tracePt t="46532" x="950913" y="4708525"/>
          <p14:tracePt t="46542" x="950913" y="4716463"/>
          <p14:tracePt t="46574" x="950913" y="4733925"/>
          <p14:tracePt t="46597" x="950913" y="4741863"/>
          <p14:tracePt t="46637" x="950913" y="4749800"/>
          <p14:tracePt t="46685" x="950913" y="4767263"/>
          <p14:tracePt t="46725" x="960438" y="4775200"/>
          <p14:tracePt t="46773" x="968375" y="4775200"/>
          <p14:tracePt t="46805" x="976313" y="4784725"/>
          <p14:tracePt t="46821" x="985838" y="4784725"/>
          <p14:tracePt t="46828" x="993775" y="4784725"/>
          <p14:tracePt t="46842" x="1003300" y="4784725"/>
          <p14:tracePt t="46844" x="1019175" y="4784725"/>
          <p14:tracePt t="46859" x="1028700" y="4784725"/>
          <p14:tracePt t="46877" x="1054100" y="4784725"/>
          <p14:tracePt t="46893" x="1062038" y="4792663"/>
          <p14:tracePt t="46948" x="1069975" y="4792663"/>
          <p14:tracePt t="46957" x="1087438" y="4792663"/>
          <p14:tracePt t="46964" x="1095375" y="4792663"/>
          <p14:tracePt t="46977" x="1104900" y="4792663"/>
          <p14:tracePt t="46991" x="1120775" y="4792663"/>
          <p14:tracePt t="47061" x="1138238" y="4792663"/>
          <p14:tracePt t="47084" x="1155700" y="4792663"/>
          <p14:tracePt t="47099" x="1163638" y="4792663"/>
          <p14:tracePt t="47116" x="1181100" y="4792663"/>
          <p14:tracePt t="47124" x="1189038" y="4792663"/>
          <p14:tracePt t="47141" x="1198563" y="4792663"/>
          <p14:tracePt t="47148" x="1214438" y="4792663"/>
          <p14:tracePt t="47164" x="1223963" y="4792663"/>
          <p14:tracePt t="47175" x="1231900" y="4792663"/>
          <p14:tracePt t="47193" x="1249363" y="4775200"/>
          <p14:tracePt t="47209" x="1290638" y="4775200"/>
          <p14:tracePt t="47225" x="1317625" y="4775200"/>
          <p14:tracePt t="47242" x="1358900" y="4775200"/>
          <p14:tracePt t="47262" x="1427163" y="4775200"/>
          <p14:tracePt t="47276" x="1444625" y="4775200"/>
          <p14:tracePt t="47278" x="1487488" y="4775200"/>
          <p14:tracePt t="47292" x="1528763" y="4775200"/>
          <p14:tracePt t="47294" x="1589088" y="4775200"/>
          <p14:tracePt t="47311" x="1698625" y="4775200"/>
          <p14:tracePt t="47326" x="1827213" y="4775200"/>
          <p14:tracePt t="47341" x="1946275" y="4775200"/>
          <p14:tracePt t="47360" x="2012950" y="4775200"/>
          <p14:tracePt t="47375" x="2038350" y="4775200"/>
          <p14:tracePt t="47391" x="2073275" y="4775200"/>
          <p14:tracePt t="47409" x="2098675" y="4775200"/>
          <p14:tracePt t="47426" x="2141538" y="4775200"/>
          <p14:tracePt t="47443" x="2174875" y="4775200"/>
          <p14:tracePt t="47460" x="2243138" y="4775200"/>
          <p14:tracePt t="47477" x="2276475" y="4775200"/>
          <p14:tracePt t="47496" x="2311400" y="4775200"/>
          <p14:tracePt t="47509" x="2327275" y="4775200"/>
          <p14:tracePt t="47525" x="2370138" y="4775200"/>
          <p14:tracePt t="47542" x="2405063" y="4767263"/>
          <p14:tracePt t="47559" x="2438400" y="4767263"/>
          <p14:tracePt t="47578" x="2497138" y="4759325"/>
          <p14:tracePt t="47579" x="2514600" y="4759325"/>
          <p14:tracePt t="47591" x="2549525" y="4759325"/>
          <p14:tracePt t="47609" x="2616200" y="4759325"/>
          <p14:tracePt t="47625" x="2709863" y="4759325"/>
          <p14:tracePt t="47628" x="2770188" y="4759325"/>
          <p14:tracePt t="47642" x="2854325" y="4759325"/>
          <p14:tracePt t="47645" x="2914650" y="4759325"/>
          <p14:tracePt t="47658" x="2982913" y="4759325"/>
          <p14:tracePt t="47676" x="3178175" y="4784725"/>
          <p14:tracePt t="47693" x="3254375" y="4792663"/>
          <p14:tracePt t="47709" x="3297238" y="4792663"/>
          <p14:tracePt t="47711" x="3305175" y="4802188"/>
          <p14:tracePt t="47726" x="3355975" y="4818063"/>
          <p14:tracePt t="47727" x="3373438" y="4818063"/>
          <p14:tracePt t="47741" x="3449638" y="4827588"/>
          <p14:tracePt t="47764" x="3551238" y="4843463"/>
          <p14:tracePt t="47774" x="3586163" y="4843463"/>
          <p14:tracePt t="47793" x="3636963" y="4860925"/>
          <p14:tracePt t="47796" x="3670300" y="4860925"/>
          <p14:tracePt t="47808" x="3703638" y="4860925"/>
          <p14:tracePt t="47825" x="3756025" y="4860925"/>
          <p14:tracePt t="47829" x="3789363" y="4860925"/>
          <p14:tracePt t="47847" x="3890963" y="4860925"/>
          <p14:tracePt t="47861" x="3976688" y="4868863"/>
          <p14:tracePt t="47877" x="4070350" y="4878388"/>
          <p14:tracePt t="47893" x="4146550" y="4878388"/>
          <p14:tracePt t="47909" x="4162425" y="4878388"/>
          <p14:tracePt t="47912" x="4187825" y="4878388"/>
          <p14:tracePt t="47926" x="4205288" y="4878388"/>
          <p14:tracePt t="47929" x="4214813" y="4878388"/>
          <p14:tracePt t="47942" x="4248150" y="4878388"/>
          <p14:tracePt t="47959" x="4273550" y="4868863"/>
          <p14:tracePt t="47975" x="4281488" y="4868863"/>
          <p14:tracePt t="47991" x="4306888" y="4860925"/>
          <p14:tracePt t="48008" x="4316413" y="4860925"/>
          <p14:tracePt t="48025" x="4324350" y="4860925"/>
          <p14:tracePt t="48029" x="4332288" y="4860925"/>
          <p14:tracePt t="48036" x="4341813" y="4860925"/>
          <p14:tracePt t="48044" x="4359275" y="4860925"/>
          <p14:tracePt t="48060" x="4367213" y="4860925"/>
          <p14:tracePt t="48075" x="4384675" y="4860925"/>
          <p14:tracePt t="48091" x="4400550" y="4860925"/>
          <p14:tracePt t="48142" x="4410075" y="4868863"/>
          <p14:tracePt t="48429" x="4435475" y="4868863"/>
          <p14:tracePt t="48437" x="4451350" y="4868863"/>
          <p14:tracePt t="48444" x="4486275" y="4868863"/>
          <p14:tracePt t="48458" x="4519613" y="4868863"/>
          <p14:tracePt t="48476" x="4595813" y="4868863"/>
          <p14:tracePt t="48479" x="4638675" y="4868863"/>
          <p14:tracePt t="48492" x="4724400" y="4868863"/>
          <p14:tracePt t="48508" x="4749800" y="4868863"/>
          <p14:tracePt t="48510" x="4775200" y="4868863"/>
          <p14:tracePt t="48524" x="4808538" y="4868863"/>
          <p14:tracePt t="48541" x="4884738" y="4868863"/>
          <p14:tracePt t="48558" x="4953000" y="4852988"/>
          <p14:tracePt t="48575" x="5021263" y="4843463"/>
          <p14:tracePt t="48593" x="5072063" y="4827588"/>
          <p14:tracePt t="48595" x="5089525" y="4827588"/>
          <p14:tracePt t="48612" x="5097463" y="4827588"/>
          <p14:tracePt t="48625" x="5114925" y="4827588"/>
          <p14:tracePt t="48643" x="5122863" y="4818063"/>
          <p14:tracePt t="48659" x="5140325" y="4810125"/>
          <p14:tracePt t="48676" x="5173663" y="4810125"/>
          <p14:tracePt t="48692" x="5191125" y="4810125"/>
          <p14:tracePt t="48694" x="5199063" y="4792663"/>
          <p14:tracePt t="48710" x="5216525" y="4792663"/>
          <p14:tracePt t="48725" x="5224463" y="4792663"/>
          <p14:tracePt t="49181" x="5216525" y="4792663"/>
          <p14:tracePt t="49677" x="5208588" y="4792663"/>
          <p14:tracePt t="49685" x="5199063" y="4792663"/>
          <p14:tracePt t="49693" x="5191125" y="4792663"/>
          <p14:tracePt t="165014" x="5183188" y="4784725"/>
          <p14:tracePt t="165020" x="5183188" y="4749800"/>
          <p14:tracePt t="165028" x="5183188" y="4630738"/>
          <p14:tracePt t="165039" x="5183188" y="4521200"/>
          <p14:tracePt t="165056" x="4987925" y="4240213"/>
          <p14:tracePt t="165073" x="4367213" y="3578225"/>
          <p14:tracePt t="165076" x="4052888" y="3144838"/>
          <p14:tracePt t="165090" x="3832225" y="2693988"/>
          <p14:tracePt t="165108" x="3160713" y="1538288"/>
          <p14:tracePt t="165123" x="2990850" y="1300163"/>
          <p14:tracePt t="165126" x="2889250" y="1104900"/>
          <p14:tracePt t="165141" x="2786063" y="977900"/>
          <p14:tracePt t="165143" x="2735263" y="917575"/>
          <p14:tracePt t="165156" x="2676525" y="849313"/>
          <p14:tracePt t="165158" x="2641600" y="798513"/>
          <p14:tracePt t="165173" x="2565400" y="765175"/>
          <p14:tracePt t="165191" x="2430463" y="722313"/>
          <p14:tracePt t="165206" x="2192338" y="671513"/>
          <p14:tracePt t="165222" x="1835150" y="636588"/>
          <p14:tracePt t="165242" x="1571625" y="585788"/>
          <p14:tracePt t="165244" x="1452563" y="577850"/>
          <p14:tracePt t="165261" x="1358900" y="577850"/>
          <p14:tracePt t="165262" x="1239838" y="552450"/>
          <p14:tracePt t="165272" x="1087438" y="544513"/>
          <p14:tracePt t="165289" x="815975" y="466725"/>
          <p14:tracePt t="165307" x="441325" y="263525"/>
          <p14:tracePt t="165309" x="203200" y="936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095022" y="1328948"/>
            <a:ext cx="9477703"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Sales Practices and Consumer Protection</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180431" y="2185441"/>
            <a:ext cx="11325769" cy="3697487"/>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ar-YE" sz="2000" dirty="0">
                <a:solidFill>
                  <a:schemeClr val="tx1">
                    <a:lumMod val="95000"/>
                    <a:lumOff val="5000"/>
                  </a:schemeClr>
                </a:solidFill>
                <a:latin typeface="QuaySansITCPro-Book"/>
              </a:rPr>
              <a:t>  </a:t>
            </a:r>
            <a:r>
              <a:rPr lang="en-US" sz="2000" b="1" dirty="0">
                <a:solidFill>
                  <a:srgbClr val="00B0F0"/>
                </a:solidFill>
                <a:latin typeface="QuaySansITCPro-Book"/>
              </a:rPr>
              <a:t>Unfair Trade Practices</a:t>
            </a:r>
            <a:endParaRPr lang="ar-YE" sz="20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Insurance laws prohibit a</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wide variety of unfair trade practices,</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including misrepresentation,</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twisting, rebating, deceptive or false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advertising, inequitable claim settlement, and unfair</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discrimination.</a:t>
            </a:r>
            <a:endParaRPr lang="ar-YE" sz="2000"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ar-YE" sz="2000" dirty="0">
                <a:solidFill>
                  <a:schemeClr val="tx1">
                    <a:lumMod val="95000"/>
                    <a:lumOff val="5000"/>
                  </a:schemeClr>
                </a:solidFill>
                <a:latin typeface="QuaySansITCPro-Book"/>
              </a:rPr>
              <a:t>   </a:t>
            </a:r>
            <a:r>
              <a:rPr lang="en-US" sz="2000" b="1" dirty="0">
                <a:solidFill>
                  <a:srgbClr val="00B0F0"/>
                </a:solidFill>
                <a:latin typeface="QuaySansITCPro-Book"/>
              </a:rPr>
              <a:t>Twisting</a:t>
            </a:r>
            <a:endParaRPr lang="ar-YE" sz="20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chemeClr val="tx1">
                    <a:lumMod val="95000"/>
                    <a:lumOff val="5000"/>
                  </a:schemeClr>
                </a:solidFill>
                <a:latin typeface="QuaySansITCPro-Book"/>
              </a:rPr>
              <a:t> All states forbid twisting. </a:t>
            </a:r>
            <a:r>
              <a:rPr lang="en-US" sz="2000" b="1" dirty="0">
                <a:solidFill>
                  <a:srgbClr val="00B0F0"/>
                </a:solidFill>
                <a:latin typeface="QuaySansITCPro-Book"/>
              </a:rPr>
              <a:t>Twisting</a:t>
            </a:r>
            <a:r>
              <a:rPr lang="en-US" sz="2000" dirty="0">
                <a:solidFill>
                  <a:schemeClr val="tx1">
                    <a:lumMod val="95000"/>
                    <a:lumOff val="5000"/>
                  </a:schemeClr>
                </a:solidFill>
                <a:latin typeface="QuaySansITCPro-Book"/>
              </a:rPr>
              <a:t> is the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inducement of a policyholder to drop an existing policy</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and replace it with a new one that provides little</a:t>
            </a:r>
            <a:r>
              <a:rPr lang="ar-YE" sz="2000" dirty="0">
                <a:solidFill>
                  <a:schemeClr val="tx1">
                    <a:lumMod val="95000"/>
                    <a:lumOff val="5000"/>
                  </a:schemeClr>
                </a:solidFill>
                <a:latin typeface="QuaySansITCPro-Book"/>
              </a:rPr>
              <a:t> </a:t>
            </a:r>
            <a:r>
              <a:rPr lang="en-US" sz="2000" dirty="0">
                <a:solidFill>
                  <a:schemeClr val="tx1">
                    <a:lumMod val="95000"/>
                    <a:lumOff val="5000"/>
                  </a:schemeClr>
                </a:solidFill>
                <a:latin typeface="QuaySansITCPro-Book"/>
              </a:rPr>
              <a:t>or no economic benefit to the client.</a:t>
            </a:r>
          </a:p>
        </p:txBody>
      </p:sp>
    </p:spTree>
    <p:extLst>
      <p:ext uri="{BB962C8B-B14F-4D97-AF65-F5344CB8AC3E}">
        <p14:creationId xmlns:p14="http://schemas.microsoft.com/office/powerpoint/2010/main" val="2052899603"/>
      </p:ext>
    </p:extLst>
  </p:cSld>
  <p:clrMapOvr>
    <a:masterClrMapping/>
  </p:clrMapOvr>
  <mc:AlternateContent xmlns:mc="http://schemas.openxmlformats.org/markup-compatibility/2006" xmlns:p14="http://schemas.microsoft.com/office/powerpoint/2010/main">
    <mc:Choice Requires="p14">
      <p:transition spd="slow" p14:dur="2000" advTm="122709"/>
    </mc:Choice>
    <mc:Fallback xmlns="">
      <p:transition spd="slow" advTm="1227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38256" y="632327"/>
            <a:ext cx="8342287"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Sales Practices and Consumer Protection</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33115" y="1068358"/>
            <a:ext cx="11325769" cy="527157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MY" sz="1900" b="1" dirty="0">
                <a:solidFill>
                  <a:srgbClr val="00B0F0"/>
                </a:solidFill>
                <a:latin typeface="QuaySansITCPro-Book"/>
              </a:rPr>
              <a:t>Rebating</a:t>
            </a:r>
            <a:endParaRPr lang="ar-YE" sz="19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solidFill>
                  <a:schemeClr val="tx1">
                    <a:lumMod val="95000"/>
                    <a:lumOff val="5000"/>
                  </a:schemeClr>
                </a:solidFill>
                <a:latin typeface="QuaySansITCPro-Book"/>
              </a:rPr>
              <a:t>Rebating is giving an individual a premium reduction</a:t>
            </a:r>
            <a:r>
              <a:rPr lang="ar-YE" sz="1900" dirty="0">
                <a:solidFill>
                  <a:schemeClr val="tx1">
                    <a:lumMod val="95000"/>
                    <a:lumOff val="5000"/>
                  </a:schemeClr>
                </a:solidFill>
                <a:latin typeface="QuaySansITCPro-Book"/>
              </a:rPr>
              <a:t> </a:t>
            </a:r>
            <a:r>
              <a:rPr lang="en-US" sz="1900" dirty="0">
                <a:solidFill>
                  <a:schemeClr val="tx1">
                    <a:lumMod val="95000"/>
                    <a:lumOff val="5000"/>
                  </a:schemeClr>
                </a:solidFill>
                <a:latin typeface="QuaySansITCPro-Book"/>
              </a:rPr>
              <a:t>or some other financial advantage not stated in</a:t>
            </a:r>
            <a:r>
              <a:rPr lang="ar-YE" sz="1900" dirty="0">
                <a:solidFill>
                  <a:schemeClr val="tx1">
                    <a:lumMod val="95000"/>
                    <a:lumOff val="5000"/>
                  </a:schemeClr>
                </a:solidFill>
                <a:latin typeface="QuaySansITCPro-Book"/>
              </a:rPr>
              <a:t> </a:t>
            </a:r>
            <a:r>
              <a:rPr lang="en-US" sz="1900" dirty="0">
                <a:solidFill>
                  <a:schemeClr val="tx1">
                    <a:lumMod val="95000"/>
                    <a:lumOff val="5000"/>
                  </a:schemeClr>
                </a:solidFill>
                <a:latin typeface="QuaySansITCPro-Book"/>
              </a:rPr>
              <a:t>the policy as an inducement to purchase the policy..</a:t>
            </a:r>
            <a:endParaRPr lang="ar-YE" sz="1900" dirty="0">
              <a:solidFill>
                <a:schemeClr val="tx1">
                  <a:lumMod val="95000"/>
                  <a:lumOff val="5000"/>
                </a:schemeClr>
              </a:solidFill>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ar-YE" sz="1900" dirty="0">
                <a:solidFill>
                  <a:schemeClr val="tx1">
                    <a:lumMod val="95000"/>
                    <a:lumOff val="5000"/>
                  </a:schemeClr>
                </a:solidFill>
                <a:latin typeface="QuaySansITCPro-Book"/>
              </a:rPr>
              <a:t>   </a:t>
            </a:r>
            <a:r>
              <a:rPr lang="en-US" sz="1900" b="1" dirty="0">
                <a:solidFill>
                  <a:srgbClr val="00B0F0"/>
                </a:solidFill>
                <a:latin typeface="QuaySansITCPro-Book"/>
              </a:rPr>
              <a:t>Complaint</a:t>
            </a:r>
            <a:r>
              <a:rPr lang="en-US" sz="1900" dirty="0">
                <a:latin typeface="QuaySansITCPro-Book"/>
              </a:rPr>
              <a:t> </a:t>
            </a:r>
            <a:r>
              <a:rPr lang="en-US" sz="1900" b="1" dirty="0">
                <a:solidFill>
                  <a:srgbClr val="00B0F0"/>
                </a:solidFill>
                <a:latin typeface="QuaySansITCPro-Book"/>
              </a:rPr>
              <a:t>Division</a:t>
            </a:r>
            <a:r>
              <a:rPr lang="en-US" sz="1900" dirty="0">
                <a:latin typeface="QuaySansITCPro-Book"/>
              </a:rPr>
              <a:t> </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State insurance departments</a:t>
            </a:r>
            <a:r>
              <a:rPr lang="ar-YE" sz="1900" dirty="0">
                <a:latin typeface="QuaySansITCPro-Book"/>
              </a:rPr>
              <a:t> </a:t>
            </a:r>
            <a:r>
              <a:rPr lang="en-US" sz="1900" dirty="0">
                <a:latin typeface="QuaySansITCPro-Book"/>
              </a:rPr>
              <a:t>typically have a complaint division or department for</a:t>
            </a:r>
            <a:r>
              <a:rPr lang="ar-YE" sz="1900" dirty="0">
                <a:latin typeface="QuaySansITCPro-Book"/>
              </a:rPr>
              <a:t> </a:t>
            </a:r>
            <a:r>
              <a:rPr lang="en-US" sz="1900" dirty="0">
                <a:latin typeface="QuaySansITCPro-Book"/>
              </a:rPr>
              <a:t>handling consumer complaints. The department will</a:t>
            </a:r>
            <a:r>
              <a:rPr lang="ar-YE" sz="1900" dirty="0">
                <a:latin typeface="QuaySansITCPro-Book"/>
              </a:rPr>
              <a:t>  </a:t>
            </a:r>
            <a:r>
              <a:rPr lang="en-US" sz="1900" dirty="0">
                <a:latin typeface="QuaySansITCPro-Book"/>
              </a:rPr>
              <a:t>investigate the complaint and try to obtain a response</a:t>
            </a:r>
            <a:r>
              <a:rPr lang="ar-YE" sz="1900" dirty="0">
                <a:latin typeface="QuaySansITCPro-Book"/>
              </a:rPr>
              <a:t> </a:t>
            </a:r>
            <a:r>
              <a:rPr lang="en-US" sz="1900" dirty="0">
                <a:latin typeface="QuaySansITCPro-Book"/>
              </a:rPr>
              <a:t>from the alleged offending insurer or agency</a:t>
            </a:r>
            <a:endParaRPr lang="ar-YE" sz="1900" dirty="0">
              <a:latin typeface="QuaySansITCPro-Book"/>
            </a:endParaRPr>
          </a:p>
          <a:p>
            <a:pPr marR="0" lvl="0" algn="just" defTabSz="914400" rtl="0" eaLnBrk="1" fontAlgn="auto" latinLnBrk="0" hangingPunct="1">
              <a:lnSpc>
                <a:spcPct val="200000"/>
              </a:lnSpc>
              <a:spcBef>
                <a:spcPts val="0"/>
              </a:spcBef>
              <a:spcAft>
                <a:spcPts val="0"/>
              </a:spcAft>
              <a:buClrTx/>
              <a:buSzTx/>
              <a:tabLst/>
              <a:defRPr/>
            </a:pPr>
            <a:r>
              <a:rPr lang="en-US" sz="1900" b="1" dirty="0">
                <a:solidFill>
                  <a:srgbClr val="00B0F0"/>
                </a:solidFill>
                <a:latin typeface="QuaySansITCPro-Book"/>
              </a:rPr>
              <a:t>Publications and Brochures </a:t>
            </a:r>
            <a:endParaRPr lang="ar-YE" sz="1900" b="1" dirty="0">
              <a:solidFill>
                <a:srgbClr val="00B0F0"/>
              </a:solidFill>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State insurance departments</a:t>
            </a:r>
            <a:r>
              <a:rPr lang="ar-YE" sz="1900" dirty="0">
                <a:latin typeface="QuaySansITCPro-Book"/>
              </a:rPr>
              <a:t> </a:t>
            </a:r>
            <a:r>
              <a:rPr lang="en-US" sz="1900" dirty="0">
                <a:latin typeface="QuaySansITCPro-Book"/>
              </a:rPr>
              <a:t>typically provide a wide variety of publications</a:t>
            </a:r>
            <a:r>
              <a:rPr lang="ar-YE" sz="1900" dirty="0">
                <a:latin typeface="QuaySansITCPro-Book"/>
              </a:rPr>
              <a:t> </a:t>
            </a:r>
            <a:r>
              <a:rPr lang="en-US" sz="1900" dirty="0">
                <a:latin typeface="QuaySansITCPro-Book"/>
              </a:rPr>
              <a:t>and brochures for consumers.</a:t>
            </a:r>
          </a:p>
        </p:txBody>
      </p:sp>
    </p:spTree>
    <p:extLst>
      <p:ext uri="{BB962C8B-B14F-4D97-AF65-F5344CB8AC3E}">
        <p14:creationId xmlns:p14="http://schemas.microsoft.com/office/powerpoint/2010/main" val="3870375927"/>
      </p:ext>
    </p:extLst>
  </p:cSld>
  <p:clrMapOvr>
    <a:masterClrMapping/>
  </p:clrMapOvr>
  <mc:AlternateContent xmlns:mc="http://schemas.openxmlformats.org/markup-compatibility/2006" xmlns:p14="http://schemas.microsoft.com/office/powerpoint/2010/main">
    <mc:Choice Requires="p14">
      <p:transition spd="slow" p14:dur="2000" advTm="95103"/>
    </mc:Choice>
    <mc:Fallback xmlns="">
      <p:transition spd="slow" advTm="9510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Advantages of Federal Regulation</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55056" y="2011333"/>
            <a:ext cx="11325769" cy="468871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Uniform government  laws and regulations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More effective negotiations of international</a:t>
            </a:r>
            <a:r>
              <a:rPr lang="ar-YE" sz="1900" dirty="0">
                <a:latin typeface="QuaySansITCPro-Book"/>
              </a:rPr>
              <a:t> </a:t>
            </a:r>
            <a:r>
              <a:rPr lang="en-US" sz="1900" dirty="0">
                <a:latin typeface="QuaySansITCPro-Book"/>
              </a:rPr>
              <a:t>insurance agreements.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More effective treatment of systemic risk.</a:t>
            </a:r>
            <a:r>
              <a:rPr lang="ar-YE" sz="1900" dirty="0">
                <a:latin typeface="QuaySansITCPro-Book"/>
              </a:rPr>
              <a:t> </a:t>
            </a:r>
            <a:r>
              <a:rPr lang="en-US" sz="1900" dirty="0">
                <a:solidFill>
                  <a:srgbClr val="00AEEF"/>
                </a:solidFill>
                <a:latin typeface="QuaySansITCPro-Book"/>
              </a:rPr>
              <a:t>Systemic risk </a:t>
            </a:r>
            <a:r>
              <a:rPr lang="en-US" sz="1900" dirty="0">
                <a:latin typeface="QuaySansITCPro-Book"/>
              </a:rPr>
              <a:t>is the risk</a:t>
            </a:r>
            <a:r>
              <a:rPr lang="ar-YE" sz="1900" dirty="0">
                <a:latin typeface="QuaySansITCPro-Book"/>
              </a:rPr>
              <a:t> </a:t>
            </a:r>
            <a:r>
              <a:rPr lang="en-US" sz="1900" dirty="0">
                <a:latin typeface="QuaySansITCPro-Book"/>
              </a:rPr>
              <a:t>of collapse of an entire system or entire market</a:t>
            </a:r>
            <a:r>
              <a:rPr lang="ar-YE" sz="1900" dirty="0">
                <a:latin typeface="QuaySansITCPro-Book"/>
              </a:rPr>
              <a:t> </a:t>
            </a:r>
            <a:r>
              <a:rPr lang="en-US" sz="1900" dirty="0">
                <a:latin typeface="QuaySansITCPro-Book"/>
              </a:rPr>
              <a:t>due to the failure of a single entity or group of</a:t>
            </a:r>
            <a:r>
              <a:rPr lang="ar-YE" sz="1900" dirty="0">
                <a:latin typeface="QuaySansITCPro-Book"/>
              </a:rPr>
              <a:t> </a:t>
            </a:r>
            <a:r>
              <a:rPr lang="en-US" sz="1900" dirty="0">
                <a:latin typeface="QuaySansITCPro-Book"/>
              </a:rPr>
              <a:t>entities that can result in the breakdown of the</a:t>
            </a:r>
            <a:r>
              <a:rPr lang="ar-YE" sz="1900" dirty="0">
                <a:latin typeface="QuaySansITCPro-Book"/>
              </a:rPr>
              <a:t> </a:t>
            </a:r>
            <a:r>
              <a:rPr lang="en-US" sz="1900" dirty="0">
                <a:latin typeface="QuaySansITCPro-Book"/>
              </a:rPr>
              <a:t>entire financial system.</a:t>
            </a:r>
            <a:r>
              <a:rPr lang="ar-YE" sz="1900" dirty="0">
                <a:latin typeface="QuaySansITCPro-Book"/>
              </a:rPr>
              <a:t>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900" dirty="0">
                <a:latin typeface="QuaySansITCPro-Book"/>
              </a:rPr>
              <a:t>Greater efficiency of insurers.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ar-YE" sz="1900" dirty="0">
              <a:latin typeface="QuaySansITCPro-Book"/>
            </a:endParaRPr>
          </a:p>
          <a:p>
            <a:pPr marR="0" lvl="0" algn="just" defTabSz="914400" rtl="0" eaLnBrk="1" fontAlgn="auto" latinLnBrk="0" hangingPunct="1">
              <a:lnSpc>
                <a:spcPct val="200000"/>
              </a:lnSpc>
              <a:spcBef>
                <a:spcPts val="0"/>
              </a:spcBef>
              <a:spcAft>
                <a:spcPts val="0"/>
              </a:spcAft>
              <a:buClrTx/>
              <a:buSzTx/>
              <a:tabLst/>
              <a:defRPr/>
            </a:pPr>
            <a:endParaRPr lang="en-US" sz="1900" dirty="0">
              <a:latin typeface="QuaySansITCPro-Book"/>
            </a:endParaRPr>
          </a:p>
        </p:txBody>
      </p:sp>
    </p:spTree>
    <p:extLst>
      <p:ext uri="{BB962C8B-B14F-4D97-AF65-F5344CB8AC3E}">
        <p14:creationId xmlns:p14="http://schemas.microsoft.com/office/powerpoint/2010/main" val="4188789118"/>
      </p:ext>
    </p:extLst>
  </p:cSld>
  <p:clrMapOvr>
    <a:masterClrMapping/>
  </p:clrMapOvr>
  <mc:AlternateContent xmlns:mc="http://schemas.openxmlformats.org/markup-compatibility/2006" xmlns:p14="http://schemas.microsoft.com/office/powerpoint/2010/main">
    <mc:Choice Requires="p14">
      <p:transition spd="slow" p14:dur="2000" advTm="229364"/>
    </mc:Choice>
    <mc:Fallback xmlns="">
      <p:transition spd="slow" advTm="2293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Advantages of State Regulation</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55056" y="2011333"/>
            <a:ext cx="11325769" cy="4103944"/>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Quicker response to local insurance problems.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Increased costs from dual regulation.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Poor quality of federal regulation</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Promotion of uniform laws by NAIC.</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Greater opportunity for innovation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Unknown consequences of federal regulation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1900" dirty="0">
              <a:latin typeface="QuaySansITCPro-Book"/>
            </a:endParaRPr>
          </a:p>
        </p:txBody>
      </p:sp>
    </p:spTree>
    <p:extLst>
      <p:ext uri="{BB962C8B-B14F-4D97-AF65-F5344CB8AC3E}">
        <p14:creationId xmlns:p14="http://schemas.microsoft.com/office/powerpoint/2010/main" val="570715331"/>
      </p:ext>
    </p:extLst>
  </p:cSld>
  <p:clrMapOvr>
    <a:masterClrMapping/>
  </p:clrMapOvr>
  <mc:AlternateContent xmlns:mc="http://schemas.openxmlformats.org/markup-compatibility/2006" xmlns:p14="http://schemas.microsoft.com/office/powerpoint/2010/main">
    <mc:Choice Requires="p14">
      <p:transition spd="slow" p14:dur="2000" advTm="62208"/>
    </mc:Choice>
    <mc:Fallback xmlns="">
      <p:transition spd="slow" advTm="622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Shortcomings of State Regulation</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55056" y="1962765"/>
            <a:ext cx="11325769" cy="351916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Inadequate protection of consumers</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Improvements needed in handling complaints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Inadequate market conduct examinations</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Insurance availability</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Regulators overly responsive to the insurance</a:t>
            </a:r>
            <a:r>
              <a:rPr lang="ar-YE" sz="1900" dirty="0">
                <a:latin typeface="QuaySansITCPro-Book"/>
              </a:rPr>
              <a:t> </a:t>
            </a:r>
            <a:r>
              <a:rPr lang="en-US" sz="1900" dirty="0">
                <a:latin typeface="QuaySansITCPro-Book"/>
              </a:rPr>
              <a:t>industry.</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1900" dirty="0">
              <a:latin typeface="QuaySansITCPro-Book"/>
            </a:endParaRPr>
          </a:p>
        </p:txBody>
      </p:sp>
    </p:spTree>
    <p:extLst>
      <p:ext uri="{BB962C8B-B14F-4D97-AF65-F5344CB8AC3E}">
        <p14:creationId xmlns:p14="http://schemas.microsoft.com/office/powerpoint/2010/main" val="2625118481"/>
      </p:ext>
    </p:extLst>
  </p:cSld>
  <p:clrMapOvr>
    <a:masterClrMapping/>
  </p:clrMapOvr>
  <mc:AlternateContent xmlns:mc="http://schemas.openxmlformats.org/markup-compatibility/2006" xmlns:p14="http://schemas.microsoft.com/office/powerpoint/2010/main">
    <mc:Choice Requires="p14">
      <p:transition spd="slow" p14:dur="2000" advTm="52397"/>
    </mc:Choice>
    <mc:Fallback xmlns="">
      <p:transition spd="slow" advTm="5239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1333001" y="1155869"/>
            <a:ext cx="971539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Current Issues in Insurance Regulation</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55056" y="1962765"/>
            <a:ext cx="11325769" cy="2932469"/>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ar-YE" sz="1900" dirty="0">
                <a:latin typeface="QuaySansITCPro-Book"/>
              </a:rPr>
              <a:t> </a:t>
            </a:r>
            <a:r>
              <a:rPr lang="en-US" sz="1900" dirty="0">
                <a:latin typeface="QuaySansITCPro-Book"/>
              </a:rPr>
              <a:t>The insurance industry is part of the overall financial</a:t>
            </a:r>
            <a:r>
              <a:rPr lang="ar-YE" sz="1900" dirty="0">
                <a:latin typeface="QuaySansITCPro-Book"/>
              </a:rPr>
              <a:t> </a:t>
            </a:r>
            <a:r>
              <a:rPr lang="en-US" sz="1900" dirty="0">
                <a:latin typeface="QuaySansITCPro-Book"/>
              </a:rPr>
              <a:t>services industry and should not be viewed in isolation</a:t>
            </a:r>
            <a:r>
              <a:rPr lang="ar-YE" sz="1900" dirty="0">
                <a:latin typeface="QuaySansITCPro-Book"/>
              </a:rPr>
              <a:t> </a:t>
            </a:r>
            <a:r>
              <a:rPr lang="en-US" sz="1900" dirty="0">
                <a:latin typeface="QuaySansITCPro-Book"/>
              </a:rPr>
              <a:t>when regulation is discussed. Important regulatory issues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Modernizing insurance regulation</a:t>
            </a:r>
            <a:r>
              <a:rPr lang="ar-YE" sz="1900" dirty="0">
                <a:latin typeface="QuaySansITCPro-Book"/>
              </a:rPr>
              <a:t>.</a:t>
            </a:r>
            <a:endParaRPr lang="en-US"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Insolvency of insurers regulation</a:t>
            </a:r>
            <a:r>
              <a:rPr lang="ar-YE" sz="1900" dirty="0">
                <a:latin typeface="QuaySansITCPro-Book"/>
              </a:rPr>
              <a:t>.</a:t>
            </a:r>
            <a:endParaRPr lang="en-US"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Market conduct regulation</a:t>
            </a:r>
            <a:r>
              <a:rPr lang="ar-YE" sz="1900" dirty="0">
                <a:latin typeface="QuaySansITCPro-Book"/>
              </a:rPr>
              <a:t>.</a:t>
            </a:r>
            <a:endParaRPr lang="en-US" sz="1900" dirty="0">
              <a:latin typeface="QuaySansITCPro-Book"/>
            </a:endParaRPr>
          </a:p>
        </p:txBody>
      </p:sp>
    </p:spTree>
    <p:extLst>
      <p:ext uri="{BB962C8B-B14F-4D97-AF65-F5344CB8AC3E}">
        <p14:creationId xmlns:p14="http://schemas.microsoft.com/office/powerpoint/2010/main" val="4061781281"/>
      </p:ext>
    </p:extLst>
  </p:cSld>
  <p:clrMapOvr>
    <a:masterClrMapping/>
  </p:clrMapOvr>
  <mc:AlternateContent xmlns:mc="http://schemas.openxmlformats.org/markup-compatibility/2006" xmlns:p14="http://schemas.microsoft.com/office/powerpoint/2010/main">
    <mc:Choice Requires="p14">
      <p:transition spd="slow" p14:dur="2000" advTm="104057"/>
    </mc:Choice>
    <mc:Fallback xmlns="">
      <p:transition spd="slow" advTm="10405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Methods of Ensuring Solvency</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433115" y="1249988"/>
            <a:ext cx="11325769" cy="527157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1900" dirty="0">
                <a:latin typeface="QuaySansITCPro-Book"/>
              </a:rPr>
              <a:t>The principal methods of ensuring insurer solvency</a:t>
            </a:r>
            <a:r>
              <a:rPr lang="ar-YE" sz="1900" dirty="0">
                <a:latin typeface="QuaySansITCPro-Book"/>
              </a:rPr>
              <a:t> </a:t>
            </a:r>
            <a:r>
              <a:rPr lang="en-US" sz="1900" dirty="0">
                <a:latin typeface="QuaySansITCPro-Book"/>
              </a:rPr>
              <a:t>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Capital standards.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Risk-based capital standards.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Reserve requirements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Restrictions on investments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Annual financial statements.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900" dirty="0">
                <a:latin typeface="QuaySansITCPro-Book"/>
              </a:rPr>
              <a:t>Field examinations.</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MY" sz="1900" dirty="0">
                <a:latin typeface="QuaySansITCPro-Book"/>
              </a:rPr>
              <a:t>Early warning system</a:t>
            </a:r>
            <a:r>
              <a:rPr lang="ar-YE" sz="1900" dirty="0">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FAST system. (Financial Analysis</a:t>
            </a:r>
            <a:r>
              <a:rPr lang="ar-YE" sz="1900" dirty="0">
                <a:latin typeface="QuaySansITCPro-Book"/>
              </a:rPr>
              <a:t> </a:t>
            </a:r>
            <a:r>
              <a:rPr lang="en-US" sz="1900" dirty="0">
                <a:latin typeface="QuaySansITCPro-Book"/>
              </a:rPr>
              <a:t>Solvency Tracking) that prioritizes insurers</a:t>
            </a:r>
            <a:r>
              <a:rPr lang="ar-YE" sz="1900" dirty="0">
                <a:latin typeface="QuaySansITCPro-Book"/>
              </a:rPr>
              <a:t> </a:t>
            </a:r>
            <a:r>
              <a:rPr lang="en-US" sz="1900" dirty="0">
                <a:latin typeface="QuaySansITCPro-Book"/>
              </a:rPr>
              <a:t>for additional analysis.</a:t>
            </a:r>
            <a:endParaRPr lang="ar-YE" sz="1900" dirty="0">
              <a:latin typeface="QuaySansITCPro-Book"/>
            </a:endParaRPr>
          </a:p>
        </p:txBody>
      </p:sp>
    </p:spTree>
    <p:extLst>
      <p:ext uri="{BB962C8B-B14F-4D97-AF65-F5344CB8AC3E}">
        <p14:creationId xmlns:p14="http://schemas.microsoft.com/office/powerpoint/2010/main" val="806314536"/>
      </p:ext>
    </p:extLst>
  </p:cSld>
  <p:clrMapOvr>
    <a:masterClrMapping/>
  </p:clrMapOvr>
  <mc:AlternateContent xmlns:mc="http://schemas.openxmlformats.org/markup-compatibility/2006" xmlns:p14="http://schemas.microsoft.com/office/powerpoint/2010/main">
    <mc:Choice Requires="p14">
      <p:transition spd="slow" p14:dur="2000" advTm="250238"/>
    </mc:Choice>
    <mc:Fallback xmlns="">
      <p:transition spd="slow" advTm="250238"/>
    </mc:Fallback>
  </mc:AlternateContent>
  <p:extLst>
    <p:ext uri="{3A86A75C-4F4B-4683-9AE1-C65F6400EC91}">
      <p14:laserTraceLst xmlns:p14="http://schemas.microsoft.com/office/powerpoint/2010/main">
        <p14:tracePtLst>
          <p14:tracePt t="23636" x="3676650" y="6299200"/>
          <p14:tracePt t="23894" x="2905125" y="6721475"/>
          <p14:tracePt t="23900" x="2922588" y="6586538"/>
          <p14:tracePt t="23909" x="2973388" y="6457950"/>
          <p14:tracePt t="23925" x="2973388" y="6262688"/>
          <p14:tracePt t="23941" x="2940050" y="5575300"/>
          <p14:tracePt t="23958" x="2889250" y="5218113"/>
          <p14:tracePt t="23975" x="2879725" y="4937125"/>
          <p14:tracePt t="23991" x="2897188" y="4657725"/>
          <p14:tracePt t="24010" x="2914650" y="4410075"/>
          <p14:tracePt t="24025" x="2914650" y="4275138"/>
          <p14:tracePt t="24042" x="2955925" y="4146550"/>
          <p14:tracePt t="24058" x="2965450" y="4044950"/>
          <p14:tracePt t="24075" x="2965450" y="4019550"/>
          <p14:tracePt t="24093" x="2965450" y="4002088"/>
          <p14:tracePt t="24108" x="2965450" y="3986213"/>
          <p14:tracePt t="24109" x="2965450" y="3976688"/>
          <p14:tracePt t="24125" x="2965450" y="3968750"/>
          <p14:tracePt t="24142" x="2965450" y="3900488"/>
          <p14:tracePt t="24158" x="2940050" y="3816350"/>
          <p14:tracePt t="24175" x="2922588" y="3756025"/>
          <p14:tracePt t="24192" x="2897188" y="3687763"/>
          <p14:tracePt t="24208" x="2863850" y="3646488"/>
          <p14:tracePt t="24226" x="2846388" y="3611563"/>
          <p14:tracePt t="24241" x="2778125" y="3578225"/>
          <p14:tracePt t="24258" x="2676525" y="3517900"/>
          <p14:tracePt t="24276" x="2514600" y="3441700"/>
          <p14:tracePt t="24291" x="2455863" y="3398838"/>
          <p14:tracePt t="24308" x="2311400" y="3297238"/>
          <p14:tracePt t="24325" x="2141538" y="3186113"/>
          <p14:tracePt t="24326" x="2065338" y="3127375"/>
          <p14:tracePt t="24341" x="1928813" y="3076575"/>
          <p14:tracePt t="24358" x="1776413" y="3025775"/>
          <p14:tracePt t="24376" x="1673225" y="3008313"/>
          <p14:tracePt t="24391" x="1589088" y="2974975"/>
          <p14:tracePt t="24408" x="1520825" y="2965450"/>
          <p14:tracePt t="24425" x="1435100" y="2922588"/>
          <p14:tracePt t="24441" x="1300163" y="2871788"/>
          <p14:tracePt t="24459" x="1173163" y="2805113"/>
          <p14:tracePt t="24476" x="1087438" y="2770188"/>
          <p14:tracePt t="24491" x="1069975" y="2762250"/>
          <p14:tracePt t="24551" x="1062038" y="2744788"/>
          <p14:tracePt t="24557" x="1062038" y="2693988"/>
          <p14:tracePt t="24564" x="1054100" y="2633663"/>
          <p14:tracePt t="24574" x="1044575" y="2574925"/>
          <p14:tracePt t="24591" x="1036638" y="2524125"/>
          <p14:tracePt t="24630" x="1036638" y="2516188"/>
          <p14:tracePt t="24646" x="1036638" y="2506663"/>
          <p14:tracePt t="24669" x="1054100" y="2489200"/>
          <p14:tracePt t="24676" x="1062038" y="2481263"/>
          <p14:tracePt t="24684" x="1079500" y="2481263"/>
          <p14:tracePt t="24692" x="1112838" y="2473325"/>
          <p14:tracePt t="24710" x="1163638" y="2473325"/>
          <p14:tracePt t="24725" x="1206500" y="2473325"/>
          <p14:tracePt t="24742" x="1274763" y="2473325"/>
          <p14:tracePt t="24743" x="1282700" y="2473325"/>
          <p14:tracePt t="24758" x="1317625" y="2473325"/>
          <p14:tracePt t="24774" x="1350963" y="2473325"/>
          <p14:tracePt t="24791" x="1401763" y="2473325"/>
          <p14:tracePt t="24808" x="1528763" y="2473325"/>
          <p14:tracePt t="24824" x="1631950" y="2473325"/>
          <p14:tracePt t="24841" x="1784350" y="2473325"/>
          <p14:tracePt t="24858" x="1911350" y="2473325"/>
          <p14:tracePt t="24876" x="2005013" y="2473325"/>
          <p14:tracePt t="24877" x="2055813" y="2473325"/>
          <p14:tracePt t="24892" x="2073275" y="2473325"/>
          <p14:tracePt t="24892" x="2098675" y="2473325"/>
          <p14:tracePt t="24908" x="2106613" y="2463800"/>
          <p14:tracePt t="24925" x="2166938" y="2463800"/>
          <p14:tracePt t="24942" x="2182813" y="2455863"/>
          <p14:tracePt t="24943" x="2208213" y="2455863"/>
          <p14:tracePt t="24958" x="2235200" y="2455863"/>
          <p14:tracePt t="24975" x="2251075" y="2455863"/>
          <p14:tracePt t="24991" x="2293938" y="2455863"/>
          <p14:tracePt t="25008" x="2352675" y="2455863"/>
          <p14:tracePt t="25027" x="2420938" y="2455863"/>
          <p14:tracePt t="25041" x="2471738" y="2455863"/>
          <p14:tracePt t="25058" x="2497138" y="2455863"/>
          <p14:tracePt t="25074" x="2506663" y="2455863"/>
          <p14:tracePt t="26164" x="2481263" y="2455863"/>
          <p14:tracePt t="26172" x="2446338" y="2455863"/>
          <p14:tracePt t="26180" x="2446338" y="2463800"/>
          <p14:tracePt t="26284" x="2405063" y="2463800"/>
          <p14:tracePt t="26292" x="2395538" y="2463800"/>
          <p14:tracePt t="26300" x="2370138" y="2463800"/>
          <p14:tracePt t="26308" x="2362200" y="2463800"/>
          <p14:tracePt t="26325" x="2352675" y="2463800"/>
          <p14:tracePt t="26341" x="2344738" y="2463800"/>
          <p14:tracePt t="26839" x="2327275" y="2481263"/>
          <p14:tracePt t="26878" x="2319338" y="2489200"/>
          <p14:tracePt t="26974" x="2319338" y="2516188"/>
          <p14:tracePt t="26988" x="2311400" y="2549525"/>
          <p14:tracePt t="27004" x="2293938" y="2566988"/>
          <p14:tracePt t="27012" x="2293938" y="2574925"/>
          <p14:tracePt t="27023" x="2268538" y="2592388"/>
          <p14:tracePt t="27040" x="2260600" y="2608263"/>
          <p14:tracePt t="27057" x="2260600" y="2617788"/>
          <p14:tracePt t="27073" x="2243138" y="2625725"/>
          <p14:tracePt t="27091" x="2243138" y="2633663"/>
          <p14:tracePt t="27093" x="2235200" y="2633663"/>
          <p14:tracePt t="27107" x="2225675" y="2633663"/>
          <p14:tracePt t="27125" x="2217738" y="2633663"/>
          <p14:tracePt t="27360" x="2208213" y="2633663"/>
          <p14:tracePt t="27366" x="2200275" y="2633663"/>
          <p14:tracePt t="27373" x="2182813" y="2633663"/>
          <p14:tracePt t="27390" x="2174875" y="2633663"/>
          <p14:tracePt t="32911" x="2166938" y="2633663"/>
          <p14:tracePt t="32916" x="2141538" y="2633663"/>
          <p14:tracePt t="32924" x="2132013" y="2633663"/>
          <p14:tracePt t="32940" x="2116138" y="2633663"/>
          <p14:tracePt t="32955" x="2106613" y="2633663"/>
          <p14:tracePt t="33047" x="2090738" y="2617788"/>
          <p14:tracePt t="33052" x="2081213" y="2617788"/>
          <p14:tracePt t="33060" x="2065338" y="2617788"/>
          <p14:tracePt t="33071" x="2047875" y="2617788"/>
          <p14:tracePt t="34390" x="2038350" y="2617788"/>
          <p14:tracePt t="34396" x="1997075" y="2617788"/>
          <p14:tracePt t="34404" x="1954213" y="2633663"/>
          <p14:tracePt t="34421" x="1946275" y="2643188"/>
          <p14:tracePt t="34438" x="1911350" y="2668588"/>
          <p14:tracePt t="34438" x="1893888" y="2676525"/>
          <p14:tracePt t="34453" x="1868488" y="2693988"/>
          <p14:tracePt t="34470" x="1860550" y="2701925"/>
          <p14:tracePt t="34488" x="1843088" y="2711450"/>
          <p14:tracePt t="34503" x="1817688" y="2736850"/>
          <p14:tracePt t="34520" x="1758950" y="2736850"/>
          <p14:tracePt t="34538" x="1708150" y="2736850"/>
          <p14:tracePt t="34554" x="1657350" y="2744788"/>
          <p14:tracePt t="34570" x="1631950" y="2744788"/>
          <p14:tracePt t="34587" x="1597025" y="2744788"/>
          <p14:tracePt t="34589" x="1579563" y="2744788"/>
          <p14:tracePt t="34605" x="1571625" y="2744788"/>
          <p14:tracePt t="34628" x="1563688" y="2744788"/>
          <p14:tracePt t="34638" x="1554163" y="2744788"/>
          <p14:tracePt t="34653" x="1520825" y="2744788"/>
          <p14:tracePt t="34670" x="1495425" y="2744788"/>
          <p14:tracePt t="34687" x="1435100" y="2744788"/>
          <p14:tracePt t="34703" x="1393825" y="2744788"/>
          <p14:tracePt t="34720" x="1333500" y="2744788"/>
          <p14:tracePt t="34738" x="1317625" y="2762250"/>
          <p14:tracePt t="34754" x="1265238" y="2770188"/>
          <p14:tracePt t="34771" x="1223963" y="2778125"/>
          <p14:tracePt t="34772" x="1206500" y="2787650"/>
          <p14:tracePt t="34787" x="1173163" y="2813050"/>
          <p14:tracePt t="34803" x="1147763" y="2820988"/>
          <p14:tracePt t="34822" x="1087438" y="2863850"/>
          <p14:tracePt t="34837" x="1079500" y="2881313"/>
          <p14:tracePt t="34853" x="1028700" y="2922588"/>
          <p14:tracePt t="34870" x="1003300" y="2940050"/>
          <p14:tracePt t="34887" x="985838" y="2949575"/>
          <p14:tracePt t="34906" x="976313" y="2957513"/>
          <p14:tracePt t="34920" x="976313" y="2965450"/>
          <p14:tracePt t="34936" x="968375" y="2965450"/>
          <p14:tracePt t="34954" x="960438" y="2974975"/>
          <p14:tracePt t="34970" x="950913" y="2982913"/>
          <p14:tracePt t="34989" x="942975" y="2990850"/>
          <p14:tracePt t="35013" x="935038" y="2990850"/>
          <p14:tracePt t="35021" x="935038" y="3000375"/>
          <p14:tracePt t="35054" x="917575" y="3008313"/>
          <p14:tracePt t="35287" x="917575" y="3016250"/>
          <p14:tracePt t="35463" x="917575" y="3025775"/>
          <p14:tracePt t="35519" x="917575" y="3033713"/>
          <p14:tracePt t="35550" x="917575" y="3041650"/>
          <p14:tracePt t="35590" x="917575" y="3051175"/>
          <p14:tracePt t="35631" x="917575" y="3059113"/>
          <p14:tracePt t="35655" x="917575" y="3067050"/>
          <p14:tracePt t="35678" x="917575" y="3076575"/>
          <p14:tracePt t="35767" x="925513" y="3076575"/>
          <p14:tracePt t="35781" x="935038" y="3076575"/>
          <p14:tracePt t="35788" x="942975" y="3076575"/>
          <p14:tracePt t="35821" x="950913" y="3076575"/>
          <p14:tracePt t="35855" x="960438" y="3076575"/>
          <p14:tracePt t="35869" x="976313" y="3076575"/>
          <p14:tracePt t="35885" x="985838" y="3076575"/>
          <p14:tracePt t="35900" x="993775" y="3076575"/>
          <p14:tracePt t="35908" x="1011238" y="3076575"/>
          <p14:tracePt t="35958" x="1019175" y="3076575"/>
          <p14:tracePt t="35972" x="1028700" y="3076575"/>
          <p14:tracePt t="35988" x="1036638" y="3076575"/>
          <p14:tracePt t="36006" x="1044575" y="3076575"/>
          <p14:tracePt t="36012" x="1054100" y="3076575"/>
          <p14:tracePt t="36038" x="1069975" y="3076575"/>
          <p14:tracePt t="36044" x="1079500" y="3076575"/>
          <p14:tracePt t="36068" x="1087438" y="3076575"/>
          <p14:tracePt t="36076" x="1104900" y="3076575"/>
          <p14:tracePt t="36086" x="1112838" y="3067050"/>
          <p14:tracePt t="36103" x="1147763" y="3067050"/>
          <p14:tracePt t="36120" x="1155700" y="3067050"/>
          <p14:tracePt t="36136" x="1181100" y="3051175"/>
          <p14:tracePt t="36153" x="1198563" y="3051175"/>
          <p14:tracePt t="36170" x="1239838" y="3051175"/>
          <p14:tracePt t="36187" x="1300163" y="3051175"/>
          <p14:tracePt t="36203" x="1401763" y="3051175"/>
          <p14:tracePt t="36220" x="1512888" y="3051175"/>
          <p14:tracePt t="36237" x="1571625" y="3051175"/>
          <p14:tracePt t="36253" x="1597025" y="3051175"/>
          <p14:tracePt t="36254" x="1606550" y="3051175"/>
          <p14:tracePt t="36269" x="1622425" y="3051175"/>
          <p14:tracePt t="36286" x="1631950" y="3051175"/>
          <p14:tracePt t="36309" x="1639888" y="3051175"/>
          <p14:tracePt t="36319" x="1647825" y="3051175"/>
          <p14:tracePt t="36336" x="1665288" y="3051175"/>
          <p14:tracePt t="36353" x="1682750" y="3051175"/>
          <p14:tracePt t="36370" x="1690688" y="3051175"/>
          <p14:tracePt t="36398" x="1698625" y="3051175"/>
          <p14:tracePt t="36438" x="1716088" y="3051175"/>
          <p14:tracePt t="36687" x="1724025" y="3051175"/>
          <p14:tracePt t="36799" x="1733550" y="3051175"/>
          <p14:tracePt t="36830" x="1741488" y="3051175"/>
          <p14:tracePt t="63550" x="1758950" y="3059113"/>
          <p14:tracePt t="63556" x="1809750" y="3101975"/>
          <p14:tracePt t="63564" x="1885950" y="3195638"/>
          <p14:tracePt t="63574" x="1979613" y="3271838"/>
          <p14:tracePt t="63591" x="2141538" y="3441700"/>
          <p14:tracePt t="63607" x="2182813" y="3509963"/>
          <p14:tracePt t="63625" x="2182813" y="3552825"/>
          <p14:tracePt t="63641" x="2166938" y="3568700"/>
          <p14:tracePt t="63658" x="2106613" y="3578225"/>
          <p14:tracePt t="63675" x="2081213" y="3594100"/>
          <p14:tracePt t="63691" x="2073275" y="3594100"/>
          <p14:tracePt t="63716" x="2073275" y="3603625"/>
          <p14:tracePt t="63725" x="2073275" y="3611563"/>
          <p14:tracePt t="63740" x="2081213" y="3629025"/>
          <p14:tracePt t="63757" x="2182813" y="3646488"/>
          <p14:tracePt t="63774" x="2251075" y="3646488"/>
          <p14:tracePt t="63791" x="2336800" y="3646488"/>
          <p14:tracePt t="63807" x="2446338" y="3619500"/>
          <p14:tracePt t="63825" x="2633663" y="3552825"/>
          <p14:tracePt t="63842" x="2854325" y="3509963"/>
          <p14:tracePt t="63858" x="2955925" y="3492500"/>
          <p14:tracePt t="63874" x="3008313" y="3492500"/>
          <p14:tracePt t="64127" x="2998788" y="3492500"/>
          <p14:tracePt t="64134" x="2990850" y="3492500"/>
          <p14:tracePt t="64141" x="2973388" y="3492500"/>
          <p14:tracePt t="64157" x="2930525" y="3492500"/>
          <p14:tracePt t="64174" x="2854325" y="3492500"/>
          <p14:tracePt t="64191" x="2795588" y="3492500"/>
          <p14:tracePt t="64207" x="2684463" y="3492500"/>
          <p14:tracePt t="64224" x="2616200" y="3492500"/>
          <p14:tracePt t="64240" x="2506663" y="3492500"/>
          <p14:tracePt t="64257" x="2370138" y="3492500"/>
          <p14:tracePt t="64273" x="2192338" y="3492500"/>
          <p14:tracePt t="64292" x="2005013" y="3492500"/>
          <p14:tracePt t="64292" x="1946275" y="3492500"/>
          <p14:tracePt t="64307" x="1878013" y="3492500"/>
          <p14:tracePt t="64325" x="1724025" y="3502025"/>
          <p14:tracePt t="64341" x="1682750" y="3509963"/>
          <p14:tracePt t="64341" x="1639888" y="3509963"/>
          <p14:tracePt t="64357" x="1546225" y="3509963"/>
          <p14:tracePt t="64374" x="1470025" y="3509963"/>
          <p14:tracePt t="64390" x="1419225" y="3509963"/>
          <p14:tracePt t="64407" x="1368425" y="3509963"/>
          <p14:tracePt t="64424" x="1343025" y="3517900"/>
          <p14:tracePt t="64526" x="1358900" y="3527425"/>
          <p14:tracePt t="64532" x="1401763" y="3543300"/>
          <p14:tracePt t="64541" x="1435100" y="3552825"/>
          <p14:tracePt t="64557" x="1477963" y="3552825"/>
          <p14:tracePt t="64573" x="1682750" y="3552825"/>
          <p14:tracePt t="64590" x="1843088" y="3578225"/>
          <p14:tracePt t="64608" x="2065338" y="3594100"/>
          <p14:tracePt t="64623" x="2362200" y="3594100"/>
          <p14:tracePt t="64640" x="2574925" y="3594100"/>
          <p14:tracePt t="64657" x="2786063" y="3594100"/>
          <p14:tracePt t="64673" x="2998788" y="3594100"/>
          <p14:tracePt t="64691" x="3168650" y="3594100"/>
          <p14:tracePt t="64707" x="3262313" y="3594100"/>
          <p14:tracePt t="64725" x="3313113" y="3594100"/>
          <p14:tracePt t="64741" x="3330575" y="3594100"/>
          <p14:tracePt t="64741" x="3338513" y="3594100"/>
          <p14:tracePt t="64757" x="3348038" y="3594100"/>
          <p14:tracePt t="64775" x="3381375" y="3586163"/>
          <p14:tracePt t="64790" x="3389313" y="3586163"/>
          <p14:tracePt t="64871" x="3389313" y="3568700"/>
          <p14:tracePt t="64894" x="3373438" y="3568700"/>
          <p14:tracePt t="64901" x="3338513" y="3568700"/>
          <p14:tracePt t="64908" x="3287713" y="3568700"/>
          <p14:tracePt t="64924" x="3219450" y="3568700"/>
          <p14:tracePt t="64925" x="3092450" y="3568700"/>
          <p14:tracePt t="64941" x="2965450" y="3568700"/>
          <p14:tracePt t="64941" x="2820988" y="3568700"/>
          <p14:tracePt t="64957" x="2651125" y="3568700"/>
          <p14:tracePt t="64973" x="2192338" y="3568700"/>
          <p14:tracePt t="64990" x="1893888" y="3552825"/>
          <p14:tracePt t="65007" x="1647825" y="3509963"/>
          <p14:tracePt t="65024" x="1477963" y="3492500"/>
          <p14:tracePt t="65040" x="1317625" y="3484563"/>
          <p14:tracePt t="65057" x="1231900" y="3484563"/>
          <p14:tracePt t="65073" x="1112838" y="3484563"/>
          <p14:tracePt t="65090" x="1054100" y="3484563"/>
          <p14:tracePt t="65107" x="985838" y="3484563"/>
          <p14:tracePt t="65125" x="909638" y="3484563"/>
          <p14:tracePt t="65140" x="892175" y="3484563"/>
          <p14:tracePt t="65157" x="841375" y="3484563"/>
          <p14:tracePt t="65158" x="831850" y="3484563"/>
          <p14:tracePt t="65174" x="823913" y="3484563"/>
          <p14:tracePt t="65294" x="815975" y="3492500"/>
          <p14:tracePt t="65316" x="841375" y="3502025"/>
          <p14:tracePt t="65324" x="874713" y="3509963"/>
          <p14:tracePt t="65332" x="925513" y="3517900"/>
          <p14:tracePt t="65341" x="976313" y="3517900"/>
          <p14:tracePt t="65357" x="1036638" y="3517900"/>
          <p14:tracePt t="65358" x="1112838" y="3517900"/>
          <p14:tracePt t="65373" x="1282700" y="3517900"/>
          <p14:tracePt t="65390" x="1477963" y="3543300"/>
          <p14:tracePt t="65407" x="1776413" y="3543300"/>
          <p14:tracePt t="65424" x="2012950" y="3543300"/>
          <p14:tracePt t="65440" x="2200275" y="3543300"/>
          <p14:tracePt t="65456" x="2352675" y="3543300"/>
          <p14:tracePt t="65473" x="2514600" y="3543300"/>
          <p14:tracePt t="65490" x="2668588" y="3543300"/>
          <p14:tracePt t="65506" x="2795588" y="3543300"/>
          <p14:tracePt t="65523" x="2846388" y="3543300"/>
          <p14:tracePt t="65540" x="2879725" y="3535363"/>
          <p14:tracePt t="65558" x="2889250" y="3535363"/>
          <p14:tracePt t="65573" x="2905125" y="3535363"/>
          <p14:tracePt t="65590" x="2930525" y="3509963"/>
          <p14:tracePt t="65606" x="2947988" y="3502025"/>
          <p14:tracePt t="65624" x="2982913" y="3502025"/>
          <p14:tracePt t="65641" x="3008313" y="3475038"/>
          <p14:tracePt t="65656" x="3059113" y="3459163"/>
          <p14:tracePt t="65674" x="3074988" y="3449638"/>
          <p14:tracePt t="65690" x="3092450" y="3441700"/>
          <p14:tracePt t="65708" x="3100388" y="3433763"/>
          <p14:tracePt t="79807" x="3109913" y="3433763"/>
          <p14:tracePt t="79814" x="3127375" y="3416300"/>
          <p14:tracePt t="79821" x="3135313" y="3416300"/>
          <p14:tracePt t="79861" x="3135313" y="3408363"/>
          <p14:tracePt t="79943" x="3135313" y="3398838"/>
          <p14:tracePt t="80245" x="3127375" y="3416300"/>
          <p14:tracePt t="80252" x="3049588" y="3449638"/>
          <p14:tracePt t="80260" x="3033713" y="3449638"/>
          <p14:tracePt t="80268" x="2990850" y="3467100"/>
          <p14:tracePt t="80284" x="2922588" y="3502025"/>
          <p14:tracePt t="80300" x="2846388" y="3552825"/>
          <p14:tracePt t="80317" x="2701925" y="3636963"/>
          <p14:tracePt t="80334" x="2549525" y="3713163"/>
          <p14:tracePt t="80334" x="2471738" y="3756025"/>
          <p14:tracePt t="80350" x="2344738" y="3832225"/>
          <p14:tracePt t="80367" x="2192338" y="3908425"/>
          <p14:tracePt t="80383" x="2030413" y="4019550"/>
          <p14:tracePt t="80402" x="1885950" y="4121150"/>
          <p14:tracePt t="80416" x="1733550" y="4206875"/>
          <p14:tracePt t="80433" x="1614488" y="4265613"/>
          <p14:tracePt t="80450" x="1477963" y="4316413"/>
          <p14:tracePt t="80467" x="1435100" y="4333875"/>
          <p14:tracePt t="80483" x="1376363" y="4359275"/>
          <p14:tracePt t="80500" x="1350963" y="4359275"/>
          <p14:tracePt t="80518" x="1333500" y="4359275"/>
          <p14:tracePt t="80533" x="1317625" y="4368800"/>
          <p14:tracePt t="80582" x="1300163" y="4368800"/>
          <p14:tracePt t="80606" x="1290638" y="4368800"/>
          <p14:tracePt t="80638" x="1282700" y="4368800"/>
          <p14:tracePt t="81069" x="1274763" y="4368800"/>
          <p14:tracePt t="81094" x="1274763" y="4359275"/>
          <p14:tracePt t="81109" x="1282700" y="4351338"/>
          <p14:tracePt t="81117" x="1290638" y="4351338"/>
          <p14:tracePt t="81133" x="1317625" y="4341813"/>
          <p14:tracePt t="81148" x="1333500" y="4333875"/>
          <p14:tracePt t="81166" x="1350963" y="4325938"/>
          <p14:tracePt t="81172" x="1358900" y="4325938"/>
          <p14:tracePt t="81183" x="1368425" y="4316413"/>
          <p14:tracePt t="81199" x="1393825" y="4308475"/>
          <p14:tracePt t="81216" x="1427163" y="4291013"/>
          <p14:tracePt t="81233" x="1452563" y="4291013"/>
          <p14:tracePt t="81251" x="1495425" y="4275138"/>
          <p14:tracePt t="81266" x="1503363" y="4275138"/>
          <p14:tracePt t="81283" x="1528763" y="4265613"/>
          <p14:tracePt t="81300" x="1554163" y="4257675"/>
          <p14:tracePt t="81317" x="1563688" y="4257675"/>
          <p14:tracePt t="81333" x="1571625" y="4249738"/>
          <p14:tracePt t="81349" x="1579563" y="4249738"/>
          <p14:tracePt t="81366" x="1589088" y="4249738"/>
          <p14:tracePt t="81383" x="1606550" y="4249738"/>
          <p14:tracePt t="81400" x="1614488" y="4240213"/>
          <p14:tracePt t="81416" x="1622425" y="4240213"/>
          <p14:tracePt t="81433" x="1647825" y="4240213"/>
          <p14:tracePt t="81451" x="1657350" y="4240213"/>
          <p14:tracePt t="81466" x="1665288" y="4240213"/>
          <p14:tracePt t="81484" x="1673225" y="4240213"/>
          <p14:tracePt t="81485" x="1682750" y="4240213"/>
          <p14:tracePt t="81501" x="1690688" y="4240213"/>
          <p14:tracePt t="81535" x="1708150" y="4240213"/>
          <p14:tracePt t="81541" x="1716088" y="4240213"/>
          <p14:tracePt t="81719" x="1708150" y="4240213"/>
          <p14:tracePt t="81725" x="1673225" y="4240213"/>
          <p14:tracePt t="81734" x="1647825" y="4240213"/>
          <p14:tracePt t="81750" x="1589088" y="4240213"/>
          <p14:tracePt t="81766" x="1512888" y="4240213"/>
          <p14:tracePt t="81782" x="1477963" y="4240213"/>
          <p14:tracePt t="81799" x="1462088" y="4240213"/>
          <p14:tracePt t="81817" x="1452563" y="4240213"/>
          <p14:tracePt t="81836" x="1444625" y="4240213"/>
          <p14:tracePt t="81849" x="1427163" y="4240213"/>
          <p14:tracePt t="81877" x="1419225" y="4240213"/>
          <p14:tracePt t="82039" x="1427163" y="4240213"/>
          <p14:tracePt t="82044" x="1462088" y="4240213"/>
          <p14:tracePt t="82052" x="1495425" y="4240213"/>
          <p14:tracePt t="82066" x="1528763" y="4240213"/>
          <p14:tracePt t="82083" x="1614488" y="4240213"/>
          <p14:tracePt t="82101" x="1784350" y="4240213"/>
          <p14:tracePt t="82116" x="1860550" y="4240213"/>
          <p14:tracePt t="82117" x="1946275" y="4240213"/>
          <p14:tracePt t="82133" x="2055813" y="4240213"/>
          <p14:tracePt t="82133" x="2200275" y="4240213"/>
          <p14:tracePt t="82149" x="2405063" y="4240213"/>
          <p14:tracePt t="82166" x="2616200" y="4240213"/>
          <p14:tracePt t="82182" x="2803525" y="4240213"/>
          <p14:tracePt t="82200" x="2930525" y="4240213"/>
          <p14:tracePt t="82216" x="3024188" y="4240213"/>
          <p14:tracePt t="82232" x="3059113" y="4240213"/>
          <p14:tracePt t="82249" x="3084513" y="4240213"/>
          <p14:tracePt t="82266" x="3109913" y="4240213"/>
          <p14:tracePt t="82283" x="3143250" y="4240213"/>
          <p14:tracePt t="82299" x="3178175" y="4232275"/>
          <p14:tracePt t="82316" x="3211513" y="4232275"/>
          <p14:tracePt t="82333" x="3287713" y="4232275"/>
          <p14:tracePt t="82349" x="3355975" y="4224338"/>
          <p14:tracePt t="82366" x="3432175" y="4224338"/>
          <p14:tracePt t="82382" x="3475038" y="4224338"/>
          <p14:tracePt t="82399" x="3508375" y="4224338"/>
          <p14:tracePt t="82415" x="3533775" y="4224338"/>
          <p14:tracePt t="82432" x="3543300" y="4224338"/>
          <p14:tracePt t="82449" x="3559175" y="4224338"/>
          <p14:tracePt t="82466" x="3568700" y="4224338"/>
          <p14:tracePt t="82482" x="3602038" y="4214813"/>
          <p14:tracePt t="82499" x="3619500" y="4214813"/>
          <p14:tracePt t="82517" x="3636963" y="4206875"/>
          <p14:tracePt t="82532" x="3652838" y="4206875"/>
          <p14:tracePt t="82549" x="3662363" y="4206875"/>
          <p14:tracePt t="82566" x="3703638" y="4206875"/>
          <p14:tracePt t="82582" x="3729038" y="4206875"/>
          <p14:tracePt t="82599" x="3746500" y="4206875"/>
          <p14:tracePt t="82616" x="3771900" y="4206875"/>
          <p14:tracePt t="82633" x="3789363" y="4206875"/>
          <p14:tracePt t="82649" x="3797300" y="4206875"/>
          <p14:tracePt t="82666" x="3797300" y="4197350"/>
          <p14:tracePt t="82684" x="3814763" y="4197350"/>
          <p14:tracePt t="82699" x="3822700" y="4197350"/>
          <p14:tracePt t="82716" x="3832225" y="4197350"/>
          <p14:tracePt t="82732" x="3848100" y="4197350"/>
          <p14:tracePt t="82750" x="3857625" y="4197350"/>
          <p14:tracePt t="82765" x="3865563" y="4189413"/>
          <p14:tracePt t="82933" x="3873500" y="4189413"/>
          <p14:tracePt t="82940" x="3873500" y="4171950"/>
          <p14:tracePt t="82957" x="3873500" y="4164013"/>
          <p14:tracePt t="82973" x="3857625" y="4146550"/>
          <p14:tracePt t="82989" x="3840163" y="4146550"/>
          <p14:tracePt t="82999" x="3806825" y="4130675"/>
          <p14:tracePt t="83016" x="3763963" y="4121150"/>
          <p14:tracePt t="83032" x="3644900" y="4079875"/>
          <p14:tracePt t="83049" x="3389313" y="4002088"/>
          <p14:tracePt t="83065" x="3100388" y="3960813"/>
          <p14:tracePt t="83082" x="2770188" y="3917950"/>
          <p14:tracePt t="83099" x="2497138" y="3900488"/>
          <p14:tracePt t="83115" x="2260600" y="3875088"/>
          <p14:tracePt t="83132" x="2038350" y="3816350"/>
          <p14:tracePt t="83149" x="1868488" y="3798888"/>
          <p14:tracePt t="83168" x="1698625" y="3763963"/>
          <p14:tracePt t="83182" x="1571625" y="3763963"/>
          <p14:tracePt t="83199" x="1487488" y="3763963"/>
          <p14:tracePt t="83215" x="1444625" y="3763963"/>
          <p14:tracePt t="83232" x="1393825" y="3763963"/>
          <p14:tracePt t="83249" x="1358900" y="3781425"/>
          <p14:tracePt t="83265" x="1290638" y="3798888"/>
          <p14:tracePt t="83282" x="1231900" y="3816350"/>
          <p14:tracePt t="83298" x="1206500" y="3832225"/>
          <p14:tracePt t="83317" x="1163638" y="3857625"/>
          <p14:tracePt t="83332" x="1138238" y="3857625"/>
          <p14:tracePt t="83348" x="1095375" y="3875088"/>
          <p14:tracePt t="83365" x="1044575" y="3908425"/>
          <p14:tracePt t="83382" x="1011238" y="3943350"/>
          <p14:tracePt t="83400" x="1003300" y="3943350"/>
          <p14:tracePt t="83415" x="1003300" y="3951288"/>
          <p14:tracePt t="83432" x="1003300" y="3968750"/>
          <p14:tracePt t="83452" x="1003300" y="3986213"/>
          <p14:tracePt t="83465" x="1003300" y="3994150"/>
          <p14:tracePt t="83482" x="1003300" y="4011613"/>
          <p14:tracePt t="83498" x="1036638" y="4044950"/>
          <p14:tracePt t="83515" x="1104900" y="4070350"/>
          <p14:tracePt t="83533" x="1282700" y="4138613"/>
          <p14:tracePt t="83548" x="1401763" y="4164013"/>
          <p14:tracePt t="83565" x="1776413" y="4249738"/>
          <p14:tracePt t="83583" x="2012950" y="4291013"/>
          <p14:tracePt t="83599" x="2200275" y="4308475"/>
          <p14:tracePt t="83616" x="2405063" y="4308475"/>
          <p14:tracePt t="83632" x="2616200" y="4308475"/>
          <p14:tracePt t="83649" x="2838450" y="4308475"/>
          <p14:tracePt t="83665" x="3084513" y="4291013"/>
          <p14:tracePt t="83682" x="3338513" y="4232275"/>
          <p14:tracePt t="83698" x="3559175" y="4164013"/>
          <p14:tracePt t="83715" x="3789363" y="4105275"/>
          <p14:tracePt t="83733" x="4035425" y="4037013"/>
          <p14:tracePt t="83748" x="4078288" y="4002088"/>
          <p14:tracePt t="83765" x="4129088" y="3994150"/>
          <p14:tracePt t="83782" x="4154488" y="3976688"/>
          <p14:tracePt t="84263" x="4162425" y="3976688"/>
          <p14:tracePt t="84268" x="4171950" y="3976688"/>
          <p14:tracePt t="84281" x="4197350" y="3994150"/>
          <p14:tracePt t="84299" x="4222750" y="4019550"/>
          <p14:tracePt t="84300" x="4240213" y="4044950"/>
          <p14:tracePt t="84315" x="4240213" y="4052888"/>
          <p14:tracePt t="84331" x="4273550" y="4095750"/>
          <p14:tracePt t="84349" x="4281488" y="4113213"/>
          <p14:tracePt t="84365" x="4291013" y="4138613"/>
          <p14:tracePt t="84381" x="4306888" y="4146550"/>
          <p14:tracePt t="84398" x="4332288" y="4164013"/>
          <p14:tracePt t="84415" x="4349750" y="4189413"/>
          <p14:tracePt t="84431" x="4359275" y="4189413"/>
          <p14:tracePt t="84448" x="4359275" y="4197350"/>
          <p14:tracePt t="84465" x="4367213" y="4206875"/>
          <p14:tracePt t="84483" x="4367213" y="4214813"/>
          <p14:tracePt t="84484" x="4375150" y="4214813"/>
          <p14:tracePt t="84551" x="4375150" y="4224338"/>
          <p14:tracePt t="241743" x="4298950" y="4214813"/>
          <p14:tracePt t="241748" x="4060825" y="4130675"/>
          <p14:tracePt t="241761" x="3721100" y="3917950"/>
          <p14:tracePt t="241779" x="2947988" y="3441700"/>
          <p14:tracePt t="241796" x="2293938" y="2863850"/>
          <p14:tracePt t="241814" x="1708150" y="2209800"/>
          <p14:tracePt t="241829" x="1579563" y="2108200"/>
          <p14:tracePt t="241845" x="1282700" y="1954213"/>
          <p14:tracePt t="241862" x="1104900" y="1878013"/>
          <p14:tracePt t="241878" x="935038" y="1801813"/>
          <p14:tracePt t="241895" x="935038" y="1793875"/>
          <p14:tracePt t="241942" x="935038" y="1776413"/>
          <p14:tracePt t="241948" x="935038" y="1766888"/>
          <p14:tracePt t="241956" x="935038" y="1741488"/>
          <p14:tracePt t="241964" x="935038" y="1733550"/>
          <p14:tracePt t="241978" x="935038" y="1725613"/>
          <p14:tracePt t="241995" x="935038" y="1690688"/>
          <p14:tracePt t="242011" x="935038" y="1639888"/>
          <p14:tracePt t="242028" x="950913" y="1622425"/>
          <p14:tracePt t="242045" x="968375" y="1614488"/>
          <p14:tracePt t="242061" x="1231900" y="1266825"/>
          <p14:tracePt t="242078" x="1419225" y="909638"/>
          <p14:tracePt t="242095" x="1520825" y="646113"/>
          <p14:tracePt t="242112" x="1571625" y="441325"/>
          <p14:tracePt t="242128" x="1589088" y="296863"/>
          <p14:tracePt t="242145" x="1589088" y="255588"/>
          <p14:tracePt t="242162" x="1589088" y="230188"/>
          <p14:tracePt t="242179" x="1589088" y="220663"/>
          <p14:tracePt t="242255" x="1606550" y="212725"/>
          <p14:tracePt t="242261" x="1622425" y="212725"/>
          <p14:tracePt t="242268" x="1639888" y="212725"/>
          <p14:tracePt t="242278" x="1657350" y="212725"/>
          <p14:tracePt t="242295" x="1673225" y="212725"/>
          <p14:tracePt t="249542" x="1647825" y="212725"/>
          <p14:tracePt t="249548" x="1614488" y="212725"/>
          <p14:tracePt t="249558" x="1597025" y="212725"/>
          <p14:tracePt t="249575" x="1538288" y="212725"/>
          <p14:tracePt t="249591" x="1487488" y="203200"/>
          <p14:tracePt t="249608" x="1419225" y="169863"/>
          <p14:tracePt t="249626" x="1358900" y="127000"/>
          <p14:tracePt t="249641" x="1317625" y="85725"/>
          <p14:tracePt t="249658" x="1274763" y="2540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640739"/>
            <a:ext cx="8342287"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Market Conduct Regulation</a:t>
            </a:r>
          </a:p>
        </p:txBody>
      </p:sp>
      <p:sp>
        <p:nvSpPr>
          <p:cNvPr id="2" name="TextBox 1"/>
          <p:cNvSpPr txBox="1"/>
          <p:nvPr/>
        </p:nvSpPr>
        <p:spPr>
          <a:xfrm>
            <a:off x="9264625" y="6425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76509" y="1082744"/>
            <a:ext cx="11635060" cy="579479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Market conduct refers to the marketing</a:t>
            </a:r>
            <a:r>
              <a:rPr lang="ar-YE" sz="1900" dirty="0">
                <a:latin typeface="QuaySansITCPro-Book"/>
              </a:rPr>
              <a:t> </a:t>
            </a:r>
            <a:r>
              <a:rPr lang="en-US" sz="1900" dirty="0">
                <a:latin typeface="QuaySansITCPro-Book"/>
              </a:rPr>
              <a:t>practices of insurers and agents that involve interaction</a:t>
            </a:r>
            <a:r>
              <a:rPr lang="ar-YE" sz="1900" dirty="0">
                <a:latin typeface="QuaySansITCPro-Book"/>
              </a:rPr>
              <a:t> </a:t>
            </a:r>
            <a:r>
              <a:rPr lang="en-US" sz="1900" dirty="0">
                <a:latin typeface="QuaySansITCPro-Book"/>
              </a:rPr>
              <a:t>with insureds, claimants, or consumers.</a:t>
            </a:r>
            <a:endParaRPr lang="ar-YE" sz="1900" dirty="0">
              <a:latin typeface="QuaySansITCPro-Boo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dirty="0">
                <a:latin typeface="QuaySansITCPro-Book"/>
              </a:rPr>
              <a:t>  </a:t>
            </a:r>
            <a:r>
              <a:rPr lang="en-US" dirty="0">
                <a:latin typeface="QuaySansITCPro-Book"/>
              </a:rPr>
              <a:t>Federal Insurance Office (FIO) made the following recommendations</a:t>
            </a:r>
            <a:r>
              <a:rPr lang="ar-YE" dirty="0">
                <a:latin typeface="QuaySansITCPro-Book"/>
              </a:rPr>
              <a:t> </a:t>
            </a:r>
            <a:r>
              <a:rPr lang="en-US" dirty="0">
                <a:latin typeface="QuaySansITCPro-Book"/>
              </a:rPr>
              <a:t>concerning the regulation of the market conduct of</a:t>
            </a:r>
            <a:r>
              <a:rPr lang="ar-YE" dirty="0">
                <a:latin typeface="QuaySansITCPro-Book"/>
              </a:rPr>
              <a:t> </a:t>
            </a:r>
            <a:r>
              <a:rPr lang="en-US" dirty="0">
                <a:latin typeface="QuaySansITCPro-Book"/>
              </a:rPr>
              <a:t>insurers and agents:</a:t>
            </a:r>
            <a:endParaRPr lang="ar-YE"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YE" sz="1900" dirty="0">
                <a:latin typeface="QuaySansITCPro-Book"/>
              </a:rPr>
              <a:t> </a:t>
            </a:r>
            <a:r>
              <a:rPr lang="en-US" sz="1900" dirty="0">
                <a:latin typeface="QuaySansITCPro-Book"/>
              </a:rPr>
              <a:t>Marital status. </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Product approval. </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1900" dirty="0">
                <a:latin typeface="QuaySansITCPro-Book"/>
              </a:rPr>
              <a:t> Sales of annuities to suitable purchasers. </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900" dirty="0">
                <a:latin typeface="QuaySansITCPro-Book"/>
              </a:rPr>
              <a:t>Market conduct regulation.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900" dirty="0">
                <a:latin typeface="QuaySansITCPro-Book"/>
              </a:rPr>
              <a:t>Rate regulation.</a:t>
            </a:r>
            <a:endParaRPr lang="ar-YE" sz="1900" dirty="0">
              <a:latin typeface="QuaySansITCPro-Book"/>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MY" sz="1900" dirty="0">
                <a:latin typeface="QuaySansITCPro-Book"/>
              </a:rPr>
              <a:t>Risk classification.</a:t>
            </a:r>
            <a:endParaRPr lang="ar-YE" sz="1900" dirty="0">
              <a:latin typeface="QuaySansITCPro-Book"/>
            </a:endParaRPr>
          </a:p>
        </p:txBody>
      </p:sp>
    </p:spTree>
    <p:extLst>
      <p:ext uri="{BB962C8B-B14F-4D97-AF65-F5344CB8AC3E}">
        <p14:creationId xmlns:p14="http://schemas.microsoft.com/office/powerpoint/2010/main" val="3574120241"/>
      </p:ext>
    </p:extLst>
  </p:cSld>
  <p:clrMapOvr>
    <a:masterClrMapping/>
  </p:clrMapOvr>
  <mc:AlternateContent xmlns:mc="http://schemas.openxmlformats.org/markup-compatibility/2006" xmlns:p14="http://schemas.microsoft.com/office/powerpoint/2010/main">
    <mc:Choice Requires="p14">
      <p:transition spd="slow" p14:dur="2000" advTm="195722"/>
    </mc:Choice>
    <mc:Fallback xmlns="">
      <p:transition spd="slow" advTm="19572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141"/>
    </mc:Choice>
    <mc:Fallback xmlns="">
      <p:transition spd="slow" advTm="511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92FF110-9F69-4C21-B9B0-A79E82BE3D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aca13214-df29-4e3c-a050-857c0bf7bd8e"/>
    <ds:schemaRef ds:uri="http://www.w3.org/XML/1998/namespace"/>
    <ds:schemaRef ds:uri="http://purl.org/dc/elements/1.1/"/>
    <ds:schemaRef ds:uri="http://schemas.openxmlformats.org/package/2006/metadata/core-properties"/>
    <ds:schemaRef ds:uri="http://schemas.microsoft.com/office/2006/metadata/properties"/>
    <ds:schemaRef ds:uri="http://schemas.microsoft.com/office/2006/documentManagement/types"/>
    <ds:schemaRef ds:uri="688354b5-287c-4cda-825e-1d7935aea40e"/>
    <ds:schemaRef ds:uri="http://purl.org/dc/dcmityp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80723</TotalTime>
  <Words>2325</Words>
  <Application>Microsoft Office PowerPoint</Application>
  <PresentationFormat>Widescreen</PresentationFormat>
  <Paragraphs>204</Paragraphs>
  <Slides>37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Alexandria</vt:lpstr>
      <vt:lpstr>Arial</vt:lpstr>
      <vt:lpstr>Calibri</vt:lpstr>
      <vt:lpstr>Calibri Light</vt:lpstr>
      <vt:lpstr>QuaySansITCPro-Book</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609</cp:revision>
  <dcterms:created xsi:type="dcterms:W3CDTF">2023-04-29T09:08:00Z</dcterms:created>
  <dcterms:modified xsi:type="dcterms:W3CDTF">2024-08-01T18:34:03Z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