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480" r:id="rId2"/>
    <p:sldId id="482" r:id="rId3"/>
    <p:sldId id="542" r:id="rId4"/>
    <p:sldId id="543" r:id="rId5"/>
    <p:sldId id="271" r:id="rId6"/>
    <p:sldId id="313" r:id="rId7"/>
    <p:sldId id="481" r:id="rId8"/>
    <p:sldId id="256" r:id="rId9"/>
    <p:sldId id="276" r:id="rId10"/>
    <p:sldId id="306" r:id="rId11"/>
    <p:sldId id="545" r:id="rId12"/>
    <p:sldId id="546" r:id="rId13"/>
    <p:sldId id="547" r:id="rId14"/>
    <p:sldId id="548" r:id="rId15"/>
    <p:sldId id="549" r:id="rId16"/>
    <p:sldId id="550" r:id="rId17"/>
    <p:sldId id="551" r:id="rId18"/>
    <p:sldId id="552" r:id="rId19"/>
    <p:sldId id="553" r:id="rId20"/>
    <p:sldId id="554" r:id="rId21"/>
    <p:sldId id="349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2"/>
            <p14:sldId id="542"/>
            <p14:sldId id="543"/>
            <p14:sldId id="271"/>
            <p14:sldId id="313"/>
            <p14:sldId id="481"/>
            <p14:sldId id="256"/>
            <p14:sldId id="276"/>
            <p14:sldId id="306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041A28-1F0A-4478-9931-9B305732E94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3A94BD-662A-437A-BB5C-AAFBDBBDCF8C}">
      <dgm:prSet phldrT="[Text]"/>
      <dgm:spPr/>
      <dgm:t>
        <a:bodyPr/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والعلاقات الإنسانية.</a:t>
          </a:r>
          <a:endParaRPr lang="en-US" dirty="0"/>
        </a:p>
        <a:p>
          <a:pPr marL="0"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CE1C7E8A-D265-4A68-854E-4EA382E6736A}" type="parTrans" cxnId="{2F507C42-B908-4C2D-801D-960BC5BE7C15}">
      <dgm:prSet/>
      <dgm:spPr/>
      <dgm:t>
        <a:bodyPr/>
        <a:lstStyle/>
        <a:p>
          <a:endParaRPr lang="en-US"/>
        </a:p>
      </dgm:t>
    </dgm:pt>
    <dgm:pt modelId="{18E4AC15-4D2E-4912-835F-3A1C96FA8A97}" type="sibTrans" cxnId="{2F507C42-B908-4C2D-801D-960BC5BE7C15}">
      <dgm:prSet/>
      <dgm:spPr/>
      <dgm:t>
        <a:bodyPr/>
        <a:lstStyle/>
        <a:p>
          <a:endParaRPr lang="en-US"/>
        </a:p>
      </dgm:t>
    </dgm:pt>
    <dgm:pt modelId="{C3876741-0F9D-43E7-9C30-C2EE66630B9A}">
      <dgm:prSet phldrT="[Text]"/>
      <dgm:spPr/>
      <dgm:t>
        <a:bodyPr/>
        <a:lstStyle/>
        <a:p>
          <a:pPr marL="0" marR="0" lvl="0" indent="0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والشؤون العامة.</a:t>
          </a:r>
          <a:endParaRPr lang="en-US" dirty="0"/>
        </a:p>
        <a:p>
          <a:pPr marL="0" lvl="0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0756BCE2-FBB4-44D0-9C48-5AE8428E902A}" type="parTrans" cxnId="{279EAB26-B6A3-4C65-A73C-72479BFE69F4}">
      <dgm:prSet/>
      <dgm:spPr/>
      <dgm:t>
        <a:bodyPr/>
        <a:lstStyle/>
        <a:p>
          <a:endParaRPr lang="en-US"/>
        </a:p>
      </dgm:t>
    </dgm:pt>
    <dgm:pt modelId="{24CEBA2D-11DE-41A3-86EA-22EBF8E79C1D}" type="sibTrans" cxnId="{279EAB26-B6A3-4C65-A73C-72479BFE69F4}">
      <dgm:prSet/>
      <dgm:spPr/>
      <dgm:t>
        <a:bodyPr/>
        <a:lstStyle/>
        <a:p>
          <a:endParaRPr lang="en-US"/>
        </a:p>
      </dgm:t>
    </dgm:pt>
    <dgm:pt modelId="{70FF852D-C2EC-4759-AD54-967786673078}">
      <dgm:prSet phldrT="[Text]"/>
      <dgm:spPr/>
      <dgm:t>
        <a:bodyPr/>
        <a:lstStyle/>
        <a:p>
          <a:pPr marL="0" marR="0" lvl="0" indent="0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والإعلام.</a:t>
          </a:r>
          <a:endParaRPr lang="en-US" b="1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  <a:p>
          <a:pPr marL="0" lvl="0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00D6335C-4A62-4A3E-BAFA-AB050806F608}" type="parTrans" cxnId="{289D550A-FD72-4339-B4C6-3ECEB3C252FE}">
      <dgm:prSet/>
      <dgm:spPr/>
      <dgm:t>
        <a:bodyPr/>
        <a:lstStyle/>
        <a:p>
          <a:endParaRPr lang="en-US"/>
        </a:p>
      </dgm:t>
    </dgm:pt>
    <dgm:pt modelId="{053F3A6E-C0B1-4D47-85F3-A1DD0BDA427F}" type="sibTrans" cxnId="{289D550A-FD72-4339-B4C6-3ECEB3C252FE}">
      <dgm:prSet/>
      <dgm:spPr/>
      <dgm:t>
        <a:bodyPr/>
        <a:lstStyle/>
        <a:p>
          <a:endParaRPr lang="en-US"/>
        </a:p>
      </dgm:t>
    </dgm:pt>
    <dgm:pt modelId="{67FE814E-3A13-44CF-9F3C-0DB84ADB5CBC}">
      <dgm:prSet phldrT="[Text]"/>
      <dgm:spPr/>
      <dgm:t>
        <a:bodyPr/>
        <a:lstStyle/>
        <a:p>
          <a:endParaRPr lang="en-US" dirty="0"/>
        </a:p>
      </dgm:t>
    </dgm:pt>
    <dgm:pt modelId="{9A44AD9E-A72F-4E0B-B435-F27D68B749F3}" type="parTrans" cxnId="{55F26F14-0380-42AC-A53E-A7D865B1F15D}">
      <dgm:prSet/>
      <dgm:spPr/>
      <dgm:t>
        <a:bodyPr/>
        <a:lstStyle/>
        <a:p>
          <a:endParaRPr lang="en-US"/>
        </a:p>
      </dgm:t>
    </dgm:pt>
    <dgm:pt modelId="{A650D89C-D572-43C6-8414-CE5124C3FEF4}" type="sibTrans" cxnId="{55F26F14-0380-42AC-A53E-A7D865B1F15D}">
      <dgm:prSet/>
      <dgm:spPr/>
      <dgm:t>
        <a:bodyPr/>
        <a:lstStyle/>
        <a:p>
          <a:endParaRPr lang="en-US"/>
        </a:p>
      </dgm:t>
    </dgm:pt>
    <dgm:pt modelId="{0638EB87-6FE7-4FF7-A3B2-1FE2CCC10FF1}">
      <dgm:prSet phldrT="[Text]" phldr="1"/>
      <dgm:spPr/>
      <dgm:t>
        <a:bodyPr/>
        <a:lstStyle/>
        <a:p>
          <a:endParaRPr lang="en-US"/>
        </a:p>
      </dgm:t>
    </dgm:pt>
    <dgm:pt modelId="{18E442F4-C7A7-445A-999F-6C6CED6AA0E6}" type="parTrans" cxnId="{C6E7B27F-A24F-43E5-B48C-2941BE26D562}">
      <dgm:prSet/>
      <dgm:spPr/>
      <dgm:t>
        <a:bodyPr/>
        <a:lstStyle/>
        <a:p>
          <a:endParaRPr lang="en-US"/>
        </a:p>
      </dgm:t>
    </dgm:pt>
    <dgm:pt modelId="{92B6FFB3-AC3E-40AC-B279-0687DDA9813E}" type="sibTrans" cxnId="{C6E7B27F-A24F-43E5-B48C-2941BE26D562}">
      <dgm:prSet/>
      <dgm:spPr/>
      <dgm:t>
        <a:bodyPr/>
        <a:lstStyle/>
        <a:p>
          <a:endParaRPr lang="en-US"/>
        </a:p>
      </dgm:t>
    </dgm:pt>
    <dgm:pt modelId="{3F453C1E-7029-4E45-8180-788DE9703CC8}">
      <dgm:prSet phldrT="[Text]" phldr="1"/>
      <dgm:spPr/>
      <dgm:t>
        <a:bodyPr/>
        <a:lstStyle/>
        <a:p>
          <a:endParaRPr lang="en-US"/>
        </a:p>
      </dgm:t>
    </dgm:pt>
    <dgm:pt modelId="{AFAAD2DE-C406-4F48-A2EC-557E2785D51A}" type="parTrans" cxnId="{09B8A204-34B1-4ACE-9207-7E3CA4589F6C}">
      <dgm:prSet/>
      <dgm:spPr/>
      <dgm:t>
        <a:bodyPr/>
        <a:lstStyle/>
        <a:p>
          <a:endParaRPr lang="en-US"/>
        </a:p>
      </dgm:t>
    </dgm:pt>
    <dgm:pt modelId="{8A1A5A12-74E1-4C0E-94D9-53BD6136A2EE}" type="sibTrans" cxnId="{09B8A204-34B1-4ACE-9207-7E3CA4589F6C}">
      <dgm:prSet/>
      <dgm:spPr/>
      <dgm:t>
        <a:bodyPr/>
        <a:lstStyle/>
        <a:p>
          <a:endParaRPr lang="en-US"/>
        </a:p>
      </dgm:t>
    </dgm:pt>
    <dgm:pt modelId="{AAC9BFC1-D0D3-4D31-9274-E91646E6C765}">
      <dgm:prSet/>
      <dgm:spPr/>
      <dgm:t>
        <a:bodyPr/>
        <a:lstStyle/>
        <a:p>
          <a:pPr marL="0" marR="0" lvl="0" indent="0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والإعلان.</a:t>
          </a:r>
          <a:endParaRPr lang="en-US" b="1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  <a:p>
          <a:pPr marL="0" lvl="0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b="1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10BF2611-AB0A-48F6-8DE3-AA1ED386B7E3}" type="parTrans" cxnId="{B8ACC6F8-D0A6-4B86-A720-A02151135FD0}">
      <dgm:prSet/>
      <dgm:spPr/>
      <dgm:t>
        <a:bodyPr/>
        <a:lstStyle/>
        <a:p>
          <a:endParaRPr lang="en-US"/>
        </a:p>
      </dgm:t>
    </dgm:pt>
    <dgm:pt modelId="{11EA6CB2-704A-4DFA-80A3-E9C40960DA7A}" type="sibTrans" cxnId="{B8ACC6F8-D0A6-4B86-A720-A02151135FD0}">
      <dgm:prSet/>
      <dgm:spPr/>
      <dgm:t>
        <a:bodyPr/>
        <a:lstStyle/>
        <a:p>
          <a:endParaRPr lang="en-US"/>
        </a:p>
      </dgm:t>
    </dgm:pt>
    <dgm:pt modelId="{107AFFCA-9C38-448A-A8F8-15F8BB02BAE8}">
      <dgm:prSet/>
      <dgm:spPr/>
      <dgm:t>
        <a:bodyPr/>
        <a:lstStyle/>
        <a:p>
          <a:pPr rtl="1"/>
          <a:r>
            <a:rPr lang="ar-EG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والدعاية.</a:t>
          </a:r>
          <a:endParaRPr lang="en-US" b="1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CBC947B4-A6F4-4879-A358-073C5F9F25AB}" type="parTrans" cxnId="{63B6E586-45B9-426F-981E-95D1A2880652}">
      <dgm:prSet/>
      <dgm:spPr/>
      <dgm:t>
        <a:bodyPr/>
        <a:lstStyle/>
        <a:p>
          <a:endParaRPr lang="en-US"/>
        </a:p>
      </dgm:t>
    </dgm:pt>
    <dgm:pt modelId="{F90A1A20-30B2-4B94-A7AC-3BDDA20F50DE}" type="sibTrans" cxnId="{63B6E586-45B9-426F-981E-95D1A2880652}">
      <dgm:prSet/>
      <dgm:spPr/>
      <dgm:t>
        <a:bodyPr/>
        <a:lstStyle/>
        <a:p>
          <a:endParaRPr lang="en-US"/>
        </a:p>
      </dgm:t>
    </dgm:pt>
    <dgm:pt modelId="{D3DB8D4E-BAA0-4A4A-842A-BADD80B82C54}">
      <dgm:prSet/>
      <dgm:spPr/>
      <dgm:t>
        <a:bodyPr/>
        <a:lstStyle/>
        <a:p>
          <a:endParaRPr lang="en-US"/>
        </a:p>
      </dgm:t>
    </dgm:pt>
    <dgm:pt modelId="{03442EC1-58D0-46FF-BB32-720A2F8A2727}" type="parTrans" cxnId="{51A77F11-6495-4AAA-94B7-D0AB22B147D1}">
      <dgm:prSet/>
      <dgm:spPr/>
      <dgm:t>
        <a:bodyPr/>
        <a:lstStyle/>
        <a:p>
          <a:endParaRPr lang="en-US"/>
        </a:p>
      </dgm:t>
    </dgm:pt>
    <dgm:pt modelId="{30D4E1C7-5E05-491C-85A7-513F1B6606D3}" type="sibTrans" cxnId="{51A77F11-6495-4AAA-94B7-D0AB22B147D1}">
      <dgm:prSet/>
      <dgm:spPr/>
      <dgm:t>
        <a:bodyPr/>
        <a:lstStyle/>
        <a:p>
          <a:endParaRPr lang="en-US"/>
        </a:p>
      </dgm:t>
    </dgm:pt>
    <dgm:pt modelId="{371BACE5-01A9-4FAD-B674-D7C4A9D4E661}">
      <dgm:prSet/>
      <dgm:spPr/>
      <dgm:t>
        <a:bodyPr/>
        <a:lstStyle/>
        <a:p>
          <a:endParaRPr lang="en-US"/>
        </a:p>
      </dgm:t>
    </dgm:pt>
    <dgm:pt modelId="{ACF23216-68EA-4027-8272-3348094D5BCD}" type="parTrans" cxnId="{683B9D1D-70B6-4D80-8539-B28FF5EF0B3D}">
      <dgm:prSet/>
      <dgm:spPr/>
      <dgm:t>
        <a:bodyPr/>
        <a:lstStyle/>
        <a:p>
          <a:endParaRPr lang="en-US"/>
        </a:p>
      </dgm:t>
    </dgm:pt>
    <dgm:pt modelId="{81AC79F6-A089-4DC1-9B95-1B3E27F99A16}" type="sibTrans" cxnId="{683B9D1D-70B6-4D80-8539-B28FF5EF0B3D}">
      <dgm:prSet/>
      <dgm:spPr/>
      <dgm:t>
        <a:bodyPr/>
        <a:lstStyle/>
        <a:p>
          <a:endParaRPr lang="en-US"/>
        </a:p>
      </dgm:t>
    </dgm:pt>
    <dgm:pt modelId="{63647617-25B4-462F-ADAF-048D338720B6}">
      <dgm:prSet/>
      <dgm:spPr/>
      <dgm:t>
        <a:bodyPr/>
        <a:lstStyle/>
        <a:p>
          <a:endParaRPr lang="en-US"/>
        </a:p>
      </dgm:t>
    </dgm:pt>
    <dgm:pt modelId="{4C28633B-85CC-4EB8-B396-40E461218C3E}" type="parTrans" cxnId="{8ACD0318-AA58-4190-AD7B-7D8D5D930943}">
      <dgm:prSet/>
      <dgm:spPr/>
      <dgm:t>
        <a:bodyPr/>
        <a:lstStyle/>
        <a:p>
          <a:endParaRPr lang="en-US"/>
        </a:p>
      </dgm:t>
    </dgm:pt>
    <dgm:pt modelId="{7C04FF39-30D3-42BA-A9E1-22351FCA7DF4}" type="sibTrans" cxnId="{8ACD0318-AA58-4190-AD7B-7D8D5D930943}">
      <dgm:prSet/>
      <dgm:spPr/>
      <dgm:t>
        <a:bodyPr/>
        <a:lstStyle/>
        <a:p>
          <a:endParaRPr lang="en-US"/>
        </a:p>
      </dgm:t>
    </dgm:pt>
    <dgm:pt modelId="{1BF4EFF3-9AE4-422B-9738-8ED4A8C36697}" type="pres">
      <dgm:prSet presAssocID="{A3041A28-1F0A-4478-9931-9B305732E94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D4061C9-151D-4345-9D75-1993B8050A84}" type="pres">
      <dgm:prSet presAssocID="{A3041A28-1F0A-4478-9931-9B305732E94E}" presName="dummyMaxCanvas" presStyleCnt="0">
        <dgm:presLayoutVars/>
      </dgm:prSet>
      <dgm:spPr/>
    </dgm:pt>
    <dgm:pt modelId="{C651E2B6-BF15-4223-B3EC-CA792DA2C7C4}" type="pres">
      <dgm:prSet presAssocID="{A3041A28-1F0A-4478-9931-9B305732E94E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5F0F4A-AA8B-4DFB-8288-30293BE64643}" type="pres">
      <dgm:prSet presAssocID="{A3041A28-1F0A-4478-9931-9B305732E94E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E295AA-B374-4707-B92D-378551B34F68}" type="pres">
      <dgm:prSet presAssocID="{A3041A28-1F0A-4478-9931-9B305732E94E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C5CAE5-A4C3-4E1D-BBE9-B0019846727C}" type="pres">
      <dgm:prSet presAssocID="{A3041A28-1F0A-4478-9931-9B305732E94E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077C38-0876-490E-8A72-E4CA8F1AF1BB}" type="pres">
      <dgm:prSet presAssocID="{A3041A28-1F0A-4478-9931-9B305732E94E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0CAB00-DE88-4E11-B79A-EE72475E054A}" type="pres">
      <dgm:prSet presAssocID="{A3041A28-1F0A-4478-9931-9B305732E94E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BE3749-E5E0-43A0-B5CB-AE5B31565A32}" type="pres">
      <dgm:prSet presAssocID="{A3041A28-1F0A-4478-9931-9B305732E94E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7F4BF8-D104-42A7-9055-D3BAA7FA07AD}" type="pres">
      <dgm:prSet presAssocID="{A3041A28-1F0A-4478-9931-9B305732E94E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120702-F19A-4316-AB8C-A032CE2BA1E2}" type="pres">
      <dgm:prSet presAssocID="{A3041A28-1F0A-4478-9931-9B305732E94E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3F3ECC-6C03-4A45-B944-BC12EF1196E6}" type="pres">
      <dgm:prSet presAssocID="{A3041A28-1F0A-4478-9931-9B305732E94E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E0C87B-D383-415D-A52D-9244B14FF670}" type="pres">
      <dgm:prSet presAssocID="{A3041A28-1F0A-4478-9931-9B305732E94E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0AA8A4-2EFA-46B0-BA91-E7E0D46CD7EC}" type="pres">
      <dgm:prSet presAssocID="{A3041A28-1F0A-4478-9931-9B305732E94E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A17E7D-5573-4627-A720-9A26ED6C951C}" type="pres">
      <dgm:prSet presAssocID="{A3041A28-1F0A-4478-9931-9B305732E94E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32FDB6-FBFF-4B58-BD19-B945D790FFDC}" type="pres">
      <dgm:prSet presAssocID="{A3041A28-1F0A-4478-9931-9B305732E94E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6E7B27F-A24F-43E5-B48C-2941BE26D562}" srcId="{A3041A28-1F0A-4478-9931-9B305732E94E}" destId="{0638EB87-6FE7-4FF7-A3B2-1FE2CCC10FF1}" srcOrd="9" destOrd="0" parTransId="{18E442F4-C7A7-445A-999F-6C6CED6AA0E6}" sibTransId="{92B6FFB3-AC3E-40AC-B279-0687DDA9813E}"/>
    <dgm:cxn modelId="{162E9543-FD94-4B81-91CD-21D9199956D1}" type="presOf" srcId="{107AFFCA-9C38-448A-A8F8-15F8BB02BAE8}" destId="{BB32FDB6-FBFF-4B58-BD19-B945D790FFDC}" srcOrd="1" destOrd="0" presId="urn:microsoft.com/office/officeart/2005/8/layout/vProcess5"/>
    <dgm:cxn modelId="{63B6E586-45B9-426F-981E-95D1A2880652}" srcId="{A3041A28-1F0A-4478-9931-9B305732E94E}" destId="{107AFFCA-9C38-448A-A8F8-15F8BB02BAE8}" srcOrd="4" destOrd="0" parTransId="{CBC947B4-A6F4-4879-A358-073C5F9F25AB}" sibTransId="{F90A1A20-30B2-4B94-A7AC-3BDDA20F50DE}"/>
    <dgm:cxn modelId="{55F26F14-0380-42AC-A53E-A7D865B1F15D}" srcId="{A3041A28-1F0A-4478-9931-9B305732E94E}" destId="{67FE814E-3A13-44CF-9F3C-0DB84ADB5CBC}" srcOrd="8" destOrd="0" parTransId="{9A44AD9E-A72F-4E0B-B435-F27D68B749F3}" sibTransId="{A650D89C-D572-43C6-8414-CE5124C3FEF4}"/>
    <dgm:cxn modelId="{FB2E08A8-47F5-4F61-86E9-1369B7207C92}" type="presOf" srcId="{5B3A94BD-662A-437A-BB5C-AAFBDBBDCF8C}" destId="{C651E2B6-BF15-4223-B3EC-CA792DA2C7C4}" srcOrd="0" destOrd="0" presId="urn:microsoft.com/office/officeart/2005/8/layout/vProcess5"/>
    <dgm:cxn modelId="{8E58063C-3839-4DA9-9E89-AE26F0A639CC}" type="presOf" srcId="{A3041A28-1F0A-4478-9931-9B305732E94E}" destId="{1BF4EFF3-9AE4-422B-9738-8ED4A8C36697}" srcOrd="0" destOrd="0" presId="urn:microsoft.com/office/officeart/2005/8/layout/vProcess5"/>
    <dgm:cxn modelId="{2F6184C5-BC66-421B-9B25-02634A10DAFB}" type="presOf" srcId="{5B3A94BD-662A-437A-BB5C-AAFBDBBDCF8C}" destId="{443F3ECC-6C03-4A45-B944-BC12EF1196E6}" srcOrd="1" destOrd="0" presId="urn:microsoft.com/office/officeart/2005/8/layout/vProcess5"/>
    <dgm:cxn modelId="{DE7AC373-2A4A-4ACF-A7D6-41FF5D5B92E4}" type="presOf" srcId="{053F3A6E-C0B1-4D47-85F3-A1DD0BDA427F}" destId="{CF7F4BF8-D104-42A7-9055-D3BAA7FA07AD}" srcOrd="0" destOrd="0" presId="urn:microsoft.com/office/officeart/2005/8/layout/vProcess5"/>
    <dgm:cxn modelId="{09B8A204-34B1-4ACE-9207-7E3CA4589F6C}" srcId="{A3041A28-1F0A-4478-9931-9B305732E94E}" destId="{3F453C1E-7029-4E45-8180-788DE9703CC8}" srcOrd="10" destOrd="0" parTransId="{AFAAD2DE-C406-4F48-A2EC-557E2785D51A}" sibTransId="{8A1A5A12-74E1-4C0E-94D9-53BD6136A2EE}"/>
    <dgm:cxn modelId="{AC608A55-3C32-4ED5-973C-52413B607FB3}" type="presOf" srcId="{18E4AC15-4D2E-4912-835F-3A1C96FA8A97}" destId="{530CAB00-DE88-4E11-B79A-EE72475E054A}" srcOrd="0" destOrd="0" presId="urn:microsoft.com/office/officeart/2005/8/layout/vProcess5"/>
    <dgm:cxn modelId="{0053DCBA-C647-4F47-807C-AB4D7AD72DF6}" type="presOf" srcId="{70FF852D-C2EC-4759-AD54-967786673078}" destId="{E30AA8A4-2EFA-46B0-BA91-E7E0D46CD7EC}" srcOrd="1" destOrd="0" presId="urn:microsoft.com/office/officeart/2005/8/layout/vProcess5"/>
    <dgm:cxn modelId="{2C5676ED-B181-4F8E-B37C-98419BEFCB8B}" type="presOf" srcId="{C3876741-0F9D-43E7-9C30-C2EE66630B9A}" destId="{DCE0C87B-D383-415D-A52D-9244B14FF670}" srcOrd="1" destOrd="0" presId="urn:microsoft.com/office/officeart/2005/8/layout/vProcess5"/>
    <dgm:cxn modelId="{51A77F11-6495-4AAA-94B7-D0AB22B147D1}" srcId="{A3041A28-1F0A-4478-9931-9B305732E94E}" destId="{D3DB8D4E-BAA0-4A4A-842A-BADD80B82C54}" srcOrd="7" destOrd="0" parTransId="{03442EC1-58D0-46FF-BB32-720A2F8A2727}" sibTransId="{30D4E1C7-5E05-491C-85A7-513F1B6606D3}"/>
    <dgm:cxn modelId="{F43A765C-15A8-44AB-B23B-43A8785E2766}" type="presOf" srcId="{107AFFCA-9C38-448A-A8F8-15F8BB02BAE8}" destId="{8D077C38-0876-490E-8A72-E4CA8F1AF1BB}" srcOrd="0" destOrd="0" presId="urn:microsoft.com/office/officeart/2005/8/layout/vProcess5"/>
    <dgm:cxn modelId="{8ACD0318-AA58-4190-AD7B-7D8D5D930943}" srcId="{A3041A28-1F0A-4478-9931-9B305732E94E}" destId="{63647617-25B4-462F-ADAF-048D338720B6}" srcOrd="5" destOrd="0" parTransId="{4C28633B-85CC-4EB8-B396-40E461218C3E}" sibTransId="{7C04FF39-30D3-42BA-A9E1-22351FCA7DF4}"/>
    <dgm:cxn modelId="{DE3F92E1-6D87-4E11-A7DD-595C545C4AAA}" type="presOf" srcId="{AAC9BFC1-D0D3-4D31-9274-E91646E6C765}" destId="{28C5CAE5-A4C3-4E1D-BBE9-B0019846727C}" srcOrd="0" destOrd="0" presId="urn:microsoft.com/office/officeart/2005/8/layout/vProcess5"/>
    <dgm:cxn modelId="{981A4A25-20D1-4707-BBC6-C8A3FBDE49F9}" type="presOf" srcId="{11EA6CB2-704A-4DFA-80A3-E9C40960DA7A}" destId="{D7120702-F19A-4316-AB8C-A032CE2BA1E2}" srcOrd="0" destOrd="0" presId="urn:microsoft.com/office/officeart/2005/8/layout/vProcess5"/>
    <dgm:cxn modelId="{279EAB26-B6A3-4C65-A73C-72479BFE69F4}" srcId="{A3041A28-1F0A-4478-9931-9B305732E94E}" destId="{C3876741-0F9D-43E7-9C30-C2EE66630B9A}" srcOrd="1" destOrd="0" parTransId="{0756BCE2-FBB4-44D0-9C48-5AE8428E902A}" sibTransId="{24CEBA2D-11DE-41A3-86EA-22EBF8E79C1D}"/>
    <dgm:cxn modelId="{F1E76775-EF27-46F8-B42B-9D0683FF38E9}" type="presOf" srcId="{24CEBA2D-11DE-41A3-86EA-22EBF8E79C1D}" destId="{6BBE3749-E5E0-43A0-B5CB-AE5B31565A32}" srcOrd="0" destOrd="0" presId="urn:microsoft.com/office/officeart/2005/8/layout/vProcess5"/>
    <dgm:cxn modelId="{DC4DC0F5-A165-48D2-A147-DFA6E5017BA5}" type="presOf" srcId="{70FF852D-C2EC-4759-AD54-967786673078}" destId="{8BE295AA-B374-4707-B92D-378551B34F68}" srcOrd="0" destOrd="0" presId="urn:microsoft.com/office/officeart/2005/8/layout/vProcess5"/>
    <dgm:cxn modelId="{2F507C42-B908-4C2D-801D-960BC5BE7C15}" srcId="{A3041A28-1F0A-4478-9931-9B305732E94E}" destId="{5B3A94BD-662A-437A-BB5C-AAFBDBBDCF8C}" srcOrd="0" destOrd="0" parTransId="{CE1C7E8A-D265-4A68-854E-4EA382E6736A}" sibTransId="{18E4AC15-4D2E-4912-835F-3A1C96FA8A97}"/>
    <dgm:cxn modelId="{D46C1AA6-1F05-4895-83BB-235D6D422830}" type="presOf" srcId="{AAC9BFC1-D0D3-4D31-9274-E91646E6C765}" destId="{3DA17E7D-5573-4627-A720-9A26ED6C951C}" srcOrd="1" destOrd="0" presId="urn:microsoft.com/office/officeart/2005/8/layout/vProcess5"/>
    <dgm:cxn modelId="{5158A123-5D0C-4970-83A6-D29DBD97EE29}" type="presOf" srcId="{C3876741-0F9D-43E7-9C30-C2EE66630B9A}" destId="{575F0F4A-AA8B-4DFB-8288-30293BE64643}" srcOrd="0" destOrd="0" presId="urn:microsoft.com/office/officeart/2005/8/layout/vProcess5"/>
    <dgm:cxn modelId="{289D550A-FD72-4339-B4C6-3ECEB3C252FE}" srcId="{A3041A28-1F0A-4478-9931-9B305732E94E}" destId="{70FF852D-C2EC-4759-AD54-967786673078}" srcOrd="2" destOrd="0" parTransId="{00D6335C-4A62-4A3E-BAFA-AB050806F608}" sibTransId="{053F3A6E-C0B1-4D47-85F3-A1DD0BDA427F}"/>
    <dgm:cxn modelId="{683B9D1D-70B6-4D80-8539-B28FF5EF0B3D}" srcId="{A3041A28-1F0A-4478-9931-9B305732E94E}" destId="{371BACE5-01A9-4FAD-B674-D7C4A9D4E661}" srcOrd="6" destOrd="0" parTransId="{ACF23216-68EA-4027-8272-3348094D5BCD}" sibTransId="{81AC79F6-A089-4DC1-9B95-1B3E27F99A16}"/>
    <dgm:cxn modelId="{B8ACC6F8-D0A6-4B86-A720-A02151135FD0}" srcId="{A3041A28-1F0A-4478-9931-9B305732E94E}" destId="{AAC9BFC1-D0D3-4D31-9274-E91646E6C765}" srcOrd="3" destOrd="0" parTransId="{10BF2611-AB0A-48F6-8DE3-AA1ED386B7E3}" sibTransId="{11EA6CB2-704A-4DFA-80A3-E9C40960DA7A}"/>
    <dgm:cxn modelId="{2FC8DE4F-DE38-449E-A415-A6D5EC442C0B}" type="presParOf" srcId="{1BF4EFF3-9AE4-422B-9738-8ED4A8C36697}" destId="{3D4061C9-151D-4345-9D75-1993B8050A84}" srcOrd="0" destOrd="0" presId="urn:microsoft.com/office/officeart/2005/8/layout/vProcess5"/>
    <dgm:cxn modelId="{682CEC69-8824-4EE2-89B8-6C781B75D82A}" type="presParOf" srcId="{1BF4EFF3-9AE4-422B-9738-8ED4A8C36697}" destId="{C651E2B6-BF15-4223-B3EC-CA792DA2C7C4}" srcOrd="1" destOrd="0" presId="urn:microsoft.com/office/officeart/2005/8/layout/vProcess5"/>
    <dgm:cxn modelId="{FA56C152-C5F3-4402-A33B-5AAB82483C95}" type="presParOf" srcId="{1BF4EFF3-9AE4-422B-9738-8ED4A8C36697}" destId="{575F0F4A-AA8B-4DFB-8288-30293BE64643}" srcOrd="2" destOrd="0" presId="urn:microsoft.com/office/officeart/2005/8/layout/vProcess5"/>
    <dgm:cxn modelId="{47D624C0-846C-4CA0-9D37-72DA6A1A88CE}" type="presParOf" srcId="{1BF4EFF3-9AE4-422B-9738-8ED4A8C36697}" destId="{8BE295AA-B374-4707-B92D-378551B34F68}" srcOrd="3" destOrd="0" presId="urn:microsoft.com/office/officeart/2005/8/layout/vProcess5"/>
    <dgm:cxn modelId="{936B0C76-B409-4C53-B802-18349E0C4667}" type="presParOf" srcId="{1BF4EFF3-9AE4-422B-9738-8ED4A8C36697}" destId="{28C5CAE5-A4C3-4E1D-BBE9-B0019846727C}" srcOrd="4" destOrd="0" presId="urn:microsoft.com/office/officeart/2005/8/layout/vProcess5"/>
    <dgm:cxn modelId="{27E66728-4683-40A4-BBD5-A3F3AF0491D7}" type="presParOf" srcId="{1BF4EFF3-9AE4-422B-9738-8ED4A8C36697}" destId="{8D077C38-0876-490E-8A72-E4CA8F1AF1BB}" srcOrd="5" destOrd="0" presId="urn:microsoft.com/office/officeart/2005/8/layout/vProcess5"/>
    <dgm:cxn modelId="{3C9F2FFF-F019-4768-9058-1DCD2D84DECB}" type="presParOf" srcId="{1BF4EFF3-9AE4-422B-9738-8ED4A8C36697}" destId="{530CAB00-DE88-4E11-B79A-EE72475E054A}" srcOrd="6" destOrd="0" presId="urn:microsoft.com/office/officeart/2005/8/layout/vProcess5"/>
    <dgm:cxn modelId="{C8112644-48AD-433F-9DDB-E6770B4A172A}" type="presParOf" srcId="{1BF4EFF3-9AE4-422B-9738-8ED4A8C36697}" destId="{6BBE3749-E5E0-43A0-B5CB-AE5B31565A32}" srcOrd="7" destOrd="0" presId="urn:microsoft.com/office/officeart/2005/8/layout/vProcess5"/>
    <dgm:cxn modelId="{7C72738B-0924-4E01-B245-A29D3D15938E}" type="presParOf" srcId="{1BF4EFF3-9AE4-422B-9738-8ED4A8C36697}" destId="{CF7F4BF8-D104-42A7-9055-D3BAA7FA07AD}" srcOrd="8" destOrd="0" presId="urn:microsoft.com/office/officeart/2005/8/layout/vProcess5"/>
    <dgm:cxn modelId="{DF73F6A7-5E5C-4244-BC8F-81BD65F9864C}" type="presParOf" srcId="{1BF4EFF3-9AE4-422B-9738-8ED4A8C36697}" destId="{D7120702-F19A-4316-AB8C-A032CE2BA1E2}" srcOrd="9" destOrd="0" presId="urn:microsoft.com/office/officeart/2005/8/layout/vProcess5"/>
    <dgm:cxn modelId="{8B13C2CA-3F15-4FB4-986E-4EF1D39B1F35}" type="presParOf" srcId="{1BF4EFF3-9AE4-422B-9738-8ED4A8C36697}" destId="{443F3ECC-6C03-4A45-B944-BC12EF1196E6}" srcOrd="10" destOrd="0" presId="urn:microsoft.com/office/officeart/2005/8/layout/vProcess5"/>
    <dgm:cxn modelId="{3C604C74-E7A4-4367-8155-F3675FBC9C29}" type="presParOf" srcId="{1BF4EFF3-9AE4-422B-9738-8ED4A8C36697}" destId="{DCE0C87B-D383-415D-A52D-9244B14FF670}" srcOrd="11" destOrd="0" presId="urn:microsoft.com/office/officeart/2005/8/layout/vProcess5"/>
    <dgm:cxn modelId="{1A9CDBB3-877C-46B0-B20B-9C4723E3C5BE}" type="presParOf" srcId="{1BF4EFF3-9AE4-422B-9738-8ED4A8C36697}" destId="{E30AA8A4-2EFA-46B0-BA91-E7E0D46CD7EC}" srcOrd="12" destOrd="0" presId="urn:microsoft.com/office/officeart/2005/8/layout/vProcess5"/>
    <dgm:cxn modelId="{C94AAF69-C6E1-4EEA-B12A-8BC8D1BF820E}" type="presParOf" srcId="{1BF4EFF3-9AE4-422B-9738-8ED4A8C36697}" destId="{3DA17E7D-5573-4627-A720-9A26ED6C951C}" srcOrd="13" destOrd="0" presId="urn:microsoft.com/office/officeart/2005/8/layout/vProcess5"/>
    <dgm:cxn modelId="{D9AD679F-12CB-479B-8F67-BD6A8C2892D1}" type="presParOf" srcId="{1BF4EFF3-9AE4-422B-9738-8ED4A8C36697}" destId="{BB32FDB6-FBFF-4B58-BD19-B945D790FFD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C81BBF-C938-48DA-BE35-B5830D6522A8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A626EF-91C3-4443-A655-EF33523D38F6}">
      <dgm:prSet phldrT="[Text]"/>
      <dgm:spPr/>
      <dgm:t>
        <a:bodyPr/>
        <a:lstStyle/>
        <a:p>
          <a:r>
            <a:rPr lang="ar-EG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المبحث الثانى: الاتصال ووسائله في العلاقات العامة</a:t>
          </a:r>
          <a:endParaRPr lang="en-US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CA2FA5B3-44DE-4411-8E9C-F35C7CB0DD79}" type="parTrans" cxnId="{CC6DB754-6FB0-4C9D-957E-6ECE9EF4ACF8}">
      <dgm:prSet/>
      <dgm:spPr/>
      <dgm:t>
        <a:bodyPr/>
        <a:lstStyle/>
        <a:p>
          <a:endParaRPr lang="en-US"/>
        </a:p>
      </dgm:t>
    </dgm:pt>
    <dgm:pt modelId="{8B441D17-B129-42E9-8FD3-4E71AF09D5B8}" type="sibTrans" cxnId="{CC6DB754-6FB0-4C9D-957E-6ECE9EF4ACF8}">
      <dgm:prSet/>
      <dgm:spPr/>
      <dgm:t>
        <a:bodyPr/>
        <a:lstStyle/>
        <a:p>
          <a:endParaRPr lang="en-US"/>
        </a:p>
      </dgm:t>
    </dgm:pt>
    <dgm:pt modelId="{C1BE09F1-D334-45F5-97A2-2B57950FED6F}">
      <dgm:prSet phldrT="[Text]"/>
      <dgm:spPr/>
      <dgm:t>
        <a:bodyPr/>
        <a:lstStyle/>
        <a:p>
          <a:r>
            <a:rPr lang="ar-EG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عوامل نجاح الاتصال فى العلاقات العامة.</a:t>
          </a:r>
        </a:p>
      </dgm:t>
    </dgm:pt>
    <dgm:pt modelId="{C1D24BA6-E913-44C7-9833-81F3D5ED0E1F}" type="parTrans" cxnId="{C2430150-959E-4B16-B21E-3D9C8E1B0783}">
      <dgm:prSet/>
      <dgm:spPr/>
      <dgm:t>
        <a:bodyPr/>
        <a:lstStyle/>
        <a:p>
          <a:endParaRPr lang="en-US"/>
        </a:p>
      </dgm:t>
    </dgm:pt>
    <dgm:pt modelId="{EA9F201E-CC73-4289-BE26-3B56A515FED6}" type="sibTrans" cxnId="{C2430150-959E-4B16-B21E-3D9C8E1B0783}">
      <dgm:prSet/>
      <dgm:spPr/>
      <dgm:t>
        <a:bodyPr/>
        <a:lstStyle/>
        <a:p>
          <a:endParaRPr lang="en-US"/>
        </a:p>
      </dgm:t>
    </dgm:pt>
    <dgm:pt modelId="{5F5D2671-E756-4459-AD67-0D39590877B7}">
      <dgm:prSet phldrT="[Text]"/>
      <dgm:spPr/>
      <dgm:t>
        <a:bodyPr/>
        <a:lstStyle/>
        <a:p>
          <a:r>
            <a:rPr lang="ar-EG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وسائل الاتصال فى العلاقات العامة.</a:t>
          </a:r>
          <a:endParaRPr lang="en-US" dirty="0"/>
        </a:p>
      </dgm:t>
    </dgm:pt>
    <dgm:pt modelId="{657C8BF0-577C-4FA7-98BA-2DA9372EE4AB}" type="parTrans" cxnId="{722D2526-9E2E-4F95-9A63-35AFBFC2EA05}">
      <dgm:prSet/>
      <dgm:spPr/>
      <dgm:t>
        <a:bodyPr/>
        <a:lstStyle/>
        <a:p>
          <a:endParaRPr lang="en-US"/>
        </a:p>
      </dgm:t>
    </dgm:pt>
    <dgm:pt modelId="{F9F868BC-54DE-4C9C-8105-033D5DE65F4D}" type="sibTrans" cxnId="{722D2526-9E2E-4F95-9A63-35AFBFC2EA05}">
      <dgm:prSet/>
      <dgm:spPr/>
      <dgm:t>
        <a:bodyPr/>
        <a:lstStyle/>
        <a:p>
          <a:endParaRPr lang="en-US"/>
        </a:p>
      </dgm:t>
    </dgm:pt>
    <dgm:pt modelId="{8C6CB3A5-772E-4565-8DD7-9D87C88056B3}" type="pres">
      <dgm:prSet presAssocID="{30C81BBF-C938-48DA-BE35-B5830D6522A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7D517E-B166-495E-87D7-C5C802F36B4D}" type="pres">
      <dgm:prSet presAssocID="{F4A626EF-91C3-4443-A655-EF33523D38F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2E680A-109A-4CB1-BBD3-53CBD8372634}" type="pres">
      <dgm:prSet presAssocID="{8B441D17-B129-42E9-8FD3-4E71AF09D5B8}" presName="sibTrans" presStyleLbl="sibTrans2D1" presStyleIdx="0" presStyleCnt="3"/>
      <dgm:spPr/>
      <dgm:t>
        <a:bodyPr/>
        <a:lstStyle/>
        <a:p>
          <a:endParaRPr lang="en-US"/>
        </a:p>
      </dgm:t>
    </dgm:pt>
    <dgm:pt modelId="{3A06B417-AAC7-474F-BC0A-726D7E9AF11F}" type="pres">
      <dgm:prSet presAssocID="{8B441D17-B129-42E9-8FD3-4E71AF09D5B8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37858EE9-F08D-4E67-BE45-03368153EBAE}" type="pres">
      <dgm:prSet presAssocID="{C1BE09F1-D334-45F5-97A2-2B57950FED6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292669-0503-4456-9F97-3640A988AA3B}" type="pres">
      <dgm:prSet presAssocID="{EA9F201E-CC73-4289-BE26-3B56A515FED6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B876C7D-1446-431F-A420-CFDE6DFE9F3E}" type="pres">
      <dgm:prSet presAssocID="{EA9F201E-CC73-4289-BE26-3B56A515FED6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0AF669BB-08FE-4369-8815-2C8635D83F77}" type="pres">
      <dgm:prSet presAssocID="{5F5D2671-E756-4459-AD67-0D39590877B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306E8F-4AFE-4B59-82FD-FB71BB5C87FF}" type="pres">
      <dgm:prSet presAssocID="{F9F868BC-54DE-4C9C-8105-033D5DE65F4D}" presName="sibTrans" presStyleLbl="sibTrans2D1" presStyleIdx="2" presStyleCnt="3"/>
      <dgm:spPr/>
      <dgm:t>
        <a:bodyPr/>
        <a:lstStyle/>
        <a:p>
          <a:endParaRPr lang="en-US"/>
        </a:p>
      </dgm:t>
    </dgm:pt>
    <dgm:pt modelId="{CFAED54B-1110-4326-8FD0-D08BD4ECBE18}" type="pres">
      <dgm:prSet presAssocID="{F9F868BC-54DE-4C9C-8105-033D5DE65F4D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722D2526-9E2E-4F95-9A63-35AFBFC2EA05}" srcId="{30C81BBF-C938-48DA-BE35-B5830D6522A8}" destId="{5F5D2671-E756-4459-AD67-0D39590877B7}" srcOrd="2" destOrd="0" parTransId="{657C8BF0-577C-4FA7-98BA-2DA9372EE4AB}" sibTransId="{F9F868BC-54DE-4C9C-8105-033D5DE65F4D}"/>
    <dgm:cxn modelId="{4B8AED8E-1A5E-43A1-B4CC-EC918CCFD537}" type="presOf" srcId="{F9F868BC-54DE-4C9C-8105-033D5DE65F4D}" destId="{04306E8F-4AFE-4B59-82FD-FB71BB5C87FF}" srcOrd="0" destOrd="0" presId="urn:microsoft.com/office/officeart/2005/8/layout/cycle7"/>
    <dgm:cxn modelId="{18666F40-0FBE-4F47-853B-747616E84778}" type="presOf" srcId="{30C81BBF-C938-48DA-BE35-B5830D6522A8}" destId="{8C6CB3A5-772E-4565-8DD7-9D87C88056B3}" srcOrd="0" destOrd="0" presId="urn:microsoft.com/office/officeart/2005/8/layout/cycle7"/>
    <dgm:cxn modelId="{5D8EAA0F-CC5C-4D91-8DC6-8FDC1672FCFA}" type="presOf" srcId="{5F5D2671-E756-4459-AD67-0D39590877B7}" destId="{0AF669BB-08FE-4369-8815-2C8635D83F77}" srcOrd="0" destOrd="0" presId="urn:microsoft.com/office/officeart/2005/8/layout/cycle7"/>
    <dgm:cxn modelId="{F52AB3E8-1A78-431D-914C-3EFD827D16F4}" type="presOf" srcId="{C1BE09F1-D334-45F5-97A2-2B57950FED6F}" destId="{37858EE9-F08D-4E67-BE45-03368153EBAE}" srcOrd="0" destOrd="0" presId="urn:microsoft.com/office/officeart/2005/8/layout/cycle7"/>
    <dgm:cxn modelId="{406863B7-091D-4D33-972F-202824D57144}" type="presOf" srcId="{F9F868BC-54DE-4C9C-8105-033D5DE65F4D}" destId="{CFAED54B-1110-4326-8FD0-D08BD4ECBE18}" srcOrd="1" destOrd="0" presId="urn:microsoft.com/office/officeart/2005/8/layout/cycle7"/>
    <dgm:cxn modelId="{8C629D4D-5CAD-4C1A-8ED8-E46839070BE2}" type="presOf" srcId="{EA9F201E-CC73-4289-BE26-3B56A515FED6}" destId="{CF292669-0503-4456-9F97-3640A988AA3B}" srcOrd="0" destOrd="0" presId="urn:microsoft.com/office/officeart/2005/8/layout/cycle7"/>
    <dgm:cxn modelId="{AE85A3DF-DBD3-488B-87D2-A745A4EA0A8E}" type="presOf" srcId="{EA9F201E-CC73-4289-BE26-3B56A515FED6}" destId="{FB876C7D-1446-431F-A420-CFDE6DFE9F3E}" srcOrd="1" destOrd="0" presId="urn:microsoft.com/office/officeart/2005/8/layout/cycle7"/>
    <dgm:cxn modelId="{F77F9CD7-40B6-4B3A-9A23-C45EE9732CC0}" type="presOf" srcId="{F4A626EF-91C3-4443-A655-EF33523D38F6}" destId="{F37D517E-B166-495E-87D7-C5C802F36B4D}" srcOrd="0" destOrd="0" presId="urn:microsoft.com/office/officeart/2005/8/layout/cycle7"/>
    <dgm:cxn modelId="{CC6DB754-6FB0-4C9D-957E-6ECE9EF4ACF8}" srcId="{30C81BBF-C938-48DA-BE35-B5830D6522A8}" destId="{F4A626EF-91C3-4443-A655-EF33523D38F6}" srcOrd="0" destOrd="0" parTransId="{CA2FA5B3-44DE-4411-8E9C-F35C7CB0DD79}" sibTransId="{8B441D17-B129-42E9-8FD3-4E71AF09D5B8}"/>
    <dgm:cxn modelId="{8947F07F-3067-4981-A373-98999CFC276C}" type="presOf" srcId="{8B441D17-B129-42E9-8FD3-4E71AF09D5B8}" destId="{B32E680A-109A-4CB1-BBD3-53CBD8372634}" srcOrd="0" destOrd="0" presId="urn:microsoft.com/office/officeart/2005/8/layout/cycle7"/>
    <dgm:cxn modelId="{C2430150-959E-4B16-B21E-3D9C8E1B0783}" srcId="{30C81BBF-C938-48DA-BE35-B5830D6522A8}" destId="{C1BE09F1-D334-45F5-97A2-2B57950FED6F}" srcOrd="1" destOrd="0" parTransId="{C1D24BA6-E913-44C7-9833-81F3D5ED0E1F}" sibTransId="{EA9F201E-CC73-4289-BE26-3B56A515FED6}"/>
    <dgm:cxn modelId="{639F54ED-8142-4C6C-9038-1208C6F92965}" type="presOf" srcId="{8B441D17-B129-42E9-8FD3-4E71AF09D5B8}" destId="{3A06B417-AAC7-474F-BC0A-726D7E9AF11F}" srcOrd="1" destOrd="0" presId="urn:microsoft.com/office/officeart/2005/8/layout/cycle7"/>
    <dgm:cxn modelId="{FB1F1C82-4E31-46EA-A5FD-4F820E3E4D56}" type="presParOf" srcId="{8C6CB3A5-772E-4565-8DD7-9D87C88056B3}" destId="{F37D517E-B166-495E-87D7-C5C802F36B4D}" srcOrd="0" destOrd="0" presId="urn:microsoft.com/office/officeart/2005/8/layout/cycle7"/>
    <dgm:cxn modelId="{AE39B362-87C5-49AE-ADE6-C90EE3C15F52}" type="presParOf" srcId="{8C6CB3A5-772E-4565-8DD7-9D87C88056B3}" destId="{B32E680A-109A-4CB1-BBD3-53CBD8372634}" srcOrd="1" destOrd="0" presId="urn:microsoft.com/office/officeart/2005/8/layout/cycle7"/>
    <dgm:cxn modelId="{337B033B-287D-42F3-8D8E-F9747940DEC8}" type="presParOf" srcId="{B32E680A-109A-4CB1-BBD3-53CBD8372634}" destId="{3A06B417-AAC7-474F-BC0A-726D7E9AF11F}" srcOrd="0" destOrd="0" presId="urn:microsoft.com/office/officeart/2005/8/layout/cycle7"/>
    <dgm:cxn modelId="{9F0204FD-209C-4808-A19D-2C38FFA6C7BA}" type="presParOf" srcId="{8C6CB3A5-772E-4565-8DD7-9D87C88056B3}" destId="{37858EE9-F08D-4E67-BE45-03368153EBAE}" srcOrd="2" destOrd="0" presId="urn:microsoft.com/office/officeart/2005/8/layout/cycle7"/>
    <dgm:cxn modelId="{597F23E2-ADD1-4273-B650-F39F7E396553}" type="presParOf" srcId="{8C6CB3A5-772E-4565-8DD7-9D87C88056B3}" destId="{CF292669-0503-4456-9F97-3640A988AA3B}" srcOrd="3" destOrd="0" presId="urn:microsoft.com/office/officeart/2005/8/layout/cycle7"/>
    <dgm:cxn modelId="{FEDFD012-A5FC-44BB-97AA-446C6B18451C}" type="presParOf" srcId="{CF292669-0503-4456-9F97-3640A988AA3B}" destId="{FB876C7D-1446-431F-A420-CFDE6DFE9F3E}" srcOrd="0" destOrd="0" presId="urn:microsoft.com/office/officeart/2005/8/layout/cycle7"/>
    <dgm:cxn modelId="{79DE05D1-97B4-4CBD-8927-D5350660755F}" type="presParOf" srcId="{8C6CB3A5-772E-4565-8DD7-9D87C88056B3}" destId="{0AF669BB-08FE-4369-8815-2C8635D83F77}" srcOrd="4" destOrd="0" presId="urn:microsoft.com/office/officeart/2005/8/layout/cycle7"/>
    <dgm:cxn modelId="{E772C166-BCC4-4B50-966D-FA60801DB608}" type="presParOf" srcId="{8C6CB3A5-772E-4565-8DD7-9D87C88056B3}" destId="{04306E8F-4AFE-4B59-82FD-FB71BB5C87FF}" srcOrd="5" destOrd="0" presId="urn:microsoft.com/office/officeart/2005/8/layout/cycle7"/>
    <dgm:cxn modelId="{3A948E97-B218-413B-A1F8-BE8F532E73FA}" type="presParOf" srcId="{04306E8F-4AFE-4B59-82FD-FB71BB5C87FF}" destId="{CFAED54B-1110-4326-8FD0-D08BD4ECBE1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BDA349A-0A4E-452A-BDCC-EFAC9F8B6035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05283E-BF80-43AF-9D7F-96FCBA183E64}">
      <dgm:prSet phldrT="[Text]"/>
      <dgm:spPr/>
      <dgm:t>
        <a:bodyPr/>
        <a:lstStyle/>
        <a:p>
          <a:r>
            <a:rPr lang="ar-EG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أولا: الوسائل المباشرة:</a:t>
          </a:r>
          <a:endParaRPr lang="en-US" dirty="0"/>
        </a:p>
      </dgm:t>
    </dgm:pt>
    <dgm:pt modelId="{939EA1D3-5328-4B2C-A01E-BB3AE271ACDB}" type="parTrans" cxnId="{78D2AA75-2BB4-4CEE-B375-8D011B654B98}">
      <dgm:prSet/>
      <dgm:spPr/>
      <dgm:t>
        <a:bodyPr/>
        <a:lstStyle/>
        <a:p>
          <a:endParaRPr lang="en-US"/>
        </a:p>
      </dgm:t>
    </dgm:pt>
    <dgm:pt modelId="{A972DCF0-7085-49EC-932D-D6F97E1E0446}" type="sibTrans" cxnId="{78D2AA75-2BB4-4CEE-B375-8D011B654B98}">
      <dgm:prSet/>
      <dgm:spPr/>
      <dgm:t>
        <a:bodyPr/>
        <a:lstStyle/>
        <a:p>
          <a:endParaRPr lang="en-US"/>
        </a:p>
      </dgm:t>
    </dgm:pt>
    <dgm:pt modelId="{E16238D2-A94F-4D62-8979-67C524018F1A}">
      <dgm:prSet/>
      <dgm:spPr/>
      <dgm:t>
        <a:bodyPr/>
        <a:lstStyle/>
        <a:p>
          <a:r>
            <a:rPr lang="ar-EG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ثانيا: الوسائل المقروءة والمكتوبة.</a:t>
          </a:r>
          <a:endParaRPr lang="en-US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2F80682A-6267-4DBC-B8D1-A3C45B599CE1}" type="parTrans" cxnId="{32FAB141-4102-4972-85B8-569D05DA3111}">
      <dgm:prSet/>
      <dgm:spPr/>
      <dgm:t>
        <a:bodyPr/>
        <a:lstStyle/>
        <a:p>
          <a:endParaRPr lang="en-US"/>
        </a:p>
      </dgm:t>
    </dgm:pt>
    <dgm:pt modelId="{B5AD34D2-EDED-4CB4-B205-91249EF4578E}" type="sibTrans" cxnId="{32FAB141-4102-4972-85B8-569D05DA3111}">
      <dgm:prSet/>
      <dgm:spPr/>
      <dgm:t>
        <a:bodyPr/>
        <a:lstStyle/>
        <a:p>
          <a:endParaRPr lang="en-US"/>
        </a:p>
      </dgm:t>
    </dgm:pt>
    <dgm:pt modelId="{FC059F70-2A91-4164-A185-EB009BDC5470}">
      <dgm:prSet/>
      <dgm:spPr/>
      <dgm:t>
        <a:bodyPr/>
        <a:lstStyle/>
        <a:p>
          <a:r>
            <a:rPr lang="ar-EG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ثالثاً: الوسائل المسموعة.</a:t>
          </a:r>
          <a:endParaRPr lang="en-US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F7D325AC-E6AF-4177-B5A0-4B0172630450}" type="parTrans" cxnId="{E4AE6F7A-EF1D-4465-89A0-E00F762862B7}">
      <dgm:prSet/>
      <dgm:spPr/>
      <dgm:t>
        <a:bodyPr/>
        <a:lstStyle/>
        <a:p>
          <a:endParaRPr lang="en-US"/>
        </a:p>
      </dgm:t>
    </dgm:pt>
    <dgm:pt modelId="{12D325D9-546B-4674-98C1-2760BDAC82AE}" type="sibTrans" cxnId="{E4AE6F7A-EF1D-4465-89A0-E00F762862B7}">
      <dgm:prSet/>
      <dgm:spPr/>
      <dgm:t>
        <a:bodyPr/>
        <a:lstStyle/>
        <a:p>
          <a:endParaRPr lang="en-US"/>
        </a:p>
      </dgm:t>
    </dgm:pt>
    <dgm:pt modelId="{87282261-D5D4-4E43-9C6B-5F5E4B70A008}">
      <dgm:prSet/>
      <dgm:spPr/>
      <dgm:t>
        <a:bodyPr/>
        <a:lstStyle/>
        <a:p>
          <a:r>
            <a:rPr lang="ar-EG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رابعًا: الوسائل المرئية.</a:t>
          </a:r>
          <a:endParaRPr lang="en-US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9B093124-75C6-4565-BA5D-A502754DA5E4}" type="parTrans" cxnId="{0B37ED6A-4471-4CAA-BCEB-5FF18AD2EE2A}">
      <dgm:prSet/>
      <dgm:spPr/>
      <dgm:t>
        <a:bodyPr/>
        <a:lstStyle/>
        <a:p>
          <a:endParaRPr lang="en-US"/>
        </a:p>
      </dgm:t>
    </dgm:pt>
    <dgm:pt modelId="{2162825B-DBD2-4731-9F30-F62E37AB2896}" type="sibTrans" cxnId="{0B37ED6A-4471-4CAA-BCEB-5FF18AD2EE2A}">
      <dgm:prSet/>
      <dgm:spPr/>
      <dgm:t>
        <a:bodyPr/>
        <a:lstStyle/>
        <a:p>
          <a:endParaRPr lang="en-US"/>
        </a:p>
      </dgm:t>
    </dgm:pt>
    <dgm:pt modelId="{3ADF66FB-44A1-4586-A94D-2831027433B5}" type="pres">
      <dgm:prSet presAssocID="{ABDA349A-0A4E-452A-BDCC-EFAC9F8B603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91F232-FFE0-4B4E-AA48-DDF128B86278}" type="pres">
      <dgm:prSet presAssocID="{5105283E-BF80-43AF-9D7F-96FCBA183E6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745EB2-F921-445A-A2BA-A6C4EDE60CC2}" type="pres">
      <dgm:prSet presAssocID="{5105283E-BF80-43AF-9D7F-96FCBA183E64}" presName="spNode" presStyleCnt="0"/>
      <dgm:spPr/>
    </dgm:pt>
    <dgm:pt modelId="{1C1593F7-293D-4D23-ACC0-7F72D5E66C28}" type="pres">
      <dgm:prSet presAssocID="{A972DCF0-7085-49EC-932D-D6F97E1E0446}" presName="sibTrans" presStyleLbl="sibTrans1D1" presStyleIdx="0" presStyleCnt="4"/>
      <dgm:spPr/>
      <dgm:t>
        <a:bodyPr/>
        <a:lstStyle/>
        <a:p>
          <a:endParaRPr lang="en-US"/>
        </a:p>
      </dgm:t>
    </dgm:pt>
    <dgm:pt modelId="{0063BCCE-BC5F-4D91-B575-6D29166FD786}" type="pres">
      <dgm:prSet presAssocID="{E16238D2-A94F-4D62-8979-67C524018F1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767944-F48C-41C0-AF45-54BCD1C29F19}" type="pres">
      <dgm:prSet presAssocID="{E16238D2-A94F-4D62-8979-67C524018F1A}" presName="spNode" presStyleCnt="0"/>
      <dgm:spPr/>
    </dgm:pt>
    <dgm:pt modelId="{31090A63-263B-43F2-9DF8-E3E8626F47C9}" type="pres">
      <dgm:prSet presAssocID="{B5AD34D2-EDED-4CB4-B205-91249EF4578E}" presName="sibTrans" presStyleLbl="sibTrans1D1" presStyleIdx="1" presStyleCnt="4"/>
      <dgm:spPr/>
      <dgm:t>
        <a:bodyPr/>
        <a:lstStyle/>
        <a:p>
          <a:endParaRPr lang="en-US"/>
        </a:p>
      </dgm:t>
    </dgm:pt>
    <dgm:pt modelId="{2D879E53-BFA9-4246-968D-6EBE826A4835}" type="pres">
      <dgm:prSet presAssocID="{FC059F70-2A91-4164-A185-EB009BDC547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E24FE8-AC2E-4BA6-B179-DAF4E25035BE}" type="pres">
      <dgm:prSet presAssocID="{FC059F70-2A91-4164-A185-EB009BDC5470}" presName="spNode" presStyleCnt="0"/>
      <dgm:spPr/>
    </dgm:pt>
    <dgm:pt modelId="{4675F1C0-884F-4E6C-BC9E-3D3F7A4E011F}" type="pres">
      <dgm:prSet presAssocID="{12D325D9-546B-4674-98C1-2760BDAC82AE}" presName="sibTrans" presStyleLbl="sibTrans1D1" presStyleIdx="2" presStyleCnt="4"/>
      <dgm:spPr/>
      <dgm:t>
        <a:bodyPr/>
        <a:lstStyle/>
        <a:p>
          <a:endParaRPr lang="en-US"/>
        </a:p>
      </dgm:t>
    </dgm:pt>
    <dgm:pt modelId="{04629072-898D-4719-9458-8287022D878A}" type="pres">
      <dgm:prSet presAssocID="{87282261-D5D4-4E43-9C6B-5F5E4B70A008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395547-0622-47A4-A008-BBDBAE7F718A}" type="pres">
      <dgm:prSet presAssocID="{87282261-D5D4-4E43-9C6B-5F5E4B70A008}" presName="spNode" presStyleCnt="0"/>
      <dgm:spPr/>
    </dgm:pt>
    <dgm:pt modelId="{BF85E917-CE8B-4EFF-B8B7-B396F8BA8CF2}" type="pres">
      <dgm:prSet presAssocID="{2162825B-DBD2-4731-9F30-F62E37AB2896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E36E8865-EE07-49BF-8861-D18D0BCE39D6}" type="presOf" srcId="{FC059F70-2A91-4164-A185-EB009BDC5470}" destId="{2D879E53-BFA9-4246-968D-6EBE826A4835}" srcOrd="0" destOrd="0" presId="urn:microsoft.com/office/officeart/2005/8/layout/cycle6"/>
    <dgm:cxn modelId="{78D2AA75-2BB4-4CEE-B375-8D011B654B98}" srcId="{ABDA349A-0A4E-452A-BDCC-EFAC9F8B6035}" destId="{5105283E-BF80-43AF-9D7F-96FCBA183E64}" srcOrd="0" destOrd="0" parTransId="{939EA1D3-5328-4B2C-A01E-BB3AE271ACDB}" sibTransId="{A972DCF0-7085-49EC-932D-D6F97E1E0446}"/>
    <dgm:cxn modelId="{5B391675-14CA-4856-8A83-50D85CCCA22D}" type="presOf" srcId="{2162825B-DBD2-4731-9F30-F62E37AB2896}" destId="{BF85E917-CE8B-4EFF-B8B7-B396F8BA8CF2}" srcOrd="0" destOrd="0" presId="urn:microsoft.com/office/officeart/2005/8/layout/cycle6"/>
    <dgm:cxn modelId="{32FAB141-4102-4972-85B8-569D05DA3111}" srcId="{ABDA349A-0A4E-452A-BDCC-EFAC9F8B6035}" destId="{E16238D2-A94F-4D62-8979-67C524018F1A}" srcOrd="1" destOrd="0" parTransId="{2F80682A-6267-4DBC-B8D1-A3C45B599CE1}" sibTransId="{B5AD34D2-EDED-4CB4-B205-91249EF4578E}"/>
    <dgm:cxn modelId="{51781665-B5FE-468D-93EE-0F4E6CA3B7CC}" type="presOf" srcId="{A972DCF0-7085-49EC-932D-D6F97E1E0446}" destId="{1C1593F7-293D-4D23-ACC0-7F72D5E66C28}" srcOrd="0" destOrd="0" presId="urn:microsoft.com/office/officeart/2005/8/layout/cycle6"/>
    <dgm:cxn modelId="{E4AE6F7A-EF1D-4465-89A0-E00F762862B7}" srcId="{ABDA349A-0A4E-452A-BDCC-EFAC9F8B6035}" destId="{FC059F70-2A91-4164-A185-EB009BDC5470}" srcOrd="2" destOrd="0" parTransId="{F7D325AC-E6AF-4177-B5A0-4B0172630450}" sibTransId="{12D325D9-546B-4674-98C1-2760BDAC82AE}"/>
    <dgm:cxn modelId="{CCF14C98-1DB6-46DC-970B-6353F06E8D61}" type="presOf" srcId="{B5AD34D2-EDED-4CB4-B205-91249EF4578E}" destId="{31090A63-263B-43F2-9DF8-E3E8626F47C9}" srcOrd="0" destOrd="0" presId="urn:microsoft.com/office/officeart/2005/8/layout/cycle6"/>
    <dgm:cxn modelId="{0B37ED6A-4471-4CAA-BCEB-5FF18AD2EE2A}" srcId="{ABDA349A-0A4E-452A-BDCC-EFAC9F8B6035}" destId="{87282261-D5D4-4E43-9C6B-5F5E4B70A008}" srcOrd="3" destOrd="0" parTransId="{9B093124-75C6-4565-BA5D-A502754DA5E4}" sibTransId="{2162825B-DBD2-4731-9F30-F62E37AB2896}"/>
    <dgm:cxn modelId="{A1F5210E-E325-416A-85C5-3BFD6CAD88C0}" type="presOf" srcId="{E16238D2-A94F-4D62-8979-67C524018F1A}" destId="{0063BCCE-BC5F-4D91-B575-6D29166FD786}" srcOrd="0" destOrd="0" presId="urn:microsoft.com/office/officeart/2005/8/layout/cycle6"/>
    <dgm:cxn modelId="{01036C18-639E-4FB4-963F-BD1979E08684}" type="presOf" srcId="{87282261-D5D4-4E43-9C6B-5F5E4B70A008}" destId="{04629072-898D-4719-9458-8287022D878A}" srcOrd="0" destOrd="0" presId="urn:microsoft.com/office/officeart/2005/8/layout/cycle6"/>
    <dgm:cxn modelId="{3EDFFA2E-3B26-4868-AFFC-482FDFBD6BDD}" type="presOf" srcId="{5105283E-BF80-43AF-9D7F-96FCBA183E64}" destId="{2C91F232-FFE0-4B4E-AA48-DDF128B86278}" srcOrd="0" destOrd="0" presId="urn:microsoft.com/office/officeart/2005/8/layout/cycle6"/>
    <dgm:cxn modelId="{A0AD48D3-2576-479C-8998-02F66C94E751}" type="presOf" srcId="{12D325D9-546B-4674-98C1-2760BDAC82AE}" destId="{4675F1C0-884F-4E6C-BC9E-3D3F7A4E011F}" srcOrd="0" destOrd="0" presId="urn:microsoft.com/office/officeart/2005/8/layout/cycle6"/>
    <dgm:cxn modelId="{CB906580-BFD0-449A-B729-1EC18BBD03CB}" type="presOf" srcId="{ABDA349A-0A4E-452A-BDCC-EFAC9F8B6035}" destId="{3ADF66FB-44A1-4586-A94D-2831027433B5}" srcOrd="0" destOrd="0" presId="urn:microsoft.com/office/officeart/2005/8/layout/cycle6"/>
    <dgm:cxn modelId="{9FE6588E-931F-49C2-BA44-3F0831B3ABA6}" type="presParOf" srcId="{3ADF66FB-44A1-4586-A94D-2831027433B5}" destId="{2C91F232-FFE0-4B4E-AA48-DDF128B86278}" srcOrd="0" destOrd="0" presId="urn:microsoft.com/office/officeart/2005/8/layout/cycle6"/>
    <dgm:cxn modelId="{3F0A52D8-8575-4695-BFE7-6309F4820581}" type="presParOf" srcId="{3ADF66FB-44A1-4586-A94D-2831027433B5}" destId="{A0745EB2-F921-445A-A2BA-A6C4EDE60CC2}" srcOrd="1" destOrd="0" presId="urn:microsoft.com/office/officeart/2005/8/layout/cycle6"/>
    <dgm:cxn modelId="{695D83C7-9D9C-451B-B9F0-F9AF45513F32}" type="presParOf" srcId="{3ADF66FB-44A1-4586-A94D-2831027433B5}" destId="{1C1593F7-293D-4D23-ACC0-7F72D5E66C28}" srcOrd="2" destOrd="0" presId="urn:microsoft.com/office/officeart/2005/8/layout/cycle6"/>
    <dgm:cxn modelId="{DA767386-6E8B-4D50-9931-AC905B3BA4FF}" type="presParOf" srcId="{3ADF66FB-44A1-4586-A94D-2831027433B5}" destId="{0063BCCE-BC5F-4D91-B575-6D29166FD786}" srcOrd="3" destOrd="0" presId="urn:microsoft.com/office/officeart/2005/8/layout/cycle6"/>
    <dgm:cxn modelId="{C9506E17-2192-490E-B9ED-67E3E5D24693}" type="presParOf" srcId="{3ADF66FB-44A1-4586-A94D-2831027433B5}" destId="{B2767944-F48C-41C0-AF45-54BCD1C29F19}" srcOrd="4" destOrd="0" presId="urn:microsoft.com/office/officeart/2005/8/layout/cycle6"/>
    <dgm:cxn modelId="{0C6047AD-AD6F-4EEF-85C5-598200D9E9AD}" type="presParOf" srcId="{3ADF66FB-44A1-4586-A94D-2831027433B5}" destId="{31090A63-263B-43F2-9DF8-E3E8626F47C9}" srcOrd="5" destOrd="0" presId="urn:microsoft.com/office/officeart/2005/8/layout/cycle6"/>
    <dgm:cxn modelId="{2FD048A9-0BA8-4717-ACBE-521C78BEC244}" type="presParOf" srcId="{3ADF66FB-44A1-4586-A94D-2831027433B5}" destId="{2D879E53-BFA9-4246-968D-6EBE826A4835}" srcOrd="6" destOrd="0" presId="urn:microsoft.com/office/officeart/2005/8/layout/cycle6"/>
    <dgm:cxn modelId="{99CF945E-DF85-4BE0-B7C3-8AEA3BEED998}" type="presParOf" srcId="{3ADF66FB-44A1-4586-A94D-2831027433B5}" destId="{76E24FE8-AC2E-4BA6-B179-DAF4E25035BE}" srcOrd="7" destOrd="0" presId="urn:microsoft.com/office/officeart/2005/8/layout/cycle6"/>
    <dgm:cxn modelId="{8AC54163-DCD4-40C5-8836-6466973FB750}" type="presParOf" srcId="{3ADF66FB-44A1-4586-A94D-2831027433B5}" destId="{4675F1C0-884F-4E6C-BC9E-3D3F7A4E011F}" srcOrd="8" destOrd="0" presId="urn:microsoft.com/office/officeart/2005/8/layout/cycle6"/>
    <dgm:cxn modelId="{6F479F4E-0A34-476F-92EF-ADBF129DA9E7}" type="presParOf" srcId="{3ADF66FB-44A1-4586-A94D-2831027433B5}" destId="{04629072-898D-4719-9458-8287022D878A}" srcOrd="9" destOrd="0" presId="urn:microsoft.com/office/officeart/2005/8/layout/cycle6"/>
    <dgm:cxn modelId="{D23C1C77-4EA8-4F85-9A1F-B8553D7ED12D}" type="presParOf" srcId="{3ADF66FB-44A1-4586-A94D-2831027433B5}" destId="{1E395547-0622-47A4-A008-BBDBAE7F718A}" srcOrd="10" destOrd="0" presId="urn:microsoft.com/office/officeart/2005/8/layout/cycle6"/>
    <dgm:cxn modelId="{779EFB05-E651-42AA-99E4-2168E11B1DE4}" type="presParOf" srcId="{3ADF66FB-44A1-4586-A94D-2831027433B5}" destId="{BF85E917-CE8B-4EFF-B8B7-B396F8BA8CF2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05FBF31-E389-44FB-8FC3-04D9B6A5EE29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7CE260-D82B-41C8-85C0-D8EEA4D35966}">
      <dgm:prSet/>
      <dgm:spPr/>
      <dgm:t>
        <a:bodyPr/>
        <a:lstStyle/>
        <a:p>
          <a:pPr algn="r" rtl="1"/>
          <a:r>
            <a:rPr lang="ar-EG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خامسًا: تقسيم الاتصالات إلى خارجية وداخلية.</a:t>
          </a:r>
          <a:endParaRPr lang="en-US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29B64710-4498-4FC5-A974-5D25837FE867}" type="parTrans" cxnId="{4E261CF3-911E-49D7-B87B-F47D4651301F}">
      <dgm:prSet/>
      <dgm:spPr/>
      <dgm:t>
        <a:bodyPr/>
        <a:lstStyle/>
        <a:p>
          <a:endParaRPr lang="en-US"/>
        </a:p>
      </dgm:t>
    </dgm:pt>
    <dgm:pt modelId="{F3E27D02-E7A7-4D25-A721-E33FFC634E21}" type="sibTrans" cxnId="{4E261CF3-911E-49D7-B87B-F47D4651301F}">
      <dgm:prSet/>
      <dgm:spPr/>
      <dgm:t>
        <a:bodyPr/>
        <a:lstStyle/>
        <a:p>
          <a:endParaRPr lang="en-US"/>
        </a:p>
      </dgm:t>
    </dgm:pt>
    <dgm:pt modelId="{AF03123D-17C5-478C-8451-CCD771A18B5C}">
      <dgm:prSet/>
      <dgm:spPr/>
      <dgm:t>
        <a:bodyPr/>
        <a:lstStyle/>
        <a:p>
          <a:pPr algn="r" rtl="1"/>
          <a:r>
            <a:rPr lang="ar-EG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سادسًا: الإعلام.</a:t>
          </a:r>
          <a:endParaRPr lang="en-US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EBD366B1-37B2-480F-9460-4B6879821F00}" type="parTrans" cxnId="{6E7BDE31-6857-4154-A370-1FD040ECF1AB}">
      <dgm:prSet/>
      <dgm:spPr/>
      <dgm:t>
        <a:bodyPr/>
        <a:lstStyle/>
        <a:p>
          <a:endParaRPr lang="en-US"/>
        </a:p>
      </dgm:t>
    </dgm:pt>
    <dgm:pt modelId="{276D90CB-7B38-44BC-A4CA-CB585056C52A}" type="sibTrans" cxnId="{6E7BDE31-6857-4154-A370-1FD040ECF1AB}">
      <dgm:prSet/>
      <dgm:spPr/>
      <dgm:t>
        <a:bodyPr/>
        <a:lstStyle/>
        <a:p>
          <a:endParaRPr lang="en-US"/>
        </a:p>
      </dgm:t>
    </dgm:pt>
    <dgm:pt modelId="{4971439A-B463-4F7F-A963-BFF3AD906361}">
      <dgm:prSet/>
      <dgm:spPr/>
      <dgm:t>
        <a:bodyPr/>
        <a:lstStyle/>
        <a:p>
          <a:pPr algn="r" rtl="1"/>
          <a:r>
            <a:rPr lang="ar-EG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سابعًا: الاجتماعات والندوات.</a:t>
          </a:r>
          <a:endParaRPr lang="en-US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gm:t>
    </dgm:pt>
    <dgm:pt modelId="{B27BB9F3-8333-4270-9B36-217CA73E166B}" type="parTrans" cxnId="{94DEF7B4-88C3-4FD8-88E7-B7F6D21863C2}">
      <dgm:prSet/>
      <dgm:spPr/>
      <dgm:t>
        <a:bodyPr/>
        <a:lstStyle/>
        <a:p>
          <a:endParaRPr lang="en-US"/>
        </a:p>
      </dgm:t>
    </dgm:pt>
    <dgm:pt modelId="{A8C60B98-0632-4935-AB21-3F55857B661D}" type="sibTrans" cxnId="{94DEF7B4-88C3-4FD8-88E7-B7F6D21863C2}">
      <dgm:prSet/>
      <dgm:spPr/>
      <dgm:t>
        <a:bodyPr/>
        <a:lstStyle/>
        <a:p>
          <a:endParaRPr lang="en-US"/>
        </a:p>
      </dgm:t>
    </dgm:pt>
    <dgm:pt modelId="{5D4953C1-8C43-4972-AA5F-816F014A2838}" type="pres">
      <dgm:prSet presAssocID="{F05FBF31-E389-44FB-8FC3-04D9B6A5EE2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4EED0EF-749B-4656-8A08-90AE8B883A09}" type="pres">
      <dgm:prSet presAssocID="{F47CE260-D82B-41C8-85C0-D8EEA4D35966}" presName="parentLin" presStyleCnt="0"/>
      <dgm:spPr/>
    </dgm:pt>
    <dgm:pt modelId="{95BF3B81-B52E-4EBC-9DA4-78667ECA8160}" type="pres">
      <dgm:prSet presAssocID="{F47CE260-D82B-41C8-85C0-D8EEA4D35966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E1E4D963-78CD-4978-82DA-9E731A530A61}" type="pres">
      <dgm:prSet presAssocID="{F47CE260-D82B-41C8-85C0-D8EEA4D3596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D0C93C-F3CB-4E31-8C85-72E818067283}" type="pres">
      <dgm:prSet presAssocID="{F47CE260-D82B-41C8-85C0-D8EEA4D35966}" presName="negativeSpace" presStyleCnt="0"/>
      <dgm:spPr/>
    </dgm:pt>
    <dgm:pt modelId="{1C96E177-D902-4AA8-A91B-C9858CFC39AA}" type="pres">
      <dgm:prSet presAssocID="{F47CE260-D82B-41C8-85C0-D8EEA4D35966}" presName="childText" presStyleLbl="conFgAcc1" presStyleIdx="0" presStyleCnt="3">
        <dgm:presLayoutVars>
          <dgm:bulletEnabled val="1"/>
        </dgm:presLayoutVars>
      </dgm:prSet>
      <dgm:spPr/>
    </dgm:pt>
    <dgm:pt modelId="{AD1A7653-B0F1-4AFE-9FD3-045D8B96432A}" type="pres">
      <dgm:prSet presAssocID="{F3E27D02-E7A7-4D25-A721-E33FFC634E21}" presName="spaceBetweenRectangles" presStyleCnt="0"/>
      <dgm:spPr/>
    </dgm:pt>
    <dgm:pt modelId="{D4CFBFBB-56BA-4DA0-89CF-080073FD5A6D}" type="pres">
      <dgm:prSet presAssocID="{AF03123D-17C5-478C-8451-CCD771A18B5C}" presName="parentLin" presStyleCnt="0"/>
      <dgm:spPr/>
    </dgm:pt>
    <dgm:pt modelId="{14A9A183-1415-4447-8D5D-F090189A10D0}" type="pres">
      <dgm:prSet presAssocID="{AF03123D-17C5-478C-8451-CCD771A18B5C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1186E69D-A511-4EF4-A8B6-B8BB33C4C152}" type="pres">
      <dgm:prSet presAssocID="{AF03123D-17C5-478C-8451-CCD771A18B5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0D4882-7B46-45F3-A684-D968EB56BC0C}" type="pres">
      <dgm:prSet presAssocID="{AF03123D-17C5-478C-8451-CCD771A18B5C}" presName="negativeSpace" presStyleCnt="0"/>
      <dgm:spPr/>
    </dgm:pt>
    <dgm:pt modelId="{96062151-8983-46B8-9857-12F6A84EE1FB}" type="pres">
      <dgm:prSet presAssocID="{AF03123D-17C5-478C-8451-CCD771A18B5C}" presName="childText" presStyleLbl="conFgAcc1" presStyleIdx="1" presStyleCnt="3">
        <dgm:presLayoutVars>
          <dgm:bulletEnabled val="1"/>
        </dgm:presLayoutVars>
      </dgm:prSet>
      <dgm:spPr/>
    </dgm:pt>
    <dgm:pt modelId="{06B32B80-1008-4E8F-A0B4-1B9E0FD736FB}" type="pres">
      <dgm:prSet presAssocID="{276D90CB-7B38-44BC-A4CA-CB585056C52A}" presName="spaceBetweenRectangles" presStyleCnt="0"/>
      <dgm:spPr/>
    </dgm:pt>
    <dgm:pt modelId="{2082BA96-2526-4531-88AE-835D14F07882}" type="pres">
      <dgm:prSet presAssocID="{4971439A-B463-4F7F-A963-BFF3AD906361}" presName="parentLin" presStyleCnt="0"/>
      <dgm:spPr/>
    </dgm:pt>
    <dgm:pt modelId="{F27E11AA-AD82-4C04-B64E-479BF320FA1C}" type="pres">
      <dgm:prSet presAssocID="{4971439A-B463-4F7F-A963-BFF3AD906361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A6BC5A1B-0EBE-4864-9B7B-FA5C568FD6E1}" type="pres">
      <dgm:prSet presAssocID="{4971439A-B463-4F7F-A963-BFF3AD90636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6B5E74-92B3-4C72-A99F-6AB85B991FFE}" type="pres">
      <dgm:prSet presAssocID="{4971439A-B463-4F7F-A963-BFF3AD906361}" presName="negativeSpace" presStyleCnt="0"/>
      <dgm:spPr/>
    </dgm:pt>
    <dgm:pt modelId="{09D9B9D5-0FE5-420B-8342-095AFBE34350}" type="pres">
      <dgm:prSet presAssocID="{4971439A-B463-4F7F-A963-BFF3AD90636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D54059C-4DDF-4789-9105-5DB6CD2E8D08}" type="presOf" srcId="{F05FBF31-E389-44FB-8FC3-04D9B6A5EE29}" destId="{5D4953C1-8C43-4972-AA5F-816F014A2838}" srcOrd="0" destOrd="0" presId="urn:microsoft.com/office/officeart/2005/8/layout/list1"/>
    <dgm:cxn modelId="{C3A02434-3945-407D-8334-C5D18DF3E33C}" type="presOf" srcId="{4971439A-B463-4F7F-A963-BFF3AD906361}" destId="{F27E11AA-AD82-4C04-B64E-479BF320FA1C}" srcOrd="0" destOrd="0" presId="urn:microsoft.com/office/officeart/2005/8/layout/list1"/>
    <dgm:cxn modelId="{18E9FAC6-441B-487A-A314-1723CF5529EE}" type="presOf" srcId="{4971439A-B463-4F7F-A963-BFF3AD906361}" destId="{A6BC5A1B-0EBE-4864-9B7B-FA5C568FD6E1}" srcOrd="1" destOrd="0" presId="urn:microsoft.com/office/officeart/2005/8/layout/list1"/>
    <dgm:cxn modelId="{4E261CF3-911E-49D7-B87B-F47D4651301F}" srcId="{F05FBF31-E389-44FB-8FC3-04D9B6A5EE29}" destId="{F47CE260-D82B-41C8-85C0-D8EEA4D35966}" srcOrd="0" destOrd="0" parTransId="{29B64710-4498-4FC5-A974-5D25837FE867}" sibTransId="{F3E27D02-E7A7-4D25-A721-E33FFC634E21}"/>
    <dgm:cxn modelId="{EA0B7543-8BF7-453E-82E2-202EEE518C53}" type="presOf" srcId="{AF03123D-17C5-478C-8451-CCD771A18B5C}" destId="{14A9A183-1415-4447-8D5D-F090189A10D0}" srcOrd="0" destOrd="0" presId="urn:microsoft.com/office/officeart/2005/8/layout/list1"/>
    <dgm:cxn modelId="{750FB63E-FD50-472A-9899-EFD137F02DBE}" type="presOf" srcId="{F47CE260-D82B-41C8-85C0-D8EEA4D35966}" destId="{E1E4D963-78CD-4978-82DA-9E731A530A61}" srcOrd="1" destOrd="0" presId="urn:microsoft.com/office/officeart/2005/8/layout/list1"/>
    <dgm:cxn modelId="{6FF55CCF-6D91-4564-8B8C-E8EF7BCD07E5}" type="presOf" srcId="{F47CE260-D82B-41C8-85C0-D8EEA4D35966}" destId="{95BF3B81-B52E-4EBC-9DA4-78667ECA8160}" srcOrd="0" destOrd="0" presId="urn:microsoft.com/office/officeart/2005/8/layout/list1"/>
    <dgm:cxn modelId="{434D1500-F70C-426F-AC22-674C8AA3EA7D}" type="presOf" srcId="{AF03123D-17C5-478C-8451-CCD771A18B5C}" destId="{1186E69D-A511-4EF4-A8B6-B8BB33C4C152}" srcOrd="1" destOrd="0" presId="urn:microsoft.com/office/officeart/2005/8/layout/list1"/>
    <dgm:cxn modelId="{6E7BDE31-6857-4154-A370-1FD040ECF1AB}" srcId="{F05FBF31-E389-44FB-8FC3-04D9B6A5EE29}" destId="{AF03123D-17C5-478C-8451-CCD771A18B5C}" srcOrd="1" destOrd="0" parTransId="{EBD366B1-37B2-480F-9460-4B6879821F00}" sibTransId="{276D90CB-7B38-44BC-A4CA-CB585056C52A}"/>
    <dgm:cxn modelId="{94DEF7B4-88C3-4FD8-88E7-B7F6D21863C2}" srcId="{F05FBF31-E389-44FB-8FC3-04D9B6A5EE29}" destId="{4971439A-B463-4F7F-A963-BFF3AD906361}" srcOrd="2" destOrd="0" parTransId="{B27BB9F3-8333-4270-9B36-217CA73E166B}" sibTransId="{A8C60B98-0632-4935-AB21-3F55857B661D}"/>
    <dgm:cxn modelId="{F41FB9DF-3DA7-4976-8E47-4F55D80573D3}" type="presParOf" srcId="{5D4953C1-8C43-4972-AA5F-816F014A2838}" destId="{F4EED0EF-749B-4656-8A08-90AE8B883A09}" srcOrd="0" destOrd="0" presId="urn:microsoft.com/office/officeart/2005/8/layout/list1"/>
    <dgm:cxn modelId="{93734A92-34CB-4B28-A895-245F79A2BA19}" type="presParOf" srcId="{F4EED0EF-749B-4656-8A08-90AE8B883A09}" destId="{95BF3B81-B52E-4EBC-9DA4-78667ECA8160}" srcOrd="0" destOrd="0" presId="urn:microsoft.com/office/officeart/2005/8/layout/list1"/>
    <dgm:cxn modelId="{40983F38-57EC-455D-BEA4-6E1EC3FE4291}" type="presParOf" srcId="{F4EED0EF-749B-4656-8A08-90AE8B883A09}" destId="{E1E4D963-78CD-4978-82DA-9E731A530A61}" srcOrd="1" destOrd="0" presId="urn:microsoft.com/office/officeart/2005/8/layout/list1"/>
    <dgm:cxn modelId="{35AD9B47-7478-49AD-8A2B-B292B2EBC00E}" type="presParOf" srcId="{5D4953C1-8C43-4972-AA5F-816F014A2838}" destId="{CAD0C93C-F3CB-4E31-8C85-72E818067283}" srcOrd="1" destOrd="0" presId="urn:microsoft.com/office/officeart/2005/8/layout/list1"/>
    <dgm:cxn modelId="{39AE68AF-4B6D-49BE-B756-88D2C70CCEB4}" type="presParOf" srcId="{5D4953C1-8C43-4972-AA5F-816F014A2838}" destId="{1C96E177-D902-4AA8-A91B-C9858CFC39AA}" srcOrd="2" destOrd="0" presId="urn:microsoft.com/office/officeart/2005/8/layout/list1"/>
    <dgm:cxn modelId="{066B4B91-8B84-4ADD-B888-7B9973482D37}" type="presParOf" srcId="{5D4953C1-8C43-4972-AA5F-816F014A2838}" destId="{AD1A7653-B0F1-4AFE-9FD3-045D8B96432A}" srcOrd="3" destOrd="0" presId="urn:microsoft.com/office/officeart/2005/8/layout/list1"/>
    <dgm:cxn modelId="{D305C557-B240-4486-A647-576183896698}" type="presParOf" srcId="{5D4953C1-8C43-4972-AA5F-816F014A2838}" destId="{D4CFBFBB-56BA-4DA0-89CF-080073FD5A6D}" srcOrd="4" destOrd="0" presId="urn:microsoft.com/office/officeart/2005/8/layout/list1"/>
    <dgm:cxn modelId="{602231A6-7F8F-49C3-B286-A844B3F43CCC}" type="presParOf" srcId="{D4CFBFBB-56BA-4DA0-89CF-080073FD5A6D}" destId="{14A9A183-1415-4447-8D5D-F090189A10D0}" srcOrd="0" destOrd="0" presId="urn:microsoft.com/office/officeart/2005/8/layout/list1"/>
    <dgm:cxn modelId="{75A366F6-237C-4626-BAC3-2DC5EB279900}" type="presParOf" srcId="{D4CFBFBB-56BA-4DA0-89CF-080073FD5A6D}" destId="{1186E69D-A511-4EF4-A8B6-B8BB33C4C152}" srcOrd="1" destOrd="0" presId="urn:microsoft.com/office/officeart/2005/8/layout/list1"/>
    <dgm:cxn modelId="{191B518C-F0E2-4EE4-AEE9-815532981BE9}" type="presParOf" srcId="{5D4953C1-8C43-4972-AA5F-816F014A2838}" destId="{AA0D4882-7B46-45F3-A684-D968EB56BC0C}" srcOrd="5" destOrd="0" presId="urn:microsoft.com/office/officeart/2005/8/layout/list1"/>
    <dgm:cxn modelId="{D26FF2AC-AF47-46FE-8ED4-E4EB967B5F71}" type="presParOf" srcId="{5D4953C1-8C43-4972-AA5F-816F014A2838}" destId="{96062151-8983-46B8-9857-12F6A84EE1FB}" srcOrd="6" destOrd="0" presId="urn:microsoft.com/office/officeart/2005/8/layout/list1"/>
    <dgm:cxn modelId="{B0EA2F07-EE5B-4DDA-ADA0-B44E42CAB5BC}" type="presParOf" srcId="{5D4953C1-8C43-4972-AA5F-816F014A2838}" destId="{06B32B80-1008-4E8F-A0B4-1B9E0FD736FB}" srcOrd="7" destOrd="0" presId="urn:microsoft.com/office/officeart/2005/8/layout/list1"/>
    <dgm:cxn modelId="{0509EB02-CAC8-4569-878B-01EBDB6D83DB}" type="presParOf" srcId="{5D4953C1-8C43-4972-AA5F-816F014A2838}" destId="{2082BA96-2526-4531-88AE-835D14F07882}" srcOrd="8" destOrd="0" presId="urn:microsoft.com/office/officeart/2005/8/layout/list1"/>
    <dgm:cxn modelId="{CDA04989-4A16-4E18-8642-D4FDBD0BC8E2}" type="presParOf" srcId="{2082BA96-2526-4531-88AE-835D14F07882}" destId="{F27E11AA-AD82-4C04-B64E-479BF320FA1C}" srcOrd="0" destOrd="0" presId="urn:microsoft.com/office/officeart/2005/8/layout/list1"/>
    <dgm:cxn modelId="{024BFF67-C599-43D0-A47F-3B696FCEC834}" type="presParOf" srcId="{2082BA96-2526-4531-88AE-835D14F07882}" destId="{A6BC5A1B-0EBE-4864-9B7B-FA5C568FD6E1}" srcOrd="1" destOrd="0" presId="urn:microsoft.com/office/officeart/2005/8/layout/list1"/>
    <dgm:cxn modelId="{EFCFCACE-8C11-4A0D-87B8-62239B6B2A4A}" type="presParOf" srcId="{5D4953C1-8C43-4972-AA5F-816F014A2838}" destId="{F26B5E74-92B3-4C72-A99F-6AB85B991FFE}" srcOrd="9" destOrd="0" presId="urn:microsoft.com/office/officeart/2005/8/layout/list1"/>
    <dgm:cxn modelId="{BB1F4680-3161-43CC-AAB4-3BDF791DCA5D}" type="presParOf" srcId="{5D4953C1-8C43-4972-AA5F-816F014A2838}" destId="{09D9B9D5-0FE5-420B-8342-095AFBE3435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E02F232-7A68-4974-95BC-637CA410289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05CC570-BEF3-45D1-B056-24FB8DE3C127}">
      <dgm:prSet/>
      <dgm:spPr/>
      <dgm:t>
        <a:bodyPr/>
        <a:lstStyle/>
        <a:p>
          <a:pPr algn="r" rtl="1"/>
          <a:r>
            <a:rPr lang="ar-EG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المبحث الثالث: تنظيم وتخطيط العلاقات العامة:</a:t>
          </a:r>
          <a:endParaRPr lang="en-US" b="1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gm:t>
    </dgm:pt>
    <dgm:pt modelId="{338FAF46-1E9D-493E-A442-7F6080BDFD23}" type="sibTrans" cxnId="{91D7880B-8B55-4460-B405-07304827FFB9}">
      <dgm:prSet/>
      <dgm:spPr/>
      <dgm:t>
        <a:bodyPr/>
        <a:lstStyle/>
        <a:p>
          <a:endParaRPr lang="en-US"/>
        </a:p>
      </dgm:t>
    </dgm:pt>
    <dgm:pt modelId="{679D4897-C42C-4E51-AACF-F71C773A99EF}" type="parTrans" cxnId="{91D7880B-8B55-4460-B405-07304827FFB9}">
      <dgm:prSet/>
      <dgm:spPr/>
      <dgm:t>
        <a:bodyPr/>
        <a:lstStyle/>
        <a:p>
          <a:endParaRPr lang="en-US"/>
        </a:p>
      </dgm:t>
    </dgm:pt>
    <dgm:pt modelId="{800FF29C-13A4-4465-BDDD-AD73B7DEEBC6}">
      <dgm:prSet/>
      <dgm:spPr/>
      <dgm:t>
        <a:bodyPr/>
        <a:lstStyle/>
        <a:p>
          <a:pPr algn="r" rtl="1"/>
          <a:r>
            <a:rPr lang="ar-EG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الفرع الأول: تنظيم إدارة العلاقات العامة.</a:t>
          </a:r>
          <a:endParaRPr lang="en-US" dirty="0">
            <a:solidFill>
              <a:schemeClr val="bg1"/>
            </a:solidFill>
          </a:endParaRPr>
        </a:p>
      </dgm:t>
    </dgm:pt>
    <dgm:pt modelId="{89A6AD1D-FFBC-4084-88FE-9E597C586E34}" type="sibTrans" cxnId="{6D21A13C-0ADE-4A00-B224-FB8355BA9017}">
      <dgm:prSet/>
      <dgm:spPr/>
      <dgm:t>
        <a:bodyPr/>
        <a:lstStyle/>
        <a:p>
          <a:endParaRPr lang="en-US"/>
        </a:p>
      </dgm:t>
    </dgm:pt>
    <dgm:pt modelId="{3C2064A9-3F32-4429-BE87-7BEC46B7F649}" type="parTrans" cxnId="{6D21A13C-0ADE-4A00-B224-FB8355BA9017}">
      <dgm:prSet/>
      <dgm:spPr/>
      <dgm:t>
        <a:bodyPr/>
        <a:lstStyle/>
        <a:p>
          <a:endParaRPr lang="en-US"/>
        </a:p>
      </dgm:t>
    </dgm:pt>
    <dgm:pt modelId="{6A1416C7-61C6-4D67-ACA3-FDF56A92A2AB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الفرع الثانى: تخطيط العلاقات العامة.</a:t>
          </a:r>
          <a:endParaRPr lang="en-US" dirty="0">
            <a:solidFill>
              <a:schemeClr val="bg1"/>
            </a:solidFill>
          </a:endParaRPr>
        </a:p>
      </dgm:t>
    </dgm:pt>
    <dgm:pt modelId="{6B9ADD6C-4263-4260-9DC1-B5893F6EAF6C}" type="sibTrans" cxnId="{123C16E5-87A8-4BE8-9D08-FB4D82D68199}">
      <dgm:prSet/>
      <dgm:spPr/>
      <dgm:t>
        <a:bodyPr/>
        <a:lstStyle/>
        <a:p>
          <a:endParaRPr lang="en-US"/>
        </a:p>
      </dgm:t>
    </dgm:pt>
    <dgm:pt modelId="{27D7910F-D1EB-4D48-9A87-E35832B9D396}" type="parTrans" cxnId="{123C16E5-87A8-4BE8-9D08-FB4D82D68199}">
      <dgm:prSet/>
      <dgm:spPr/>
      <dgm:t>
        <a:bodyPr/>
        <a:lstStyle/>
        <a:p>
          <a:endParaRPr lang="en-US"/>
        </a:p>
      </dgm:t>
    </dgm:pt>
    <dgm:pt modelId="{BF9CBE7E-F996-4A4C-AC46-CB474056CB53}" type="pres">
      <dgm:prSet presAssocID="{4E02F232-7A68-4974-95BC-637CA410289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D76BCBCF-D31F-4A3B-B8C6-34B1D3C6F6FD}" type="pres">
      <dgm:prSet presAssocID="{A05CC570-BEF3-45D1-B056-24FB8DE3C127}" presName="thickLine" presStyleLbl="alignNode1" presStyleIdx="0" presStyleCnt="1"/>
      <dgm:spPr/>
    </dgm:pt>
    <dgm:pt modelId="{48950C49-8D59-46A2-9DC8-245DF84CE634}" type="pres">
      <dgm:prSet presAssocID="{A05CC570-BEF3-45D1-B056-24FB8DE3C127}" presName="horz1" presStyleCnt="0"/>
      <dgm:spPr/>
    </dgm:pt>
    <dgm:pt modelId="{93F92D43-623D-4BFA-824F-AFB2D94D0F25}" type="pres">
      <dgm:prSet presAssocID="{A05CC570-BEF3-45D1-B056-24FB8DE3C127}" presName="tx1" presStyleLbl="revTx" presStyleIdx="0" presStyleCnt="3"/>
      <dgm:spPr/>
      <dgm:t>
        <a:bodyPr/>
        <a:lstStyle/>
        <a:p>
          <a:endParaRPr lang="en-US"/>
        </a:p>
      </dgm:t>
    </dgm:pt>
    <dgm:pt modelId="{491DA6A4-4162-40DA-AC8B-422B2E21E7EC}" type="pres">
      <dgm:prSet presAssocID="{A05CC570-BEF3-45D1-B056-24FB8DE3C127}" presName="vert1" presStyleCnt="0"/>
      <dgm:spPr/>
    </dgm:pt>
    <dgm:pt modelId="{59248868-F2DB-4F7A-B6C0-075B117D90D4}" type="pres">
      <dgm:prSet presAssocID="{800FF29C-13A4-4465-BDDD-AD73B7DEEBC6}" presName="vertSpace2a" presStyleCnt="0"/>
      <dgm:spPr/>
    </dgm:pt>
    <dgm:pt modelId="{D23C38A3-3CEE-4FC1-8D19-1312A2C558B9}" type="pres">
      <dgm:prSet presAssocID="{800FF29C-13A4-4465-BDDD-AD73B7DEEBC6}" presName="horz2" presStyleCnt="0"/>
      <dgm:spPr/>
    </dgm:pt>
    <dgm:pt modelId="{A32C833E-A797-4954-9F05-33199B6311A8}" type="pres">
      <dgm:prSet presAssocID="{800FF29C-13A4-4465-BDDD-AD73B7DEEBC6}" presName="horzSpace2" presStyleCnt="0"/>
      <dgm:spPr/>
    </dgm:pt>
    <dgm:pt modelId="{32869B62-07CD-44E9-AF08-CF1A632A400F}" type="pres">
      <dgm:prSet presAssocID="{800FF29C-13A4-4465-BDDD-AD73B7DEEBC6}" presName="tx2" presStyleLbl="revTx" presStyleIdx="1" presStyleCnt="3"/>
      <dgm:spPr/>
      <dgm:t>
        <a:bodyPr/>
        <a:lstStyle/>
        <a:p>
          <a:endParaRPr lang="en-US"/>
        </a:p>
      </dgm:t>
    </dgm:pt>
    <dgm:pt modelId="{670FA987-48C2-45AA-B7E9-ABA3CC9CEF69}" type="pres">
      <dgm:prSet presAssocID="{800FF29C-13A4-4465-BDDD-AD73B7DEEBC6}" presName="vert2" presStyleCnt="0"/>
      <dgm:spPr/>
    </dgm:pt>
    <dgm:pt modelId="{742F92CC-651A-4D3E-B1F4-B82082C3A761}" type="pres">
      <dgm:prSet presAssocID="{800FF29C-13A4-4465-BDDD-AD73B7DEEBC6}" presName="thinLine2b" presStyleLbl="callout" presStyleIdx="0" presStyleCnt="2"/>
      <dgm:spPr/>
    </dgm:pt>
    <dgm:pt modelId="{49AD870E-B275-4CA6-B097-9A2851467149}" type="pres">
      <dgm:prSet presAssocID="{800FF29C-13A4-4465-BDDD-AD73B7DEEBC6}" presName="vertSpace2b" presStyleCnt="0"/>
      <dgm:spPr/>
    </dgm:pt>
    <dgm:pt modelId="{8962A163-1F76-4C85-90F5-25301127248C}" type="pres">
      <dgm:prSet presAssocID="{6A1416C7-61C6-4D67-ACA3-FDF56A92A2AB}" presName="horz2" presStyleCnt="0"/>
      <dgm:spPr/>
    </dgm:pt>
    <dgm:pt modelId="{7F366FDE-B788-42B1-B05E-C967A813D41D}" type="pres">
      <dgm:prSet presAssocID="{6A1416C7-61C6-4D67-ACA3-FDF56A92A2AB}" presName="horzSpace2" presStyleCnt="0"/>
      <dgm:spPr/>
    </dgm:pt>
    <dgm:pt modelId="{B2EF6A43-9C7A-40AD-A1DB-6C660D51DED1}" type="pres">
      <dgm:prSet presAssocID="{6A1416C7-61C6-4D67-ACA3-FDF56A92A2AB}" presName="tx2" presStyleLbl="revTx" presStyleIdx="2" presStyleCnt="3"/>
      <dgm:spPr/>
      <dgm:t>
        <a:bodyPr/>
        <a:lstStyle/>
        <a:p>
          <a:endParaRPr lang="en-US"/>
        </a:p>
      </dgm:t>
    </dgm:pt>
    <dgm:pt modelId="{90B2E61C-CD35-4DE2-8161-A4A20B59FE53}" type="pres">
      <dgm:prSet presAssocID="{6A1416C7-61C6-4D67-ACA3-FDF56A92A2AB}" presName="vert2" presStyleCnt="0"/>
      <dgm:spPr/>
    </dgm:pt>
    <dgm:pt modelId="{D2714248-7D3E-482D-A681-F1ACA49783ED}" type="pres">
      <dgm:prSet presAssocID="{6A1416C7-61C6-4D67-ACA3-FDF56A92A2AB}" presName="thinLine2b" presStyleLbl="callout" presStyleIdx="1" presStyleCnt="2"/>
      <dgm:spPr/>
    </dgm:pt>
    <dgm:pt modelId="{43BCDCE6-B9E3-4287-B54A-AC1519E310E3}" type="pres">
      <dgm:prSet presAssocID="{6A1416C7-61C6-4D67-ACA3-FDF56A92A2AB}" presName="vertSpace2b" presStyleCnt="0"/>
      <dgm:spPr/>
    </dgm:pt>
  </dgm:ptLst>
  <dgm:cxnLst>
    <dgm:cxn modelId="{FD9C3502-6FFD-4620-8B78-5E44E8B6CA39}" type="presOf" srcId="{6A1416C7-61C6-4D67-ACA3-FDF56A92A2AB}" destId="{B2EF6A43-9C7A-40AD-A1DB-6C660D51DED1}" srcOrd="0" destOrd="0" presId="urn:microsoft.com/office/officeart/2008/layout/LinedList"/>
    <dgm:cxn modelId="{F939FFDA-4BB2-4FBC-9420-3F89395B9490}" type="presOf" srcId="{4E02F232-7A68-4974-95BC-637CA4102892}" destId="{BF9CBE7E-F996-4A4C-AC46-CB474056CB53}" srcOrd="0" destOrd="0" presId="urn:microsoft.com/office/officeart/2008/layout/LinedList"/>
    <dgm:cxn modelId="{9BFD235C-A8C1-4A4B-9CDE-0AF143529796}" type="presOf" srcId="{800FF29C-13A4-4465-BDDD-AD73B7DEEBC6}" destId="{32869B62-07CD-44E9-AF08-CF1A632A400F}" srcOrd="0" destOrd="0" presId="urn:microsoft.com/office/officeart/2008/layout/LinedList"/>
    <dgm:cxn modelId="{123C16E5-87A8-4BE8-9D08-FB4D82D68199}" srcId="{A05CC570-BEF3-45D1-B056-24FB8DE3C127}" destId="{6A1416C7-61C6-4D67-ACA3-FDF56A92A2AB}" srcOrd="1" destOrd="0" parTransId="{27D7910F-D1EB-4D48-9A87-E35832B9D396}" sibTransId="{6B9ADD6C-4263-4260-9DC1-B5893F6EAF6C}"/>
    <dgm:cxn modelId="{AFACEC5D-44EA-43C8-8309-256F0A0C03ED}" type="presOf" srcId="{A05CC570-BEF3-45D1-B056-24FB8DE3C127}" destId="{93F92D43-623D-4BFA-824F-AFB2D94D0F25}" srcOrd="0" destOrd="0" presId="urn:microsoft.com/office/officeart/2008/layout/LinedList"/>
    <dgm:cxn modelId="{6D21A13C-0ADE-4A00-B224-FB8355BA9017}" srcId="{A05CC570-BEF3-45D1-B056-24FB8DE3C127}" destId="{800FF29C-13A4-4465-BDDD-AD73B7DEEBC6}" srcOrd="0" destOrd="0" parTransId="{3C2064A9-3F32-4429-BE87-7BEC46B7F649}" sibTransId="{89A6AD1D-FFBC-4084-88FE-9E597C586E34}"/>
    <dgm:cxn modelId="{91D7880B-8B55-4460-B405-07304827FFB9}" srcId="{4E02F232-7A68-4974-95BC-637CA4102892}" destId="{A05CC570-BEF3-45D1-B056-24FB8DE3C127}" srcOrd="0" destOrd="0" parTransId="{679D4897-C42C-4E51-AACF-F71C773A99EF}" sibTransId="{338FAF46-1E9D-493E-A442-7F6080BDFD23}"/>
    <dgm:cxn modelId="{75D5A8FF-6902-4000-9311-C1DACD0005A1}" type="presParOf" srcId="{BF9CBE7E-F996-4A4C-AC46-CB474056CB53}" destId="{D76BCBCF-D31F-4A3B-B8C6-34B1D3C6F6FD}" srcOrd="0" destOrd="0" presId="urn:microsoft.com/office/officeart/2008/layout/LinedList"/>
    <dgm:cxn modelId="{04076874-2B7A-4BD5-AF2C-272DCEC2192D}" type="presParOf" srcId="{BF9CBE7E-F996-4A4C-AC46-CB474056CB53}" destId="{48950C49-8D59-46A2-9DC8-245DF84CE634}" srcOrd="1" destOrd="0" presId="urn:microsoft.com/office/officeart/2008/layout/LinedList"/>
    <dgm:cxn modelId="{AC02AD75-778D-41DE-91FB-AD87D15EA2DE}" type="presParOf" srcId="{48950C49-8D59-46A2-9DC8-245DF84CE634}" destId="{93F92D43-623D-4BFA-824F-AFB2D94D0F25}" srcOrd="0" destOrd="0" presId="urn:microsoft.com/office/officeart/2008/layout/LinedList"/>
    <dgm:cxn modelId="{2C711AF3-0501-460A-8944-0399CF87B34F}" type="presParOf" srcId="{48950C49-8D59-46A2-9DC8-245DF84CE634}" destId="{491DA6A4-4162-40DA-AC8B-422B2E21E7EC}" srcOrd="1" destOrd="0" presId="urn:microsoft.com/office/officeart/2008/layout/LinedList"/>
    <dgm:cxn modelId="{6177DBC8-E55C-4D20-BF8A-8A700EC31DEC}" type="presParOf" srcId="{491DA6A4-4162-40DA-AC8B-422B2E21E7EC}" destId="{59248868-F2DB-4F7A-B6C0-075B117D90D4}" srcOrd="0" destOrd="0" presId="urn:microsoft.com/office/officeart/2008/layout/LinedList"/>
    <dgm:cxn modelId="{ABA53D92-B5EA-417C-B523-D5B9F832BC42}" type="presParOf" srcId="{491DA6A4-4162-40DA-AC8B-422B2E21E7EC}" destId="{D23C38A3-3CEE-4FC1-8D19-1312A2C558B9}" srcOrd="1" destOrd="0" presId="urn:microsoft.com/office/officeart/2008/layout/LinedList"/>
    <dgm:cxn modelId="{FC9463A8-50DA-48B3-BC5D-9F8C5F9B6ED7}" type="presParOf" srcId="{D23C38A3-3CEE-4FC1-8D19-1312A2C558B9}" destId="{A32C833E-A797-4954-9F05-33199B6311A8}" srcOrd="0" destOrd="0" presId="urn:microsoft.com/office/officeart/2008/layout/LinedList"/>
    <dgm:cxn modelId="{E3422CCA-48C5-40E0-BC52-E2F256200E65}" type="presParOf" srcId="{D23C38A3-3CEE-4FC1-8D19-1312A2C558B9}" destId="{32869B62-07CD-44E9-AF08-CF1A632A400F}" srcOrd="1" destOrd="0" presId="urn:microsoft.com/office/officeart/2008/layout/LinedList"/>
    <dgm:cxn modelId="{9D88CC8B-112B-4CF8-8591-57220511E225}" type="presParOf" srcId="{D23C38A3-3CEE-4FC1-8D19-1312A2C558B9}" destId="{670FA987-48C2-45AA-B7E9-ABA3CC9CEF69}" srcOrd="2" destOrd="0" presId="urn:microsoft.com/office/officeart/2008/layout/LinedList"/>
    <dgm:cxn modelId="{C768E06F-DD0B-4A02-B5B8-42FEE7880BA2}" type="presParOf" srcId="{491DA6A4-4162-40DA-AC8B-422B2E21E7EC}" destId="{742F92CC-651A-4D3E-B1F4-B82082C3A761}" srcOrd="2" destOrd="0" presId="urn:microsoft.com/office/officeart/2008/layout/LinedList"/>
    <dgm:cxn modelId="{CA5741EC-6284-4F59-8765-20DD7CE10035}" type="presParOf" srcId="{491DA6A4-4162-40DA-AC8B-422B2E21E7EC}" destId="{49AD870E-B275-4CA6-B097-9A2851467149}" srcOrd="3" destOrd="0" presId="urn:microsoft.com/office/officeart/2008/layout/LinedList"/>
    <dgm:cxn modelId="{A75054C4-5FB9-40AC-BB47-015943D00D46}" type="presParOf" srcId="{491DA6A4-4162-40DA-AC8B-422B2E21E7EC}" destId="{8962A163-1F76-4C85-90F5-25301127248C}" srcOrd="4" destOrd="0" presId="urn:microsoft.com/office/officeart/2008/layout/LinedList"/>
    <dgm:cxn modelId="{E5FFA763-C226-49D6-8F4F-667AE1065093}" type="presParOf" srcId="{8962A163-1F76-4C85-90F5-25301127248C}" destId="{7F366FDE-B788-42B1-B05E-C967A813D41D}" srcOrd="0" destOrd="0" presId="urn:microsoft.com/office/officeart/2008/layout/LinedList"/>
    <dgm:cxn modelId="{5585E3CA-6479-424F-A9A8-B6477D48FF8F}" type="presParOf" srcId="{8962A163-1F76-4C85-90F5-25301127248C}" destId="{B2EF6A43-9C7A-40AD-A1DB-6C660D51DED1}" srcOrd="1" destOrd="0" presId="urn:microsoft.com/office/officeart/2008/layout/LinedList"/>
    <dgm:cxn modelId="{14487B2B-F277-4CF3-A92A-F16D5726F5DC}" type="presParOf" srcId="{8962A163-1F76-4C85-90F5-25301127248C}" destId="{90B2E61C-CD35-4DE2-8161-A4A20B59FE53}" srcOrd="2" destOrd="0" presId="urn:microsoft.com/office/officeart/2008/layout/LinedList"/>
    <dgm:cxn modelId="{9CCBB0A6-1B52-4799-931A-BA2D6CFFE587}" type="presParOf" srcId="{491DA6A4-4162-40DA-AC8B-422B2E21E7EC}" destId="{D2714248-7D3E-482D-A681-F1ACA49783ED}" srcOrd="5" destOrd="0" presId="urn:microsoft.com/office/officeart/2008/layout/LinedList"/>
    <dgm:cxn modelId="{7501BD78-B867-4303-B9F6-0047D6494132}" type="presParOf" srcId="{491DA6A4-4162-40DA-AC8B-422B2E21E7EC}" destId="{43BCDCE6-B9E3-4287-B54A-AC1519E310E3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417D5F3-C95C-42B7-9BC2-25712499D9EA}" type="doc">
      <dgm:prSet loTypeId="urn:microsoft.com/office/officeart/2005/8/layout/architecture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1D8C05-3CA0-43F6-9DF7-1868ACE70543}">
      <dgm:prSet custT="1"/>
      <dgm:spPr/>
      <dgm:t>
        <a:bodyPr/>
        <a:lstStyle/>
        <a:p>
          <a:r>
            <a:rPr lang="ar-EG" sz="2400" b="1" dirty="0">
              <a:latin typeface="Dubai" panose="020B0503030403030204" pitchFamily="34" charset="-78"/>
              <a:cs typeface="Dubai" panose="020B0503030403030204" pitchFamily="34" charset="-78"/>
            </a:rPr>
            <a:t>الفصل الثالث: إستخدام وسائل التواصل الإجتماعي فى ممارسات العلاقات العامة</a:t>
          </a:r>
          <a:endParaRPr lang="en-US" sz="2400" dirty="0">
            <a:latin typeface="Dubai" panose="020B0503030403030204" pitchFamily="34" charset="-78"/>
            <a:cs typeface="Dubai" panose="020B0503030403030204" pitchFamily="34" charset="-78"/>
          </a:endParaRPr>
        </a:p>
      </dgm:t>
    </dgm:pt>
    <dgm:pt modelId="{1DCB2566-851E-4F22-9922-58BC047E9826}" type="parTrans" cxnId="{3D64003D-4ADE-4256-8564-DB0F10BD7DF4}">
      <dgm:prSet/>
      <dgm:spPr/>
      <dgm:t>
        <a:bodyPr/>
        <a:lstStyle/>
        <a:p>
          <a:endParaRPr lang="en-US"/>
        </a:p>
      </dgm:t>
    </dgm:pt>
    <dgm:pt modelId="{5128F476-E0D3-4261-ACBC-DF7756C30306}" type="sibTrans" cxnId="{3D64003D-4ADE-4256-8564-DB0F10BD7DF4}">
      <dgm:prSet/>
      <dgm:spPr/>
      <dgm:t>
        <a:bodyPr/>
        <a:lstStyle/>
        <a:p>
          <a:endParaRPr lang="en-US"/>
        </a:p>
      </dgm:t>
    </dgm:pt>
    <dgm:pt modelId="{12A41F93-30EC-4438-AC23-4A99830F6067}">
      <dgm:prSet custT="1"/>
      <dgm:spPr/>
      <dgm:t>
        <a:bodyPr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prstClr val="white"/>
              </a:solidFill>
              <a:latin typeface="Dubai" panose="020B0503030403030204" pitchFamily="34" charset="-78"/>
              <a:ea typeface="+mn-ea"/>
              <a:cs typeface="Dubai" panose="020B0503030403030204" pitchFamily="34" charset="-78"/>
            </a:rPr>
            <a:t>أولاً: مفهوم العلاقات العامة التفاعلية</a:t>
          </a:r>
          <a:endParaRPr lang="en-US" sz="2400" b="1" kern="1200" dirty="0">
            <a:solidFill>
              <a:prstClr val="white"/>
            </a:solidFill>
            <a:latin typeface="Dubai" panose="020B0503030403030204" pitchFamily="34" charset="-78"/>
            <a:ea typeface="+mn-ea"/>
            <a:cs typeface="Dubai" panose="020B0503030403030204" pitchFamily="34" charset="-78"/>
          </a:endParaRPr>
        </a:p>
      </dgm:t>
    </dgm:pt>
    <dgm:pt modelId="{CB79C6DB-4484-4864-9A3A-8564E247CA1A}" type="parTrans" cxnId="{CE7CCD6E-BCB4-48E1-849B-887B838FAD8A}">
      <dgm:prSet/>
      <dgm:spPr/>
      <dgm:t>
        <a:bodyPr/>
        <a:lstStyle/>
        <a:p>
          <a:endParaRPr lang="en-US"/>
        </a:p>
      </dgm:t>
    </dgm:pt>
    <dgm:pt modelId="{2B993653-EAD7-4DDA-84BC-7B66932212E4}" type="sibTrans" cxnId="{CE7CCD6E-BCB4-48E1-849B-887B838FAD8A}">
      <dgm:prSet/>
      <dgm:spPr/>
      <dgm:t>
        <a:bodyPr/>
        <a:lstStyle/>
        <a:p>
          <a:endParaRPr lang="en-US"/>
        </a:p>
      </dgm:t>
    </dgm:pt>
    <dgm:pt modelId="{ED763BED-821F-4C98-8AE0-ED1E69631A0B}">
      <dgm:prSet custT="1"/>
      <dgm:spPr/>
      <dgm:t>
        <a:bodyPr/>
        <a:lstStyle/>
        <a:p>
          <a:r>
            <a:rPr lang="en-US" sz="1600" kern="1200" dirty="0"/>
            <a:t>‎</a:t>
          </a:r>
          <a:r>
            <a:rPr lang="ar-EG" sz="2400" b="1" kern="1200" dirty="0">
              <a:solidFill>
                <a:prstClr val="white"/>
              </a:solidFill>
              <a:latin typeface="Dubai" panose="020B0503030403030204" pitchFamily="34" charset="-78"/>
              <a:ea typeface="+mn-ea"/>
              <a:cs typeface="Dubai" panose="020B0503030403030204" pitchFamily="34" charset="-78"/>
            </a:rPr>
            <a:t>ثانيًا: فوائد استخدام وسائل التواصل الاجتماعي في ممارسة أنشطة العلاقات العامة</a:t>
          </a:r>
          <a:endParaRPr lang="en-US" sz="2400" b="1" kern="1200" dirty="0">
            <a:solidFill>
              <a:prstClr val="white"/>
            </a:solidFill>
            <a:latin typeface="Dubai" panose="020B0503030403030204" pitchFamily="34" charset="-78"/>
            <a:ea typeface="+mn-ea"/>
            <a:cs typeface="Dubai" panose="020B0503030403030204" pitchFamily="34" charset="-78"/>
          </a:endParaRPr>
        </a:p>
      </dgm:t>
    </dgm:pt>
    <dgm:pt modelId="{86DB04A6-9B67-45BD-93D1-F06FBDB5BB8B}" type="parTrans" cxnId="{31C23654-51C6-4120-8B2E-7D2023383D80}">
      <dgm:prSet/>
      <dgm:spPr/>
      <dgm:t>
        <a:bodyPr/>
        <a:lstStyle/>
        <a:p>
          <a:endParaRPr lang="en-US"/>
        </a:p>
      </dgm:t>
    </dgm:pt>
    <dgm:pt modelId="{83089762-D9C2-4227-8BAA-27B25EBBD12A}" type="sibTrans" cxnId="{31C23654-51C6-4120-8B2E-7D2023383D80}">
      <dgm:prSet/>
      <dgm:spPr/>
      <dgm:t>
        <a:bodyPr/>
        <a:lstStyle/>
        <a:p>
          <a:endParaRPr lang="en-US"/>
        </a:p>
      </dgm:t>
    </dgm:pt>
    <dgm:pt modelId="{79F90018-61A3-434C-B644-CDF9A023CB08}">
      <dgm:prSet custT="1"/>
      <dgm:spPr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prstClr val="white"/>
              </a:solidFill>
              <a:latin typeface="Dubai" panose="020B0503030403030204" pitchFamily="34" charset="-78"/>
              <a:ea typeface="+mn-ea"/>
              <a:cs typeface="Dubai" panose="020B0503030403030204" pitchFamily="34" charset="-78"/>
            </a:rPr>
            <a:t>ثالثًا: استخدام وسائل التواصل الاجتماعي في ممارسة العلاقات العامة</a:t>
          </a:r>
          <a:endParaRPr lang="en-US" sz="2400" b="1" kern="1200" dirty="0">
            <a:solidFill>
              <a:prstClr val="white"/>
            </a:solidFill>
            <a:latin typeface="Dubai" panose="020B0503030403030204" pitchFamily="34" charset="-78"/>
            <a:ea typeface="+mn-ea"/>
            <a:cs typeface="Dubai" panose="020B0503030403030204" pitchFamily="34" charset="-78"/>
          </a:endParaRPr>
        </a:p>
      </dgm:t>
    </dgm:pt>
    <dgm:pt modelId="{693751C7-4C6E-47F8-8ED0-EBFA9C2046DE}" type="parTrans" cxnId="{520DE869-FA29-4AA7-9F73-8E2BE494620E}">
      <dgm:prSet/>
      <dgm:spPr/>
      <dgm:t>
        <a:bodyPr/>
        <a:lstStyle/>
        <a:p>
          <a:endParaRPr lang="en-US"/>
        </a:p>
      </dgm:t>
    </dgm:pt>
    <dgm:pt modelId="{E30A8BC9-FDCC-4908-962B-297DF481AC0A}" type="sibTrans" cxnId="{520DE869-FA29-4AA7-9F73-8E2BE494620E}">
      <dgm:prSet/>
      <dgm:spPr/>
      <dgm:t>
        <a:bodyPr/>
        <a:lstStyle/>
        <a:p>
          <a:endParaRPr lang="en-US"/>
        </a:p>
      </dgm:t>
    </dgm:pt>
    <dgm:pt modelId="{DBA44B8D-79EB-4904-8D1F-8A8A49C5FCDD}">
      <dgm:prSet custT="1"/>
      <dgm:spPr/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prstClr val="white"/>
              </a:solidFill>
              <a:latin typeface="Dubai" panose="020B0503030403030204" pitchFamily="34" charset="-78"/>
              <a:ea typeface="+mn-ea"/>
              <a:cs typeface="Dubai" panose="020B0503030403030204" pitchFamily="34" charset="-78"/>
            </a:rPr>
            <a:t>رابعًا: الفرص والمزايا التي أتاحتها شبكات التواصل الاجتماعي لممارسي العلاقات العامة</a:t>
          </a:r>
          <a:endParaRPr lang="en-US" sz="2400" b="1" kern="1200" dirty="0">
            <a:solidFill>
              <a:prstClr val="white"/>
            </a:solidFill>
            <a:latin typeface="Dubai" panose="020B0503030403030204" pitchFamily="34" charset="-78"/>
            <a:ea typeface="+mn-ea"/>
            <a:cs typeface="Dubai" panose="020B0503030403030204" pitchFamily="34" charset="-78"/>
          </a:endParaRPr>
        </a:p>
      </dgm:t>
    </dgm:pt>
    <dgm:pt modelId="{F3721DEC-9E51-4B06-BA77-EE76C6DECAFB}" type="parTrans" cxnId="{D42A3721-FA31-4C08-B625-F6E42739FECB}">
      <dgm:prSet/>
      <dgm:spPr/>
      <dgm:t>
        <a:bodyPr/>
        <a:lstStyle/>
        <a:p>
          <a:endParaRPr lang="en-US"/>
        </a:p>
      </dgm:t>
    </dgm:pt>
    <dgm:pt modelId="{5DE4818B-7BB6-47C8-87B2-4A0749478EBC}" type="sibTrans" cxnId="{D42A3721-FA31-4C08-B625-F6E42739FECB}">
      <dgm:prSet/>
      <dgm:spPr/>
      <dgm:t>
        <a:bodyPr/>
        <a:lstStyle/>
        <a:p>
          <a:endParaRPr lang="en-US"/>
        </a:p>
      </dgm:t>
    </dgm:pt>
    <dgm:pt modelId="{28BC1B74-74FF-4CA4-8DE5-4C6672941E01}">
      <dgm:prSet custT="1"/>
      <dgm:spPr/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prstClr val="white"/>
              </a:solidFill>
              <a:latin typeface="Dubai" panose="020B0503030403030204" pitchFamily="34" charset="-78"/>
              <a:ea typeface="+mn-ea"/>
              <a:cs typeface="Dubai" panose="020B0503030403030204" pitchFamily="34" charset="-78"/>
            </a:rPr>
            <a:t>خامسا: التحديات التي يفرضها الاعلام الاجتماعي على ممارسي العلاقات العامة</a:t>
          </a:r>
          <a:endParaRPr lang="en-US" sz="2400" b="1" kern="1200" dirty="0">
            <a:solidFill>
              <a:prstClr val="white"/>
            </a:solidFill>
            <a:latin typeface="Dubai" panose="020B0503030403030204" pitchFamily="34" charset="-78"/>
            <a:ea typeface="+mn-ea"/>
            <a:cs typeface="Dubai" panose="020B0503030403030204" pitchFamily="34" charset="-78"/>
          </a:endParaRPr>
        </a:p>
      </dgm:t>
    </dgm:pt>
    <dgm:pt modelId="{AA5AF99B-F889-4A6E-9A52-2B71AF134F6B}" type="parTrans" cxnId="{7EB22760-D85C-47B0-9D9C-77DC088FDC02}">
      <dgm:prSet/>
      <dgm:spPr/>
      <dgm:t>
        <a:bodyPr/>
        <a:lstStyle/>
        <a:p>
          <a:endParaRPr lang="en-US"/>
        </a:p>
      </dgm:t>
    </dgm:pt>
    <dgm:pt modelId="{C032CE8C-5F4E-494F-9E64-1E8C057BE2CD}" type="sibTrans" cxnId="{7EB22760-D85C-47B0-9D9C-77DC088FDC02}">
      <dgm:prSet/>
      <dgm:spPr/>
      <dgm:t>
        <a:bodyPr/>
        <a:lstStyle/>
        <a:p>
          <a:endParaRPr lang="en-US"/>
        </a:p>
      </dgm:t>
    </dgm:pt>
    <dgm:pt modelId="{3A4D4701-5980-4559-8A8E-1CAB1ADA28AD}" type="pres">
      <dgm:prSet presAssocID="{3417D5F3-C95C-42B7-9BC2-25712499D9E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E9F4AC-E11B-495E-A1A1-71B0982170F9}" type="pres">
      <dgm:prSet presAssocID="{6B1D8C05-3CA0-43F6-9DF7-1868ACE70543}" presName="vertOne" presStyleCnt="0"/>
      <dgm:spPr/>
    </dgm:pt>
    <dgm:pt modelId="{94F6C6F7-871A-429E-B399-D22A82C4555A}" type="pres">
      <dgm:prSet presAssocID="{6B1D8C05-3CA0-43F6-9DF7-1868ACE70543}" presName="txOne" presStyleLbl="node0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59D9BFB-E5C9-4755-996F-7C213A15D3F2}" type="pres">
      <dgm:prSet presAssocID="{6B1D8C05-3CA0-43F6-9DF7-1868ACE70543}" presName="horzOne" presStyleCnt="0"/>
      <dgm:spPr/>
    </dgm:pt>
    <dgm:pt modelId="{B3054492-FC1B-4631-B1FF-3AEA556B7CF5}" type="pres">
      <dgm:prSet presAssocID="{5128F476-E0D3-4261-ACBC-DF7756C30306}" presName="sibSpaceOne" presStyleCnt="0"/>
      <dgm:spPr/>
    </dgm:pt>
    <dgm:pt modelId="{2B09E3E2-868F-47EC-934F-477F63FDD1EB}" type="pres">
      <dgm:prSet presAssocID="{12A41F93-30EC-4438-AC23-4A99830F6067}" presName="vertOne" presStyleCnt="0"/>
      <dgm:spPr/>
    </dgm:pt>
    <dgm:pt modelId="{A7C83D9F-B4B8-458D-90E4-20896A854F55}" type="pres">
      <dgm:prSet presAssocID="{12A41F93-30EC-4438-AC23-4A99830F6067}" presName="txOne" presStyleLbl="node0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5C51CF-0853-43A7-80C8-621FE35D044E}" type="pres">
      <dgm:prSet presAssocID="{12A41F93-30EC-4438-AC23-4A99830F6067}" presName="horzOne" presStyleCnt="0"/>
      <dgm:spPr/>
    </dgm:pt>
    <dgm:pt modelId="{64DBEAB7-CE1D-491D-B6EE-585F0059F3B7}" type="pres">
      <dgm:prSet presAssocID="{2B993653-EAD7-4DDA-84BC-7B66932212E4}" presName="sibSpaceOne" presStyleCnt="0"/>
      <dgm:spPr/>
    </dgm:pt>
    <dgm:pt modelId="{2ACF2574-9EB3-4FAD-9A01-7F26DE90A7A7}" type="pres">
      <dgm:prSet presAssocID="{ED763BED-821F-4C98-8AE0-ED1E69631A0B}" presName="vertOne" presStyleCnt="0"/>
      <dgm:spPr/>
    </dgm:pt>
    <dgm:pt modelId="{5665308A-7337-440A-9B9F-FF2C6B023F3C}" type="pres">
      <dgm:prSet presAssocID="{ED763BED-821F-4C98-8AE0-ED1E69631A0B}" presName="txOne" presStyleLbl="node0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785361-9246-4736-A3CE-A12644E4B9EC}" type="pres">
      <dgm:prSet presAssocID="{ED763BED-821F-4C98-8AE0-ED1E69631A0B}" presName="horzOne" presStyleCnt="0"/>
      <dgm:spPr/>
    </dgm:pt>
    <dgm:pt modelId="{C49BB42A-752E-4208-A02A-4C53442F074E}" type="pres">
      <dgm:prSet presAssocID="{83089762-D9C2-4227-8BAA-27B25EBBD12A}" presName="sibSpaceOne" presStyleCnt="0"/>
      <dgm:spPr/>
    </dgm:pt>
    <dgm:pt modelId="{A348155F-003E-4086-8355-577580C1D1FA}" type="pres">
      <dgm:prSet presAssocID="{79F90018-61A3-434C-B644-CDF9A023CB08}" presName="vertOne" presStyleCnt="0"/>
      <dgm:spPr/>
    </dgm:pt>
    <dgm:pt modelId="{96C03EBC-D3C8-4E32-9569-F1E9A6E00D42}" type="pres">
      <dgm:prSet presAssocID="{79F90018-61A3-434C-B644-CDF9A023CB08}" presName="txOne" presStyleLbl="node0" presStyleIdx="3" presStyleCnt="6">
        <dgm:presLayoutVars>
          <dgm:chPref val="3"/>
        </dgm:presLayoutVars>
      </dgm:prSet>
      <dgm:spPr>
        <a:xfrm>
          <a:off x="5966114" y="0"/>
          <a:ext cx="1700353" cy="5823284"/>
        </a:xfrm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A6CD6D18-B2E8-4851-8256-1DF286260ADE}" type="pres">
      <dgm:prSet presAssocID="{79F90018-61A3-434C-B644-CDF9A023CB08}" presName="horzOne" presStyleCnt="0"/>
      <dgm:spPr/>
    </dgm:pt>
    <dgm:pt modelId="{8F969085-0635-43FC-AACE-3BD276614D37}" type="pres">
      <dgm:prSet presAssocID="{E30A8BC9-FDCC-4908-962B-297DF481AC0A}" presName="sibSpaceOne" presStyleCnt="0"/>
      <dgm:spPr/>
    </dgm:pt>
    <dgm:pt modelId="{51394B14-5B8A-4A38-97C1-3E60141CFC5E}" type="pres">
      <dgm:prSet presAssocID="{DBA44B8D-79EB-4904-8D1F-8A8A49C5FCDD}" presName="vertOne" presStyleCnt="0"/>
      <dgm:spPr/>
    </dgm:pt>
    <dgm:pt modelId="{2A891A6F-F0F8-4672-AF6F-85733DABCFD2}" type="pres">
      <dgm:prSet presAssocID="{DBA44B8D-79EB-4904-8D1F-8A8A49C5FCDD}" presName="txOne" presStyleLbl="node0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5B3C597-A8AE-470C-A4C4-39FBF9632015}" type="pres">
      <dgm:prSet presAssocID="{DBA44B8D-79EB-4904-8D1F-8A8A49C5FCDD}" presName="horzOne" presStyleCnt="0"/>
      <dgm:spPr/>
    </dgm:pt>
    <dgm:pt modelId="{CE8E734E-9CCE-4A9D-8CDA-9E96BCE3CD7C}" type="pres">
      <dgm:prSet presAssocID="{5DE4818B-7BB6-47C8-87B2-4A0749478EBC}" presName="sibSpaceOne" presStyleCnt="0"/>
      <dgm:spPr/>
    </dgm:pt>
    <dgm:pt modelId="{B2147139-1E6F-4B85-B013-2E05F9102341}" type="pres">
      <dgm:prSet presAssocID="{28BC1B74-74FF-4CA4-8DE5-4C6672941E01}" presName="vertOne" presStyleCnt="0"/>
      <dgm:spPr/>
    </dgm:pt>
    <dgm:pt modelId="{41B84B01-BC03-46DA-BED6-5CC50E028971}" type="pres">
      <dgm:prSet presAssocID="{28BC1B74-74FF-4CA4-8DE5-4C6672941E01}" presName="txOne" presStyleLbl="node0" presStyleIdx="5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D6DB71-D8B6-4935-BB75-E9A7E6CF1F3B}" type="pres">
      <dgm:prSet presAssocID="{28BC1B74-74FF-4CA4-8DE5-4C6672941E01}" presName="horzOne" presStyleCnt="0"/>
      <dgm:spPr/>
    </dgm:pt>
  </dgm:ptLst>
  <dgm:cxnLst>
    <dgm:cxn modelId="{DA881DC0-DD33-45DA-9FAA-2021F663428A}" type="presOf" srcId="{12A41F93-30EC-4438-AC23-4A99830F6067}" destId="{A7C83D9F-B4B8-458D-90E4-20896A854F55}" srcOrd="0" destOrd="0" presId="urn:microsoft.com/office/officeart/2005/8/layout/architecture"/>
    <dgm:cxn modelId="{34013B2E-DBD2-4E82-B30B-2BCC0B974B74}" type="presOf" srcId="{79F90018-61A3-434C-B644-CDF9A023CB08}" destId="{96C03EBC-D3C8-4E32-9569-F1E9A6E00D42}" srcOrd="0" destOrd="0" presId="urn:microsoft.com/office/officeart/2005/8/layout/architecture"/>
    <dgm:cxn modelId="{7EB22760-D85C-47B0-9D9C-77DC088FDC02}" srcId="{3417D5F3-C95C-42B7-9BC2-25712499D9EA}" destId="{28BC1B74-74FF-4CA4-8DE5-4C6672941E01}" srcOrd="5" destOrd="0" parTransId="{AA5AF99B-F889-4A6E-9A52-2B71AF134F6B}" sibTransId="{C032CE8C-5F4E-494F-9E64-1E8C057BE2CD}"/>
    <dgm:cxn modelId="{B6412BBD-A289-46D7-8399-617ECBD55DA3}" type="presOf" srcId="{ED763BED-821F-4C98-8AE0-ED1E69631A0B}" destId="{5665308A-7337-440A-9B9F-FF2C6B023F3C}" srcOrd="0" destOrd="0" presId="urn:microsoft.com/office/officeart/2005/8/layout/architecture"/>
    <dgm:cxn modelId="{CE7CCD6E-BCB4-48E1-849B-887B838FAD8A}" srcId="{3417D5F3-C95C-42B7-9BC2-25712499D9EA}" destId="{12A41F93-30EC-4438-AC23-4A99830F6067}" srcOrd="1" destOrd="0" parTransId="{CB79C6DB-4484-4864-9A3A-8564E247CA1A}" sibTransId="{2B993653-EAD7-4DDA-84BC-7B66932212E4}"/>
    <dgm:cxn modelId="{D42A3721-FA31-4C08-B625-F6E42739FECB}" srcId="{3417D5F3-C95C-42B7-9BC2-25712499D9EA}" destId="{DBA44B8D-79EB-4904-8D1F-8A8A49C5FCDD}" srcOrd="4" destOrd="0" parTransId="{F3721DEC-9E51-4B06-BA77-EE76C6DECAFB}" sibTransId="{5DE4818B-7BB6-47C8-87B2-4A0749478EBC}"/>
    <dgm:cxn modelId="{520DE869-FA29-4AA7-9F73-8E2BE494620E}" srcId="{3417D5F3-C95C-42B7-9BC2-25712499D9EA}" destId="{79F90018-61A3-434C-B644-CDF9A023CB08}" srcOrd="3" destOrd="0" parTransId="{693751C7-4C6E-47F8-8ED0-EBFA9C2046DE}" sibTransId="{E30A8BC9-FDCC-4908-962B-297DF481AC0A}"/>
    <dgm:cxn modelId="{CEA634E4-8AE4-4306-9BCF-1DBC66D94C35}" type="presOf" srcId="{6B1D8C05-3CA0-43F6-9DF7-1868ACE70543}" destId="{94F6C6F7-871A-429E-B399-D22A82C4555A}" srcOrd="0" destOrd="0" presId="urn:microsoft.com/office/officeart/2005/8/layout/architecture"/>
    <dgm:cxn modelId="{724F706C-D349-4207-8034-A2C6E2824A42}" type="presOf" srcId="{28BC1B74-74FF-4CA4-8DE5-4C6672941E01}" destId="{41B84B01-BC03-46DA-BED6-5CC50E028971}" srcOrd="0" destOrd="0" presId="urn:microsoft.com/office/officeart/2005/8/layout/architecture"/>
    <dgm:cxn modelId="{BF7FD0DF-6513-4437-9AAE-EE9E755A89F7}" type="presOf" srcId="{3417D5F3-C95C-42B7-9BC2-25712499D9EA}" destId="{3A4D4701-5980-4559-8A8E-1CAB1ADA28AD}" srcOrd="0" destOrd="0" presId="urn:microsoft.com/office/officeart/2005/8/layout/architecture"/>
    <dgm:cxn modelId="{31C23654-51C6-4120-8B2E-7D2023383D80}" srcId="{3417D5F3-C95C-42B7-9BC2-25712499D9EA}" destId="{ED763BED-821F-4C98-8AE0-ED1E69631A0B}" srcOrd="2" destOrd="0" parTransId="{86DB04A6-9B67-45BD-93D1-F06FBDB5BB8B}" sibTransId="{83089762-D9C2-4227-8BAA-27B25EBBD12A}"/>
    <dgm:cxn modelId="{3D64003D-4ADE-4256-8564-DB0F10BD7DF4}" srcId="{3417D5F3-C95C-42B7-9BC2-25712499D9EA}" destId="{6B1D8C05-3CA0-43F6-9DF7-1868ACE70543}" srcOrd="0" destOrd="0" parTransId="{1DCB2566-851E-4F22-9922-58BC047E9826}" sibTransId="{5128F476-E0D3-4261-ACBC-DF7756C30306}"/>
    <dgm:cxn modelId="{5BE4F383-A9AA-4938-88B2-33A5168D83E6}" type="presOf" srcId="{DBA44B8D-79EB-4904-8D1F-8A8A49C5FCDD}" destId="{2A891A6F-F0F8-4672-AF6F-85733DABCFD2}" srcOrd="0" destOrd="0" presId="urn:microsoft.com/office/officeart/2005/8/layout/architecture"/>
    <dgm:cxn modelId="{BBD3FCA0-B3A7-408C-A9FB-0E4968884048}" type="presParOf" srcId="{3A4D4701-5980-4559-8A8E-1CAB1ADA28AD}" destId="{C7E9F4AC-E11B-495E-A1A1-71B0982170F9}" srcOrd="0" destOrd="0" presId="urn:microsoft.com/office/officeart/2005/8/layout/architecture"/>
    <dgm:cxn modelId="{15036EA2-17AD-4AAA-9D7C-AFAF5A3AD47E}" type="presParOf" srcId="{C7E9F4AC-E11B-495E-A1A1-71B0982170F9}" destId="{94F6C6F7-871A-429E-B399-D22A82C4555A}" srcOrd="0" destOrd="0" presId="urn:microsoft.com/office/officeart/2005/8/layout/architecture"/>
    <dgm:cxn modelId="{0A101712-E97A-46A2-97D6-AA7DD63B9F0E}" type="presParOf" srcId="{C7E9F4AC-E11B-495E-A1A1-71B0982170F9}" destId="{E59D9BFB-E5C9-4755-996F-7C213A15D3F2}" srcOrd="1" destOrd="0" presId="urn:microsoft.com/office/officeart/2005/8/layout/architecture"/>
    <dgm:cxn modelId="{BB119D2A-1AD5-4197-99FC-814EB756D7D8}" type="presParOf" srcId="{3A4D4701-5980-4559-8A8E-1CAB1ADA28AD}" destId="{B3054492-FC1B-4631-B1FF-3AEA556B7CF5}" srcOrd="1" destOrd="0" presId="urn:microsoft.com/office/officeart/2005/8/layout/architecture"/>
    <dgm:cxn modelId="{4C1D4167-5571-4197-BD8E-2BC1F2712850}" type="presParOf" srcId="{3A4D4701-5980-4559-8A8E-1CAB1ADA28AD}" destId="{2B09E3E2-868F-47EC-934F-477F63FDD1EB}" srcOrd="2" destOrd="0" presId="urn:microsoft.com/office/officeart/2005/8/layout/architecture"/>
    <dgm:cxn modelId="{67D332E2-5809-43CD-870B-11B79E1525B9}" type="presParOf" srcId="{2B09E3E2-868F-47EC-934F-477F63FDD1EB}" destId="{A7C83D9F-B4B8-458D-90E4-20896A854F55}" srcOrd="0" destOrd="0" presId="urn:microsoft.com/office/officeart/2005/8/layout/architecture"/>
    <dgm:cxn modelId="{295CC47D-E2D9-4FBC-AFD4-B6D04C5BF1AC}" type="presParOf" srcId="{2B09E3E2-868F-47EC-934F-477F63FDD1EB}" destId="{6F5C51CF-0853-43A7-80C8-621FE35D044E}" srcOrd="1" destOrd="0" presId="urn:microsoft.com/office/officeart/2005/8/layout/architecture"/>
    <dgm:cxn modelId="{E7B531BB-38D5-4475-99FB-8F7BAC1E8D10}" type="presParOf" srcId="{3A4D4701-5980-4559-8A8E-1CAB1ADA28AD}" destId="{64DBEAB7-CE1D-491D-B6EE-585F0059F3B7}" srcOrd="3" destOrd="0" presId="urn:microsoft.com/office/officeart/2005/8/layout/architecture"/>
    <dgm:cxn modelId="{85836EBE-20D8-4CAD-B7B5-8FF37040173E}" type="presParOf" srcId="{3A4D4701-5980-4559-8A8E-1CAB1ADA28AD}" destId="{2ACF2574-9EB3-4FAD-9A01-7F26DE90A7A7}" srcOrd="4" destOrd="0" presId="urn:microsoft.com/office/officeart/2005/8/layout/architecture"/>
    <dgm:cxn modelId="{FD6A261F-4249-4782-93CE-BE18A999065E}" type="presParOf" srcId="{2ACF2574-9EB3-4FAD-9A01-7F26DE90A7A7}" destId="{5665308A-7337-440A-9B9F-FF2C6B023F3C}" srcOrd="0" destOrd="0" presId="urn:microsoft.com/office/officeart/2005/8/layout/architecture"/>
    <dgm:cxn modelId="{980111C7-2C60-47CA-8209-D871B54EE2F8}" type="presParOf" srcId="{2ACF2574-9EB3-4FAD-9A01-7F26DE90A7A7}" destId="{83785361-9246-4736-A3CE-A12644E4B9EC}" srcOrd="1" destOrd="0" presId="urn:microsoft.com/office/officeart/2005/8/layout/architecture"/>
    <dgm:cxn modelId="{D9475DDE-48D1-4755-8066-5C3D0B970B09}" type="presParOf" srcId="{3A4D4701-5980-4559-8A8E-1CAB1ADA28AD}" destId="{C49BB42A-752E-4208-A02A-4C53442F074E}" srcOrd="5" destOrd="0" presId="urn:microsoft.com/office/officeart/2005/8/layout/architecture"/>
    <dgm:cxn modelId="{24599B3E-915E-4BA4-B986-9E778F1F3FF7}" type="presParOf" srcId="{3A4D4701-5980-4559-8A8E-1CAB1ADA28AD}" destId="{A348155F-003E-4086-8355-577580C1D1FA}" srcOrd="6" destOrd="0" presId="urn:microsoft.com/office/officeart/2005/8/layout/architecture"/>
    <dgm:cxn modelId="{DDB1DAE2-8F9A-43BD-9C1B-A9138E8BDFA6}" type="presParOf" srcId="{A348155F-003E-4086-8355-577580C1D1FA}" destId="{96C03EBC-D3C8-4E32-9569-F1E9A6E00D42}" srcOrd="0" destOrd="0" presId="urn:microsoft.com/office/officeart/2005/8/layout/architecture"/>
    <dgm:cxn modelId="{202A0D5F-A3DD-4636-8748-CB1D4AB9544A}" type="presParOf" srcId="{A348155F-003E-4086-8355-577580C1D1FA}" destId="{A6CD6D18-B2E8-4851-8256-1DF286260ADE}" srcOrd="1" destOrd="0" presId="urn:microsoft.com/office/officeart/2005/8/layout/architecture"/>
    <dgm:cxn modelId="{AB077B8E-0A43-4F04-BE7B-FF66ACEE4DE7}" type="presParOf" srcId="{3A4D4701-5980-4559-8A8E-1CAB1ADA28AD}" destId="{8F969085-0635-43FC-AACE-3BD276614D37}" srcOrd="7" destOrd="0" presId="urn:microsoft.com/office/officeart/2005/8/layout/architecture"/>
    <dgm:cxn modelId="{690B49F8-BB24-436B-9000-CD4FA0694A01}" type="presParOf" srcId="{3A4D4701-5980-4559-8A8E-1CAB1ADA28AD}" destId="{51394B14-5B8A-4A38-97C1-3E60141CFC5E}" srcOrd="8" destOrd="0" presId="urn:microsoft.com/office/officeart/2005/8/layout/architecture"/>
    <dgm:cxn modelId="{5881546D-5ED9-4F76-9506-46D2072B65E0}" type="presParOf" srcId="{51394B14-5B8A-4A38-97C1-3E60141CFC5E}" destId="{2A891A6F-F0F8-4672-AF6F-85733DABCFD2}" srcOrd="0" destOrd="0" presId="urn:microsoft.com/office/officeart/2005/8/layout/architecture"/>
    <dgm:cxn modelId="{E21EECE9-C54F-4E0A-A42A-752D9AC1E3D9}" type="presParOf" srcId="{51394B14-5B8A-4A38-97C1-3E60141CFC5E}" destId="{05B3C597-A8AE-470C-A4C4-39FBF9632015}" srcOrd="1" destOrd="0" presId="urn:microsoft.com/office/officeart/2005/8/layout/architecture"/>
    <dgm:cxn modelId="{61707A7F-42D3-4216-A20E-B6B9E9459268}" type="presParOf" srcId="{3A4D4701-5980-4559-8A8E-1CAB1ADA28AD}" destId="{CE8E734E-9CCE-4A9D-8CDA-9E96BCE3CD7C}" srcOrd="9" destOrd="0" presId="urn:microsoft.com/office/officeart/2005/8/layout/architecture"/>
    <dgm:cxn modelId="{4F016F07-A9EA-4803-AA45-8A367FE8DFFF}" type="presParOf" srcId="{3A4D4701-5980-4559-8A8E-1CAB1ADA28AD}" destId="{B2147139-1E6F-4B85-B013-2E05F9102341}" srcOrd="10" destOrd="0" presId="urn:microsoft.com/office/officeart/2005/8/layout/architecture"/>
    <dgm:cxn modelId="{0AFB2784-05B7-4CE9-8084-05C3B2957F58}" type="presParOf" srcId="{B2147139-1E6F-4B85-B013-2E05F9102341}" destId="{41B84B01-BC03-46DA-BED6-5CC50E028971}" srcOrd="0" destOrd="0" presId="urn:microsoft.com/office/officeart/2005/8/layout/architecture"/>
    <dgm:cxn modelId="{28968A18-04EB-452E-BA07-DA9C8CEA4D5E}" type="presParOf" srcId="{B2147139-1E6F-4B85-B013-2E05F9102341}" destId="{50D6DB71-D8B6-4935-BB75-E9A7E6CF1F3B}" srcOrd="1" destOrd="0" presId="urn:microsoft.com/office/officeart/2005/8/layout/architectur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E520303-B925-4E2A-81E9-C224AEA78544}" type="doc">
      <dgm:prSet loTypeId="urn:microsoft.com/office/officeart/2005/8/layout/pyramid2" loCatId="pyramid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42FF8B-0906-4D49-B742-FEEA173A71F4}">
      <dgm:prSet custT="1"/>
      <dgm:spPr/>
      <dgm:t>
        <a:bodyPr/>
        <a:lstStyle/>
        <a:p>
          <a:r>
            <a:rPr lang="ar-EG" sz="1800" b="1" dirty="0"/>
            <a:t>الفصل الرابع: التخطيط فى العلاقات العامة و إدارة الأزمات</a:t>
          </a:r>
          <a:endParaRPr lang="en-US" sz="1800" dirty="0"/>
        </a:p>
      </dgm:t>
    </dgm:pt>
    <dgm:pt modelId="{9599F8B8-7453-4988-A62B-3D9BD7A2A5BB}" type="parTrans" cxnId="{0EDF105B-00A1-40C6-AB82-2909D2205845}">
      <dgm:prSet/>
      <dgm:spPr/>
      <dgm:t>
        <a:bodyPr/>
        <a:lstStyle/>
        <a:p>
          <a:endParaRPr lang="en-US"/>
        </a:p>
      </dgm:t>
    </dgm:pt>
    <dgm:pt modelId="{363042C1-9724-4A0B-8B5A-3777AD9ADD9F}" type="sibTrans" cxnId="{0EDF105B-00A1-40C6-AB82-2909D2205845}">
      <dgm:prSet/>
      <dgm:spPr/>
      <dgm:t>
        <a:bodyPr/>
        <a:lstStyle/>
        <a:p>
          <a:endParaRPr lang="en-US"/>
        </a:p>
      </dgm:t>
    </dgm:pt>
    <dgm:pt modelId="{363A89D0-0FC8-4D59-B307-4B3D5C02D370}">
      <dgm:prSet custT="1"/>
      <dgm:spPr/>
      <dgm:t>
        <a:bodyPr/>
        <a:lstStyle/>
        <a:p>
          <a:r>
            <a:rPr lang="ar-EG" sz="1800"/>
            <a:t>المبحث الأول: الأزمات</a:t>
          </a:r>
          <a:endParaRPr lang="en-US" sz="1800"/>
        </a:p>
      </dgm:t>
    </dgm:pt>
    <dgm:pt modelId="{A3900C9D-11F9-4CB6-B33D-8FA80A3AE716}" type="parTrans" cxnId="{9498906D-0A4B-4DF8-97C6-5151094872F8}">
      <dgm:prSet/>
      <dgm:spPr/>
      <dgm:t>
        <a:bodyPr/>
        <a:lstStyle/>
        <a:p>
          <a:endParaRPr lang="en-US"/>
        </a:p>
      </dgm:t>
    </dgm:pt>
    <dgm:pt modelId="{AEEDBEF4-CA47-42E1-95F1-29CCC5143BE5}" type="sibTrans" cxnId="{9498906D-0A4B-4DF8-97C6-5151094872F8}">
      <dgm:prSet/>
      <dgm:spPr/>
      <dgm:t>
        <a:bodyPr/>
        <a:lstStyle/>
        <a:p>
          <a:endParaRPr lang="en-US"/>
        </a:p>
      </dgm:t>
    </dgm:pt>
    <dgm:pt modelId="{CB4F658E-7A1B-4B14-BD8E-10AF6FAE8060}">
      <dgm:prSet custT="1"/>
      <dgm:spPr/>
      <dgm:t>
        <a:bodyPr/>
        <a:lstStyle/>
        <a:p>
          <a:r>
            <a:rPr lang="ar-EG" sz="1800"/>
            <a:t>أولًا أنواع الأزمة</a:t>
          </a:r>
          <a:endParaRPr lang="en-US" sz="1800"/>
        </a:p>
      </dgm:t>
    </dgm:pt>
    <dgm:pt modelId="{452B16D7-BAF8-4470-86F9-2CC5A622F815}" type="parTrans" cxnId="{A5CA1184-807C-4A35-AD0A-16AFB05694E0}">
      <dgm:prSet/>
      <dgm:spPr/>
      <dgm:t>
        <a:bodyPr/>
        <a:lstStyle/>
        <a:p>
          <a:endParaRPr lang="en-US"/>
        </a:p>
      </dgm:t>
    </dgm:pt>
    <dgm:pt modelId="{D5EA7F0A-B472-4B65-862B-99FB9C9E30E0}" type="sibTrans" cxnId="{A5CA1184-807C-4A35-AD0A-16AFB05694E0}">
      <dgm:prSet/>
      <dgm:spPr/>
      <dgm:t>
        <a:bodyPr/>
        <a:lstStyle/>
        <a:p>
          <a:endParaRPr lang="en-US"/>
        </a:p>
      </dgm:t>
    </dgm:pt>
    <dgm:pt modelId="{599AAE13-1E77-45DF-AC7D-5CAFCBB8E179}">
      <dgm:prSet custT="1"/>
      <dgm:spPr/>
      <dgm:t>
        <a:bodyPr/>
        <a:lstStyle/>
        <a:p>
          <a:r>
            <a:rPr lang="ar-EG" sz="1800" b="0" i="0" baseline="0"/>
            <a:t>ثانيًا: عوامل نش</a:t>
          </a:r>
          <a:r>
            <a:rPr lang="ar-EG" sz="1800"/>
            <a:t>وء الأزمة</a:t>
          </a:r>
          <a:endParaRPr lang="en-US" sz="1800"/>
        </a:p>
      </dgm:t>
    </dgm:pt>
    <dgm:pt modelId="{A774BCA1-4A08-486D-AC07-5160E1445B0F}" type="parTrans" cxnId="{2023C9D3-DEB4-436A-8956-EF05E9FD9660}">
      <dgm:prSet/>
      <dgm:spPr/>
      <dgm:t>
        <a:bodyPr/>
        <a:lstStyle/>
        <a:p>
          <a:endParaRPr lang="en-US"/>
        </a:p>
      </dgm:t>
    </dgm:pt>
    <dgm:pt modelId="{22845028-18C3-44F6-A3C4-E12590610EB7}" type="sibTrans" cxnId="{2023C9D3-DEB4-436A-8956-EF05E9FD9660}">
      <dgm:prSet/>
      <dgm:spPr/>
      <dgm:t>
        <a:bodyPr/>
        <a:lstStyle/>
        <a:p>
          <a:endParaRPr lang="en-US"/>
        </a:p>
      </dgm:t>
    </dgm:pt>
    <dgm:pt modelId="{159373DD-349A-4554-8335-7DA2D8380BA7}">
      <dgm:prSet custT="1"/>
      <dgm:spPr/>
      <dgm:t>
        <a:bodyPr/>
        <a:lstStyle/>
        <a:p>
          <a:r>
            <a:rPr lang="ar-EG" sz="1800"/>
            <a:t>ثالثًا : مراحل نشوء الأزمة (من وجهة نظر الإدارة)</a:t>
          </a:r>
          <a:endParaRPr lang="en-US" sz="1800"/>
        </a:p>
      </dgm:t>
    </dgm:pt>
    <dgm:pt modelId="{ACE18880-BED6-4D88-8747-4C261A1E30BD}" type="parTrans" cxnId="{A9DA473A-428D-42FC-969A-83E380EE4745}">
      <dgm:prSet/>
      <dgm:spPr/>
      <dgm:t>
        <a:bodyPr/>
        <a:lstStyle/>
        <a:p>
          <a:endParaRPr lang="en-US"/>
        </a:p>
      </dgm:t>
    </dgm:pt>
    <dgm:pt modelId="{72C5DF0F-A33B-4E78-A70A-0B6F27943DC9}" type="sibTrans" cxnId="{A9DA473A-428D-42FC-969A-83E380EE4745}">
      <dgm:prSet/>
      <dgm:spPr/>
      <dgm:t>
        <a:bodyPr/>
        <a:lstStyle/>
        <a:p>
          <a:endParaRPr lang="en-US"/>
        </a:p>
      </dgm:t>
    </dgm:pt>
    <dgm:pt modelId="{7A74B4C2-E556-491E-ACB9-A632B825554E}">
      <dgm:prSet custT="1"/>
      <dgm:spPr/>
      <dgm:t>
        <a:bodyPr/>
        <a:lstStyle/>
        <a:p>
          <a:r>
            <a:rPr lang="ar-EG" sz="1800" dirty="0"/>
            <a:t>رابعًا: مميزات الأزمة</a:t>
          </a:r>
          <a:endParaRPr lang="en-US" sz="1800" dirty="0"/>
        </a:p>
      </dgm:t>
    </dgm:pt>
    <dgm:pt modelId="{D4B70E36-5A97-459A-8898-178299D46582}" type="parTrans" cxnId="{7C9C8793-36FE-413C-B524-919D3E15D8E0}">
      <dgm:prSet/>
      <dgm:spPr/>
      <dgm:t>
        <a:bodyPr/>
        <a:lstStyle/>
        <a:p>
          <a:endParaRPr lang="en-US"/>
        </a:p>
      </dgm:t>
    </dgm:pt>
    <dgm:pt modelId="{2C9590C0-04F4-4F67-8023-46E8DD89559C}" type="sibTrans" cxnId="{7C9C8793-36FE-413C-B524-919D3E15D8E0}">
      <dgm:prSet/>
      <dgm:spPr/>
      <dgm:t>
        <a:bodyPr/>
        <a:lstStyle/>
        <a:p>
          <a:endParaRPr lang="en-US"/>
        </a:p>
      </dgm:t>
    </dgm:pt>
    <dgm:pt modelId="{EBF41D27-EDF1-4E53-B34A-A1FF87227B17}">
      <dgm:prSet custT="1"/>
      <dgm:spPr/>
      <dgm:t>
        <a:bodyPr/>
        <a:lstStyle/>
        <a:p>
          <a:r>
            <a:rPr lang="ar-EG" sz="1800" b="0" i="0" baseline="0"/>
            <a:t>خامسًا: دورة حياة الأزم</a:t>
          </a:r>
          <a:r>
            <a:rPr lang="ar-EG" sz="1800"/>
            <a:t>ة:</a:t>
          </a:r>
          <a:endParaRPr lang="en-US" sz="1800"/>
        </a:p>
      </dgm:t>
    </dgm:pt>
    <dgm:pt modelId="{A3912740-6D5A-4228-B366-279361066CA7}" type="parTrans" cxnId="{C26A92A2-28A1-4D0B-B306-0CD09AB3AA98}">
      <dgm:prSet/>
      <dgm:spPr/>
      <dgm:t>
        <a:bodyPr/>
        <a:lstStyle/>
        <a:p>
          <a:endParaRPr lang="en-US"/>
        </a:p>
      </dgm:t>
    </dgm:pt>
    <dgm:pt modelId="{FF9AAE24-73F8-4497-8E03-7B3CC7F06332}" type="sibTrans" cxnId="{C26A92A2-28A1-4D0B-B306-0CD09AB3AA98}">
      <dgm:prSet/>
      <dgm:spPr/>
      <dgm:t>
        <a:bodyPr/>
        <a:lstStyle/>
        <a:p>
          <a:endParaRPr lang="en-US"/>
        </a:p>
      </dgm:t>
    </dgm:pt>
    <dgm:pt modelId="{637B2F52-5992-4197-84DD-5127599B38E6}">
      <dgm:prSet custT="1"/>
      <dgm:spPr/>
      <dgm:t>
        <a:bodyPr/>
        <a:lstStyle/>
        <a:p>
          <a:r>
            <a:rPr lang="ar-EG" sz="1800"/>
            <a:t>سادسًا: آثار الأزمة:</a:t>
          </a:r>
          <a:endParaRPr lang="en-US" sz="1800"/>
        </a:p>
      </dgm:t>
    </dgm:pt>
    <dgm:pt modelId="{6F262B73-B32A-42DA-910B-C6E1CE724D40}" type="parTrans" cxnId="{49040221-173E-4438-82CB-C160E4C72D31}">
      <dgm:prSet/>
      <dgm:spPr/>
      <dgm:t>
        <a:bodyPr/>
        <a:lstStyle/>
        <a:p>
          <a:endParaRPr lang="en-US"/>
        </a:p>
      </dgm:t>
    </dgm:pt>
    <dgm:pt modelId="{E2AE8105-E3D9-44C3-B684-4A94B4D8B995}" type="sibTrans" cxnId="{49040221-173E-4438-82CB-C160E4C72D31}">
      <dgm:prSet/>
      <dgm:spPr/>
      <dgm:t>
        <a:bodyPr/>
        <a:lstStyle/>
        <a:p>
          <a:endParaRPr lang="en-US"/>
        </a:p>
      </dgm:t>
    </dgm:pt>
    <dgm:pt modelId="{747B5692-51B6-44E8-934F-7CB85F2BE238}">
      <dgm:prSet custT="1"/>
      <dgm:spPr/>
      <dgm:t>
        <a:bodyPr/>
        <a:lstStyle/>
        <a:p>
          <a:r>
            <a:rPr lang="ar-EG" sz="1800" b="0" i="0" baseline="0"/>
            <a:t>المبحث الثاني: العلاقات العامة في الأزما</a:t>
          </a:r>
          <a:r>
            <a:rPr lang="ar-EG" sz="1800"/>
            <a:t>ت</a:t>
          </a:r>
          <a:endParaRPr lang="en-US" sz="1800"/>
        </a:p>
      </dgm:t>
    </dgm:pt>
    <dgm:pt modelId="{974C9BEC-2EA7-49F7-B4A0-88A2263F8BA6}" type="parTrans" cxnId="{9BC64626-8249-4889-8C9C-0FFAD7C7464D}">
      <dgm:prSet/>
      <dgm:spPr/>
      <dgm:t>
        <a:bodyPr/>
        <a:lstStyle/>
        <a:p>
          <a:endParaRPr lang="en-US"/>
        </a:p>
      </dgm:t>
    </dgm:pt>
    <dgm:pt modelId="{5439E863-2D5E-48D4-ADFE-EB1ECF5D273F}" type="sibTrans" cxnId="{9BC64626-8249-4889-8C9C-0FFAD7C7464D}">
      <dgm:prSet/>
      <dgm:spPr/>
      <dgm:t>
        <a:bodyPr/>
        <a:lstStyle/>
        <a:p>
          <a:endParaRPr lang="en-US"/>
        </a:p>
      </dgm:t>
    </dgm:pt>
    <dgm:pt modelId="{F30427C6-C09D-4E48-B702-00125FD5AFD8}">
      <dgm:prSet custT="1"/>
      <dgm:spPr/>
      <dgm:t>
        <a:bodyPr/>
        <a:lstStyle/>
        <a:p>
          <a:r>
            <a:rPr lang="ar-EG" sz="1800" dirty="0"/>
            <a:t>أولًا: إدارة العلاقات العامة لما قبل الأزمت</a:t>
          </a:r>
          <a:endParaRPr lang="en-US" sz="1800" dirty="0"/>
        </a:p>
      </dgm:t>
    </dgm:pt>
    <dgm:pt modelId="{C085EB3F-1DDE-4731-B902-1748917DC3AE}" type="parTrans" cxnId="{347356EE-7C84-45A7-A0FE-05C5C174BEA3}">
      <dgm:prSet/>
      <dgm:spPr/>
      <dgm:t>
        <a:bodyPr/>
        <a:lstStyle/>
        <a:p>
          <a:endParaRPr lang="en-US"/>
        </a:p>
      </dgm:t>
    </dgm:pt>
    <dgm:pt modelId="{FA58E657-986C-4F95-8571-54E11F7B1274}" type="sibTrans" cxnId="{347356EE-7C84-45A7-A0FE-05C5C174BEA3}">
      <dgm:prSet/>
      <dgm:spPr/>
      <dgm:t>
        <a:bodyPr/>
        <a:lstStyle/>
        <a:p>
          <a:endParaRPr lang="en-US"/>
        </a:p>
      </dgm:t>
    </dgm:pt>
    <dgm:pt modelId="{C68149F3-AD50-4DC8-88FC-91000C520F0C}">
      <dgm:prSet custT="1"/>
      <dgm:spPr/>
      <dgm:t>
        <a:bodyPr/>
        <a:lstStyle/>
        <a:p>
          <a:r>
            <a:rPr lang="ar-EG" sz="1800"/>
            <a:t>ثانيًا: إدارة العلاقات العامة أثناء الأزمة</a:t>
          </a:r>
          <a:endParaRPr lang="en-US" sz="1800"/>
        </a:p>
      </dgm:t>
    </dgm:pt>
    <dgm:pt modelId="{91591F15-5958-4F22-84C7-FC47E12A6859}" type="parTrans" cxnId="{0BA1E3E3-6392-498B-B73A-9C6CD5874C87}">
      <dgm:prSet/>
      <dgm:spPr/>
      <dgm:t>
        <a:bodyPr/>
        <a:lstStyle/>
        <a:p>
          <a:endParaRPr lang="en-US"/>
        </a:p>
      </dgm:t>
    </dgm:pt>
    <dgm:pt modelId="{2B92073C-8AA9-4860-90F8-C921006088EC}" type="sibTrans" cxnId="{0BA1E3E3-6392-498B-B73A-9C6CD5874C87}">
      <dgm:prSet/>
      <dgm:spPr/>
      <dgm:t>
        <a:bodyPr/>
        <a:lstStyle/>
        <a:p>
          <a:endParaRPr lang="en-US"/>
        </a:p>
      </dgm:t>
    </dgm:pt>
    <dgm:pt modelId="{68C84E38-B39B-4DBD-9188-5927BA9B4EA0}">
      <dgm:prSet custT="1"/>
      <dgm:spPr/>
      <dgm:t>
        <a:bodyPr/>
        <a:lstStyle/>
        <a:p>
          <a:r>
            <a:rPr lang="ar-SA" sz="1800" b="0" i="0" baseline="0" dirty="0">
              <a:latin typeface="Dubai" panose="020B0503030403030204" pitchFamily="34" charset="-78"/>
              <a:cs typeface="Dubai" panose="020B0503030403030204" pitchFamily="34" charset="-78"/>
            </a:rPr>
            <a:t>ثالثًا: إدارة العلاقات العامة لما بعد الأزمة</a:t>
          </a:r>
          <a:endParaRPr lang="en-US" sz="1800" dirty="0">
            <a:latin typeface="Dubai" panose="020B0503030403030204" pitchFamily="34" charset="-78"/>
            <a:cs typeface="Dubai" panose="020B0503030403030204" pitchFamily="34" charset="-78"/>
          </a:endParaRPr>
        </a:p>
      </dgm:t>
    </dgm:pt>
    <dgm:pt modelId="{114EA9DD-484E-4BB9-972A-9ED2C1F47AF9}" type="parTrans" cxnId="{E066A205-B24E-42FF-8E8A-2365B19B3745}">
      <dgm:prSet/>
      <dgm:spPr/>
      <dgm:t>
        <a:bodyPr/>
        <a:lstStyle/>
        <a:p>
          <a:endParaRPr lang="en-US"/>
        </a:p>
      </dgm:t>
    </dgm:pt>
    <dgm:pt modelId="{A6DA1B0F-9E61-4015-B6D3-D6A45FD57790}" type="sibTrans" cxnId="{E066A205-B24E-42FF-8E8A-2365B19B3745}">
      <dgm:prSet/>
      <dgm:spPr/>
      <dgm:t>
        <a:bodyPr/>
        <a:lstStyle/>
        <a:p>
          <a:endParaRPr lang="en-US"/>
        </a:p>
      </dgm:t>
    </dgm:pt>
    <dgm:pt modelId="{113EED96-A1E1-4DE5-A39B-F8C98E4978CD}" type="pres">
      <dgm:prSet presAssocID="{DE520303-B925-4E2A-81E9-C224AEA78544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2F89620D-5C4A-453A-BBA6-E01731DD59BA}" type="pres">
      <dgm:prSet presAssocID="{DE520303-B925-4E2A-81E9-C224AEA78544}" presName="pyramid" presStyleLbl="node1" presStyleIdx="0" presStyleCnt="1"/>
      <dgm:spPr/>
    </dgm:pt>
    <dgm:pt modelId="{7A3E142D-0292-4EA0-9C70-81903D22D4D5}" type="pres">
      <dgm:prSet presAssocID="{DE520303-B925-4E2A-81E9-C224AEA78544}" presName="theList" presStyleCnt="0"/>
      <dgm:spPr/>
    </dgm:pt>
    <dgm:pt modelId="{1625FD80-F0C1-453C-834D-025728D1263D}" type="pres">
      <dgm:prSet presAssocID="{D442FF8B-0906-4D49-B742-FEEA173A71F4}" presName="aNode" presStyleLbl="fgAcc1" presStyleIdx="0" presStyleCnt="12" custScaleY="1708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26D91F-3F84-4494-B71D-5CA93962613D}" type="pres">
      <dgm:prSet presAssocID="{D442FF8B-0906-4D49-B742-FEEA173A71F4}" presName="aSpace" presStyleCnt="0"/>
      <dgm:spPr/>
    </dgm:pt>
    <dgm:pt modelId="{6FA589F3-B73C-4A9B-BD19-A96527F38F1A}" type="pres">
      <dgm:prSet presAssocID="{363A89D0-0FC8-4D59-B307-4B3D5C02D370}" presName="aNode" presStyleLbl="fgAcc1" presStyleIdx="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0E387B-60DF-449D-9EF4-E20F72894ADE}" type="pres">
      <dgm:prSet presAssocID="{363A89D0-0FC8-4D59-B307-4B3D5C02D370}" presName="aSpace" presStyleCnt="0"/>
      <dgm:spPr/>
    </dgm:pt>
    <dgm:pt modelId="{5610B710-DEA3-4624-BA70-5C61D239B0F3}" type="pres">
      <dgm:prSet presAssocID="{CB4F658E-7A1B-4B14-BD8E-10AF6FAE8060}" presName="aNode" presStyleLbl="fgAcc1" presStyleIdx="2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CE440B-31A3-46FE-98C3-FD17BE53DBC3}" type="pres">
      <dgm:prSet presAssocID="{CB4F658E-7A1B-4B14-BD8E-10AF6FAE8060}" presName="aSpace" presStyleCnt="0"/>
      <dgm:spPr/>
    </dgm:pt>
    <dgm:pt modelId="{DFB14730-DCDD-4045-8FFF-16621EE3A40A}" type="pres">
      <dgm:prSet presAssocID="{599AAE13-1E77-45DF-AC7D-5CAFCBB8E179}" presName="aNode" presStyleLbl="fgAcc1" presStyleIdx="3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551DBC-EC15-4CC7-8C62-5725C6D3289A}" type="pres">
      <dgm:prSet presAssocID="{599AAE13-1E77-45DF-AC7D-5CAFCBB8E179}" presName="aSpace" presStyleCnt="0"/>
      <dgm:spPr/>
    </dgm:pt>
    <dgm:pt modelId="{F16DEBAC-27E3-4115-99EE-D2329709D714}" type="pres">
      <dgm:prSet presAssocID="{159373DD-349A-4554-8335-7DA2D8380BA7}" presName="aNode" presStyleLbl="fgAcc1" presStyleIdx="4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49DB84-8629-4B2C-9CE5-265AE8E08684}" type="pres">
      <dgm:prSet presAssocID="{159373DD-349A-4554-8335-7DA2D8380BA7}" presName="aSpace" presStyleCnt="0"/>
      <dgm:spPr/>
    </dgm:pt>
    <dgm:pt modelId="{E82255C8-300A-46B5-9E55-C025F4856C44}" type="pres">
      <dgm:prSet presAssocID="{7A74B4C2-E556-491E-ACB9-A632B825554E}" presName="aNode" presStyleLbl="fgAcc1" presStyleIdx="5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3A9B42-E77E-4742-9D07-F7FDA45AE528}" type="pres">
      <dgm:prSet presAssocID="{7A74B4C2-E556-491E-ACB9-A632B825554E}" presName="aSpace" presStyleCnt="0"/>
      <dgm:spPr/>
    </dgm:pt>
    <dgm:pt modelId="{A2E693FF-1905-47B0-8DCF-1884044D1C69}" type="pres">
      <dgm:prSet presAssocID="{EBF41D27-EDF1-4E53-B34A-A1FF87227B17}" presName="aNode" presStyleLbl="fgAcc1" presStyleIdx="6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418699-6C6E-49F7-A59A-08DB29F26237}" type="pres">
      <dgm:prSet presAssocID="{EBF41D27-EDF1-4E53-B34A-A1FF87227B17}" presName="aSpace" presStyleCnt="0"/>
      <dgm:spPr/>
    </dgm:pt>
    <dgm:pt modelId="{D74807F0-21D5-401A-BAD4-B1774D91674A}" type="pres">
      <dgm:prSet presAssocID="{637B2F52-5992-4197-84DD-5127599B38E6}" presName="aNode" presStyleLbl="fgAcc1" presStyleIdx="7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DB84FF-E315-452A-84FA-C0818675A6F3}" type="pres">
      <dgm:prSet presAssocID="{637B2F52-5992-4197-84DD-5127599B38E6}" presName="aSpace" presStyleCnt="0"/>
      <dgm:spPr/>
    </dgm:pt>
    <dgm:pt modelId="{A5FDF0C8-DD54-4428-8117-E8A51E235F87}" type="pres">
      <dgm:prSet presAssocID="{747B5692-51B6-44E8-934F-7CB85F2BE238}" presName="aNode" presStyleLbl="fgAcc1" presStyleIdx="8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972126-A420-4E72-9AEE-926627A9BBD8}" type="pres">
      <dgm:prSet presAssocID="{747B5692-51B6-44E8-934F-7CB85F2BE238}" presName="aSpace" presStyleCnt="0"/>
      <dgm:spPr/>
    </dgm:pt>
    <dgm:pt modelId="{6245773F-F5A3-4686-BAF3-00D070970640}" type="pres">
      <dgm:prSet presAssocID="{F30427C6-C09D-4E48-B702-00125FD5AFD8}" presName="aNode" presStyleLbl="fgAcc1" presStyleIdx="9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7B7977-690B-49E2-B3D6-99516554512D}" type="pres">
      <dgm:prSet presAssocID="{F30427C6-C09D-4E48-B702-00125FD5AFD8}" presName="aSpace" presStyleCnt="0"/>
      <dgm:spPr/>
    </dgm:pt>
    <dgm:pt modelId="{E0D3D636-788B-4473-A745-CC85B9F0D5D8}" type="pres">
      <dgm:prSet presAssocID="{C68149F3-AD50-4DC8-88FC-91000C520F0C}" presName="aNode" presStyleLbl="fgAcc1" presStyleIdx="1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548201-A5AE-4478-92E7-DE13EF6DA2EE}" type="pres">
      <dgm:prSet presAssocID="{C68149F3-AD50-4DC8-88FC-91000C520F0C}" presName="aSpace" presStyleCnt="0"/>
      <dgm:spPr/>
    </dgm:pt>
    <dgm:pt modelId="{77C4C413-AC8C-4BCC-8406-901623F48270}" type="pres">
      <dgm:prSet presAssocID="{68C84E38-B39B-4DBD-9188-5927BA9B4EA0}" presName="aNode" presStyleLbl="fgAcc1" presStyleIdx="1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887FD1-0A31-4C5D-B603-D5BCD5B2146F}" type="pres">
      <dgm:prSet presAssocID="{68C84E38-B39B-4DBD-9188-5927BA9B4EA0}" presName="aSpace" presStyleCnt="0"/>
      <dgm:spPr/>
    </dgm:pt>
  </dgm:ptLst>
  <dgm:cxnLst>
    <dgm:cxn modelId="{BAC02689-F92B-47FF-AC1C-33B4BB7A6494}" type="presOf" srcId="{747B5692-51B6-44E8-934F-7CB85F2BE238}" destId="{A5FDF0C8-DD54-4428-8117-E8A51E235F87}" srcOrd="0" destOrd="0" presId="urn:microsoft.com/office/officeart/2005/8/layout/pyramid2"/>
    <dgm:cxn modelId="{9498906D-0A4B-4DF8-97C6-5151094872F8}" srcId="{DE520303-B925-4E2A-81E9-C224AEA78544}" destId="{363A89D0-0FC8-4D59-B307-4B3D5C02D370}" srcOrd="1" destOrd="0" parTransId="{A3900C9D-11F9-4CB6-B33D-8FA80A3AE716}" sibTransId="{AEEDBEF4-CA47-42E1-95F1-29CCC5143BE5}"/>
    <dgm:cxn modelId="{A9DA473A-428D-42FC-969A-83E380EE4745}" srcId="{DE520303-B925-4E2A-81E9-C224AEA78544}" destId="{159373DD-349A-4554-8335-7DA2D8380BA7}" srcOrd="4" destOrd="0" parTransId="{ACE18880-BED6-4D88-8747-4C261A1E30BD}" sibTransId="{72C5DF0F-A33B-4E78-A70A-0B6F27943DC9}"/>
    <dgm:cxn modelId="{7F9E3147-D568-464D-93A2-8FD9626A8069}" type="presOf" srcId="{363A89D0-0FC8-4D59-B307-4B3D5C02D370}" destId="{6FA589F3-B73C-4A9B-BD19-A96527F38F1A}" srcOrd="0" destOrd="0" presId="urn:microsoft.com/office/officeart/2005/8/layout/pyramid2"/>
    <dgm:cxn modelId="{54EBF200-BD0C-43EE-9A94-CA2A400E4959}" type="presOf" srcId="{F30427C6-C09D-4E48-B702-00125FD5AFD8}" destId="{6245773F-F5A3-4686-BAF3-00D070970640}" srcOrd="0" destOrd="0" presId="urn:microsoft.com/office/officeart/2005/8/layout/pyramid2"/>
    <dgm:cxn modelId="{8B42D2B9-E1EF-486C-B0D1-9F5CED320FE6}" type="presOf" srcId="{C68149F3-AD50-4DC8-88FC-91000C520F0C}" destId="{E0D3D636-788B-4473-A745-CC85B9F0D5D8}" srcOrd="0" destOrd="0" presId="urn:microsoft.com/office/officeart/2005/8/layout/pyramid2"/>
    <dgm:cxn modelId="{21E8098A-F377-4AAC-A18B-B18154D0F93C}" type="presOf" srcId="{159373DD-349A-4554-8335-7DA2D8380BA7}" destId="{F16DEBAC-27E3-4115-99EE-D2329709D714}" srcOrd="0" destOrd="0" presId="urn:microsoft.com/office/officeart/2005/8/layout/pyramid2"/>
    <dgm:cxn modelId="{1D3ECDCA-1AEA-4352-A0AE-8E38B48F7D73}" type="presOf" srcId="{DE520303-B925-4E2A-81E9-C224AEA78544}" destId="{113EED96-A1E1-4DE5-A39B-F8C98E4978CD}" srcOrd="0" destOrd="0" presId="urn:microsoft.com/office/officeart/2005/8/layout/pyramid2"/>
    <dgm:cxn modelId="{2023C9D3-DEB4-436A-8956-EF05E9FD9660}" srcId="{DE520303-B925-4E2A-81E9-C224AEA78544}" destId="{599AAE13-1E77-45DF-AC7D-5CAFCBB8E179}" srcOrd="3" destOrd="0" parTransId="{A774BCA1-4A08-486D-AC07-5160E1445B0F}" sibTransId="{22845028-18C3-44F6-A3C4-E12590610EB7}"/>
    <dgm:cxn modelId="{2DBCCC95-AD7C-48EE-995F-9D37C0FA06CD}" type="presOf" srcId="{EBF41D27-EDF1-4E53-B34A-A1FF87227B17}" destId="{A2E693FF-1905-47B0-8DCF-1884044D1C69}" srcOrd="0" destOrd="0" presId="urn:microsoft.com/office/officeart/2005/8/layout/pyramid2"/>
    <dgm:cxn modelId="{0BA1E3E3-6392-498B-B73A-9C6CD5874C87}" srcId="{DE520303-B925-4E2A-81E9-C224AEA78544}" destId="{C68149F3-AD50-4DC8-88FC-91000C520F0C}" srcOrd="10" destOrd="0" parTransId="{91591F15-5958-4F22-84C7-FC47E12A6859}" sibTransId="{2B92073C-8AA9-4860-90F8-C921006088EC}"/>
    <dgm:cxn modelId="{A5CA1184-807C-4A35-AD0A-16AFB05694E0}" srcId="{DE520303-B925-4E2A-81E9-C224AEA78544}" destId="{CB4F658E-7A1B-4B14-BD8E-10AF6FAE8060}" srcOrd="2" destOrd="0" parTransId="{452B16D7-BAF8-4470-86F9-2CC5A622F815}" sibTransId="{D5EA7F0A-B472-4B65-862B-99FB9C9E30E0}"/>
    <dgm:cxn modelId="{49040221-173E-4438-82CB-C160E4C72D31}" srcId="{DE520303-B925-4E2A-81E9-C224AEA78544}" destId="{637B2F52-5992-4197-84DD-5127599B38E6}" srcOrd="7" destOrd="0" parTransId="{6F262B73-B32A-42DA-910B-C6E1CE724D40}" sibTransId="{E2AE8105-E3D9-44C3-B684-4A94B4D8B995}"/>
    <dgm:cxn modelId="{E066A205-B24E-42FF-8E8A-2365B19B3745}" srcId="{DE520303-B925-4E2A-81E9-C224AEA78544}" destId="{68C84E38-B39B-4DBD-9188-5927BA9B4EA0}" srcOrd="11" destOrd="0" parTransId="{114EA9DD-484E-4BB9-972A-9ED2C1F47AF9}" sibTransId="{A6DA1B0F-9E61-4015-B6D3-D6A45FD57790}"/>
    <dgm:cxn modelId="{92FE20E2-84E4-4755-8D5D-1267557C2916}" type="presOf" srcId="{D442FF8B-0906-4D49-B742-FEEA173A71F4}" destId="{1625FD80-F0C1-453C-834D-025728D1263D}" srcOrd="0" destOrd="0" presId="urn:microsoft.com/office/officeart/2005/8/layout/pyramid2"/>
    <dgm:cxn modelId="{C26A92A2-28A1-4D0B-B306-0CD09AB3AA98}" srcId="{DE520303-B925-4E2A-81E9-C224AEA78544}" destId="{EBF41D27-EDF1-4E53-B34A-A1FF87227B17}" srcOrd="6" destOrd="0" parTransId="{A3912740-6D5A-4228-B366-279361066CA7}" sibTransId="{FF9AAE24-73F8-4497-8E03-7B3CC7F06332}"/>
    <dgm:cxn modelId="{DA3E8022-1A89-43B4-BC09-CF14FC004F76}" type="presOf" srcId="{68C84E38-B39B-4DBD-9188-5927BA9B4EA0}" destId="{77C4C413-AC8C-4BCC-8406-901623F48270}" srcOrd="0" destOrd="0" presId="urn:microsoft.com/office/officeart/2005/8/layout/pyramid2"/>
    <dgm:cxn modelId="{7C9C8793-36FE-413C-B524-919D3E15D8E0}" srcId="{DE520303-B925-4E2A-81E9-C224AEA78544}" destId="{7A74B4C2-E556-491E-ACB9-A632B825554E}" srcOrd="5" destOrd="0" parTransId="{D4B70E36-5A97-459A-8898-178299D46582}" sibTransId="{2C9590C0-04F4-4F67-8023-46E8DD89559C}"/>
    <dgm:cxn modelId="{BCE049B2-5061-43AB-A5D0-B03604ED6B2C}" type="presOf" srcId="{599AAE13-1E77-45DF-AC7D-5CAFCBB8E179}" destId="{DFB14730-DCDD-4045-8FFF-16621EE3A40A}" srcOrd="0" destOrd="0" presId="urn:microsoft.com/office/officeart/2005/8/layout/pyramid2"/>
    <dgm:cxn modelId="{347356EE-7C84-45A7-A0FE-05C5C174BEA3}" srcId="{DE520303-B925-4E2A-81E9-C224AEA78544}" destId="{F30427C6-C09D-4E48-B702-00125FD5AFD8}" srcOrd="9" destOrd="0" parTransId="{C085EB3F-1DDE-4731-B902-1748917DC3AE}" sibTransId="{FA58E657-986C-4F95-8571-54E11F7B1274}"/>
    <dgm:cxn modelId="{0EDF105B-00A1-40C6-AB82-2909D2205845}" srcId="{DE520303-B925-4E2A-81E9-C224AEA78544}" destId="{D442FF8B-0906-4D49-B742-FEEA173A71F4}" srcOrd="0" destOrd="0" parTransId="{9599F8B8-7453-4988-A62B-3D9BD7A2A5BB}" sibTransId="{363042C1-9724-4A0B-8B5A-3777AD9ADD9F}"/>
    <dgm:cxn modelId="{613CD1FA-F907-425F-838B-E15E21F6DD96}" type="presOf" srcId="{CB4F658E-7A1B-4B14-BD8E-10AF6FAE8060}" destId="{5610B710-DEA3-4624-BA70-5C61D239B0F3}" srcOrd="0" destOrd="0" presId="urn:microsoft.com/office/officeart/2005/8/layout/pyramid2"/>
    <dgm:cxn modelId="{EA1C95A3-9B70-4123-B640-0CB907E2F1FA}" type="presOf" srcId="{637B2F52-5992-4197-84DD-5127599B38E6}" destId="{D74807F0-21D5-401A-BAD4-B1774D91674A}" srcOrd="0" destOrd="0" presId="urn:microsoft.com/office/officeart/2005/8/layout/pyramid2"/>
    <dgm:cxn modelId="{C8C5E992-D28C-4FC9-BA0F-B5BC5224016F}" type="presOf" srcId="{7A74B4C2-E556-491E-ACB9-A632B825554E}" destId="{E82255C8-300A-46B5-9E55-C025F4856C44}" srcOrd="0" destOrd="0" presId="urn:microsoft.com/office/officeart/2005/8/layout/pyramid2"/>
    <dgm:cxn modelId="{9BC64626-8249-4889-8C9C-0FFAD7C7464D}" srcId="{DE520303-B925-4E2A-81E9-C224AEA78544}" destId="{747B5692-51B6-44E8-934F-7CB85F2BE238}" srcOrd="8" destOrd="0" parTransId="{974C9BEC-2EA7-49F7-B4A0-88A2263F8BA6}" sibTransId="{5439E863-2D5E-48D4-ADFE-EB1ECF5D273F}"/>
    <dgm:cxn modelId="{7C4C9C67-D022-4C95-813A-31D14D31CD1D}" type="presParOf" srcId="{113EED96-A1E1-4DE5-A39B-F8C98E4978CD}" destId="{2F89620D-5C4A-453A-BBA6-E01731DD59BA}" srcOrd="0" destOrd="0" presId="urn:microsoft.com/office/officeart/2005/8/layout/pyramid2"/>
    <dgm:cxn modelId="{2B0D091B-B0F7-4C51-9EEF-C03F4AC1EF45}" type="presParOf" srcId="{113EED96-A1E1-4DE5-A39B-F8C98E4978CD}" destId="{7A3E142D-0292-4EA0-9C70-81903D22D4D5}" srcOrd="1" destOrd="0" presId="urn:microsoft.com/office/officeart/2005/8/layout/pyramid2"/>
    <dgm:cxn modelId="{43BAB684-0C09-409A-AFD4-D818FFA91A72}" type="presParOf" srcId="{7A3E142D-0292-4EA0-9C70-81903D22D4D5}" destId="{1625FD80-F0C1-453C-834D-025728D1263D}" srcOrd="0" destOrd="0" presId="urn:microsoft.com/office/officeart/2005/8/layout/pyramid2"/>
    <dgm:cxn modelId="{AB040D55-E1B6-4556-AD3D-5A73AAB6CA9E}" type="presParOf" srcId="{7A3E142D-0292-4EA0-9C70-81903D22D4D5}" destId="{5826D91F-3F84-4494-B71D-5CA93962613D}" srcOrd="1" destOrd="0" presId="urn:microsoft.com/office/officeart/2005/8/layout/pyramid2"/>
    <dgm:cxn modelId="{5992A5B9-95AE-402A-A9E6-4B457CA72908}" type="presParOf" srcId="{7A3E142D-0292-4EA0-9C70-81903D22D4D5}" destId="{6FA589F3-B73C-4A9B-BD19-A96527F38F1A}" srcOrd="2" destOrd="0" presId="urn:microsoft.com/office/officeart/2005/8/layout/pyramid2"/>
    <dgm:cxn modelId="{FFC4AC65-C8F8-42EB-AED1-858C495AFA37}" type="presParOf" srcId="{7A3E142D-0292-4EA0-9C70-81903D22D4D5}" destId="{890E387B-60DF-449D-9EF4-E20F72894ADE}" srcOrd="3" destOrd="0" presId="urn:microsoft.com/office/officeart/2005/8/layout/pyramid2"/>
    <dgm:cxn modelId="{68B2BFE1-39D6-4ECB-90D9-21BB372B81BA}" type="presParOf" srcId="{7A3E142D-0292-4EA0-9C70-81903D22D4D5}" destId="{5610B710-DEA3-4624-BA70-5C61D239B0F3}" srcOrd="4" destOrd="0" presId="urn:microsoft.com/office/officeart/2005/8/layout/pyramid2"/>
    <dgm:cxn modelId="{A67AB37B-9B09-4392-898D-35A1F4D229D4}" type="presParOf" srcId="{7A3E142D-0292-4EA0-9C70-81903D22D4D5}" destId="{D9CE440B-31A3-46FE-98C3-FD17BE53DBC3}" srcOrd="5" destOrd="0" presId="urn:microsoft.com/office/officeart/2005/8/layout/pyramid2"/>
    <dgm:cxn modelId="{5A7269F5-6BE3-4D67-A7C0-6F3C5047C7CA}" type="presParOf" srcId="{7A3E142D-0292-4EA0-9C70-81903D22D4D5}" destId="{DFB14730-DCDD-4045-8FFF-16621EE3A40A}" srcOrd="6" destOrd="0" presId="urn:microsoft.com/office/officeart/2005/8/layout/pyramid2"/>
    <dgm:cxn modelId="{F7F6DD20-E1FE-44C2-B604-4DD50E0AA512}" type="presParOf" srcId="{7A3E142D-0292-4EA0-9C70-81903D22D4D5}" destId="{E1551DBC-EC15-4CC7-8C62-5725C6D3289A}" srcOrd="7" destOrd="0" presId="urn:microsoft.com/office/officeart/2005/8/layout/pyramid2"/>
    <dgm:cxn modelId="{DE4DF6C9-69A2-4384-B189-5F5EF9AE8BDD}" type="presParOf" srcId="{7A3E142D-0292-4EA0-9C70-81903D22D4D5}" destId="{F16DEBAC-27E3-4115-99EE-D2329709D714}" srcOrd="8" destOrd="0" presId="urn:microsoft.com/office/officeart/2005/8/layout/pyramid2"/>
    <dgm:cxn modelId="{2D6C7760-DD9B-4A2A-81DC-689EFF060C60}" type="presParOf" srcId="{7A3E142D-0292-4EA0-9C70-81903D22D4D5}" destId="{D049DB84-8629-4B2C-9CE5-265AE8E08684}" srcOrd="9" destOrd="0" presId="urn:microsoft.com/office/officeart/2005/8/layout/pyramid2"/>
    <dgm:cxn modelId="{08A0C774-97A6-4D97-A5CE-F3BE6C47A3D3}" type="presParOf" srcId="{7A3E142D-0292-4EA0-9C70-81903D22D4D5}" destId="{E82255C8-300A-46B5-9E55-C025F4856C44}" srcOrd="10" destOrd="0" presId="urn:microsoft.com/office/officeart/2005/8/layout/pyramid2"/>
    <dgm:cxn modelId="{25273950-447E-40D5-AAEE-E101974F7177}" type="presParOf" srcId="{7A3E142D-0292-4EA0-9C70-81903D22D4D5}" destId="{C93A9B42-E77E-4742-9D07-F7FDA45AE528}" srcOrd="11" destOrd="0" presId="urn:microsoft.com/office/officeart/2005/8/layout/pyramid2"/>
    <dgm:cxn modelId="{48EDFE9A-ABE1-4FA2-B84F-C45C781610E2}" type="presParOf" srcId="{7A3E142D-0292-4EA0-9C70-81903D22D4D5}" destId="{A2E693FF-1905-47B0-8DCF-1884044D1C69}" srcOrd="12" destOrd="0" presId="urn:microsoft.com/office/officeart/2005/8/layout/pyramid2"/>
    <dgm:cxn modelId="{7BD8D298-48F8-40C6-BC01-0080879C1413}" type="presParOf" srcId="{7A3E142D-0292-4EA0-9C70-81903D22D4D5}" destId="{49418699-6C6E-49F7-A59A-08DB29F26237}" srcOrd="13" destOrd="0" presId="urn:microsoft.com/office/officeart/2005/8/layout/pyramid2"/>
    <dgm:cxn modelId="{3D958D65-B908-4E37-A60B-9F78D9651287}" type="presParOf" srcId="{7A3E142D-0292-4EA0-9C70-81903D22D4D5}" destId="{D74807F0-21D5-401A-BAD4-B1774D91674A}" srcOrd="14" destOrd="0" presId="urn:microsoft.com/office/officeart/2005/8/layout/pyramid2"/>
    <dgm:cxn modelId="{6B33106C-BAB8-45F1-98ED-84E85BAF4A0A}" type="presParOf" srcId="{7A3E142D-0292-4EA0-9C70-81903D22D4D5}" destId="{6FDB84FF-E315-452A-84FA-C0818675A6F3}" srcOrd="15" destOrd="0" presId="urn:microsoft.com/office/officeart/2005/8/layout/pyramid2"/>
    <dgm:cxn modelId="{6A9B2CAB-FB84-4708-946E-3911A4CB850E}" type="presParOf" srcId="{7A3E142D-0292-4EA0-9C70-81903D22D4D5}" destId="{A5FDF0C8-DD54-4428-8117-E8A51E235F87}" srcOrd="16" destOrd="0" presId="urn:microsoft.com/office/officeart/2005/8/layout/pyramid2"/>
    <dgm:cxn modelId="{0AFFBFE5-8EC3-45C8-8A43-E675D9241B8C}" type="presParOf" srcId="{7A3E142D-0292-4EA0-9C70-81903D22D4D5}" destId="{AA972126-A420-4E72-9AEE-926627A9BBD8}" srcOrd="17" destOrd="0" presId="urn:microsoft.com/office/officeart/2005/8/layout/pyramid2"/>
    <dgm:cxn modelId="{72F7C3CD-B687-4DAA-A0CB-08D185DBDFAA}" type="presParOf" srcId="{7A3E142D-0292-4EA0-9C70-81903D22D4D5}" destId="{6245773F-F5A3-4686-BAF3-00D070970640}" srcOrd="18" destOrd="0" presId="urn:microsoft.com/office/officeart/2005/8/layout/pyramid2"/>
    <dgm:cxn modelId="{216A7165-8620-4BC8-805B-97432902B3EA}" type="presParOf" srcId="{7A3E142D-0292-4EA0-9C70-81903D22D4D5}" destId="{A77B7977-690B-49E2-B3D6-99516554512D}" srcOrd="19" destOrd="0" presId="urn:microsoft.com/office/officeart/2005/8/layout/pyramid2"/>
    <dgm:cxn modelId="{89CD8957-E843-448E-B61D-2DECBAF9CF0E}" type="presParOf" srcId="{7A3E142D-0292-4EA0-9C70-81903D22D4D5}" destId="{E0D3D636-788B-4473-A745-CC85B9F0D5D8}" srcOrd="20" destOrd="0" presId="urn:microsoft.com/office/officeart/2005/8/layout/pyramid2"/>
    <dgm:cxn modelId="{04B6EDF2-D687-4784-85D5-8659783F9FCA}" type="presParOf" srcId="{7A3E142D-0292-4EA0-9C70-81903D22D4D5}" destId="{FC548201-A5AE-4478-92E7-DE13EF6DA2EE}" srcOrd="21" destOrd="0" presId="urn:microsoft.com/office/officeart/2005/8/layout/pyramid2"/>
    <dgm:cxn modelId="{50B9CA56-C308-4E51-AFE7-2AB88A7EFEAF}" type="presParOf" srcId="{7A3E142D-0292-4EA0-9C70-81903D22D4D5}" destId="{77C4C413-AC8C-4BCC-8406-901623F48270}" srcOrd="22" destOrd="0" presId="urn:microsoft.com/office/officeart/2005/8/layout/pyramid2"/>
    <dgm:cxn modelId="{68735F53-AC69-438D-8609-444AA32285DB}" type="presParOf" srcId="{7A3E142D-0292-4EA0-9C70-81903D22D4D5}" destId="{59887FD1-0A31-4C5D-B603-D5BCD5B2146F}" srcOrd="2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9C11F28-F532-40C0-B342-8E9E9270BDD7}" type="doc">
      <dgm:prSet loTypeId="urn:microsoft.com/office/officeart/2005/8/layout/target1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73C8E2-A285-46A0-A0D7-A41E6C5713AA}">
      <dgm:prSet custT="1"/>
      <dgm:spPr/>
      <dgm:t>
        <a:bodyPr/>
        <a:lstStyle/>
        <a:p>
          <a:r>
            <a:rPr lang="ar-EG" sz="2000" b="1" i="0" baseline="0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rPr>
            <a:t>الفصل الخامس : نظريات العلاقات العامة</a:t>
          </a:r>
          <a:endParaRPr lang="en-US" sz="20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gm:t>
    </dgm:pt>
    <dgm:pt modelId="{AAC9C797-35FF-4043-A204-D0975B36A382}" type="parTrans" cxnId="{003869C4-B4A8-4A37-B463-C839F663789B}">
      <dgm:prSet/>
      <dgm:spPr/>
      <dgm:t>
        <a:bodyPr/>
        <a:lstStyle/>
        <a:p>
          <a:endParaRPr lang="en-US"/>
        </a:p>
      </dgm:t>
    </dgm:pt>
    <dgm:pt modelId="{5C3DC3BA-9FA4-4316-9A84-362D96E91190}" type="sibTrans" cxnId="{003869C4-B4A8-4A37-B463-C839F663789B}">
      <dgm:prSet/>
      <dgm:spPr/>
      <dgm:t>
        <a:bodyPr/>
        <a:lstStyle/>
        <a:p>
          <a:endParaRPr lang="en-US"/>
        </a:p>
      </dgm:t>
    </dgm:pt>
    <dgm:pt modelId="{6E6A6DA2-1C6E-40D2-BDA8-6C15B3687086}">
      <dgm:prSet custT="1"/>
      <dgm:spPr/>
      <dgm:t>
        <a:bodyPr/>
        <a:lstStyle/>
        <a:p>
          <a:r>
            <a:rPr lang="ar-EG" sz="2000" b="0" i="0" baseline="0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rPr>
            <a:t>نظرية التميز</a:t>
          </a:r>
          <a:endParaRPr lang="en-US" sz="20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gm:t>
    </dgm:pt>
    <dgm:pt modelId="{DECDC844-0FC6-42B9-A28B-29322F282402}" type="parTrans" cxnId="{F0432CEC-C4AB-4518-948C-F488FAB5748D}">
      <dgm:prSet/>
      <dgm:spPr/>
      <dgm:t>
        <a:bodyPr/>
        <a:lstStyle/>
        <a:p>
          <a:endParaRPr lang="en-US"/>
        </a:p>
      </dgm:t>
    </dgm:pt>
    <dgm:pt modelId="{90887822-8079-49FE-A029-D37445F239CD}" type="sibTrans" cxnId="{F0432CEC-C4AB-4518-948C-F488FAB5748D}">
      <dgm:prSet/>
      <dgm:spPr/>
      <dgm:t>
        <a:bodyPr/>
        <a:lstStyle/>
        <a:p>
          <a:endParaRPr lang="en-US"/>
        </a:p>
      </dgm:t>
    </dgm:pt>
    <dgm:pt modelId="{6F057B52-A246-40F2-BE5B-ADD1A49D629F}">
      <dgm:prSet custT="1"/>
      <dgm:spPr/>
      <dgm:t>
        <a:bodyPr/>
        <a:lstStyle/>
        <a:p>
          <a:r>
            <a:rPr lang="ar-EG" sz="2000" b="0" i="0" baseline="0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rPr>
            <a:t>نظرية الاتصال الحواري</a:t>
          </a:r>
          <a:endParaRPr lang="en-US" sz="20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gm:t>
    </dgm:pt>
    <dgm:pt modelId="{F426C0D5-566C-4336-AE08-350A779CB62C}" type="parTrans" cxnId="{35FB69FE-A953-452C-88A4-492F9225EC5B}">
      <dgm:prSet/>
      <dgm:spPr/>
      <dgm:t>
        <a:bodyPr/>
        <a:lstStyle/>
        <a:p>
          <a:endParaRPr lang="en-US"/>
        </a:p>
      </dgm:t>
    </dgm:pt>
    <dgm:pt modelId="{F700CB14-C0E4-43C4-A662-D01073380783}" type="sibTrans" cxnId="{35FB69FE-A953-452C-88A4-492F9225EC5B}">
      <dgm:prSet/>
      <dgm:spPr/>
      <dgm:t>
        <a:bodyPr/>
        <a:lstStyle/>
        <a:p>
          <a:endParaRPr lang="en-US"/>
        </a:p>
      </dgm:t>
    </dgm:pt>
    <dgm:pt modelId="{31AD196B-4743-464F-B62A-F5881E1026B7}">
      <dgm:prSet custT="1"/>
      <dgm:spPr/>
      <dgm:t>
        <a:bodyPr/>
        <a:lstStyle/>
        <a:p>
          <a:r>
            <a:rPr lang="ar-EG" sz="2000" b="0" i="0" baseline="0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rPr>
            <a:t>نظرية التأطير</a:t>
          </a:r>
          <a:endParaRPr lang="en-US" sz="20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gm:t>
    </dgm:pt>
    <dgm:pt modelId="{318487EB-999A-4B86-B23B-3CA56AA92EAC}" type="parTrans" cxnId="{6D72BBAA-B892-421C-BCD0-5AD95CEA6988}">
      <dgm:prSet/>
      <dgm:spPr/>
      <dgm:t>
        <a:bodyPr/>
        <a:lstStyle/>
        <a:p>
          <a:endParaRPr lang="en-US"/>
        </a:p>
      </dgm:t>
    </dgm:pt>
    <dgm:pt modelId="{7DD4880B-5A15-48AE-A452-684267E10626}" type="sibTrans" cxnId="{6D72BBAA-B892-421C-BCD0-5AD95CEA6988}">
      <dgm:prSet/>
      <dgm:spPr/>
      <dgm:t>
        <a:bodyPr/>
        <a:lstStyle/>
        <a:p>
          <a:endParaRPr lang="en-US"/>
        </a:p>
      </dgm:t>
    </dgm:pt>
    <dgm:pt modelId="{265D286F-54E0-434D-8CCC-6FFAAC385798}">
      <dgm:prSet custT="1"/>
      <dgm:spPr/>
      <dgm:t>
        <a:bodyPr/>
        <a:lstStyle/>
        <a:p>
          <a:r>
            <a:rPr lang="ar-EG" sz="2000" b="0" i="0" baseline="0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rPr>
            <a:t>نظرية النظم</a:t>
          </a:r>
          <a:endParaRPr lang="en-US" sz="20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gm:t>
    </dgm:pt>
    <dgm:pt modelId="{7EF7BA2C-67AB-4E7F-9486-9ABA422BD761}" type="parTrans" cxnId="{F07EF2A1-E232-4006-ABDA-6F0739FDB475}">
      <dgm:prSet/>
      <dgm:spPr/>
      <dgm:t>
        <a:bodyPr/>
        <a:lstStyle/>
        <a:p>
          <a:endParaRPr lang="en-US"/>
        </a:p>
      </dgm:t>
    </dgm:pt>
    <dgm:pt modelId="{98FC022E-E2F6-4D02-8FA5-5D7DAE73D988}" type="sibTrans" cxnId="{F07EF2A1-E232-4006-ABDA-6F0739FDB475}">
      <dgm:prSet/>
      <dgm:spPr/>
      <dgm:t>
        <a:bodyPr/>
        <a:lstStyle/>
        <a:p>
          <a:endParaRPr lang="en-US"/>
        </a:p>
      </dgm:t>
    </dgm:pt>
    <dgm:pt modelId="{74BF4705-8E40-449C-BDFD-DAB83954009E}">
      <dgm:prSet/>
      <dgm:spPr/>
      <dgm:t>
        <a:bodyPr/>
        <a:lstStyle/>
        <a:p>
          <a:endParaRPr lang="en-US" sz="2000"/>
        </a:p>
      </dgm:t>
    </dgm:pt>
    <dgm:pt modelId="{3012663B-7DF4-4AC0-86F6-C6E1826FE264}" type="parTrans" cxnId="{425B10A6-5EF2-40B1-A716-F8D8F39AB691}">
      <dgm:prSet/>
      <dgm:spPr/>
      <dgm:t>
        <a:bodyPr/>
        <a:lstStyle/>
        <a:p>
          <a:endParaRPr lang="en-US"/>
        </a:p>
      </dgm:t>
    </dgm:pt>
    <dgm:pt modelId="{0F211B7B-E4BB-4F4D-8C24-A07AF3245D79}" type="sibTrans" cxnId="{425B10A6-5EF2-40B1-A716-F8D8F39AB691}">
      <dgm:prSet/>
      <dgm:spPr/>
      <dgm:t>
        <a:bodyPr/>
        <a:lstStyle/>
        <a:p>
          <a:endParaRPr lang="en-US"/>
        </a:p>
      </dgm:t>
    </dgm:pt>
    <dgm:pt modelId="{56E2E8B5-8830-474C-9F1E-41D0222805DE}">
      <dgm:prSet/>
      <dgm:spPr/>
      <dgm:t>
        <a:bodyPr/>
        <a:lstStyle/>
        <a:p>
          <a:endParaRPr lang="en-US" sz="2000"/>
        </a:p>
      </dgm:t>
    </dgm:pt>
    <dgm:pt modelId="{76CD2EDB-A92F-4F45-93A9-E9526EFC6456}" type="parTrans" cxnId="{C52B4FB1-F1F6-4C90-B581-C6D093B92EFA}">
      <dgm:prSet/>
      <dgm:spPr/>
      <dgm:t>
        <a:bodyPr/>
        <a:lstStyle/>
        <a:p>
          <a:endParaRPr lang="en-US"/>
        </a:p>
      </dgm:t>
    </dgm:pt>
    <dgm:pt modelId="{ADF1F816-AD48-43DA-AD90-927BA752897E}" type="sibTrans" cxnId="{C52B4FB1-F1F6-4C90-B581-C6D093B92EFA}">
      <dgm:prSet/>
      <dgm:spPr/>
      <dgm:t>
        <a:bodyPr/>
        <a:lstStyle/>
        <a:p>
          <a:endParaRPr lang="en-US"/>
        </a:p>
      </dgm:t>
    </dgm:pt>
    <dgm:pt modelId="{3C8BA9CE-0CA9-45D3-B93E-C977D1845ECC}">
      <dgm:prSet/>
      <dgm:spPr/>
      <dgm:t>
        <a:bodyPr/>
        <a:lstStyle/>
        <a:p>
          <a:endParaRPr lang="en-US" sz="2000"/>
        </a:p>
      </dgm:t>
    </dgm:pt>
    <dgm:pt modelId="{8175573B-42D3-4D39-90A5-3C3B3B5607A1}" type="parTrans" cxnId="{85EE8827-4FD7-4D19-BEC7-E956BA0AFD0B}">
      <dgm:prSet/>
      <dgm:spPr/>
      <dgm:t>
        <a:bodyPr/>
        <a:lstStyle/>
        <a:p>
          <a:endParaRPr lang="en-US"/>
        </a:p>
      </dgm:t>
    </dgm:pt>
    <dgm:pt modelId="{DA2424C0-8576-4E16-8C40-19E0AA0DD0E5}" type="sibTrans" cxnId="{85EE8827-4FD7-4D19-BEC7-E956BA0AFD0B}">
      <dgm:prSet/>
      <dgm:spPr/>
      <dgm:t>
        <a:bodyPr/>
        <a:lstStyle/>
        <a:p>
          <a:endParaRPr lang="en-US"/>
        </a:p>
      </dgm:t>
    </dgm:pt>
    <dgm:pt modelId="{4F749892-3D05-4FB5-A94E-78D7531219DD}">
      <dgm:prSet/>
      <dgm:spPr/>
      <dgm:t>
        <a:bodyPr/>
        <a:lstStyle/>
        <a:p>
          <a:endParaRPr lang="en-US" sz="2000"/>
        </a:p>
      </dgm:t>
    </dgm:pt>
    <dgm:pt modelId="{6A6A5F9A-AAC4-4C0C-AC24-6EF934798624}" type="parTrans" cxnId="{6BB38730-7932-4389-8812-639CA521A80F}">
      <dgm:prSet/>
      <dgm:spPr/>
      <dgm:t>
        <a:bodyPr/>
        <a:lstStyle/>
        <a:p>
          <a:endParaRPr lang="en-US"/>
        </a:p>
      </dgm:t>
    </dgm:pt>
    <dgm:pt modelId="{B81CFE04-4022-4E7C-8926-EF4E556B5D6D}" type="sibTrans" cxnId="{6BB38730-7932-4389-8812-639CA521A80F}">
      <dgm:prSet/>
      <dgm:spPr/>
      <dgm:t>
        <a:bodyPr/>
        <a:lstStyle/>
        <a:p>
          <a:endParaRPr lang="en-US"/>
        </a:p>
      </dgm:t>
    </dgm:pt>
    <dgm:pt modelId="{8FD31252-AEF5-4F23-985C-6B9115FC17D5}">
      <dgm:prSet/>
      <dgm:spPr/>
      <dgm:t>
        <a:bodyPr/>
        <a:lstStyle/>
        <a:p>
          <a:endParaRPr lang="en-US" sz="2000"/>
        </a:p>
      </dgm:t>
    </dgm:pt>
    <dgm:pt modelId="{0B58DF3D-05E2-4589-860D-9EEEB73DCFAE}" type="parTrans" cxnId="{717F8B5F-BF8E-4C58-812A-12C2220004B3}">
      <dgm:prSet/>
      <dgm:spPr/>
      <dgm:t>
        <a:bodyPr/>
        <a:lstStyle/>
        <a:p>
          <a:endParaRPr lang="en-US"/>
        </a:p>
      </dgm:t>
    </dgm:pt>
    <dgm:pt modelId="{50E7835B-7AF9-45BB-8495-4E35411BC857}" type="sibTrans" cxnId="{717F8B5F-BF8E-4C58-812A-12C2220004B3}">
      <dgm:prSet/>
      <dgm:spPr/>
      <dgm:t>
        <a:bodyPr/>
        <a:lstStyle/>
        <a:p>
          <a:endParaRPr lang="en-US"/>
        </a:p>
      </dgm:t>
    </dgm:pt>
    <dgm:pt modelId="{78CED615-CB76-4A16-AAB3-3D80BAAC744E}">
      <dgm:prSet/>
      <dgm:spPr/>
      <dgm:t>
        <a:bodyPr/>
        <a:lstStyle/>
        <a:p>
          <a:endParaRPr lang="en-US" sz="2000"/>
        </a:p>
      </dgm:t>
    </dgm:pt>
    <dgm:pt modelId="{3EF8226C-BF0C-4BEA-8F6D-56C0A0957506}" type="parTrans" cxnId="{236A6055-36B0-4F8C-B3D2-802B3AED232C}">
      <dgm:prSet/>
      <dgm:spPr/>
      <dgm:t>
        <a:bodyPr/>
        <a:lstStyle/>
        <a:p>
          <a:endParaRPr lang="en-US"/>
        </a:p>
      </dgm:t>
    </dgm:pt>
    <dgm:pt modelId="{9B870013-73B9-4FB4-ABCC-E96746AA6C63}" type="sibTrans" cxnId="{236A6055-36B0-4F8C-B3D2-802B3AED232C}">
      <dgm:prSet/>
      <dgm:spPr/>
      <dgm:t>
        <a:bodyPr/>
        <a:lstStyle/>
        <a:p>
          <a:endParaRPr lang="en-US"/>
        </a:p>
      </dgm:t>
    </dgm:pt>
    <dgm:pt modelId="{65DDF388-9862-480F-91BD-8954EA660D7A}">
      <dgm:prSet/>
      <dgm:spPr/>
      <dgm:t>
        <a:bodyPr/>
        <a:lstStyle/>
        <a:p>
          <a:endParaRPr lang="en-US" sz="2000"/>
        </a:p>
      </dgm:t>
    </dgm:pt>
    <dgm:pt modelId="{1B0C8771-DEC5-4F50-BBA1-02E079CDAE38}" type="parTrans" cxnId="{DAEF15E8-3789-47FC-8748-C117223E7F84}">
      <dgm:prSet/>
      <dgm:spPr/>
      <dgm:t>
        <a:bodyPr/>
        <a:lstStyle/>
        <a:p>
          <a:endParaRPr lang="en-US"/>
        </a:p>
      </dgm:t>
    </dgm:pt>
    <dgm:pt modelId="{66310996-F446-4B64-BA84-A06654F7B63E}" type="sibTrans" cxnId="{DAEF15E8-3789-47FC-8748-C117223E7F84}">
      <dgm:prSet/>
      <dgm:spPr/>
      <dgm:t>
        <a:bodyPr/>
        <a:lstStyle/>
        <a:p>
          <a:endParaRPr lang="en-US"/>
        </a:p>
      </dgm:t>
    </dgm:pt>
    <dgm:pt modelId="{651C4D9B-B455-4171-A672-AE228C7877B0}">
      <dgm:prSet/>
      <dgm:spPr/>
      <dgm:t>
        <a:bodyPr/>
        <a:lstStyle/>
        <a:p>
          <a:endParaRPr lang="en-US" sz="2000"/>
        </a:p>
      </dgm:t>
    </dgm:pt>
    <dgm:pt modelId="{B24BCC1B-21FD-40E1-B197-8922081013B2}" type="parTrans" cxnId="{CDE7E8C4-0925-4FD2-871D-12A9855F57AB}">
      <dgm:prSet/>
      <dgm:spPr/>
      <dgm:t>
        <a:bodyPr/>
        <a:lstStyle/>
        <a:p>
          <a:endParaRPr lang="en-US"/>
        </a:p>
      </dgm:t>
    </dgm:pt>
    <dgm:pt modelId="{8C34904C-B462-4497-871F-AD3470C11FB7}" type="sibTrans" cxnId="{CDE7E8C4-0925-4FD2-871D-12A9855F57AB}">
      <dgm:prSet/>
      <dgm:spPr/>
      <dgm:t>
        <a:bodyPr/>
        <a:lstStyle/>
        <a:p>
          <a:endParaRPr lang="en-US"/>
        </a:p>
      </dgm:t>
    </dgm:pt>
    <dgm:pt modelId="{75D40D35-48D5-47BF-9A9D-98E49CB4B37D}">
      <dgm:prSet/>
      <dgm:spPr/>
      <dgm:t>
        <a:bodyPr/>
        <a:lstStyle/>
        <a:p>
          <a:endParaRPr lang="en-US" sz="2000" dirty="0"/>
        </a:p>
      </dgm:t>
    </dgm:pt>
    <dgm:pt modelId="{7E46E0C5-FE79-4DD6-B53A-7A20CFD9A06B}" type="parTrans" cxnId="{C39AA35F-441F-4310-9C57-5475269388DB}">
      <dgm:prSet/>
      <dgm:spPr/>
      <dgm:t>
        <a:bodyPr/>
        <a:lstStyle/>
        <a:p>
          <a:endParaRPr lang="en-US"/>
        </a:p>
      </dgm:t>
    </dgm:pt>
    <dgm:pt modelId="{263028DA-E793-49AD-AB58-2B607B494342}" type="sibTrans" cxnId="{C39AA35F-441F-4310-9C57-5475269388DB}">
      <dgm:prSet/>
      <dgm:spPr/>
      <dgm:t>
        <a:bodyPr/>
        <a:lstStyle/>
        <a:p>
          <a:endParaRPr lang="en-US"/>
        </a:p>
      </dgm:t>
    </dgm:pt>
    <dgm:pt modelId="{F7B15A0C-EF24-492D-8098-D775DA5FC60B}" type="pres">
      <dgm:prSet presAssocID="{C9C11F28-F532-40C0-B342-8E9E9270BDD7}" presName="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C71FA03-85DA-4004-96E6-300E335F3E3B}" type="pres">
      <dgm:prSet presAssocID="{DE73C8E2-A285-46A0-A0D7-A41E6C5713AA}" presName="circle1" presStyleLbl="lnNode1" presStyleIdx="0" presStyleCnt="5"/>
      <dgm:spPr/>
    </dgm:pt>
    <dgm:pt modelId="{B77C7D06-6DD7-48B2-B36B-55BCA44BCA3E}" type="pres">
      <dgm:prSet presAssocID="{DE73C8E2-A285-46A0-A0D7-A41E6C5713AA}" presName="text1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81E90A-29D2-4FB7-90D3-A7EB4BF5F04C}" type="pres">
      <dgm:prSet presAssocID="{DE73C8E2-A285-46A0-A0D7-A41E6C5713AA}" presName="line1" presStyleLbl="callout" presStyleIdx="0" presStyleCnt="10"/>
      <dgm:spPr/>
    </dgm:pt>
    <dgm:pt modelId="{612D7469-5324-462E-BE6D-172B6BE68D93}" type="pres">
      <dgm:prSet presAssocID="{DE73C8E2-A285-46A0-A0D7-A41E6C5713AA}" presName="d1" presStyleLbl="callout" presStyleIdx="1" presStyleCnt="10"/>
      <dgm:spPr/>
    </dgm:pt>
    <dgm:pt modelId="{1D6C0DA4-CC4A-4FB0-97C1-6E71C1FFC444}" type="pres">
      <dgm:prSet presAssocID="{6E6A6DA2-1C6E-40D2-BDA8-6C15B3687086}" presName="circle2" presStyleLbl="lnNode1" presStyleIdx="1" presStyleCnt="5"/>
      <dgm:spPr/>
    </dgm:pt>
    <dgm:pt modelId="{82D614B3-3092-428D-A0C5-D60B7B0BE440}" type="pres">
      <dgm:prSet presAssocID="{6E6A6DA2-1C6E-40D2-BDA8-6C15B3687086}" presName="text2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5D663E-03C5-476F-A0FC-620E6AD22953}" type="pres">
      <dgm:prSet presAssocID="{6E6A6DA2-1C6E-40D2-BDA8-6C15B3687086}" presName="line2" presStyleLbl="callout" presStyleIdx="2" presStyleCnt="10"/>
      <dgm:spPr/>
    </dgm:pt>
    <dgm:pt modelId="{842762E1-4775-483F-8DA9-2D33950FC7C8}" type="pres">
      <dgm:prSet presAssocID="{6E6A6DA2-1C6E-40D2-BDA8-6C15B3687086}" presName="d2" presStyleLbl="callout" presStyleIdx="3" presStyleCnt="10"/>
      <dgm:spPr/>
    </dgm:pt>
    <dgm:pt modelId="{C5ADC67F-8C36-4949-AAED-A8CBC9BE40F6}" type="pres">
      <dgm:prSet presAssocID="{6F057B52-A246-40F2-BE5B-ADD1A49D629F}" presName="circle3" presStyleLbl="lnNode1" presStyleIdx="2" presStyleCnt="5"/>
      <dgm:spPr/>
    </dgm:pt>
    <dgm:pt modelId="{9D71BF3F-BE89-4A1C-B31E-818CE4550D39}" type="pres">
      <dgm:prSet presAssocID="{6F057B52-A246-40F2-BE5B-ADD1A49D629F}" presName="text3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9ACED0-9A4E-43BB-A686-EC3B3EBD467E}" type="pres">
      <dgm:prSet presAssocID="{6F057B52-A246-40F2-BE5B-ADD1A49D629F}" presName="line3" presStyleLbl="callout" presStyleIdx="4" presStyleCnt="10"/>
      <dgm:spPr/>
    </dgm:pt>
    <dgm:pt modelId="{34D4D62D-F78E-4759-A20B-94B14C4A517A}" type="pres">
      <dgm:prSet presAssocID="{6F057B52-A246-40F2-BE5B-ADD1A49D629F}" presName="d3" presStyleLbl="callout" presStyleIdx="5" presStyleCnt="10"/>
      <dgm:spPr/>
    </dgm:pt>
    <dgm:pt modelId="{88CAA280-9D45-41EB-B31B-28923272038E}" type="pres">
      <dgm:prSet presAssocID="{31AD196B-4743-464F-B62A-F5881E1026B7}" presName="circle4" presStyleLbl="lnNode1" presStyleIdx="3" presStyleCnt="5"/>
      <dgm:spPr/>
    </dgm:pt>
    <dgm:pt modelId="{A58A035E-2F87-49A3-82F8-6A871B8B067B}" type="pres">
      <dgm:prSet presAssocID="{31AD196B-4743-464F-B62A-F5881E1026B7}" presName="text4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5F36AB-909A-4845-895D-E4D1F0640BC9}" type="pres">
      <dgm:prSet presAssocID="{31AD196B-4743-464F-B62A-F5881E1026B7}" presName="line4" presStyleLbl="callout" presStyleIdx="6" presStyleCnt="10"/>
      <dgm:spPr/>
    </dgm:pt>
    <dgm:pt modelId="{0AAA727E-CEF8-464C-B70F-4F7D1E102E7B}" type="pres">
      <dgm:prSet presAssocID="{31AD196B-4743-464F-B62A-F5881E1026B7}" presName="d4" presStyleLbl="callout" presStyleIdx="7" presStyleCnt="10"/>
      <dgm:spPr/>
    </dgm:pt>
    <dgm:pt modelId="{B094EA42-169B-4260-9924-4E898E5582FF}" type="pres">
      <dgm:prSet presAssocID="{265D286F-54E0-434D-8CCC-6FFAAC385798}" presName="circle5" presStyleLbl="lnNode1" presStyleIdx="4" presStyleCnt="5"/>
      <dgm:spPr/>
    </dgm:pt>
    <dgm:pt modelId="{E5ECC6FB-6EB6-4D16-91BC-28E089D6AAFA}" type="pres">
      <dgm:prSet presAssocID="{265D286F-54E0-434D-8CCC-6FFAAC385798}" presName="text5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F47BC0-20A2-45F3-A420-E0B8C6DE330F}" type="pres">
      <dgm:prSet presAssocID="{265D286F-54E0-434D-8CCC-6FFAAC385798}" presName="line5" presStyleLbl="callout" presStyleIdx="8" presStyleCnt="10"/>
      <dgm:spPr/>
    </dgm:pt>
    <dgm:pt modelId="{D298F1F9-E418-4FF3-ADE6-08E734430D0A}" type="pres">
      <dgm:prSet presAssocID="{265D286F-54E0-434D-8CCC-6FFAAC385798}" presName="d5" presStyleLbl="callout" presStyleIdx="9" presStyleCnt="10"/>
      <dgm:spPr/>
    </dgm:pt>
  </dgm:ptLst>
  <dgm:cxnLst>
    <dgm:cxn modelId="{F0432CEC-C4AB-4518-948C-F488FAB5748D}" srcId="{C9C11F28-F532-40C0-B342-8E9E9270BDD7}" destId="{6E6A6DA2-1C6E-40D2-BDA8-6C15B3687086}" srcOrd="1" destOrd="0" parTransId="{DECDC844-0FC6-42B9-A28B-29322F282402}" sibTransId="{90887822-8079-49FE-A029-D37445F239CD}"/>
    <dgm:cxn modelId="{CA3F0C3B-7249-4B14-8C43-A65CE2F6F741}" type="presOf" srcId="{6F057B52-A246-40F2-BE5B-ADD1A49D629F}" destId="{9D71BF3F-BE89-4A1C-B31E-818CE4550D39}" srcOrd="0" destOrd="0" presId="urn:microsoft.com/office/officeart/2005/8/layout/target1"/>
    <dgm:cxn modelId="{DAEF15E8-3789-47FC-8748-C117223E7F84}" srcId="{C9C11F28-F532-40C0-B342-8E9E9270BDD7}" destId="{65DDF388-9862-480F-91BD-8954EA660D7A}" srcOrd="11" destOrd="0" parTransId="{1B0C8771-DEC5-4F50-BBA1-02E079CDAE38}" sibTransId="{66310996-F446-4B64-BA84-A06654F7B63E}"/>
    <dgm:cxn modelId="{CDE7E8C4-0925-4FD2-871D-12A9855F57AB}" srcId="{C9C11F28-F532-40C0-B342-8E9E9270BDD7}" destId="{651C4D9B-B455-4171-A672-AE228C7877B0}" srcOrd="12" destOrd="0" parTransId="{B24BCC1B-21FD-40E1-B197-8922081013B2}" sibTransId="{8C34904C-B462-4497-871F-AD3470C11FB7}"/>
    <dgm:cxn modelId="{414EDB0A-5C6B-4CC7-8319-F829BA739E1E}" type="presOf" srcId="{C9C11F28-F532-40C0-B342-8E9E9270BDD7}" destId="{F7B15A0C-EF24-492D-8098-D775DA5FC60B}" srcOrd="0" destOrd="0" presId="urn:microsoft.com/office/officeart/2005/8/layout/target1"/>
    <dgm:cxn modelId="{F98177B0-B4DA-434D-B229-2AA945B9B987}" type="presOf" srcId="{265D286F-54E0-434D-8CCC-6FFAAC385798}" destId="{E5ECC6FB-6EB6-4D16-91BC-28E089D6AAFA}" srcOrd="0" destOrd="0" presId="urn:microsoft.com/office/officeart/2005/8/layout/target1"/>
    <dgm:cxn modelId="{425B10A6-5EF2-40B1-A716-F8D8F39AB691}" srcId="{C9C11F28-F532-40C0-B342-8E9E9270BDD7}" destId="{74BF4705-8E40-449C-BDFD-DAB83954009E}" srcOrd="5" destOrd="0" parTransId="{3012663B-7DF4-4AC0-86F6-C6E1826FE264}" sibTransId="{0F211B7B-E4BB-4F4D-8C24-A07AF3245D79}"/>
    <dgm:cxn modelId="{5E79D719-09F4-41CF-A238-A012AD419EB3}" type="presOf" srcId="{31AD196B-4743-464F-B62A-F5881E1026B7}" destId="{A58A035E-2F87-49A3-82F8-6A871B8B067B}" srcOrd="0" destOrd="0" presId="urn:microsoft.com/office/officeart/2005/8/layout/target1"/>
    <dgm:cxn modelId="{6C48EC7A-F236-4DFB-9826-0488E7CC9209}" type="presOf" srcId="{6E6A6DA2-1C6E-40D2-BDA8-6C15B3687086}" destId="{82D614B3-3092-428D-A0C5-D60B7B0BE440}" srcOrd="0" destOrd="0" presId="urn:microsoft.com/office/officeart/2005/8/layout/target1"/>
    <dgm:cxn modelId="{35FB69FE-A953-452C-88A4-492F9225EC5B}" srcId="{C9C11F28-F532-40C0-B342-8E9E9270BDD7}" destId="{6F057B52-A246-40F2-BE5B-ADD1A49D629F}" srcOrd="2" destOrd="0" parTransId="{F426C0D5-566C-4336-AE08-350A779CB62C}" sibTransId="{F700CB14-C0E4-43C4-A662-D01073380783}"/>
    <dgm:cxn modelId="{717F8B5F-BF8E-4C58-812A-12C2220004B3}" srcId="{C9C11F28-F532-40C0-B342-8E9E9270BDD7}" destId="{8FD31252-AEF5-4F23-985C-6B9115FC17D5}" srcOrd="9" destOrd="0" parTransId="{0B58DF3D-05E2-4589-860D-9EEEB73DCFAE}" sibTransId="{50E7835B-7AF9-45BB-8495-4E35411BC857}"/>
    <dgm:cxn modelId="{F07EF2A1-E232-4006-ABDA-6F0739FDB475}" srcId="{C9C11F28-F532-40C0-B342-8E9E9270BDD7}" destId="{265D286F-54E0-434D-8CCC-6FFAAC385798}" srcOrd="4" destOrd="0" parTransId="{7EF7BA2C-67AB-4E7F-9486-9ABA422BD761}" sibTransId="{98FC022E-E2F6-4D02-8FA5-5D7DAE73D988}"/>
    <dgm:cxn modelId="{6D72BBAA-B892-421C-BCD0-5AD95CEA6988}" srcId="{C9C11F28-F532-40C0-B342-8E9E9270BDD7}" destId="{31AD196B-4743-464F-B62A-F5881E1026B7}" srcOrd="3" destOrd="0" parTransId="{318487EB-999A-4B86-B23B-3CA56AA92EAC}" sibTransId="{7DD4880B-5A15-48AE-A452-684267E10626}"/>
    <dgm:cxn modelId="{6BB38730-7932-4389-8812-639CA521A80F}" srcId="{C9C11F28-F532-40C0-B342-8E9E9270BDD7}" destId="{4F749892-3D05-4FB5-A94E-78D7531219DD}" srcOrd="8" destOrd="0" parTransId="{6A6A5F9A-AAC4-4C0C-AC24-6EF934798624}" sibTransId="{B81CFE04-4022-4E7C-8926-EF4E556B5D6D}"/>
    <dgm:cxn modelId="{C39AA35F-441F-4310-9C57-5475269388DB}" srcId="{C9C11F28-F532-40C0-B342-8E9E9270BDD7}" destId="{75D40D35-48D5-47BF-9A9D-98E49CB4B37D}" srcOrd="13" destOrd="0" parTransId="{7E46E0C5-FE79-4DD6-B53A-7A20CFD9A06B}" sibTransId="{263028DA-E793-49AD-AB58-2B607B494342}"/>
    <dgm:cxn modelId="{D7DBE909-8E41-4130-B9EF-6AC814118D4E}" type="presOf" srcId="{DE73C8E2-A285-46A0-A0D7-A41E6C5713AA}" destId="{B77C7D06-6DD7-48B2-B36B-55BCA44BCA3E}" srcOrd="0" destOrd="0" presId="urn:microsoft.com/office/officeart/2005/8/layout/target1"/>
    <dgm:cxn modelId="{C52B4FB1-F1F6-4C90-B581-C6D093B92EFA}" srcId="{C9C11F28-F532-40C0-B342-8E9E9270BDD7}" destId="{56E2E8B5-8830-474C-9F1E-41D0222805DE}" srcOrd="6" destOrd="0" parTransId="{76CD2EDB-A92F-4F45-93A9-E9526EFC6456}" sibTransId="{ADF1F816-AD48-43DA-AD90-927BA752897E}"/>
    <dgm:cxn modelId="{236A6055-36B0-4F8C-B3D2-802B3AED232C}" srcId="{C9C11F28-F532-40C0-B342-8E9E9270BDD7}" destId="{78CED615-CB76-4A16-AAB3-3D80BAAC744E}" srcOrd="10" destOrd="0" parTransId="{3EF8226C-BF0C-4BEA-8F6D-56C0A0957506}" sibTransId="{9B870013-73B9-4FB4-ABCC-E96746AA6C63}"/>
    <dgm:cxn modelId="{003869C4-B4A8-4A37-B463-C839F663789B}" srcId="{C9C11F28-F532-40C0-B342-8E9E9270BDD7}" destId="{DE73C8E2-A285-46A0-A0D7-A41E6C5713AA}" srcOrd="0" destOrd="0" parTransId="{AAC9C797-35FF-4043-A204-D0975B36A382}" sibTransId="{5C3DC3BA-9FA4-4316-9A84-362D96E91190}"/>
    <dgm:cxn modelId="{85EE8827-4FD7-4D19-BEC7-E956BA0AFD0B}" srcId="{C9C11F28-F532-40C0-B342-8E9E9270BDD7}" destId="{3C8BA9CE-0CA9-45D3-B93E-C977D1845ECC}" srcOrd="7" destOrd="0" parTransId="{8175573B-42D3-4D39-90A5-3C3B3B5607A1}" sibTransId="{DA2424C0-8576-4E16-8C40-19E0AA0DD0E5}"/>
    <dgm:cxn modelId="{34AA734D-CA81-4F0A-98E6-E65FAE7E82C8}" type="presParOf" srcId="{F7B15A0C-EF24-492D-8098-D775DA5FC60B}" destId="{EC71FA03-85DA-4004-96E6-300E335F3E3B}" srcOrd="0" destOrd="0" presId="urn:microsoft.com/office/officeart/2005/8/layout/target1"/>
    <dgm:cxn modelId="{5C7EDDA7-7F9F-4383-A623-0A54EDC32F70}" type="presParOf" srcId="{F7B15A0C-EF24-492D-8098-D775DA5FC60B}" destId="{B77C7D06-6DD7-48B2-B36B-55BCA44BCA3E}" srcOrd="1" destOrd="0" presId="urn:microsoft.com/office/officeart/2005/8/layout/target1"/>
    <dgm:cxn modelId="{B1A0D5A8-F0FB-4D48-84D9-27EA6E43C9D9}" type="presParOf" srcId="{F7B15A0C-EF24-492D-8098-D775DA5FC60B}" destId="{6981E90A-29D2-4FB7-90D3-A7EB4BF5F04C}" srcOrd="2" destOrd="0" presId="urn:microsoft.com/office/officeart/2005/8/layout/target1"/>
    <dgm:cxn modelId="{DD886E9C-C4DC-4EE6-9D7B-C4DC5034965C}" type="presParOf" srcId="{F7B15A0C-EF24-492D-8098-D775DA5FC60B}" destId="{612D7469-5324-462E-BE6D-172B6BE68D93}" srcOrd="3" destOrd="0" presId="urn:microsoft.com/office/officeart/2005/8/layout/target1"/>
    <dgm:cxn modelId="{EAECCD04-BBEE-47FE-8F77-7BA9B508F5D2}" type="presParOf" srcId="{F7B15A0C-EF24-492D-8098-D775DA5FC60B}" destId="{1D6C0DA4-CC4A-4FB0-97C1-6E71C1FFC444}" srcOrd="4" destOrd="0" presId="urn:microsoft.com/office/officeart/2005/8/layout/target1"/>
    <dgm:cxn modelId="{A87A8136-E222-4204-8EEB-F2C55997423D}" type="presParOf" srcId="{F7B15A0C-EF24-492D-8098-D775DA5FC60B}" destId="{82D614B3-3092-428D-A0C5-D60B7B0BE440}" srcOrd="5" destOrd="0" presId="urn:microsoft.com/office/officeart/2005/8/layout/target1"/>
    <dgm:cxn modelId="{1B46436A-6807-458F-8EED-3B58AE3A71F1}" type="presParOf" srcId="{F7B15A0C-EF24-492D-8098-D775DA5FC60B}" destId="{9D5D663E-03C5-476F-A0FC-620E6AD22953}" srcOrd="6" destOrd="0" presId="urn:microsoft.com/office/officeart/2005/8/layout/target1"/>
    <dgm:cxn modelId="{31376064-FD00-4019-8DBF-C54AC3172B8D}" type="presParOf" srcId="{F7B15A0C-EF24-492D-8098-D775DA5FC60B}" destId="{842762E1-4775-483F-8DA9-2D33950FC7C8}" srcOrd="7" destOrd="0" presId="urn:microsoft.com/office/officeart/2005/8/layout/target1"/>
    <dgm:cxn modelId="{B09FBF0B-5257-4E78-A68E-55A17A2DD5F5}" type="presParOf" srcId="{F7B15A0C-EF24-492D-8098-D775DA5FC60B}" destId="{C5ADC67F-8C36-4949-AAED-A8CBC9BE40F6}" srcOrd="8" destOrd="0" presId="urn:microsoft.com/office/officeart/2005/8/layout/target1"/>
    <dgm:cxn modelId="{55671B5A-E724-48FB-8383-00924E54EC85}" type="presParOf" srcId="{F7B15A0C-EF24-492D-8098-D775DA5FC60B}" destId="{9D71BF3F-BE89-4A1C-B31E-818CE4550D39}" srcOrd="9" destOrd="0" presId="urn:microsoft.com/office/officeart/2005/8/layout/target1"/>
    <dgm:cxn modelId="{AE94B0D0-E0CA-41F9-99F3-FCF123CF0941}" type="presParOf" srcId="{F7B15A0C-EF24-492D-8098-D775DA5FC60B}" destId="{689ACED0-9A4E-43BB-A686-EC3B3EBD467E}" srcOrd="10" destOrd="0" presId="urn:microsoft.com/office/officeart/2005/8/layout/target1"/>
    <dgm:cxn modelId="{59F60320-BF72-4820-980C-2A5374D2A897}" type="presParOf" srcId="{F7B15A0C-EF24-492D-8098-D775DA5FC60B}" destId="{34D4D62D-F78E-4759-A20B-94B14C4A517A}" srcOrd="11" destOrd="0" presId="urn:microsoft.com/office/officeart/2005/8/layout/target1"/>
    <dgm:cxn modelId="{15F63717-0AAC-402E-BE9C-CF40920E07D1}" type="presParOf" srcId="{F7B15A0C-EF24-492D-8098-D775DA5FC60B}" destId="{88CAA280-9D45-41EB-B31B-28923272038E}" srcOrd="12" destOrd="0" presId="urn:microsoft.com/office/officeart/2005/8/layout/target1"/>
    <dgm:cxn modelId="{150E60C2-F50E-4148-A793-E3C003D5EAF9}" type="presParOf" srcId="{F7B15A0C-EF24-492D-8098-D775DA5FC60B}" destId="{A58A035E-2F87-49A3-82F8-6A871B8B067B}" srcOrd="13" destOrd="0" presId="urn:microsoft.com/office/officeart/2005/8/layout/target1"/>
    <dgm:cxn modelId="{13868725-8B9B-47D2-97E1-2AC3B9957B4C}" type="presParOf" srcId="{F7B15A0C-EF24-492D-8098-D775DA5FC60B}" destId="{A95F36AB-909A-4845-895D-E4D1F0640BC9}" srcOrd="14" destOrd="0" presId="urn:microsoft.com/office/officeart/2005/8/layout/target1"/>
    <dgm:cxn modelId="{DE5F911B-FDAF-4393-9476-6ADC912EB3CD}" type="presParOf" srcId="{F7B15A0C-EF24-492D-8098-D775DA5FC60B}" destId="{0AAA727E-CEF8-464C-B70F-4F7D1E102E7B}" srcOrd="15" destOrd="0" presId="urn:microsoft.com/office/officeart/2005/8/layout/target1"/>
    <dgm:cxn modelId="{EDA2533F-8B26-43D3-8727-F1E1E07FAA6D}" type="presParOf" srcId="{F7B15A0C-EF24-492D-8098-D775DA5FC60B}" destId="{B094EA42-169B-4260-9924-4E898E5582FF}" srcOrd="16" destOrd="0" presId="urn:microsoft.com/office/officeart/2005/8/layout/target1"/>
    <dgm:cxn modelId="{C79BD451-DA68-4053-BA63-138C5A1DC025}" type="presParOf" srcId="{F7B15A0C-EF24-492D-8098-D775DA5FC60B}" destId="{E5ECC6FB-6EB6-4D16-91BC-28E089D6AAFA}" srcOrd="17" destOrd="0" presId="urn:microsoft.com/office/officeart/2005/8/layout/target1"/>
    <dgm:cxn modelId="{15956C25-C236-454E-81E0-3698D6A57112}" type="presParOf" srcId="{F7B15A0C-EF24-492D-8098-D775DA5FC60B}" destId="{17F47BC0-20A2-45F3-A420-E0B8C6DE330F}" srcOrd="18" destOrd="0" presId="urn:microsoft.com/office/officeart/2005/8/layout/target1"/>
    <dgm:cxn modelId="{BDBFE6A1-4B21-498C-8E78-030C6F11719A}" type="presParOf" srcId="{F7B15A0C-EF24-492D-8098-D775DA5FC60B}" destId="{D298F1F9-E418-4FF3-ADE6-08E734430D0A}" srcOrd="19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51E2B6-BF15-4223-B3EC-CA792DA2C7C4}">
      <dsp:nvSpPr>
        <dsp:cNvPr id="0" name=""/>
        <dsp:cNvSpPr/>
      </dsp:nvSpPr>
      <dsp:spPr>
        <a:xfrm>
          <a:off x="0" y="0"/>
          <a:ext cx="6258560" cy="975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sz="2400" b="1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والعلاقات الإنسانية.</a:t>
          </a:r>
          <a:endParaRPr lang="en-US" sz="2400" kern="1200" dirty="0"/>
        </a:p>
        <a:p>
          <a:pPr marL="0"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28567" y="28567"/>
        <a:ext cx="5091953" cy="918226"/>
      </dsp:txXfrm>
    </dsp:sp>
    <dsp:sp modelId="{575F0F4A-AA8B-4DFB-8288-30293BE64643}">
      <dsp:nvSpPr>
        <dsp:cNvPr id="0" name=""/>
        <dsp:cNvSpPr/>
      </dsp:nvSpPr>
      <dsp:spPr>
        <a:xfrm>
          <a:off x="467360" y="1110826"/>
          <a:ext cx="6258560" cy="975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sz="2400" b="1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والشؤون العامة.</a:t>
          </a:r>
          <a:endParaRPr lang="en-US" sz="2400" kern="1200" dirty="0"/>
        </a:p>
        <a:p>
          <a:pPr marL="0"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495927" y="1139393"/>
        <a:ext cx="5100081" cy="918226"/>
      </dsp:txXfrm>
    </dsp:sp>
    <dsp:sp modelId="{8BE295AA-B374-4707-B92D-378551B34F68}">
      <dsp:nvSpPr>
        <dsp:cNvPr id="0" name=""/>
        <dsp:cNvSpPr/>
      </dsp:nvSpPr>
      <dsp:spPr>
        <a:xfrm>
          <a:off x="934719" y="2221653"/>
          <a:ext cx="6258560" cy="975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sz="2400" b="1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والإعلام.</a:t>
          </a:r>
          <a:endParaRPr lang="en-US" sz="2400" b="1" kern="1200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  <a:p>
          <a:pPr marL="0"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963286" y="2250220"/>
        <a:ext cx="5100081" cy="918226"/>
      </dsp:txXfrm>
    </dsp:sp>
    <dsp:sp modelId="{28C5CAE5-A4C3-4E1D-BBE9-B0019846727C}">
      <dsp:nvSpPr>
        <dsp:cNvPr id="0" name=""/>
        <dsp:cNvSpPr/>
      </dsp:nvSpPr>
      <dsp:spPr>
        <a:xfrm>
          <a:off x="1402079" y="3332480"/>
          <a:ext cx="6258560" cy="975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r-EG" sz="2400" b="1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والإعلان.</a:t>
          </a:r>
          <a:endParaRPr lang="en-US" sz="2400" b="1" kern="1200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  <a:p>
          <a:pPr marL="0"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b="1" kern="1200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1430646" y="3361047"/>
        <a:ext cx="5100081" cy="918226"/>
      </dsp:txXfrm>
    </dsp:sp>
    <dsp:sp modelId="{8D077C38-0876-490E-8A72-E4CA8F1AF1BB}">
      <dsp:nvSpPr>
        <dsp:cNvPr id="0" name=""/>
        <dsp:cNvSpPr/>
      </dsp:nvSpPr>
      <dsp:spPr>
        <a:xfrm>
          <a:off x="1869439" y="4443306"/>
          <a:ext cx="6258560" cy="975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الفرق بين العلاقات العامة والدعاية.</a:t>
          </a:r>
          <a:endParaRPr lang="en-US" sz="2400" b="1" kern="1200" dirty="0">
            <a:solidFill>
              <a:schemeClr val="bg1"/>
            </a:solidFill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1898006" y="4471873"/>
        <a:ext cx="5100081" cy="918226"/>
      </dsp:txXfrm>
    </dsp:sp>
    <dsp:sp modelId="{530CAB00-DE88-4E11-B79A-EE72475E054A}">
      <dsp:nvSpPr>
        <dsp:cNvPr id="0" name=""/>
        <dsp:cNvSpPr/>
      </dsp:nvSpPr>
      <dsp:spPr>
        <a:xfrm>
          <a:off x="5624575" y="712554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/>
        </a:p>
      </dsp:txBody>
      <dsp:txXfrm>
        <a:off x="5767221" y="712554"/>
        <a:ext cx="348692" cy="477073"/>
      </dsp:txXfrm>
    </dsp:sp>
    <dsp:sp modelId="{6BBE3749-E5E0-43A0-B5CB-AE5B31565A32}">
      <dsp:nvSpPr>
        <dsp:cNvPr id="0" name=""/>
        <dsp:cNvSpPr/>
      </dsp:nvSpPr>
      <dsp:spPr>
        <a:xfrm>
          <a:off x="6091935" y="1823381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/>
        </a:p>
      </dsp:txBody>
      <dsp:txXfrm>
        <a:off x="6234581" y="1823381"/>
        <a:ext cx="348692" cy="477073"/>
      </dsp:txXfrm>
    </dsp:sp>
    <dsp:sp modelId="{CF7F4BF8-D104-42A7-9055-D3BAA7FA07AD}">
      <dsp:nvSpPr>
        <dsp:cNvPr id="0" name=""/>
        <dsp:cNvSpPr/>
      </dsp:nvSpPr>
      <dsp:spPr>
        <a:xfrm>
          <a:off x="6559295" y="2917952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/>
        </a:p>
      </dsp:txBody>
      <dsp:txXfrm>
        <a:off x="6701941" y="2917952"/>
        <a:ext cx="348692" cy="477073"/>
      </dsp:txXfrm>
    </dsp:sp>
    <dsp:sp modelId="{D7120702-F19A-4316-AB8C-A032CE2BA1E2}">
      <dsp:nvSpPr>
        <dsp:cNvPr id="0" name=""/>
        <dsp:cNvSpPr/>
      </dsp:nvSpPr>
      <dsp:spPr>
        <a:xfrm>
          <a:off x="7026655" y="4039616"/>
          <a:ext cx="633984" cy="63398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/>
        </a:p>
      </dsp:txBody>
      <dsp:txXfrm>
        <a:off x="7169301" y="4039616"/>
        <a:ext cx="348692" cy="4770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7D517E-B166-495E-87D7-C5C802F36B4D}">
      <dsp:nvSpPr>
        <dsp:cNvPr id="0" name=""/>
        <dsp:cNvSpPr/>
      </dsp:nvSpPr>
      <dsp:spPr>
        <a:xfrm>
          <a:off x="2661046" y="1572"/>
          <a:ext cx="2805906" cy="14029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المبحث الثانى: الاتصال ووسائله في العلاقات العامة</a:t>
          </a:r>
          <a:endParaRPr lang="en-US" sz="28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2702137" y="42663"/>
        <a:ext cx="2723724" cy="1320771"/>
      </dsp:txXfrm>
    </dsp:sp>
    <dsp:sp modelId="{B32E680A-109A-4CB1-BBD3-53CBD8372634}">
      <dsp:nvSpPr>
        <dsp:cNvPr id="0" name=""/>
        <dsp:cNvSpPr/>
      </dsp:nvSpPr>
      <dsp:spPr>
        <a:xfrm rot="3600000">
          <a:off x="4491365" y="2463816"/>
          <a:ext cx="1461927" cy="49103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/>
        </a:p>
      </dsp:txBody>
      <dsp:txXfrm>
        <a:off x="4638675" y="2562023"/>
        <a:ext cx="1167307" cy="294619"/>
      </dsp:txXfrm>
    </dsp:sp>
    <dsp:sp modelId="{37858EE9-F08D-4E67-BE45-03368153EBAE}">
      <dsp:nvSpPr>
        <dsp:cNvPr id="0" name=""/>
        <dsp:cNvSpPr/>
      </dsp:nvSpPr>
      <dsp:spPr>
        <a:xfrm>
          <a:off x="4977704" y="4014141"/>
          <a:ext cx="2805906" cy="14029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عوامل نجاح الاتصال فى العلاقات العامة.</a:t>
          </a:r>
        </a:p>
      </dsp:txBody>
      <dsp:txXfrm>
        <a:off x="5018795" y="4055232"/>
        <a:ext cx="2723724" cy="1320771"/>
      </dsp:txXfrm>
    </dsp:sp>
    <dsp:sp modelId="{CF292669-0503-4456-9F97-3640A988AA3B}">
      <dsp:nvSpPr>
        <dsp:cNvPr id="0" name=""/>
        <dsp:cNvSpPr/>
      </dsp:nvSpPr>
      <dsp:spPr>
        <a:xfrm rot="10800000">
          <a:off x="3333036" y="4470101"/>
          <a:ext cx="1461927" cy="49103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/>
        </a:p>
      </dsp:txBody>
      <dsp:txXfrm rot="10800000">
        <a:off x="3480346" y="4568308"/>
        <a:ext cx="1167307" cy="294619"/>
      </dsp:txXfrm>
    </dsp:sp>
    <dsp:sp modelId="{0AF669BB-08FE-4369-8815-2C8635D83F77}">
      <dsp:nvSpPr>
        <dsp:cNvPr id="0" name=""/>
        <dsp:cNvSpPr/>
      </dsp:nvSpPr>
      <dsp:spPr>
        <a:xfrm>
          <a:off x="344389" y="4014141"/>
          <a:ext cx="2805906" cy="14029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وسائل الاتصال فى العلاقات العامة.</a:t>
          </a:r>
          <a:endParaRPr lang="en-US" sz="2800" kern="1200" dirty="0"/>
        </a:p>
      </dsp:txBody>
      <dsp:txXfrm>
        <a:off x="385480" y="4055232"/>
        <a:ext cx="2723724" cy="1320771"/>
      </dsp:txXfrm>
    </dsp:sp>
    <dsp:sp modelId="{04306E8F-4AFE-4B59-82FD-FB71BB5C87FF}">
      <dsp:nvSpPr>
        <dsp:cNvPr id="0" name=""/>
        <dsp:cNvSpPr/>
      </dsp:nvSpPr>
      <dsp:spPr>
        <a:xfrm rot="18000000">
          <a:off x="2174707" y="2463816"/>
          <a:ext cx="1461927" cy="49103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100" kern="1200"/>
        </a:p>
      </dsp:txBody>
      <dsp:txXfrm>
        <a:off x="2322017" y="2562023"/>
        <a:ext cx="1167307" cy="2946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91F232-FFE0-4B4E-AA48-DDF128B86278}">
      <dsp:nvSpPr>
        <dsp:cNvPr id="0" name=""/>
        <dsp:cNvSpPr/>
      </dsp:nvSpPr>
      <dsp:spPr>
        <a:xfrm>
          <a:off x="3095624" y="232"/>
          <a:ext cx="1936750" cy="12588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أولا: الوسائل المباشرة:</a:t>
          </a:r>
          <a:endParaRPr lang="en-US" sz="2400" kern="1200" dirty="0"/>
        </a:p>
      </dsp:txBody>
      <dsp:txXfrm>
        <a:off x="3157078" y="61686"/>
        <a:ext cx="1813842" cy="1135979"/>
      </dsp:txXfrm>
    </dsp:sp>
    <dsp:sp modelId="{1C1593F7-293D-4D23-ACC0-7F72D5E66C28}">
      <dsp:nvSpPr>
        <dsp:cNvPr id="0" name=""/>
        <dsp:cNvSpPr/>
      </dsp:nvSpPr>
      <dsp:spPr>
        <a:xfrm>
          <a:off x="1984342" y="629676"/>
          <a:ext cx="4159314" cy="4159314"/>
        </a:xfrm>
        <a:custGeom>
          <a:avLst/>
          <a:gdLst/>
          <a:ahLst/>
          <a:cxnLst/>
          <a:rect l="0" t="0" r="0" b="0"/>
          <a:pathLst>
            <a:path>
              <a:moveTo>
                <a:pt x="3061980" y="246622"/>
              </a:moveTo>
              <a:arcTo wR="2079657" hR="2079657" stAng="17891212" swAng="262561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63BCCE-BC5F-4D91-B575-6D29166FD786}">
      <dsp:nvSpPr>
        <dsp:cNvPr id="0" name=""/>
        <dsp:cNvSpPr/>
      </dsp:nvSpPr>
      <dsp:spPr>
        <a:xfrm>
          <a:off x="5175282" y="2079889"/>
          <a:ext cx="1936750" cy="12588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kern="120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ثانيا: الوسائل المقروءة والمكتوبة.</a:t>
          </a:r>
          <a:endParaRPr lang="en-US" sz="24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5236736" y="2141343"/>
        <a:ext cx="1813842" cy="1135979"/>
      </dsp:txXfrm>
    </dsp:sp>
    <dsp:sp modelId="{31090A63-263B-43F2-9DF8-E3E8626F47C9}">
      <dsp:nvSpPr>
        <dsp:cNvPr id="0" name=""/>
        <dsp:cNvSpPr/>
      </dsp:nvSpPr>
      <dsp:spPr>
        <a:xfrm>
          <a:off x="1984342" y="629676"/>
          <a:ext cx="4159314" cy="4159314"/>
        </a:xfrm>
        <a:custGeom>
          <a:avLst/>
          <a:gdLst/>
          <a:ahLst/>
          <a:cxnLst/>
          <a:rect l="0" t="0" r="0" b="0"/>
          <a:pathLst>
            <a:path>
              <a:moveTo>
                <a:pt x="4056933" y="2724134"/>
              </a:moveTo>
              <a:arcTo wR="2079657" hR="2079657" stAng="1083178" swAng="262561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879E53-BFA9-4246-968D-6EBE826A4835}">
      <dsp:nvSpPr>
        <dsp:cNvPr id="0" name=""/>
        <dsp:cNvSpPr/>
      </dsp:nvSpPr>
      <dsp:spPr>
        <a:xfrm>
          <a:off x="3095625" y="4159546"/>
          <a:ext cx="1936750" cy="12588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kern="120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ثالثاً: الوسائل المسموعة.</a:t>
          </a:r>
          <a:endParaRPr lang="en-US" sz="24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3157079" y="4221000"/>
        <a:ext cx="1813842" cy="1135979"/>
      </dsp:txXfrm>
    </dsp:sp>
    <dsp:sp modelId="{4675F1C0-884F-4E6C-BC9E-3D3F7A4E011F}">
      <dsp:nvSpPr>
        <dsp:cNvPr id="0" name=""/>
        <dsp:cNvSpPr/>
      </dsp:nvSpPr>
      <dsp:spPr>
        <a:xfrm>
          <a:off x="1984342" y="629676"/>
          <a:ext cx="4159314" cy="4159314"/>
        </a:xfrm>
        <a:custGeom>
          <a:avLst/>
          <a:gdLst/>
          <a:ahLst/>
          <a:cxnLst/>
          <a:rect l="0" t="0" r="0" b="0"/>
          <a:pathLst>
            <a:path>
              <a:moveTo>
                <a:pt x="1097333" y="3912691"/>
              </a:moveTo>
              <a:arcTo wR="2079657" hR="2079657" stAng="7091212" swAng="262561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629072-898D-4719-9458-8287022D878A}">
      <dsp:nvSpPr>
        <dsp:cNvPr id="0" name=""/>
        <dsp:cNvSpPr/>
      </dsp:nvSpPr>
      <dsp:spPr>
        <a:xfrm>
          <a:off x="1015967" y="2079889"/>
          <a:ext cx="1936750" cy="12588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kern="120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رابعًا: الوسائل المرئية.</a:t>
          </a:r>
          <a:endParaRPr lang="en-US" sz="24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1077421" y="2141343"/>
        <a:ext cx="1813842" cy="1135979"/>
      </dsp:txXfrm>
    </dsp:sp>
    <dsp:sp modelId="{BF85E917-CE8B-4EFF-B8B7-B396F8BA8CF2}">
      <dsp:nvSpPr>
        <dsp:cNvPr id="0" name=""/>
        <dsp:cNvSpPr/>
      </dsp:nvSpPr>
      <dsp:spPr>
        <a:xfrm>
          <a:off x="1984342" y="629676"/>
          <a:ext cx="4159314" cy="4159314"/>
        </a:xfrm>
        <a:custGeom>
          <a:avLst/>
          <a:gdLst/>
          <a:ahLst/>
          <a:cxnLst/>
          <a:rect l="0" t="0" r="0" b="0"/>
          <a:pathLst>
            <a:path>
              <a:moveTo>
                <a:pt x="102380" y="1435179"/>
              </a:moveTo>
              <a:arcTo wR="2079657" hR="2079657" stAng="11883178" swAng="2625610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96E177-D902-4AA8-A91B-C9858CFC39AA}">
      <dsp:nvSpPr>
        <dsp:cNvPr id="0" name=""/>
        <dsp:cNvSpPr/>
      </dsp:nvSpPr>
      <dsp:spPr>
        <a:xfrm>
          <a:off x="0" y="635553"/>
          <a:ext cx="8128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E4D963-78CD-4978-82DA-9E731A530A61}">
      <dsp:nvSpPr>
        <dsp:cNvPr id="0" name=""/>
        <dsp:cNvSpPr/>
      </dsp:nvSpPr>
      <dsp:spPr>
        <a:xfrm>
          <a:off x="406400" y="30393"/>
          <a:ext cx="5689600" cy="1210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r" defTabSz="1822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41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خامسًا: تقسيم الاتصالات إلى خارجية وداخلية.</a:t>
          </a:r>
          <a:endParaRPr lang="en-US" sz="41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465483" y="89476"/>
        <a:ext cx="5571434" cy="1092154"/>
      </dsp:txXfrm>
    </dsp:sp>
    <dsp:sp modelId="{96062151-8983-46B8-9857-12F6A84EE1FB}">
      <dsp:nvSpPr>
        <dsp:cNvPr id="0" name=""/>
        <dsp:cNvSpPr/>
      </dsp:nvSpPr>
      <dsp:spPr>
        <a:xfrm>
          <a:off x="0" y="2495313"/>
          <a:ext cx="8128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86E69D-A511-4EF4-A8B6-B8BB33C4C152}">
      <dsp:nvSpPr>
        <dsp:cNvPr id="0" name=""/>
        <dsp:cNvSpPr/>
      </dsp:nvSpPr>
      <dsp:spPr>
        <a:xfrm>
          <a:off x="406400" y="1890153"/>
          <a:ext cx="5689600" cy="1210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r" defTabSz="1822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41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سادسًا: الإعلام.</a:t>
          </a:r>
          <a:endParaRPr lang="en-US" sz="41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465483" y="1949236"/>
        <a:ext cx="5571434" cy="1092154"/>
      </dsp:txXfrm>
    </dsp:sp>
    <dsp:sp modelId="{09D9B9D5-0FE5-420B-8342-095AFBE34350}">
      <dsp:nvSpPr>
        <dsp:cNvPr id="0" name=""/>
        <dsp:cNvSpPr/>
      </dsp:nvSpPr>
      <dsp:spPr>
        <a:xfrm>
          <a:off x="0" y="4355073"/>
          <a:ext cx="8128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BC5A1B-0EBE-4864-9B7B-FA5C568FD6E1}">
      <dsp:nvSpPr>
        <dsp:cNvPr id="0" name=""/>
        <dsp:cNvSpPr/>
      </dsp:nvSpPr>
      <dsp:spPr>
        <a:xfrm>
          <a:off x="406400" y="3749913"/>
          <a:ext cx="5689600" cy="1210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r" defTabSz="1822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4100" kern="1200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سابعًا: الاجتماعات والندوات.</a:t>
          </a:r>
          <a:endParaRPr lang="en-US" sz="4100" kern="1200" dirty="0">
            <a:effectLst/>
            <a:latin typeface="Dubai" panose="020B0503030403030204" pitchFamily="34" charset="-78"/>
            <a:ea typeface="Calibri" panose="020F0502020204030204" pitchFamily="34" charset="0"/>
            <a:cs typeface="Dubai" panose="020B0503030403030204" pitchFamily="34" charset="-78"/>
          </a:endParaRPr>
        </a:p>
      </dsp:txBody>
      <dsp:txXfrm>
        <a:off x="465483" y="3808996"/>
        <a:ext cx="5571434" cy="10921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6BCBCF-D31F-4A3B-B8C6-34B1D3C6F6FD}">
      <dsp:nvSpPr>
        <dsp:cNvPr id="0" name=""/>
        <dsp:cNvSpPr/>
      </dsp:nvSpPr>
      <dsp:spPr>
        <a:xfrm>
          <a:off x="0" y="0"/>
          <a:ext cx="8128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F92D43-623D-4BFA-824F-AFB2D94D0F25}">
      <dsp:nvSpPr>
        <dsp:cNvPr id="0" name=""/>
        <dsp:cNvSpPr/>
      </dsp:nvSpPr>
      <dsp:spPr>
        <a:xfrm>
          <a:off x="0" y="0"/>
          <a:ext cx="1625600" cy="5418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4000" b="1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المبحث الثالث: تنظيم وتخطيط العلاقات العامة:</a:t>
          </a:r>
          <a:endParaRPr lang="en-US" sz="4000" b="1" kern="12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sp:txBody>
      <dsp:txXfrm>
        <a:off x="0" y="0"/>
        <a:ext cx="1625600" cy="5418667"/>
      </dsp:txXfrm>
    </dsp:sp>
    <dsp:sp modelId="{32869B62-07CD-44E9-AF08-CF1A632A400F}">
      <dsp:nvSpPr>
        <dsp:cNvPr id="0" name=""/>
        <dsp:cNvSpPr/>
      </dsp:nvSpPr>
      <dsp:spPr>
        <a:xfrm>
          <a:off x="1747520" y="125941"/>
          <a:ext cx="6380480" cy="25188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lvl="0" algn="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6500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الفرع الأول: تنظيم إدارة العلاقات العامة.</a:t>
          </a:r>
          <a:endParaRPr lang="en-US" sz="6500" kern="1200" dirty="0">
            <a:solidFill>
              <a:schemeClr val="bg1"/>
            </a:solidFill>
          </a:endParaRPr>
        </a:p>
      </dsp:txBody>
      <dsp:txXfrm>
        <a:off x="1747520" y="125941"/>
        <a:ext cx="6380480" cy="2518833"/>
      </dsp:txXfrm>
    </dsp:sp>
    <dsp:sp modelId="{742F92CC-651A-4D3E-B1F4-B82082C3A761}">
      <dsp:nvSpPr>
        <dsp:cNvPr id="0" name=""/>
        <dsp:cNvSpPr/>
      </dsp:nvSpPr>
      <dsp:spPr>
        <a:xfrm>
          <a:off x="1625599" y="2644775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EF6A43-9C7A-40AD-A1DB-6C660D51DED1}">
      <dsp:nvSpPr>
        <dsp:cNvPr id="0" name=""/>
        <dsp:cNvSpPr/>
      </dsp:nvSpPr>
      <dsp:spPr>
        <a:xfrm>
          <a:off x="1747520" y="2770716"/>
          <a:ext cx="6380480" cy="25188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lvl="0" algn="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6500" kern="12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rPr>
            <a:t>الفرع الثانى: تخطيط العلاقات العامة.</a:t>
          </a:r>
          <a:endParaRPr lang="en-US" sz="6500" kern="1200" dirty="0">
            <a:solidFill>
              <a:schemeClr val="bg1"/>
            </a:solidFill>
          </a:endParaRPr>
        </a:p>
      </dsp:txBody>
      <dsp:txXfrm>
        <a:off x="1747520" y="2770716"/>
        <a:ext cx="6380480" cy="2518833"/>
      </dsp:txXfrm>
    </dsp:sp>
    <dsp:sp modelId="{D2714248-7D3E-482D-A681-F1ACA49783ED}">
      <dsp:nvSpPr>
        <dsp:cNvPr id="0" name=""/>
        <dsp:cNvSpPr/>
      </dsp:nvSpPr>
      <dsp:spPr>
        <a:xfrm>
          <a:off x="1625599" y="5289550"/>
          <a:ext cx="65024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F6C6F7-871A-429E-B399-D22A82C4555A}">
      <dsp:nvSpPr>
        <dsp:cNvPr id="0" name=""/>
        <dsp:cNvSpPr/>
      </dsp:nvSpPr>
      <dsp:spPr>
        <a:xfrm>
          <a:off x="8075" y="0"/>
          <a:ext cx="1700353" cy="58232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dirty="0">
              <a:latin typeface="Dubai" panose="020B0503030403030204" pitchFamily="34" charset="-78"/>
              <a:cs typeface="Dubai" panose="020B0503030403030204" pitchFamily="34" charset="-78"/>
            </a:rPr>
            <a:t>الفصل الثالث: إستخدام وسائل التواصل الإجتماعي فى ممارسات العلاقات العامة</a:t>
          </a:r>
          <a:endParaRPr lang="en-US" sz="2400" kern="1200" dirty="0">
            <a:latin typeface="Dubai" panose="020B0503030403030204" pitchFamily="34" charset="-78"/>
            <a:cs typeface="Dubai" panose="020B0503030403030204" pitchFamily="34" charset="-78"/>
          </a:endParaRPr>
        </a:p>
      </dsp:txBody>
      <dsp:txXfrm>
        <a:off x="57877" y="49802"/>
        <a:ext cx="1600749" cy="5723680"/>
      </dsp:txXfrm>
    </dsp:sp>
    <dsp:sp modelId="{A7C83D9F-B4B8-458D-90E4-20896A854F55}">
      <dsp:nvSpPr>
        <dsp:cNvPr id="0" name=""/>
        <dsp:cNvSpPr/>
      </dsp:nvSpPr>
      <dsp:spPr>
        <a:xfrm>
          <a:off x="1994088" y="0"/>
          <a:ext cx="1700353" cy="58232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prstClr val="white"/>
              </a:solidFill>
              <a:latin typeface="Dubai" panose="020B0503030403030204" pitchFamily="34" charset="-78"/>
              <a:ea typeface="+mn-ea"/>
              <a:cs typeface="Dubai" panose="020B0503030403030204" pitchFamily="34" charset="-78"/>
            </a:rPr>
            <a:t>أولاً: مفهوم العلاقات العامة التفاعلية</a:t>
          </a:r>
          <a:endParaRPr lang="en-US" sz="2400" b="1" kern="1200" dirty="0">
            <a:solidFill>
              <a:prstClr val="white"/>
            </a:solidFill>
            <a:latin typeface="Dubai" panose="020B0503030403030204" pitchFamily="34" charset="-78"/>
            <a:ea typeface="+mn-ea"/>
            <a:cs typeface="Dubai" panose="020B0503030403030204" pitchFamily="34" charset="-78"/>
          </a:endParaRPr>
        </a:p>
      </dsp:txBody>
      <dsp:txXfrm>
        <a:off x="2043890" y="49802"/>
        <a:ext cx="1600749" cy="5723680"/>
      </dsp:txXfrm>
    </dsp:sp>
    <dsp:sp modelId="{5665308A-7337-440A-9B9F-FF2C6B023F3C}">
      <dsp:nvSpPr>
        <dsp:cNvPr id="0" name=""/>
        <dsp:cNvSpPr/>
      </dsp:nvSpPr>
      <dsp:spPr>
        <a:xfrm>
          <a:off x="3980101" y="0"/>
          <a:ext cx="1700353" cy="58232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‎</a:t>
          </a:r>
          <a:r>
            <a:rPr lang="ar-EG" sz="2400" b="1" kern="1200" dirty="0">
              <a:solidFill>
                <a:prstClr val="white"/>
              </a:solidFill>
              <a:latin typeface="Dubai" panose="020B0503030403030204" pitchFamily="34" charset="-78"/>
              <a:ea typeface="+mn-ea"/>
              <a:cs typeface="Dubai" panose="020B0503030403030204" pitchFamily="34" charset="-78"/>
            </a:rPr>
            <a:t>ثانيًا: فوائد استخدام وسائل التواصل الاجتماعي في ممارسة أنشطة العلاقات العامة</a:t>
          </a:r>
          <a:endParaRPr lang="en-US" sz="2400" b="1" kern="1200" dirty="0">
            <a:solidFill>
              <a:prstClr val="white"/>
            </a:solidFill>
            <a:latin typeface="Dubai" panose="020B0503030403030204" pitchFamily="34" charset="-78"/>
            <a:ea typeface="+mn-ea"/>
            <a:cs typeface="Dubai" panose="020B0503030403030204" pitchFamily="34" charset="-78"/>
          </a:endParaRPr>
        </a:p>
      </dsp:txBody>
      <dsp:txXfrm>
        <a:off x="4029903" y="49802"/>
        <a:ext cx="1600749" cy="5723680"/>
      </dsp:txXfrm>
    </dsp:sp>
    <dsp:sp modelId="{96C03EBC-D3C8-4E32-9569-F1E9A6E00D42}">
      <dsp:nvSpPr>
        <dsp:cNvPr id="0" name=""/>
        <dsp:cNvSpPr/>
      </dsp:nvSpPr>
      <dsp:spPr>
        <a:xfrm>
          <a:off x="5966114" y="0"/>
          <a:ext cx="1700353" cy="5823284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prstClr val="white"/>
              </a:solidFill>
              <a:latin typeface="Dubai" panose="020B0503030403030204" pitchFamily="34" charset="-78"/>
              <a:ea typeface="+mn-ea"/>
              <a:cs typeface="Dubai" panose="020B0503030403030204" pitchFamily="34" charset="-78"/>
            </a:rPr>
            <a:t>ثالثًا: استخدام وسائل التواصل الاجتماعي في ممارسة العلاقات العامة</a:t>
          </a:r>
          <a:endParaRPr lang="en-US" sz="2400" b="1" kern="1200" dirty="0">
            <a:solidFill>
              <a:prstClr val="white"/>
            </a:solidFill>
            <a:latin typeface="Dubai" panose="020B0503030403030204" pitchFamily="34" charset="-78"/>
            <a:ea typeface="+mn-ea"/>
            <a:cs typeface="Dubai" panose="020B0503030403030204" pitchFamily="34" charset="-78"/>
          </a:endParaRPr>
        </a:p>
      </dsp:txBody>
      <dsp:txXfrm>
        <a:off x="6015916" y="49802"/>
        <a:ext cx="1600749" cy="5723680"/>
      </dsp:txXfrm>
    </dsp:sp>
    <dsp:sp modelId="{2A891A6F-F0F8-4672-AF6F-85733DABCFD2}">
      <dsp:nvSpPr>
        <dsp:cNvPr id="0" name=""/>
        <dsp:cNvSpPr/>
      </dsp:nvSpPr>
      <dsp:spPr>
        <a:xfrm>
          <a:off x="7952127" y="0"/>
          <a:ext cx="1700353" cy="58232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prstClr val="white"/>
              </a:solidFill>
              <a:latin typeface="Dubai" panose="020B0503030403030204" pitchFamily="34" charset="-78"/>
              <a:ea typeface="+mn-ea"/>
              <a:cs typeface="Dubai" panose="020B0503030403030204" pitchFamily="34" charset="-78"/>
            </a:rPr>
            <a:t>رابعًا: الفرص والمزايا التي أتاحتها شبكات التواصل الاجتماعي لممارسي العلاقات العامة</a:t>
          </a:r>
          <a:endParaRPr lang="en-US" sz="2400" b="1" kern="1200" dirty="0">
            <a:solidFill>
              <a:prstClr val="white"/>
            </a:solidFill>
            <a:latin typeface="Dubai" panose="020B0503030403030204" pitchFamily="34" charset="-78"/>
            <a:ea typeface="+mn-ea"/>
            <a:cs typeface="Dubai" panose="020B0503030403030204" pitchFamily="34" charset="-78"/>
          </a:endParaRPr>
        </a:p>
      </dsp:txBody>
      <dsp:txXfrm>
        <a:off x="8001929" y="49802"/>
        <a:ext cx="1600749" cy="5723680"/>
      </dsp:txXfrm>
    </dsp:sp>
    <dsp:sp modelId="{41B84B01-BC03-46DA-BED6-5CC50E028971}">
      <dsp:nvSpPr>
        <dsp:cNvPr id="0" name=""/>
        <dsp:cNvSpPr/>
      </dsp:nvSpPr>
      <dsp:spPr>
        <a:xfrm>
          <a:off x="9938140" y="0"/>
          <a:ext cx="1700353" cy="58232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prstClr val="white"/>
              </a:solidFill>
              <a:latin typeface="Dubai" panose="020B0503030403030204" pitchFamily="34" charset="-78"/>
              <a:ea typeface="+mn-ea"/>
              <a:cs typeface="Dubai" panose="020B0503030403030204" pitchFamily="34" charset="-78"/>
            </a:rPr>
            <a:t>خامسا: التحديات التي يفرضها الاعلام الاجتماعي على ممارسي العلاقات العامة</a:t>
          </a:r>
          <a:endParaRPr lang="en-US" sz="2400" b="1" kern="1200" dirty="0">
            <a:solidFill>
              <a:prstClr val="white"/>
            </a:solidFill>
            <a:latin typeface="Dubai" panose="020B0503030403030204" pitchFamily="34" charset="-78"/>
            <a:ea typeface="+mn-ea"/>
            <a:cs typeface="Dubai" panose="020B0503030403030204" pitchFamily="34" charset="-78"/>
          </a:endParaRPr>
        </a:p>
      </dsp:txBody>
      <dsp:txXfrm>
        <a:off x="9987942" y="49802"/>
        <a:ext cx="1600749" cy="572368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89620D-5C4A-453A-BBA6-E01731DD59BA}">
      <dsp:nvSpPr>
        <dsp:cNvPr id="0" name=""/>
        <dsp:cNvSpPr/>
      </dsp:nvSpPr>
      <dsp:spPr>
        <a:xfrm>
          <a:off x="2233539" y="0"/>
          <a:ext cx="6717323" cy="6717323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625FD80-F0C1-453C-834D-025728D1263D}">
      <dsp:nvSpPr>
        <dsp:cNvPr id="0" name=""/>
        <dsp:cNvSpPr/>
      </dsp:nvSpPr>
      <dsp:spPr>
        <a:xfrm>
          <a:off x="5592200" y="674379"/>
          <a:ext cx="4366259" cy="64544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b="1" kern="1200" dirty="0"/>
            <a:t>الفصل الرابع: التخطيط فى العلاقات العامة و إدارة الأزمات</a:t>
          </a:r>
          <a:endParaRPr lang="en-US" sz="1800" kern="1200" dirty="0"/>
        </a:p>
      </dsp:txBody>
      <dsp:txXfrm>
        <a:off x="5623708" y="705887"/>
        <a:ext cx="4303243" cy="582430"/>
      </dsp:txXfrm>
    </dsp:sp>
    <dsp:sp modelId="{6FA589F3-B73C-4A9B-BD19-A96527F38F1A}">
      <dsp:nvSpPr>
        <dsp:cNvPr id="0" name=""/>
        <dsp:cNvSpPr/>
      </dsp:nvSpPr>
      <dsp:spPr>
        <a:xfrm>
          <a:off x="5592200" y="1367056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/>
            <a:t>المبحث الأول: الأزمات</a:t>
          </a:r>
          <a:endParaRPr lang="en-US" sz="1800" kern="1200"/>
        </a:p>
      </dsp:txBody>
      <dsp:txXfrm>
        <a:off x="5610645" y="1385501"/>
        <a:ext cx="4329369" cy="340959"/>
      </dsp:txXfrm>
    </dsp:sp>
    <dsp:sp modelId="{5610B710-DEA3-4624-BA70-5C61D239B0F3}">
      <dsp:nvSpPr>
        <dsp:cNvPr id="0" name=""/>
        <dsp:cNvSpPr/>
      </dsp:nvSpPr>
      <dsp:spPr>
        <a:xfrm>
          <a:off x="5592200" y="1792137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/>
            <a:t>أولًا أنواع الأزمة</a:t>
          </a:r>
          <a:endParaRPr lang="en-US" sz="1800" kern="1200"/>
        </a:p>
      </dsp:txBody>
      <dsp:txXfrm>
        <a:off x="5610645" y="1810582"/>
        <a:ext cx="4329369" cy="340959"/>
      </dsp:txXfrm>
    </dsp:sp>
    <dsp:sp modelId="{DFB14730-DCDD-4045-8FFF-16621EE3A40A}">
      <dsp:nvSpPr>
        <dsp:cNvPr id="0" name=""/>
        <dsp:cNvSpPr/>
      </dsp:nvSpPr>
      <dsp:spPr>
        <a:xfrm>
          <a:off x="5592200" y="2217218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b="0" i="0" kern="1200" baseline="0"/>
            <a:t>ثانيًا: عوامل نش</a:t>
          </a:r>
          <a:r>
            <a:rPr lang="ar-EG" sz="1800" kern="1200"/>
            <a:t>وء الأزمة</a:t>
          </a:r>
          <a:endParaRPr lang="en-US" sz="1800" kern="1200"/>
        </a:p>
      </dsp:txBody>
      <dsp:txXfrm>
        <a:off x="5610645" y="2235663"/>
        <a:ext cx="4329369" cy="340959"/>
      </dsp:txXfrm>
    </dsp:sp>
    <dsp:sp modelId="{F16DEBAC-27E3-4115-99EE-D2329709D714}">
      <dsp:nvSpPr>
        <dsp:cNvPr id="0" name=""/>
        <dsp:cNvSpPr/>
      </dsp:nvSpPr>
      <dsp:spPr>
        <a:xfrm>
          <a:off x="5592200" y="2642298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/>
            <a:t>ثالثًا : مراحل نشوء الأزمة (من وجهة نظر الإدارة)</a:t>
          </a:r>
          <a:endParaRPr lang="en-US" sz="1800" kern="1200"/>
        </a:p>
      </dsp:txBody>
      <dsp:txXfrm>
        <a:off x="5610645" y="2660743"/>
        <a:ext cx="4329369" cy="340959"/>
      </dsp:txXfrm>
    </dsp:sp>
    <dsp:sp modelId="{E82255C8-300A-46B5-9E55-C025F4856C44}">
      <dsp:nvSpPr>
        <dsp:cNvPr id="0" name=""/>
        <dsp:cNvSpPr/>
      </dsp:nvSpPr>
      <dsp:spPr>
        <a:xfrm>
          <a:off x="5592200" y="3067379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 dirty="0"/>
            <a:t>رابعًا: مميزات الأزمة</a:t>
          </a:r>
          <a:endParaRPr lang="en-US" sz="1800" kern="1200" dirty="0"/>
        </a:p>
      </dsp:txBody>
      <dsp:txXfrm>
        <a:off x="5610645" y="3085824"/>
        <a:ext cx="4329369" cy="340959"/>
      </dsp:txXfrm>
    </dsp:sp>
    <dsp:sp modelId="{A2E693FF-1905-47B0-8DCF-1884044D1C69}">
      <dsp:nvSpPr>
        <dsp:cNvPr id="0" name=""/>
        <dsp:cNvSpPr/>
      </dsp:nvSpPr>
      <dsp:spPr>
        <a:xfrm>
          <a:off x="5592200" y="3492459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b="0" i="0" kern="1200" baseline="0"/>
            <a:t>خامسًا: دورة حياة الأزم</a:t>
          </a:r>
          <a:r>
            <a:rPr lang="ar-EG" sz="1800" kern="1200"/>
            <a:t>ة:</a:t>
          </a:r>
          <a:endParaRPr lang="en-US" sz="1800" kern="1200"/>
        </a:p>
      </dsp:txBody>
      <dsp:txXfrm>
        <a:off x="5610645" y="3510904"/>
        <a:ext cx="4329369" cy="340959"/>
      </dsp:txXfrm>
    </dsp:sp>
    <dsp:sp modelId="{D74807F0-21D5-401A-BAD4-B1774D91674A}">
      <dsp:nvSpPr>
        <dsp:cNvPr id="0" name=""/>
        <dsp:cNvSpPr/>
      </dsp:nvSpPr>
      <dsp:spPr>
        <a:xfrm>
          <a:off x="5592200" y="3917540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/>
            <a:t>سادسًا: آثار الأزمة:</a:t>
          </a:r>
          <a:endParaRPr lang="en-US" sz="1800" kern="1200"/>
        </a:p>
      </dsp:txBody>
      <dsp:txXfrm>
        <a:off x="5610645" y="3935985"/>
        <a:ext cx="4329369" cy="340959"/>
      </dsp:txXfrm>
    </dsp:sp>
    <dsp:sp modelId="{A5FDF0C8-DD54-4428-8117-E8A51E235F87}">
      <dsp:nvSpPr>
        <dsp:cNvPr id="0" name=""/>
        <dsp:cNvSpPr/>
      </dsp:nvSpPr>
      <dsp:spPr>
        <a:xfrm>
          <a:off x="5592200" y="4342621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b="0" i="0" kern="1200" baseline="0"/>
            <a:t>المبحث الثاني: العلاقات العامة في الأزما</a:t>
          </a:r>
          <a:r>
            <a:rPr lang="ar-EG" sz="1800" kern="1200"/>
            <a:t>ت</a:t>
          </a:r>
          <a:endParaRPr lang="en-US" sz="1800" kern="1200"/>
        </a:p>
      </dsp:txBody>
      <dsp:txXfrm>
        <a:off x="5610645" y="4361066"/>
        <a:ext cx="4329369" cy="340959"/>
      </dsp:txXfrm>
    </dsp:sp>
    <dsp:sp modelId="{6245773F-F5A3-4686-BAF3-00D070970640}">
      <dsp:nvSpPr>
        <dsp:cNvPr id="0" name=""/>
        <dsp:cNvSpPr/>
      </dsp:nvSpPr>
      <dsp:spPr>
        <a:xfrm>
          <a:off x="5592200" y="4767701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 dirty="0"/>
            <a:t>أولًا: إدارة العلاقات العامة لما قبل الأزمت</a:t>
          </a:r>
          <a:endParaRPr lang="en-US" sz="1800" kern="1200" dirty="0"/>
        </a:p>
      </dsp:txBody>
      <dsp:txXfrm>
        <a:off x="5610645" y="4786146"/>
        <a:ext cx="4329369" cy="340959"/>
      </dsp:txXfrm>
    </dsp:sp>
    <dsp:sp modelId="{E0D3D636-788B-4473-A745-CC85B9F0D5D8}">
      <dsp:nvSpPr>
        <dsp:cNvPr id="0" name=""/>
        <dsp:cNvSpPr/>
      </dsp:nvSpPr>
      <dsp:spPr>
        <a:xfrm>
          <a:off x="5592200" y="5192782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kern="1200"/>
            <a:t>ثانيًا: إدارة العلاقات العامة أثناء الأزمة</a:t>
          </a:r>
          <a:endParaRPr lang="en-US" sz="1800" kern="1200"/>
        </a:p>
      </dsp:txBody>
      <dsp:txXfrm>
        <a:off x="5610645" y="5211227"/>
        <a:ext cx="4329369" cy="340959"/>
      </dsp:txXfrm>
    </dsp:sp>
    <dsp:sp modelId="{77C4C413-AC8C-4BCC-8406-901623F48270}">
      <dsp:nvSpPr>
        <dsp:cNvPr id="0" name=""/>
        <dsp:cNvSpPr/>
      </dsp:nvSpPr>
      <dsp:spPr>
        <a:xfrm>
          <a:off x="5592200" y="5617862"/>
          <a:ext cx="4366259" cy="3778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800" b="0" i="0" kern="1200" baseline="0" dirty="0">
              <a:latin typeface="Dubai" panose="020B0503030403030204" pitchFamily="34" charset="-78"/>
              <a:cs typeface="Dubai" panose="020B0503030403030204" pitchFamily="34" charset="-78"/>
            </a:rPr>
            <a:t>ثالثًا: إدارة العلاقات العامة لما بعد الأزمة</a:t>
          </a:r>
          <a:endParaRPr lang="en-US" sz="1800" kern="1200" dirty="0">
            <a:latin typeface="Dubai" panose="020B0503030403030204" pitchFamily="34" charset="-78"/>
            <a:cs typeface="Dubai" panose="020B0503030403030204" pitchFamily="34" charset="-78"/>
          </a:endParaRPr>
        </a:p>
      </dsp:txBody>
      <dsp:txXfrm>
        <a:off x="5610645" y="5636307"/>
        <a:ext cx="4329369" cy="34095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4EA42-169B-4260-9924-4E898E5582FF}">
      <dsp:nvSpPr>
        <dsp:cNvPr id="0" name=""/>
        <dsp:cNvSpPr/>
      </dsp:nvSpPr>
      <dsp:spPr>
        <a:xfrm>
          <a:off x="1809750" y="1495729"/>
          <a:ext cx="5143500" cy="51435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8CAA280-9D45-41EB-B31B-28923272038E}">
      <dsp:nvSpPr>
        <dsp:cNvPr id="0" name=""/>
        <dsp:cNvSpPr/>
      </dsp:nvSpPr>
      <dsp:spPr>
        <a:xfrm>
          <a:off x="2381107" y="2067086"/>
          <a:ext cx="4000785" cy="40007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5ADC67F-8C36-4949-AAED-A8CBC9BE40F6}">
      <dsp:nvSpPr>
        <dsp:cNvPr id="0" name=""/>
        <dsp:cNvSpPr/>
      </dsp:nvSpPr>
      <dsp:spPr>
        <a:xfrm>
          <a:off x="2952464" y="2638444"/>
          <a:ext cx="2858071" cy="285807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D6C0DA4-CC4A-4FB0-97C1-6E71C1FFC444}">
      <dsp:nvSpPr>
        <dsp:cNvPr id="0" name=""/>
        <dsp:cNvSpPr/>
      </dsp:nvSpPr>
      <dsp:spPr>
        <a:xfrm>
          <a:off x="3524250" y="3210229"/>
          <a:ext cx="1714500" cy="17145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C71FA03-85DA-4004-96E6-300E335F3E3B}">
      <dsp:nvSpPr>
        <dsp:cNvPr id="0" name=""/>
        <dsp:cNvSpPr/>
      </dsp:nvSpPr>
      <dsp:spPr>
        <a:xfrm>
          <a:off x="4095607" y="3781586"/>
          <a:ext cx="571785" cy="5717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77C7D06-6DD7-48B2-B36B-55BCA44BCA3E}">
      <dsp:nvSpPr>
        <dsp:cNvPr id="0" name=""/>
        <dsp:cNvSpPr/>
      </dsp:nvSpPr>
      <dsp:spPr>
        <a:xfrm>
          <a:off x="7810500" y="218770"/>
          <a:ext cx="2571750" cy="907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b="1" i="0" kern="1200" baseline="0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rPr>
            <a:t>الفصل الخامس : نظريات العلاقات العامة</a:t>
          </a:r>
          <a:endParaRPr lang="en-US" sz="2000" kern="12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sp:txBody>
      <dsp:txXfrm>
        <a:off x="7810500" y="218770"/>
        <a:ext cx="2571750" cy="907999"/>
      </dsp:txXfrm>
    </dsp:sp>
    <dsp:sp modelId="{6981E90A-29D2-4FB7-90D3-A7EB4BF5F04C}">
      <dsp:nvSpPr>
        <dsp:cNvPr id="0" name=""/>
        <dsp:cNvSpPr/>
      </dsp:nvSpPr>
      <dsp:spPr>
        <a:xfrm>
          <a:off x="7167562" y="672769"/>
          <a:ext cx="6429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12D7469-5324-462E-BE6D-172B6BE68D93}">
      <dsp:nvSpPr>
        <dsp:cNvPr id="0" name=""/>
        <dsp:cNvSpPr/>
      </dsp:nvSpPr>
      <dsp:spPr>
        <a:xfrm rot="5400000">
          <a:off x="4075033" y="979236"/>
          <a:ext cx="3394710" cy="2781776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2D614B3-3092-428D-A0C5-D60B7B0BE440}">
      <dsp:nvSpPr>
        <dsp:cNvPr id="0" name=""/>
        <dsp:cNvSpPr/>
      </dsp:nvSpPr>
      <dsp:spPr>
        <a:xfrm>
          <a:off x="7810500" y="1178890"/>
          <a:ext cx="2571750" cy="907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b="0" i="0" kern="1200" baseline="0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rPr>
            <a:t>نظرية التميز</a:t>
          </a:r>
          <a:endParaRPr lang="en-US" sz="2000" kern="12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sp:txBody>
      <dsp:txXfrm>
        <a:off x="7810500" y="1178890"/>
        <a:ext cx="2571750" cy="907999"/>
      </dsp:txXfrm>
    </dsp:sp>
    <dsp:sp modelId="{9D5D663E-03C5-476F-A0FC-620E6AD22953}">
      <dsp:nvSpPr>
        <dsp:cNvPr id="0" name=""/>
        <dsp:cNvSpPr/>
      </dsp:nvSpPr>
      <dsp:spPr>
        <a:xfrm>
          <a:off x="7167562" y="1632889"/>
          <a:ext cx="6429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42762E1-4775-483F-8DA9-2D33950FC7C8}">
      <dsp:nvSpPr>
        <dsp:cNvPr id="0" name=""/>
        <dsp:cNvSpPr/>
      </dsp:nvSpPr>
      <dsp:spPr>
        <a:xfrm rot="5400000">
          <a:off x="4573866" y="1866404"/>
          <a:ext cx="2826524" cy="2357437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D71BF3F-BE89-4A1C-B31E-818CE4550D39}">
      <dsp:nvSpPr>
        <dsp:cNvPr id="0" name=""/>
        <dsp:cNvSpPr/>
      </dsp:nvSpPr>
      <dsp:spPr>
        <a:xfrm>
          <a:off x="7810500" y="2139010"/>
          <a:ext cx="2571750" cy="907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b="0" i="0" kern="1200" baseline="0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rPr>
            <a:t>نظرية الاتصال الحواري</a:t>
          </a:r>
          <a:endParaRPr lang="en-US" sz="2000" kern="12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sp:txBody>
      <dsp:txXfrm>
        <a:off x="7810500" y="2139010"/>
        <a:ext cx="2571750" cy="907999"/>
      </dsp:txXfrm>
    </dsp:sp>
    <dsp:sp modelId="{689ACED0-9A4E-43BB-A686-EC3B3EBD467E}">
      <dsp:nvSpPr>
        <dsp:cNvPr id="0" name=""/>
        <dsp:cNvSpPr/>
      </dsp:nvSpPr>
      <dsp:spPr>
        <a:xfrm>
          <a:off x="7167562" y="2593009"/>
          <a:ext cx="6429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4D4D62D-F78E-4759-A20B-94B14C4A517A}">
      <dsp:nvSpPr>
        <dsp:cNvPr id="0" name=""/>
        <dsp:cNvSpPr/>
      </dsp:nvSpPr>
      <dsp:spPr>
        <a:xfrm rot="5400000">
          <a:off x="5063013" y="2717311"/>
          <a:ext cx="2228850" cy="1980247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58A035E-2F87-49A3-82F8-6A871B8B067B}">
      <dsp:nvSpPr>
        <dsp:cNvPr id="0" name=""/>
        <dsp:cNvSpPr/>
      </dsp:nvSpPr>
      <dsp:spPr>
        <a:xfrm>
          <a:off x="7810500" y="3078556"/>
          <a:ext cx="2571750" cy="907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b="0" i="0" kern="1200" baseline="0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rPr>
            <a:t>نظرية التأطير</a:t>
          </a:r>
          <a:endParaRPr lang="en-US" sz="2000" kern="12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sp:txBody>
      <dsp:txXfrm>
        <a:off x="7810500" y="3078556"/>
        <a:ext cx="2571750" cy="907999"/>
      </dsp:txXfrm>
    </dsp:sp>
    <dsp:sp modelId="{A95F36AB-909A-4845-895D-E4D1F0640BC9}">
      <dsp:nvSpPr>
        <dsp:cNvPr id="0" name=""/>
        <dsp:cNvSpPr/>
      </dsp:nvSpPr>
      <dsp:spPr>
        <a:xfrm>
          <a:off x="7167562" y="3532555"/>
          <a:ext cx="6429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AAA727E-CEF8-464C-B70F-4F7D1E102E7B}">
      <dsp:nvSpPr>
        <dsp:cNvPr id="0" name=""/>
        <dsp:cNvSpPr/>
      </dsp:nvSpPr>
      <dsp:spPr>
        <a:xfrm rot="5400000">
          <a:off x="5549931" y="3615709"/>
          <a:ext cx="1700784" cy="1534477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5ECC6FB-6EB6-4D16-91BC-28E089D6AAFA}">
      <dsp:nvSpPr>
        <dsp:cNvPr id="0" name=""/>
        <dsp:cNvSpPr/>
      </dsp:nvSpPr>
      <dsp:spPr>
        <a:xfrm>
          <a:off x="7810500" y="3990670"/>
          <a:ext cx="2571750" cy="907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b="0" i="0" kern="1200" baseline="0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rPr>
            <a:t>نظرية النظم</a:t>
          </a:r>
          <a:endParaRPr lang="en-US" sz="2000" kern="1200" dirty="0">
            <a:solidFill>
              <a:schemeClr val="bg1"/>
            </a:solidFill>
            <a:latin typeface="Dubai" panose="020B0503030403030204" pitchFamily="34" charset="-78"/>
            <a:cs typeface="Dubai" panose="020B0503030403030204" pitchFamily="34" charset="-78"/>
          </a:endParaRPr>
        </a:p>
      </dsp:txBody>
      <dsp:txXfrm>
        <a:off x="7810500" y="3990670"/>
        <a:ext cx="2571750" cy="907999"/>
      </dsp:txXfrm>
    </dsp:sp>
    <dsp:sp modelId="{17F47BC0-20A2-45F3-A420-E0B8C6DE330F}">
      <dsp:nvSpPr>
        <dsp:cNvPr id="0" name=""/>
        <dsp:cNvSpPr/>
      </dsp:nvSpPr>
      <dsp:spPr>
        <a:xfrm>
          <a:off x="7167562" y="4444669"/>
          <a:ext cx="6429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298F1F9-E418-4FF3-ADE6-08E734430D0A}">
      <dsp:nvSpPr>
        <dsp:cNvPr id="0" name=""/>
        <dsp:cNvSpPr/>
      </dsp:nvSpPr>
      <dsp:spPr>
        <a:xfrm rot="5400000">
          <a:off x="6010275" y="4487532"/>
          <a:ext cx="1200150" cy="1114425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chitecture">
  <dgm:title val="Architecture Layout"/>
  <dgm:desc val="Use to show hierarchical relationships that build from the bottom up. This layout works well for showing architectural components or objects that build on other objects."/>
  <dgm:catLst>
    <dgm:cat type="hierarchy" pri="4500"/>
    <dgm:cat type="list" pri="24500"/>
    <dgm:cat type="relationship" pri="10500"/>
    <dgm:cat type="officeonline" pri="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b"/>
        </dgm:alg>
      </dgm:if>
      <dgm:else name="Name3">
        <dgm:alg type="lin">
          <dgm:param type="linDir" val="fromR"/>
          <dgm:param type="nodeVertAlign" val="b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B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b"/>
              </dgm:alg>
            </dgm:if>
            <dgm:else name="Name10">
              <dgm:alg type="lin">
                <dgm:param type="linDir" val="fromR"/>
                <dgm:param type="nodeVertAlign" val="b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B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b"/>
                    </dgm:alg>
                  </dgm:if>
                  <dgm:else name="Name17">
                    <dgm:alg type="lin">
                      <dgm:param type="linDir" val="fromR"/>
                      <dgm:param type="nodeVertAlign" val="b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B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b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b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B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b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b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Relationship Id="rId5" Type="http://schemas.microsoft.com/office/2007/relationships/hdphoto" Target="../media/hdphoto6.wdp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20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دكتور: محمد محب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602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مدخل إلي العلاقات العامة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7151" y="5843657"/>
            <a:ext cx="303349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 التعريفية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DGM135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6602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مدخل إلي العلاقات العامة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 </a:t>
            </a:r>
            <a:r>
              <a:rPr lang="ar-EG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التعريفية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DGM135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دكتور: محمد محب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437288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933036" y="4884389"/>
            <a:ext cx="4942047" cy="981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1800" dirty="0">
                <a:solidFill>
                  <a:schemeClr val="bg1"/>
                </a:solidFill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سيتم عرض محتويات المقرر خلال الفصل الدراسي، ويشمل فصلين نتعرف من خلالهم على أهم الموضوعات في العلاقات العامة. </a:t>
            </a:r>
            <a:endParaRPr lang="en-US" sz="18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7564858" y="1259391"/>
            <a:ext cx="906082" cy="130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rtl="1">
              <a:lnSpc>
                <a:spcPct val="107000"/>
              </a:lnSpc>
              <a:spcBef>
                <a:spcPts val="1200"/>
              </a:spcBef>
            </a:pPr>
            <a:r>
              <a:rPr lang="ar-EG" sz="3200" b="1" u="sng" dirty="0">
                <a:solidFill>
                  <a:srgbClr val="00B0F0"/>
                </a:solidFill>
                <a:effectLst/>
                <a:latin typeface="Adobe Arabic" panose="02040503050201020203" pitchFamily="18" charset="-78"/>
                <a:ea typeface="Times New Roman" panose="02020603050405020304" pitchFamily="18" charset="0"/>
                <a:cs typeface="Times New Roman" panose="02020603050405020304" pitchFamily="18" charset="0"/>
              </a:rPr>
              <a:t>تمهيد</a:t>
            </a:r>
            <a:endParaRPr lang="en-US" sz="3200" b="1" u="sng" dirty="0">
              <a:solidFill>
                <a:srgbClr val="00B0F0"/>
              </a:solidFill>
              <a:effectLst/>
              <a:latin typeface="Adobe Arabic" panose="02040503050201020203" pitchFamily="18" charset="-78"/>
              <a:ea typeface="Times New Roman" panose="02020603050405020304" pitchFamily="18" charset="0"/>
              <a:cs typeface="Adobe Arabic" panose="02040503050201020203" pitchFamily="18" charset="-78"/>
            </a:endParaRPr>
          </a:p>
          <a:p>
            <a:pPr marL="0" marR="0" algn="just" rtl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endParaRPr lang="en-US" sz="3200" b="1" u="sng" dirty="0">
              <a:solidFill>
                <a:srgbClr val="00B0F0"/>
              </a:solidFill>
              <a:effectLst/>
              <a:latin typeface="Adobe Arabic" panose="02040503050201020203" pitchFamily="18" charset="-78"/>
              <a:ea typeface="Times New Roman" panose="02020603050405020304" pitchFamily="18" charset="0"/>
              <a:cs typeface="Adobe Arabic" panose="02040503050201020203" pitchFamily="18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4490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461"/>
    </mc:Choice>
    <mc:Fallback xmlns="">
      <p:transition spd="slow" advTm="450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5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ar-EG" sz="2800" b="1" u="sng" dirty="0">
                <a:solidFill>
                  <a:srgbClr val="00B0F0"/>
                </a:solidFill>
                <a:effectLst/>
                <a:latin typeface="Adobe Arabic" panose="02040503050201020203" pitchFamily="18" charset="-78"/>
                <a:ea typeface="Times New Roman" panose="02020603050405020304" pitchFamily="18" charset="0"/>
                <a:cs typeface="Times New Roman" panose="02020603050405020304" pitchFamily="18" charset="0"/>
              </a:rPr>
              <a:t>عناصر الفصل الأول</a:t>
            </a:r>
            <a:endParaRPr lang="en-US" sz="2800" b="1" u="sng" dirty="0">
              <a:solidFill>
                <a:srgbClr val="00B0F0"/>
              </a:solidFill>
              <a:effectLst/>
              <a:latin typeface="Adobe Arabic" panose="02040503050201020203" pitchFamily="18" charset="-78"/>
              <a:ea typeface="Times New Roman" panose="02020603050405020304" pitchFamily="18" charset="0"/>
              <a:cs typeface="Adobe Arabic" panose="02040503050201020203" pitchFamily="18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886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400" b="1" dirty="0">
                <a:solidFill>
                  <a:schemeClr val="bg1"/>
                </a:solidFill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أولًا: مفهوم العلاقات العامة.</a:t>
            </a:r>
            <a:endParaRPr lang="en-US" sz="2400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endParaRPr>
          </a:p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800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30196" y="1475357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الفصل الأول</a:t>
            </a:r>
            <a:endParaRPr lang="en-US" b="1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A28162C-6471-B685-74A9-CB22C796E4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242" y="728659"/>
            <a:ext cx="4527649" cy="6404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26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008"/>
    </mc:Choice>
    <mc:Fallback xmlns="">
      <p:transition spd="slow" advTm="10600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487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400" b="1" dirty="0">
                <a:solidFill>
                  <a:schemeClr val="bg1"/>
                </a:solidFill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ثانيًا: نشأة وتطور العلاقات العامة.</a:t>
            </a:r>
            <a:endParaRPr lang="en-US" sz="2400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378"/>
    </mc:Choice>
    <mc:Fallback xmlns="">
      <p:transition spd="slow" advTm="62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400" b="1" dirty="0">
                <a:solidFill>
                  <a:schemeClr val="bg1"/>
                </a:solidFill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ثالثًا: عوامل الاهتمام بالعلاقات العامة.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5AFA9-497A-9A94-B9D5-A1A8FCEA24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89" y="-378823"/>
            <a:ext cx="7142299" cy="10102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110"/>
    </mc:Choice>
    <mc:Fallback xmlns="">
      <p:transition spd="slow" advTm="11511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1243" y="1401033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02B31E-7905-011C-84CF-EEAEA8E33539}"/>
              </a:ext>
            </a:extLst>
          </p:cNvPr>
          <p:cNvSpPr txBox="1"/>
          <p:nvPr/>
        </p:nvSpPr>
        <p:spPr>
          <a:xfrm>
            <a:off x="3013075" y="3286091"/>
            <a:ext cx="6515100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400" b="1" dirty="0"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رابعًا: أهداف العلاقات العامة.</a:t>
            </a:r>
            <a:endParaRPr lang="en-US" sz="2400" b="1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B6CB77-9CE4-3A16-A5D0-7717B04616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672" y="-646943"/>
            <a:ext cx="6708775" cy="948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132"/>
    </mc:Choice>
    <mc:Fallback xmlns="">
      <p:transition spd="slow" advTm="4113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728530"/>
            <a:ext cx="8417320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400" b="1" dirty="0"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خامسًا: أهمية العلاقات العامة.</a:t>
            </a:r>
            <a:endParaRPr lang="en-US" sz="2400" b="1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1BF354-78E1-E2D3-36A7-8ED5FAB771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83" y="-681133"/>
            <a:ext cx="6179365" cy="874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64"/>
    </mc:Choice>
    <mc:Fallback xmlns="">
      <p:transition spd="slow" advTm="7886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87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400" b="1" dirty="0"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سادسًا: فلسفة العلاقات العامة.</a:t>
            </a:r>
            <a:endParaRPr lang="en-US" sz="24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38E0B6F-4269-D927-C5B4-CB4DEA6DEE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6408" y="-2770966"/>
            <a:ext cx="9045497" cy="127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099"/>
    </mc:Choice>
    <mc:Fallback xmlns="">
      <p:transition advTm="6209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400" b="1" dirty="0"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سابعًا: وظائف العلاقات العامة.</a:t>
            </a:r>
            <a:endParaRPr lang="en-US" sz="2400" b="1" dirty="0"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31D67C-D5E2-320B-C9EB-ADC8096EBE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834" y="911577"/>
            <a:ext cx="4511998" cy="6381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 advTm="51348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E72F991-0DA6-8A29-ADFD-37D485E9475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23" b="32223"/>
          <a:stretch>
            <a:fillRect/>
          </a:stretch>
        </p:blipFill>
        <p:spPr>
          <a:xfrm>
            <a:off x="3746695" y="2452761"/>
            <a:ext cx="4962146" cy="249555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B9794D-5D69-F07E-9326-907DA85745E3}"/>
              </a:ext>
            </a:extLst>
          </p:cNvPr>
          <p:cNvSpPr txBox="1"/>
          <p:nvPr/>
        </p:nvSpPr>
        <p:spPr>
          <a:xfrm>
            <a:off x="1927274" y="1285142"/>
            <a:ext cx="7499252" cy="487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400" b="1" dirty="0">
                <a:solidFill>
                  <a:schemeClr val="bg1"/>
                </a:solidFill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ثامنًا: مبادئ العلاقات العامة المتعلقة بممارسة النشاط.</a:t>
            </a:r>
            <a:endParaRPr lang="en-US" sz="2400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6856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870"/>
    </mc:Choice>
    <mc:Fallback xmlns="">
      <p:transition spd="slow" advTm="5987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E0AF25D-597E-6C8D-8EAE-1C52505872D6}"/>
              </a:ext>
            </a:extLst>
          </p:cNvPr>
          <p:cNvSpPr txBox="1"/>
          <p:nvPr/>
        </p:nvSpPr>
        <p:spPr>
          <a:xfrm>
            <a:off x="1206304" y="1331997"/>
            <a:ext cx="6098344" cy="487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400" b="1" dirty="0">
                <a:solidFill>
                  <a:schemeClr val="bg1"/>
                </a:solidFill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تاسعًا: أخصائي العلاقات العامة.</a:t>
            </a:r>
            <a:endParaRPr lang="en-US" sz="2400" b="1" dirty="0">
              <a:solidFill>
                <a:schemeClr val="bg1"/>
              </a:solidFill>
              <a:effectLst/>
              <a:latin typeface="Dubai" panose="020B0503030403030204" pitchFamily="34" charset="-78"/>
              <a:ea typeface="Calibri" panose="020F0502020204030204" pitchFamily="34" charset="0"/>
              <a:cs typeface="Dubai" panose="020B0503030403030204" pitchFamily="34" charset="-78"/>
            </a:endParaRPr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2981C798-4FB5-55DD-1D75-8A0A1210AA4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778" b="6422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223" b="32223"/>
          <a:stretch>
            <a:fillRect/>
          </a:stretch>
        </p:blipFill>
        <p:spPr>
          <a:xfrm>
            <a:off x="2221960" y="2414780"/>
            <a:ext cx="7295567" cy="3669068"/>
          </a:xfrm>
        </p:spPr>
      </p:pic>
    </p:spTree>
    <p:extLst>
      <p:ext uri="{BB962C8B-B14F-4D97-AF65-F5344CB8AC3E}">
        <p14:creationId xmlns:p14="http://schemas.microsoft.com/office/powerpoint/2010/main" val="152326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441"/>
    </mc:Choice>
    <mc:Fallback xmlns="">
      <p:transition spd="slow" advTm="8144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698AEE7-FBBF-28AA-CEBA-554CFFE05A8F}"/>
              </a:ext>
            </a:extLst>
          </p:cNvPr>
          <p:cNvSpPr txBox="1"/>
          <p:nvPr/>
        </p:nvSpPr>
        <p:spPr>
          <a:xfrm>
            <a:off x="6248871" y="715242"/>
            <a:ext cx="6098344" cy="787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b="1" dirty="0">
                <a:solidFill>
                  <a:schemeClr val="bg1"/>
                </a:solidFill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الفصل الثاني:</a:t>
            </a: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b="1" dirty="0">
                <a:solidFill>
                  <a:schemeClr val="bg1"/>
                </a:solidFill>
                <a:effectLst/>
                <a:latin typeface="Dubai" panose="020B0503030403030204" pitchFamily="34" charset="-78"/>
                <a:ea typeface="Calibri" panose="020F0502020204030204" pitchFamily="34" charset="0"/>
                <a:cs typeface="Dubai" panose="020B0503030403030204" pitchFamily="34" charset="-78"/>
              </a:rPr>
              <a:t>المبحث الأول: مقارنة بين العلاقات العامة والنشاطات الأخرى</a:t>
            </a:r>
          </a:p>
        </p:txBody>
      </p:sp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5C5BD92F-2445-FDD4-90C6-AD785AF560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8391048"/>
              </p:ext>
            </p:extLst>
          </p:nvPr>
        </p:nvGraphicFramePr>
        <p:xfrm>
          <a:off x="315741" y="114612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237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816"/>
    </mc:Choice>
    <mc:Fallback xmlns="">
      <p:transition spd="slow" advTm="9481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55092FB-01E8-3265-EB5C-B5EF6DE36C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1284098"/>
              </p:ext>
            </p:extLst>
          </p:nvPr>
        </p:nvGraphicFramePr>
        <p:xfrm>
          <a:off x="1919458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807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823"/>
    </mc:Choice>
    <mc:Fallback xmlns="">
      <p:transition spd="slow" advTm="8982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53E63C7A-DB76-7DA8-F90B-3477027F20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94682963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783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42"/>
    </mc:Choice>
    <mc:Fallback xmlns="">
      <p:transition spd="slow" advTm="4164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015A66D0-A416-D1EA-D6AC-AD65FAB972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08861352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028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82"/>
    </mc:Choice>
    <mc:Fallback xmlns="">
      <p:transition spd="slow" advTm="7308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83322E64-5FAD-EE41-A097-8D6DDA29B3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0457218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537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40"/>
    </mc:Choice>
    <mc:Fallback xmlns="">
      <p:transition spd="slow" advTm="7004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C77C0B1-41D9-AB65-F672-8AA08A875C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4650708"/>
              </p:ext>
            </p:extLst>
          </p:nvPr>
        </p:nvGraphicFramePr>
        <p:xfrm>
          <a:off x="272715" y="902369"/>
          <a:ext cx="11646569" cy="5823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600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922"/>
    </mc:Choice>
    <mc:Fallback xmlns="">
      <p:transition spd="slow" advTm="17592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0FB795D-B3FC-E5F5-53FB-63ABA1BD41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3524608"/>
              </p:ext>
            </p:extLst>
          </p:nvPr>
        </p:nvGraphicFramePr>
        <p:xfrm>
          <a:off x="0" y="140676"/>
          <a:ext cx="12192000" cy="6717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162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086"/>
    </mc:Choice>
    <mc:Fallback xmlns="">
      <p:transition spd="slow" advTm="17508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3AF79190-2B9D-A5C8-1ADD-275A08174F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236171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740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676"/>
    </mc:Choice>
    <mc:Fallback xmlns="">
      <p:transition spd="slow" advTm="18467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807</TotalTime>
  <Words>405</Words>
  <Application>Microsoft Office PowerPoint</Application>
  <PresentationFormat>Widescreen</PresentationFormat>
  <Paragraphs>79</Paragraphs>
  <Slides>21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Adobe Arabic</vt:lpstr>
      <vt:lpstr>Arial</vt:lpstr>
      <vt:lpstr>Calibri</vt:lpstr>
      <vt:lpstr>Calibri Light</vt:lpstr>
      <vt:lpstr>Dubai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</cp:lastModifiedBy>
  <cp:revision>23</cp:revision>
  <dcterms:created xsi:type="dcterms:W3CDTF">2023-04-29T09:08:23Z</dcterms:created>
  <dcterms:modified xsi:type="dcterms:W3CDTF">2023-09-24T18:05:01Z</dcterms:modified>
</cp:coreProperties>
</file>