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271" r:id="rId4"/>
    <p:sldId id="482" r:id="rId5"/>
    <p:sldId id="492" r:id="rId6"/>
    <p:sldId id="493" r:id="rId7"/>
    <p:sldId id="494" r:id="rId8"/>
    <p:sldId id="486" r:id="rId9"/>
    <p:sldId id="48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92"/>
            <p14:sldId id="493"/>
            <p14:sldId id="494"/>
            <p14:sldId id="486"/>
            <p14:sldId id="4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hyperlink" Target="https://orcid.org/0000-0002-9021-315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hyperlink" Target="https://www.scopus.com/authid/detail.uri?authorId=5700038610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11.jp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45626" y="3784972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Hacking Essentials (EHE)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30025" y="5104240"/>
            <a:ext cx="20588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Orientation Show</a:t>
            </a: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>
                <a:solidFill>
                  <a:schemeClr val="bg1"/>
                </a:solidFill>
              </a:rPr>
              <a:t>عرض توجيهي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94EEBC5E-A813-DEC6-AFA3-D826E995DD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دورة الهاكر الأخلاقي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كمال عليان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614363" y="5732679"/>
            <a:ext cx="337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779AD31A-3630-040D-5024-D56D8080A1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4F58C5-276B-D9D3-8570-0F1D287A3FAD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A1D3EF84-6D88-E4C2-506B-FC8621D5D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924942" y="1151208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kamal@midocean.edu.km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“Ethical </a:t>
            </a:r>
            <a:r>
              <a:rPr lang="en-US" sz="2000" dirty="0" err="1">
                <a:solidFill>
                  <a:schemeClr val="bg1"/>
                </a:solidFill>
              </a:rPr>
              <a:t>Hacking”in</a:t>
            </a:r>
            <a:r>
              <a:rPr lang="en-US" sz="2000" dirty="0">
                <a:solidFill>
                  <a:schemeClr val="bg1"/>
                </a:solidFill>
              </a:rPr>
              <a:t> subject line)</a:t>
            </a:r>
          </a:p>
          <a:p>
            <a:pPr marL="914400" lvl="2" indent="0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(Sunday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EBC1FD-8DAD-29B7-69C2-FBC84BF71A5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BE28B172-CF92-9412-FBEF-114EDC1352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202392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9293" y="1287545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that will be taught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2260254"/>
            <a:ext cx="10398125" cy="334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Hacking Essentials (EHE) is a security program covering the fundamental concepts of information security and ethical hacking.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equips students with the skills required to identify the increasing information security threats which reflect on the security posture of the organization and implement general security controls.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AD8925-7803-4762-099F-6DE03EC2E3CA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2F5255E6-8B47-AAED-BD22-F44DB760D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1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20099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26304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2246280"/>
            <a:ext cx="1039812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designed to help students to establish and govern minimum standards for credentialing entry-level information security specialists in ethical hacking measures, inform the public that credentialed individuals meet or exceed the minimum standards, and reinforce ethical hacking as a unique and self-regulating profession.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4F638C-331A-F242-1EF8-C9445BBBB2E4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2EEB9AEB-392C-78CF-BF83-9F9B2F9238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8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84544" y="1121812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2C7EB-EA99-2F45-5EAC-D3E1434827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342"/>
          <a:stretch/>
        </p:blipFill>
        <p:spPr>
          <a:xfrm>
            <a:off x="899652" y="1930341"/>
            <a:ext cx="10382864" cy="43082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DDADF55-6793-E078-9A41-3A07018A36F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3717389D-8632-B67A-BD86-1383E202E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04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97472" y="893588"/>
            <a:ext cx="959828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Units of Course Contents 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Lecture Structure: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529A8AB-6DA3-A296-36DC-75CB693972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698657"/>
              </p:ext>
            </p:extLst>
          </p:nvPr>
        </p:nvGraphicFramePr>
        <p:xfrm>
          <a:off x="868298" y="2011942"/>
          <a:ext cx="10546953" cy="4788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2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30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61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5688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#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Lecture_1_ Module 01 – Information Security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Lecture_2_ Module 02 – Ethical Hacking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730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Lecture_3_Module 03 – Information Security Threats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568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3, 4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Lecture_4_Module 03 Vulnerability and Vulnerability Assessment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 Module 04- Password Cracking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Lecture_5_Module 05 Social Engineering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595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Module 06- Network Level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Module 07- Web Application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6568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7, 8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Module 07 - SQL Injection Attacks and Countermeasures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Module 08 Wireless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Lecture_9_Module 09 Mobile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DDF2AC2-E766-27A4-1C06-7A04C7714D0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526D3781-B0F1-47E8-9D4A-1965B17DD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3767" y="1240234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3945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2337331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72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9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28</a:t>
            </a:r>
            <a:r>
              <a:rPr lang="en-GB" sz="2000" dirty="0"/>
              <a:t>% Final Examination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264D6D-569D-75DE-D28D-0687F5562A57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03D9D56C-510D-2D41-849F-D346556AE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F95892-3525-35A8-2BCE-23B69EADE702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3A8950D5-1BCB-1551-F9FA-51C3C84BF6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</TotalTime>
  <Words>540</Words>
  <Application>Microsoft Office PowerPoint</Application>
  <PresentationFormat>Widescreen</PresentationFormat>
  <Paragraphs>99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Kamal Ibrahim Alieyan</cp:lastModifiedBy>
  <cp:revision>42</cp:revision>
  <dcterms:created xsi:type="dcterms:W3CDTF">2023-04-29T09:08:23Z</dcterms:created>
  <dcterms:modified xsi:type="dcterms:W3CDTF">2024-05-31T15:19:50Z</dcterms:modified>
</cp:coreProperties>
</file>