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FEE44-C5AE-7050-B062-D84BE732B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943585-4ECD-A542-52AF-4BA6D0544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2D619-8293-4115-BC0A-C798A13740B7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FDF7D2-1B0A-6C75-1D60-037F8DE99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C44D53-8EC7-2187-FAB3-B473E2610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F5BBA-D02A-4584-A796-D7D2A6BD3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82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10A6AD-F47B-4D7A-1333-9B0606297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608854-7375-6CB9-D6AA-BD4E1322CF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C6F219-FECE-DFAD-4F43-073CBE5E05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12D619-8293-4115-BC0A-C798A13740B7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A921B-FD26-39DF-15AF-8CEAB276AB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09604-DADF-A9F1-1D11-95C0D5AC3B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1F5BBA-D02A-4584-A796-D7D2A6BD3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495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93A3E0-6FE0-A99B-B7A7-2457B2C60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0988D2-E1F3-3818-9DB0-2BD493F41D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838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4A2713-38A3-5F03-2D4E-10C37DC08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</a:t>
            </a:r>
            <a:r>
              <a:rPr lang="en-US" b="1"/>
              <a:t> </a:t>
            </a:r>
            <a:r>
              <a:rPr lang="en-US" altLang="en-US"/>
              <a:t>Objectives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DC03DC-C6E6-0991-B460-3D0E48FAC2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84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712728-08AD-0EB7-4223-F49333843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</a:t>
            </a:r>
            <a:r>
              <a:rPr lang="en-US" b="1"/>
              <a:t> </a:t>
            </a:r>
            <a:r>
              <a:rPr lang="en-US" altLang="en-US"/>
              <a:t>Objectives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FCDEBD-6B3D-BB56-8534-38A28BE0E7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764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EA47FD-2392-BEE6-F6C1-5835644EC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Overview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203EE3-A616-71EA-005C-200429EE6C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264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D5CF8A-D96A-2D9A-4310-80A2AD6C1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Basics of Application Software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EA4741-9D34-BA81-B06C-BF954BEB26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263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88D834-5077-0046-8409-DB5BF195E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Software Ownership Rights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2B155D-70DC-A7C2-6E15-D77D7D8641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720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5CD2CA-2554-757C-D6A9-D78E8E86A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Software Ownership Rights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FB114A-C067-865B-AC24-FD5977AABB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088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6C359A-7325-6EFF-99CE-AC82D035B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Installed vs. Web-Based Software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6F9941-C4C1-8E77-6BC4-2D80FE8A1A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788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A9D541-36ED-C6E2-8B91-374D840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kern="0"/>
              <a:t>Installed vs. Web-Based Software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7DFEF4-8DBA-6537-F31E-EA9A0F4CE9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04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264CC6-6833-E17D-37DE-962B9F834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Software Suites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9F986B-7114-F12B-A5A1-E1D445864C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352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207131-84AC-675D-946C-0FB584EA4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Software Suites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217517-FC88-27AC-8FA4-DE55F022CA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952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60CAA1-D5B0-D30E-71DB-0FAA357C9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Common Software Commands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92030A-11C1-35C3-D158-2E0AE1683D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2896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94DB2E-CD10-5D4B-96A5-F97099471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Ribbon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53D9E8-65E1-0BF5-715F-4F0771986D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210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671AE7-0D95-4660-B3B3-383FBF6E8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Editing a Document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DC76A7-A6FC-54D1-E66C-9AA7496FF9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4286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7D2264-38A2-0B78-12C6-D61998369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Formatting a Document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23EE5F-9719-34E7-01E6-DCB03C1D0F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795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F62FDD-055A-7F2F-C109-F7966450C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Word Processing Concepts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3E4358-DAEB-F28E-F4C7-6B6A868FB6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0095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B0CD81-6D7B-7C85-715F-FED85564D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Microsoft Word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F341AB-BA38-0884-AC3C-732B4B8C6B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9276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D7B5ED-1399-9CDF-738E-25E701B95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Creating a Word Processing Document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9C25CD-10D7-F898-CA01-3A80351BA2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8022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68C188-7AC3-0CA0-F931-FA10AD191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Tables, Graphics, and Templates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EBE50C-60AC-B741-AF1D-58B8C5D749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1391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28BE9D-C9EC-D87B-872E-27A4FEF8F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Spreadsheet Concepts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7B4A3F-DB08-FDFA-01C8-952BD4DF85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2956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0E2E57-7963-DB9A-953B-1C5548343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Microsoft Excel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A31CE4-37AA-47FF-8D65-4B2BBE59A9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3546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617938-B535-5F55-D39C-C5A1E4BC6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Creating a Spreadsheet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7CAE86-F71D-574B-05D1-80D7A81D71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9893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3B6D17-BA73-73F4-2420-4886DAC1D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Entering Data into a Spreadsheet Cell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6902A0-882B-ADDC-98DE-41D74D37E6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7470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A05548-4830-5B7F-7783-6D2A0E31C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Entering Data into a Spreadsheet Cell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1D3267-57F2-7D65-8DEB-E21CFB9229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8325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793DEA-00B2-71A5-C444-125C17E7C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Database Concepts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B3BD8D-E70B-029B-49A0-5A294D4E99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7745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49F8A5-8230-0577-AF7B-7BB76C0EA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Database Concepts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AE8187-3362-87C8-2215-446FAF87E8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176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0B202E-D6E7-A279-C649-DFA8B81EA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Creating a Database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BA5476-AEBA-A734-BFE3-D92B6A875F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6703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271595-C007-0410-264F-455BFEE52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Presentation Graphic Concepts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E5F51A-6355-A6FE-6E95-A4DDB55F4B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454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F23C33-6A96-409D-3564-3F69E3ADE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Presentation Graphic Concepts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38646D-146D-DC0E-C522-9A0CC22844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194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751BC3-3A28-6D27-8D8C-BCF45ACA3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Microsoft PowerPoint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1C9A23-C270-05A2-25A2-136130FE2F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5083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C0940F-D08A-34BA-1FEE-6751AF22C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Creating a Presentation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697A21-20DA-104F-3E92-6BF966A586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3464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9D2BB0-DB03-FBDD-E76A-269B7B8CB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Graphics and Multimedia Concepts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398883-6235-B857-5E59-73137B5274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9533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49620E-F9EB-2368-29FC-9E3337438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Graphics Software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6679BD-C530-A07B-DE74-524AA2E1BA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5347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74B19F-0210-90CA-3A86-E688F7B10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Graphics Software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35A93A-BBD1-1C4B-795A-663FF8F021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9636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379911-B9B4-125D-41AE-399171C5C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Audio Editing Software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A6C027-CED8-7674-41EC-210EDE80EC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2767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D9500D-61E5-C88D-B154-3A1291221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Video Editing and DVD Authoring Software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348C4B-1B7A-B763-DBDD-A39038794D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2722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E4C006-7711-8790-6B62-69C30AD74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Media Players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2E974E-3FD3-F242-0CC8-0ADE4BDB1E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9832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97BB3F-EF95-D575-5A06-8372CDB2E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Other Types of Application Software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1BAD11-7984-5559-0CBB-346F622CA8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279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D0379E-7546-74A5-538B-BE4AAE46A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3DC67-6B17-AB29-E7F8-160E7E48DE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8564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8FF3D6-CE18-2A7E-27EC-8F9EFDD5D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A43DD7-B6BC-6718-73D3-187DD63920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826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</Words>
  <Application>Microsoft Office PowerPoint</Application>
  <PresentationFormat>Widescreen</PresentationFormat>
  <Paragraphs>39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Learning Objectives</vt:lpstr>
      <vt:lpstr>Learning Objectives</vt:lpstr>
      <vt:lpstr>Overview</vt:lpstr>
      <vt:lpstr>The Basics of Application Software</vt:lpstr>
      <vt:lpstr>Software Ownership Rights</vt:lpstr>
      <vt:lpstr>Software Ownership Rights</vt:lpstr>
      <vt:lpstr>Installed vs. Web-Based Software</vt:lpstr>
      <vt:lpstr>Installed vs. Web-Based Software</vt:lpstr>
      <vt:lpstr>Software Suites</vt:lpstr>
      <vt:lpstr>Software Suites</vt:lpstr>
      <vt:lpstr>Common Software Commands</vt:lpstr>
      <vt:lpstr>The Ribbon</vt:lpstr>
      <vt:lpstr>Editing a Document</vt:lpstr>
      <vt:lpstr>Formatting a Document</vt:lpstr>
      <vt:lpstr>Word Processing Concepts</vt:lpstr>
      <vt:lpstr>Microsoft Word</vt:lpstr>
      <vt:lpstr>Creating a Word Processing Document</vt:lpstr>
      <vt:lpstr>Tables, Graphics, and Templates</vt:lpstr>
      <vt:lpstr>Spreadsheet Concepts</vt:lpstr>
      <vt:lpstr>Microsoft Excel</vt:lpstr>
      <vt:lpstr>Creating a Spreadsheet</vt:lpstr>
      <vt:lpstr>Entering Data into a Spreadsheet Cell</vt:lpstr>
      <vt:lpstr>Entering Data into a Spreadsheet Cell</vt:lpstr>
      <vt:lpstr>Database Concepts</vt:lpstr>
      <vt:lpstr>Database Concepts</vt:lpstr>
      <vt:lpstr>Creating a Database</vt:lpstr>
      <vt:lpstr>Presentation Graphic Concepts</vt:lpstr>
      <vt:lpstr>Presentation Graphic Concepts</vt:lpstr>
      <vt:lpstr>Microsoft PowerPoint</vt:lpstr>
      <vt:lpstr>Creating a Presentation</vt:lpstr>
      <vt:lpstr>Graphics and Multimedia Concepts</vt:lpstr>
      <vt:lpstr>Graphics Software</vt:lpstr>
      <vt:lpstr>Graphics Software</vt:lpstr>
      <vt:lpstr>Audio Editing Software</vt:lpstr>
      <vt:lpstr>Video Editing and DVD Authoring Software</vt:lpstr>
      <vt:lpstr>Media Players</vt:lpstr>
      <vt:lpstr>Other Types of Application Software</vt:lpstr>
      <vt:lpstr>Review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2025-03-12T10:00:02Z</dcterms:created>
  <dcterms:modified xsi:type="dcterms:W3CDTF">2025-03-12T10:00:02Z</dcterms:modified>
</cp:coreProperties>
</file>