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303" r:id="rId5"/>
    <p:sldId id="516" r:id="rId6"/>
    <p:sldId id="498" r:id="rId7"/>
    <p:sldId id="508" r:id="rId8"/>
    <p:sldId id="509" r:id="rId9"/>
    <p:sldId id="499" r:id="rId10"/>
    <p:sldId id="510" r:id="rId11"/>
    <p:sldId id="511" r:id="rId12"/>
    <p:sldId id="512" r:id="rId13"/>
    <p:sldId id="497" r:id="rId14"/>
    <p:sldId id="514" r:id="rId15"/>
    <p:sldId id="515" r:id="rId16"/>
    <p:sldId id="517" r:id="rId17"/>
    <p:sldId id="518" r:id="rId18"/>
    <p:sldId id="519" r:id="rId19"/>
    <p:sldId id="520" r:id="rId20"/>
    <p:sldId id="521" r:id="rId21"/>
    <p:sldId id="523" r:id="rId22"/>
    <p:sldId id="522" r:id="rId23"/>
    <p:sldId id="525" r:id="rId24"/>
    <p:sldId id="526" r:id="rId25"/>
    <p:sldId id="527" r:id="rId26"/>
    <p:sldId id="528" r:id="rId27"/>
    <p:sldId id="529" r:id="rId28"/>
    <p:sldId id="530" r:id="rId29"/>
    <p:sldId id="531" r:id="rId30"/>
    <p:sldId id="532" r:id="rId31"/>
    <p:sldId id="533" r:id="rId32"/>
    <p:sldId id="534" r:id="rId33"/>
    <p:sldId id="535" r:id="rId34"/>
    <p:sldId id="536" r:id="rId35"/>
    <p:sldId id="537" r:id="rId36"/>
    <p:sldId id="538" r:id="rId37"/>
    <p:sldId id="539" r:id="rId38"/>
    <p:sldId id="540" r:id="rId39"/>
    <p:sldId id="541" r:id="rId40"/>
    <p:sldId id="542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19080" y="2737584"/>
            <a:ext cx="622651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Module 2: Basic Switch &amp;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End Device Configuration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6A40-28FB-6CE5-7B40-D82D3CF45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A50E39-C750-1E6D-DAE2-9D15BA61368D}"/>
              </a:ext>
            </a:extLst>
          </p:cNvPr>
          <p:cNvSpPr/>
          <p:nvPr/>
        </p:nvSpPr>
        <p:spPr>
          <a:xfrm>
            <a:off x="617280" y="1685494"/>
            <a:ext cx="11077896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49144-F0B8-4A62-9E58-2EA7BA6C1010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Switch and End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AE976F-3A6A-F0F3-9CC0-5372B876ED1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BD9D49-F7EC-D049-BCBA-D9A2CD9BF06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60536C-959B-5204-149F-AA2558BD5A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A061C0-7291-87A0-7E48-B41E53A42D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F9CA805-F094-3111-984C-1165F3A79C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151" y="1882477"/>
            <a:ext cx="11355750" cy="486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4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Cisco IOS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1DEFF2-999F-29A9-F7A8-405466DA7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062" y="1723917"/>
            <a:ext cx="8869409" cy="431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Cisco IOS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D87465-0A6E-68F8-F705-6C87F8A34F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979" y="1675551"/>
            <a:ext cx="8814891" cy="436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4"/>
            <a:ext cx="10812720" cy="5044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Cisco IOS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87365" y="5737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092786" y="75959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06480" y="97137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9E441D-A02A-7B12-CCD3-0B62EE620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227" y="1739720"/>
            <a:ext cx="10388407" cy="484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304324" y="1669539"/>
            <a:ext cx="11146536" cy="50536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Cisco IOS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946A8A-0AB8-B24F-CF50-6F473B92D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724" y="2000139"/>
            <a:ext cx="9427399" cy="472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338328" y="1685494"/>
            <a:ext cx="11091672" cy="50262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Cisco IOS Access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75E428-3187-2FD4-678D-B79F0919B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566" y="2095404"/>
            <a:ext cx="9039196" cy="443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573024" y="1661409"/>
            <a:ext cx="11045952" cy="48067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IOS Navigation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95064" y="76230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4E141AD-93E7-B00D-D4C0-28BD2EABC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964" y="1869475"/>
            <a:ext cx="10307569" cy="45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448056" y="1685492"/>
            <a:ext cx="10981943" cy="50627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IOS Navigation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52D32C-FAE4-B52D-4154-DD3B34E03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584" y="2095402"/>
            <a:ext cx="8942725" cy="459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76656" y="1685494"/>
            <a:ext cx="10753344" cy="50353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IOS Navigation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7BB543B-3FC3-6E1C-609D-4D3E56A7E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0025" y="2095404"/>
            <a:ext cx="9220439" cy="4625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55317" y="1130329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IOS Navigation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C61F63-2F22-64DC-9AFA-F8894C9EED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811" y="1713441"/>
            <a:ext cx="9448800" cy="427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4EC9D8-CC7E-0C57-B05A-39F864001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979" y="1759876"/>
            <a:ext cx="8911861" cy="413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948F6AB-235B-BE88-7210-99771F33E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809" y="1659511"/>
            <a:ext cx="8694823" cy="424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484632" y="1685494"/>
            <a:ext cx="10945368" cy="5062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57D70F-FFA9-33FB-137B-F8D6076B0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2077" y="2000139"/>
            <a:ext cx="9527845" cy="462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585216" y="1685494"/>
            <a:ext cx="10844784" cy="5071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3EF821-3981-4401-7848-C5CD876BE1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639" y="2000139"/>
            <a:ext cx="10437053" cy="466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475488" y="1685494"/>
            <a:ext cx="10954512" cy="5071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B2E492-AC54-6AA7-72D9-4400615083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19" y="2000139"/>
            <a:ext cx="10409873" cy="448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347472" y="1685495"/>
            <a:ext cx="11082528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2B1050-01DC-A1EB-348C-6F0EEF224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79" y="2141974"/>
            <a:ext cx="10138026" cy="428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58368" y="1685494"/>
            <a:ext cx="10771632" cy="50672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9CDB1C-04C0-E12E-AADD-02E618D6BF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79" y="2095404"/>
            <a:ext cx="9600710" cy="470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Command Structure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7B8020-A613-6BBC-5973-2C9BA249D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027" y="2141327"/>
            <a:ext cx="11343983" cy="554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502920" y="1685494"/>
            <a:ext cx="10927080" cy="50170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78911" y="5796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48187" y="62023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50782" y="87605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19B16B-DDA2-399E-0F83-884263075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569" y="1711837"/>
            <a:ext cx="10436382" cy="487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594360" y="1685494"/>
            <a:ext cx="10835640" cy="50444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85A256A-DCF2-9DCF-DFD2-9C2A60026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935" y="2000139"/>
            <a:ext cx="9677281" cy="472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521208" y="1685495"/>
            <a:ext cx="10908792" cy="5062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75402B3-263C-B02A-BD85-E259667EE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955" y="1976939"/>
            <a:ext cx="10322845" cy="477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356616" y="1685494"/>
            <a:ext cx="11073384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889564" y="64970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058840" y="690283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161435" y="94609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672CDA-5584-C572-711A-755170CD3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984" y="1815705"/>
            <a:ext cx="10550688" cy="5185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9A207-DB23-7A20-8F26-5B4AE9933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8C3F20-522B-1741-FF64-68C8519FD629}"/>
              </a:ext>
            </a:extLst>
          </p:cNvPr>
          <p:cNvSpPr/>
          <p:nvPr/>
        </p:nvSpPr>
        <p:spPr>
          <a:xfrm>
            <a:off x="356616" y="1685494"/>
            <a:ext cx="11073384" cy="5071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63FDD2-D024-B51F-70A8-7E284F5FF6B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77F1E4-FD94-A16D-4D76-9AC86CEC69D6}"/>
              </a:ext>
            </a:extLst>
          </p:cNvPr>
          <p:cNvSpPr/>
          <p:nvPr/>
        </p:nvSpPr>
        <p:spPr>
          <a:xfrm>
            <a:off x="942308" y="5617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FFFA3C-811A-55D7-0B18-B7CBC42B1EE6}"/>
              </a:ext>
            </a:extLst>
          </p:cNvPr>
          <p:cNvSpPr txBox="1"/>
          <p:nvPr/>
        </p:nvSpPr>
        <p:spPr>
          <a:xfrm>
            <a:off x="1111584" y="60236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7126D3-67BC-9427-5BEA-6CA0D0E0A3DD}"/>
              </a:ext>
            </a:extLst>
          </p:cNvPr>
          <p:cNvSpPr txBox="1"/>
          <p:nvPr/>
        </p:nvSpPr>
        <p:spPr>
          <a:xfrm>
            <a:off x="1214179" y="858183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A7447A-159F-8833-D5D4-B78B642F66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CC7E1A-364B-BF62-8F08-30BD1E5738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00" y="1727790"/>
            <a:ext cx="11003263" cy="476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87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FA323-487C-B654-2856-37157A700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00794C-0099-7953-D177-7174257A137E}"/>
              </a:ext>
            </a:extLst>
          </p:cNvPr>
          <p:cNvSpPr/>
          <p:nvPr/>
        </p:nvSpPr>
        <p:spPr>
          <a:xfrm>
            <a:off x="329184" y="1685494"/>
            <a:ext cx="11100816" cy="51084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6ED18B-C318-153B-34BB-800291770D08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Device Configuration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FD714A-785B-DFC7-DF8A-2A87F962A2F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9F58B-A439-A87C-9C1F-82CF17D3CD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CD9BD3-3C14-C842-0175-B5D56A637DE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FFC590-4E97-DADD-7192-E9C4F69967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963110-F9B4-26A8-06DA-C0E66C94D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69" y="2095404"/>
            <a:ext cx="10205398" cy="46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39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F3D20-C1A8-DE84-BBF0-232188AD5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B455EC-B07E-9DD0-5065-2BBBAE554C31}"/>
              </a:ext>
            </a:extLst>
          </p:cNvPr>
          <p:cNvSpPr/>
          <p:nvPr/>
        </p:nvSpPr>
        <p:spPr>
          <a:xfrm>
            <a:off x="521208" y="1685494"/>
            <a:ext cx="10908792" cy="5062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4A5344-C91B-9032-911B-DCE1BF13E48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Save Configurations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319B6A-A284-27EB-34C7-49DCCF6883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AD1868-7D89-2144-0E7C-1213FA0428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1AF3DA-E39C-B399-E4EE-0FA2E928C7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D0F655-EC0F-3D12-1273-74EBE4B5F7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FD3818-1053-9D3F-3A0A-7F830310F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011" y="2000139"/>
            <a:ext cx="9634080" cy="466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DEE95-AFDD-EC8C-45C0-18FD026E7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487F88-2477-8EE6-9AA3-134FC7C4A191}"/>
              </a:ext>
            </a:extLst>
          </p:cNvPr>
          <p:cNvSpPr/>
          <p:nvPr/>
        </p:nvSpPr>
        <p:spPr>
          <a:xfrm>
            <a:off x="530352" y="1685494"/>
            <a:ext cx="10899648" cy="49987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AAF7D-A737-FBA2-2A0D-B9F25C41D6E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Save Configurations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B45CD-18CE-E45A-BE1A-82089FE22C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600BC2-7354-A011-F6C6-81A4CEFFDF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DC918A-EBFC-3737-FBB6-B85C9DE43F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47618A-A092-9086-3750-0121CB1686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B871AC-0B24-79B1-F335-5C80619BB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42" y="1981036"/>
            <a:ext cx="9960578" cy="482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13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59387-664B-0474-CAEC-05040FC92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DAE9FE-F901-64B1-9042-392BBC2C8D0A}"/>
              </a:ext>
            </a:extLst>
          </p:cNvPr>
          <p:cNvSpPr/>
          <p:nvPr/>
        </p:nvSpPr>
        <p:spPr>
          <a:xfrm>
            <a:off x="521283" y="1601121"/>
            <a:ext cx="11149434" cy="4967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800A8F-AC54-EB80-75B9-FBB657395F4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Save Configurations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AEA959-830F-D097-CFF6-7051BDF941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818E8-05F0-2527-D136-95C793EDE5A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1ED17C-BBD6-F005-5F43-455E879D837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B0E96C-5E62-CFB5-EDAA-3B4A0B11E2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4EF7FC8-D64D-A995-045D-67AB17942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179" y="2000139"/>
            <a:ext cx="10564253" cy="454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2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E6504-F8E8-4936-2E54-EDECB5CB9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DA98B7-06B5-6EDE-A268-2FBEA75313D1}"/>
              </a:ext>
            </a:extLst>
          </p:cNvPr>
          <p:cNvSpPr/>
          <p:nvPr/>
        </p:nvSpPr>
        <p:spPr>
          <a:xfrm>
            <a:off x="603504" y="1685494"/>
            <a:ext cx="10826496" cy="49035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078F1E-DE62-F03E-BA79-CDB82C221D8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Save Configurations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548836-AB74-6A76-CD06-126858C2E5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90225E-7C2E-9E83-5A92-4FF64A12C2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832258-DFB5-811A-A919-E20E42F41E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4042BA-A517-F0CA-AE38-B00338C4D4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BE5740-8049-0C2C-86CC-19C33F82B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235" y="2000139"/>
            <a:ext cx="9598586" cy="463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73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01F45-27D0-AEF1-A4B6-3822311B61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E830F6-5D17-A870-6BD2-DFFE097A9EB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A4A6F5-3613-A93D-5646-5791972D02C4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Save Configurations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70B617-C2BF-0BB5-9A43-1C8E22E255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D2B392-C4D0-D024-ED91-ED24746761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CBA3F9-EF00-65F1-C354-314951F27C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957F3D-5F9F-0D1E-9F75-BEE3646B37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59E4917-614C-1AEE-7D59-75E820A381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62" y="2092647"/>
            <a:ext cx="11056633" cy="540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1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947A8-1502-DE03-445D-0822F5BEF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587351-CAC4-D48C-4A99-BD72107C4FB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506A2A-871F-EE29-DF50-47824CF7624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Ports and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9BACAC-D2D4-C9C9-D79D-71766758CD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4D8874-03E5-E5E1-3E37-F83ADC3A8D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430100-C2CA-76BD-0D9C-1EED2554FC1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2CFBC9-14F5-CCF1-48E3-5736268AD3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D06FD8-F0DC-82F3-3957-EEDB9C41A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979" y="1696354"/>
            <a:ext cx="8884953" cy="4392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6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A02DE-97C9-E915-FD2C-4A7F5E254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AF1C7B-4306-F05E-FAC4-5940FEAACB2F}"/>
              </a:ext>
            </a:extLst>
          </p:cNvPr>
          <p:cNvSpPr/>
          <p:nvPr/>
        </p:nvSpPr>
        <p:spPr>
          <a:xfrm>
            <a:off x="681205" y="172367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B4D9B9-CDAA-8C78-8E81-C1F5489A9C47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Ports and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39FA3-8BCD-3FC3-6C50-D130F6D58D7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CFDC1B-6350-5586-9B53-F1E914EEBA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79E05-B4D9-00EB-2EE7-D379FFD868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DFFB73E-1420-6C3A-025C-CB186BBEE9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0B3A2CB-A0DA-D6A8-16D2-CCEBAB324C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147" y="1723677"/>
            <a:ext cx="9151778" cy="421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25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DCAB3-E376-4064-4F69-814236CCB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D5B538-0E24-55C9-9A3F-AE150180F43E}"/>
              </a:ext>
            </a:extLst>
          </p:cNvPr>
          <p:cNvSpPr/>
          <p:nvPr/>
        </p:nvSpPr>
        <p:spPr>
          <a:xfrm>
            <a:off x="548640" y="1685494"/>
            <a:ext cx="10881360" cy="50902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1E8D94-740F-7F87-2C81-05B5F8D37B3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Ports and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D77019-BBFD-9249-D8F8-001C19F602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F03D2F-01B8-BCC0-A270-1867F70E03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B11F51-6F4A-17C7-FC4E-096199F47C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F55AAE-BE18-21A5-CDCE-5F89C25CF6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07CE7E-311B-E109-DBB7-1C12B6C17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584" y="2026455"/>
            <a:ext cx="10225313" cy="456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7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0B4ED-AFE8-5200-B63F-96B685B0B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ECFEE-93D1-51CB-E1D1-665FFF0C05AC}"/>
              </a:ext>
            </a:extLst>
          </p:cNvPr>
          <p:cNvSpPr/>
          <p:nvPr/>
        </p:nvSpPr>
        <p:spPr>
          <a:xfrm>
            <a:off x="356616" y="1685495"/>
            <a:ext cx="11073384" cy="49298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336CA-BD7A-3CED-D804-EE8A73B235F0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Ports and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EF14D3-353A-1EE3-4487-2E2B8503B491}"/>
              </a:ext>
            </a:extLst>
          </p:cNvPr>
          <p:cNvSpPr/>
          <p:nvPr/>
        </p:nvSpPr>
        <p:spPr>
          <a:xfrm>
            <a:off x="1042892" y="6062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E83864-FA71-3D48-BF97-B9DA5204D4E8}"/>
              </a:ext>
            </a:extLst>
          </p:cNvPr>
          <p:cNvSpPr txBox="1"/>
          <p:nvPr/>
        </p:nvSpPr>
        <p:spPr>
          <a:xfrm>
            <a:off x="1212168" y="64679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95690C-5F02-9328-AB61-1F9F760DED35}"/>
              </a:ext>
            </a:extLst>
          </p:cNvPr>
          <p:cNvSpPr txBox="1"/>
          <p:nvPr/>
        </p:nvSpPr>
        <p:spPr>
          <a:xfrm>
            <a:off x="1314763" y="90260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3A2370-5CF0-74FC-3B80-36E095EF71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7EEA16D-EC0C-D2B9-C842-291D40998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502" y="1733803"/>
            <a:ext cx="9847612" cy="488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1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F24AD-6284-4AC7-932A-18D7014B9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DAF7FD-9773-AC4E-A19A-82674F891657}"/>
              </a:ext>
            </a:extLst>
          </p:cNvPr>
          <p:cNvSpPr/>
          <p:nvPr/>
        </p:nvSpPr>
        <p:spPr>
          <a:xfrm>
            <a:off x="466344" y="1685495"/>
            <a:ext cx="10963656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C7BDD6-0508-A2CE-A922-2382D39433C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IP Addressing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665001-28BC-6B55-33BB-6E200AC227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1416-4F92-0398-DEEA-901D76E647B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048BBF-8A7B-4387-C60B-0076EEB377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C5B0F5-8D89-B723-D0D8-1666036CE8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DD3BF32-6667-FF36-ED81-1804783FC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708" y="2046682"/>
            <a:ext cx="9449880" cy="459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26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01457-79CD-31F5-62E6-AE1F42F04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88A889-F312-E727-9D52-678632D14F37}"/>
              </a:ext>
            </a:extLst>
          </p:cNvPr>
          <p:cNvSpPr/>
          <p:nvPr/>
        </p:nvSpPr>
        <p:spPr>
          <a:xfrm>
            <a:off x="512064" y="1685495"/>
            <a:ext cx="10917936" cy="50353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268348-C953-86EE-CC89-1C2ADC9137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IP Addressing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396C4F-D395-0114-8253-ACB4E036418F}"/>
              </a:ext>
            </a:extLst>
          </p:cNvPr>
          <p:cNvSpPr/>
          <p:nvPr/>
        </p:nvSpPr>
        <p:spPr>
          <a:xfrm>
            <a:off x="953561" y="63510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886441-E218-66B2-768E-C9FF3F1B54EA}"/>
              </a:ext>
            </a:extLst>
          </p:cNvPr>
          <p:cNvSpPr txBox="1"/>
          <p:nvPr/>
        </p:nvSpPr>
        <p:spPr>
          <a:xfrm>
            <a:off x="1122837" y="67568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35F23-7FC9-700D-C973-D07CC6002097}"/>
              </a:ext>
            </a:extLst>
          </p:cNvPr>
          <p:cNvSpPr txBox="1"/>
          <p:nvPr/>
        </p:nvSpPr>
        <p:spPr>
          <a:xfrm>
            <a:off x="1225432" y="93149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D3CC11-EB17-3D2C-BCC7-B3E81CD625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8C8349-C54D-0589-22AC-6340DD943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1798104"/>
            <a:ext cx="9616805" cy="488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5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4249F-54A9-D3C5-61A3-903F1F64C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0B4FD8-7377-80CC-1A2B-AD869A377DB3}"/>
              </a:ext>
            </a:extLst>
          </p:cNvPr>
          <p:cNvSpPr/>
          <p:nvPr/>
        </p:nvSpPr>
        <p:spPr>
          <a:xfrm>
            <a:off x="367757" y="1818868"/>
            <a:ext cx="11079248" cy="477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90ADA6-59C3-BCAA-8C01-416E5A08FF5A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Configure IP Addressing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8A3F32-6C90-08F5-3EA1-E8D30B63BD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7591B4-4416-03D8-2C12-433B8E841E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C73C7B-D4D9-A83B-6492-396F15263CD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B3D4D5-FBD5-DE59-9386-B1F32A5E38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F8A4F9-5657-2E30-B232-2AFC4795D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189" y="2141974"/>
            <a:ext cx="9611395" cy="416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2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203</Words>
  <Application>Microsoft Office PowerPoint</Application>
  <PresentationFormat>Widescreen</PresentationFormat>
  <Paragraphs>116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14</cp:revision>
  <dcterms:created xsi:type="dcterms:W3CDTF">2023-04-29T09:08:00Z</dcterms:created>
  <dcterms:modified xsi:type="dcterms:W3CDTF">2025-05-18T20:27:19Z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