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presentation.xml" ContentType="application/vnd.openxmlformats-officedocument.presentationml.presentation.main+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26.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68.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96" r:id="rId1"/>
    <p:sldMasterId id="2147483697" r:id="rId2"/>
    <p:sldMasterId id="2147483699" r:id="rId3"/>
  </p:sldMasterIdLst>
  <p:notesMasterIdLst>
    <p:notesMasterId r:id="rId91"/>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1" r:id="rId69"/>
    <p:sldId id="322" r:id="rId70"/>
    <p:sldId id="323" r:id="rId71"/>
    <p:sldId id="324" r:id="rId72"/>
    <p:sldId id="325" r:id="rId73"/>
    <p:sldId id="326" r:id="rId74"/>
    <p:sldId id="327" r:id="rId75"/>
    <p:sldId id="328" r:id="rId76"/>
    <p:sldId id="329" r:id="rId77"/>
    <p:sldId id="330" r:id="rId78"/>
    <p:sldId id="331" r:id="rId79"/>
    <p:sldId id="332" r:id="rId80"/>
    <p:sldId id="333" r:id="rId81"/>
    <p:sldId id="334" r:id="rId82"/>
    <p:sldId id="335" r:id="rId83"/>
    <p:sldId id="336" r:id="rId84"/>
    <p:sldId id="337" r:id="rId85"/>
    <p:sldId id="338" r:id="rId86"/>
    <p:sldId id="339" r:id="rId87"/>
    <p:sldId id="340" r:id="rId88"/>
    <p:sldId id="341" r:id="rId89"/>
    <p:sldId id="343" r:id="rId9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tableStyles" Target="tableStyles.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80" Type="http://schemas.openxmlformats.org/officeDocument/2006/relationships/slide" Target="slides/slide77.xml"/><Relationship Id="rId85" Type="http://schemas.openxmlformats.org/officeDocument/2006/relationships/slide" Target="slides/slide82.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notesMaster" Target="notesMasters/notesMaster1.xml"/><Relationship Id="rId96"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customXml" Target="../customXml/item2.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presProps" Target="presProps.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viewProps" Target="viewProps.xml"/><Relationship Id="rId98"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149"/>
        <p:cNvGrpSpPr/>
        <p:nvPr/>
      </p:nvGrpSpPr>
      <p:grpSpPr>
        <a:xfrm>
          <a:off x="0" y="0"/>
          <a:ext cx="0" cy="0"/>
          <a:chOff x="0" y="0"/>
          <a:chExt cx="0" cy="0"/>
        </a:xfrm>
      </p:grpSpPr>
      <p:sp>
        <p:nvSpPr>
          <p:cNvPr id="1150" name="Google Shape;1150;n"/>
          <p:cNvSpPr txBox="1">
            <a:spLocks noGrp="1"/>
          </p:cNvSpPr>
          <p:nvPr>
            <p:ph type="hdr" idx="2"/>
          </p:nvPr>
        </p:nvSpPr>
        <p:spPr>
          <a:xfrm>
            <a:off x="0" y="0"/>
            <a:ext cx="2971800" cy="4587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151" name="Google Shape;1151;n"/>
          <p:cNvSpPr txBox="1">
            <a:spLocks noGrp="1"/>
          </p:cNvSpPr>
          <p:nvPr>
            <p:ph type="dt" idx="10"/>
          </p:nvPr>
        </p:nvSpPr>
        <p:spPr>
          <a:xfrm>
            <a:off x="3884613" y="0"/>
            <a:ext cx="2971800" cy="4587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152" name="Google Shape;1152;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53" name="Google Shape;1153;n"/>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1154" name="Google Shape;1154;n"/>
          <p:cNvSpPr txBox="1">
            <a:spLocks noGrp="1"/>
          </p:cNvSpPr>
          <p:nvPr>
            <p:ph type="ftr" idx="11"/>
          </p:nvPr>
        </p:nvSpPr>
        <p:spPr>
          <a:xfrm>
            <a:off x="0" y="8685213"/>
            <a:ext cx="2971800" cy="4587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155" name="Google Shape;1155;n"/>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3"/>
        <p:cNvGrpSpPr/>
        <p:nvPr/>
      </p:nvGrpSpPr>
      <p:grpSpPr>
        <a:xfrm>
          <a:off x="0" y="0"/>
          <a:ext cx="0" cy="0"/>
          <a:chOff x="0" y="0"/>
          <a:chExt cx="0" cy="0"/>
        </a:xfrm>
      </p:grpSpPr>
      <p:sp>
        <p:nvSpPr>
          <p:cNvPr id="1474" name="Google Shape;1474;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75" name="Google Shape;1475;p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76" name="Google Shape;1476;p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4"/>
        <p:cNvGrpSpPr/>
        <p:nvPr/>
      </p:nvGrpSpPr>
      <p:grpSpPr>
        <a:xfrm>
          <a:off x="0" y="0"/>
          <a:ext cx="0" cy="0"/>
          <a:chOff x="0" y="0"/>
          <a:chExt cx="0" cy="0"/>
        </a:xfrm>
      </p:grpSpPr>
      <p:sp>
        <p:nvSpPr>
          <p:cNvPr id="1485" name="Google Shape;1485;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86" name="Google Shape;1486;p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87" name="Google Shape;1487;p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6"/>
        <p:cNvGrpSpPr/>
        <p:nvPr/>
      </p:nvGrpSpPr>
      <p:grpSpPr>
        <a:xfrm>
          <a:off x="0" y="0"/>
          <a:ext cx="0" cy="0"/>
          <a:chOff x="0" y="0"/>
          <a:chExt cx="0" cy="0"/>
        </a:xfrm>
      </p:grpSpPr>
      <p:sp>
        <p:nvSpPr>
          <p:cNvPr id="1497" name="Google Shape;1497;p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98" name="Google Shape;149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5"/>
        <p:cNvGrpSpPr/>
        <p:nvPr/>
      </p:nvGrpSpPr>
      <p:grpSpPr>
        <a:xfrm>
          <a:off x="0" y="0"/>
          <a:ext cx="0" cy="0"/>
          <a:chOff x="0" y="0"/>
          <a:chExt cx="0" cy="0"/>
        </a:xfrm>
      </p:grpSpPr>
      <p:sp>
        <p:nvSpPr>
          <p:cNvPr id="1506" name="Google Shape;1506;p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07" name="Google Shape;1507;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5"/>
        <p:cNvGrpSpPr/>
        <p:nvPr/>
      </p:nvGrpSpPr>
      <p:grpSpPr>
        <a:xfrm>
          <a:off x="0" y="0"/>
          <a:ext cx="0" cy="0"/>
          <a:chOff x="0" y="0"/>
          <a:chExt cx="0" cy="0"/>
        </a:xfrm>
      </p:grpSpPr>
      <p:sp>
        <p:nvSpPr>
          <p:cNvPr id="1516" name="Google Shape;1516;p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17" name="Google Shape;151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5"/>
        <p:cNvGrpSpPr/>
        <p:nvPr/>
      </p:nvGrpSpPr>
      <p:grpSpPr>
        <a:xfrm>
          <a:off x="0" y="0"/>
          <a:ext cx="0" cy="0"/>
          <a:chOff x="0" y="0"/>
          <a:chExt cx="0" cy="0"/>
        </a:xfrm>
      </p:grpSpPr>
      <p:sp>
        <p:nvSpPr>
          <p:cNvPr id="1526" name="Google Shape;1526;p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27" name="Google Shape;152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5"/>
        <p:cNvGrpSpPr/>
        <p:nvPr/>
      </p:nvGrpSpPr>
      <p:grpSpPr>
        <a:xfrm>
          <a:off x="0" y="0"/>
          <a:ext cx="0" cy="0"/>
          <a:chOff x="0" y="0"/>
          <a:chExt cx="0" cy="0"/>
        </a:xfrm>
      </p:grpSpPr>
      <p:sp>
        <p:nvSpPr>
          <p:cNvPr id="1536" name="Google Shape;1536;p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37" name="Google Shape;1537;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5"/>
        <p:cNvGrpSpPr/>
        <p:nvPr/>
      </p:nvGrpSpPr>
      <p:grpSpPr>
        <a:xfrm>
          <a:off x="0" y="0"/>
          <a:ext cx="0" cy="0"/>
          <a:chOff x="0" y="0"/>
          <a:chExt cx="0" cy="0"/>
        </a:xfrm>
      </p:grpSpPr>
      <p:sp>
        <p:nvSpPr>
          <p:cNvPr id="1546" name="Google Shape;1546;p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7" name="Google Shape;1547;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5"/>
        <p:cNvGrpSpPr/>
        <p:nvPr/>
      </p:nvGrpSpPr>
      <p:grpSpPr>
        <a:xfrm>
          <a:off x="0" y="0"/>
          <a:ext cx="0" cy="0"/>
          <a:chOff x="0" y="0"/>
          <a:chExt cx="0" cy="0"/>
        </a:xfrm>
      </p:grpSpPr>
      <p:sp>
        <p:nvSpPr>
          <p:cNvPr id="1556" name="Google Shape;1556;p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57" name="Google Shape;1557;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4"/>
        <p:cNvGrpSpPr/>
        <p:nvPr/>
      </p:nvGrpSpPr>
      <p:grpSpPr>
        <a:xfrm>
          <a:off x="0" y="0"/>
          <a:ext cx="0" cy="0"/>
          <a:chOff x="0" y="0"/>
          <a:chExt cx="0" cy="0"/>
        </a:xfrm>
      </p:grpSpPr>
      <p:sp>
        <p:nvSpPr>
          <p:cNvPr id="1565" name="Google Shape;1565;p1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66" name="Google Shape;1566;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4"/>
        <p:cNvGrpSpPr/>
        <p:nvPr/>
      </p:nvGrpSpPr>
      <p:grpSpPr>
        <a:xfrm>
          <a:off x="0" y="0"/>
          <a:ext cx="0" cy="0"/>
          <a:chOff x="0" y="0"/>
          <a:chExt cx="0" cy="0"/>
        </a:xfrm>
      </p:grpSpPr>
      <p:sp>
        <p:nvSpPr>
          <p:cNvPr id="1575" name="Google Shape;1575;p1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76" name="Google Shape;157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6"/>
        <p:cNvGrpSpPr/>
        <p:nvPr/>
      </p:nvGrpSpPr>
      <p:grpSpPr>
        <a:xfrm>
          <a:off x="0" y="0"/>
          <a:ext cx="0" cy="0"/>
          <a:chOff x="0" y="0"/>
          <a:chExt cx="0" cy="0"/>
        </a:xfrm>
      </p:grpSpPr>
      <p:sp>
        <p:nvSpPr>
          <p:cNvPr id="1587" name="Google Shape;1587;p1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88" name="Google Shape;1588;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6"/>
        <p:cNvGrpSpPr/>
        <p:nvPr/>
      </p:nvGrpSpPr>
      <p:grpSpPr>
        <a:xfrm>
          <a:off x="0" y="0"/>
          <a:ext cx="0" cy="0"/>
          <a:chOff x="0" y="0"/>
          <a:chExt cx="0" cy="0"/>
        </a:xfrm>
      </p:grpSpPr>
      <p:sp>
        <p:nvSpPr>
          <p:cNvPr id="1597" name="Google Shape;1597;p1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8" name="Google Shape;1598;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6"/>
        <p:cNvGrpSpPr/>
        <p:nvPr/>
      </p:nvGrpSpPr>
      <p:grpSpPr>
        <a:xfrm>
          <a:off x="0" y="0"/>
          <a:ext cx="0" cy="0"/>
          <a:chOff x="0" y="0"/>
          <a:chExt cx="0" cy="0"/>
        </a:xfrm>
      </p:grpSpPr>
      <p:sp>
        <p:nvSpPr>
          <p:cNvPr id="1607" name="Google Shape;1607;p1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08" name="Google Shape;1608;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5"/>
        <p:cNvGrpSpPr/>
        <p:nvPr/>
      </p:nvGrpSpPr>
      <p:grpSpPr>
        <a:xfrm>
          <a:off x="0" y="0"/>
          <a:ext cx="0" cy="0"/>
          <a:chOff x="0" y="0"/>
          <a:chExt cx="0" cy="0"/>
        </a:xfrm>
      </p:grpSpPr>
      <p:sp>
        <p:nvSpPr>
          <p:cNvPr id="1616" name="Google Shape;1616;p1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17" name="Google Shape;1617;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4"/>
        <p:cNvGrpSpPr/>
        <p:nvPr/>
      </p:nvGrpSpPr>
      <p:grpSpPr>
        <a:xfrm>
          <a:off x="0" y="0"/>
          <a:ext cx="0" cy="0"/>
          <a:chOff x="0" y="0"/>
          <a:chExt cx="0" cy="0"/>
        </a:xfrm>
      </p:grpSpPr>
      <p:sp>
        <p:nvSpPr>
          <p:cNvPr id="1625" name="Google Shape;1625;p1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26" name="Google Shape;1626;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2"/>
        <p:cNvGrpSpPr/>
        <p:nvPr/>
      </p:nvGrpSpPr>
      <p:grpSpPr>
        <a:xfrm>
          <a:off x="0" y="0"/>
          <a:ext cx="0" cy="0"/>
          <a:chOff x="0" y="0"/>
          <a:chExt cx="0" cy="0"/>
        </a:xfrm>
      </p:grpSpPr>
      <p:sp>
        <p:nvSpPr>
          <p:cNvPr id="1633" name="Google Shape;1633;p1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34" name="Google Shape;1634;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0"/>
        <p:cNvGrpSpPr/>
        <p:nvPr/>
      </p:nvGrpSpPr>
      <p:grpSpPr>
        <a:xfrm>
          <a:off x="0" y="0"/>
          <a:ext cx="0" cy="0"/>
          <a:chOff x="0" y="0"/>
          <a:chExt cx="0" cy="0"/>
        </a:xfrm>
      </p:grpSpPr>
      <p:sp>
        <p:nvSpPr>
          <p:cNvPr id="1641" name="Google Shape;1641;p1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42" name="Google Shape;1642;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9"/>
        <p:cNvGrpSpPr/>
        <p:nvPr/>
      </p:nvGrpSpPr>
      <p:grpSpPr>
        <a:xfrm>
          <a:off x="0" y="0"/>
          <a:ext cx="0" cy="0"/>
          <a:chOff x="0" y="0"/>
          <a:chExt cx="0" cy="0"/>
        </a:xfrm>
      </p:grpSpPr>
      <p:sp>
        <p:nvSpPr>
          <p:cNvPr id="1650" name="Google Shape;1650;p1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51" name="Google Shape;1651;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7"/>
        <p:cNvGrpSpPr/>
        <p:nvPr/>
      </p:nvGrpSpPr>
      <p:grpSpPr>
        <a:xfrm>
          <a:off x="0" y="0"/>
          <a:ext cx="0" cy="0"/>
          <a:chOff x="0" y="0"/>
          <a:chExt cx="0" cy="0"/>
        </a:xfrm>
      </p:grpSpPr>
      <p:sp>
        <p:nvSpPr>
          <p:cNvPr id="1658" name="Google Shape;1658;p2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59" name="Google Shape;1659;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5"/>
        <p:cNvGrpSpPr/>
        <p:nvPr/>
      </p:nvGrpSpPr>
      <p:grpSpPr>
        <a:xfrm>
          <a:off x="0" y="0"/>
          <a:ext cx="0" cy="0"/>
          <a:chOff x="0" y="0"/>
          <a:chExt cx="0" cy="0"/>
        </a:xfrm>
      </p:grpSpPr>
      <p:sp>
        <p:nvSpPr>
          <p:cNvPr id="1666" name="Google Shape;1666;p2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67" name="Google Shape;1667;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3"/>
        <p:cNvGrpSpPr/>
        <p:nvPr/>
      </p:nvGrpSpPr>
      <p:grpSpPr>
        <a:xfrm>
          <a:off x="0" y="0"/>
          <a:ext cx="0" cy="0"/>
          <a:chOff x="0" y="0"/>
          <a:chExt cx="0" cy="0"/>
        </a:xfrm>
      </p:grpSpPr>
      <p:sp>
        <p:nvSpPr>
          <p:cNvPr id="1674" name="Google Shape;1674;p2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75" name="Google Shape;1675;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1"/>
        <p:cNvGrpSpPr/>
        <p:nvPr/>
      </p:nvGrpSpPr>
      <p:grpSpPr>
        <a:xfrm>
          <a:off x="0" y="0"/>
          <a:ext cx="0" cy="0"/>
          <a:chOff x="0" y="0"/>
          <a:chExt cx="0" cy="0"/>
        </a:xfrm>
      </p:grpSpPr>
      <p:sp>
        <p:nvSpPr>
          <p:cNvPr id="1682" name="Google Shape;1682;p2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83" name="Google Shape;1683;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9"/>
        <p:cNvGrpSpPr/>
        <p:nvPr/>
      </p:nvGrpSpPr>
      <p:grpSpPr>
        <a:xfrm>
          <a:off x="0" y="0"/>
          <a:ext cx="0" cy="0"/>
          <a:chOff x="0" y="0"/>
          <a:chExt cx="0" cy="0"/>
        </a:xfrm>
      </p:grpSpPr>
      <p:sp>
        <p:nvSpPr>
          <p:cNvPr id="1690" name="Google Shape;1690;p2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91" name="Google Shape;1691;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7"/>
        <p:cNvGrpSpPr/>
        <p:nvPr/>
      </p:nvGrpSpPr>
      <p:grpSpPr>
        <a:xfrm>
          <a:off x="0" y="0"/>
          <a:ext cx="0" cy="0"/>
          <a:chOff x="0" y="0"/>
          <a:chExt cx="0" cy="0"/>
        </a:xfrm>
      </p:grpSpPr>
      <p:sp>
        <p:nvSpPr>
          <p:cNvPr id="1698" name="Google Shape;1698;p2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99" name="Google Shape;1699;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5"/>
        <p:cNvGrpSpPr/>
        <p:nvPr/>
      </p:nvGrpSpPr>
      <p:grpSpPr>
        <a:xfrm>
          <a:off x="0" y="0"/>
          <a:ext cx="0" cy="0"/>
          <a:chOff x="0" y="0"/>
          <a:chExt cx="0" cy="0"/>
        </a:xfrm>
      </p:grpSpPr>
      <p:sp>
        <p:nvSpPr>
          <p:cNvPr id="1706" name="Google Shape;1706;p2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7" name="Google Shape;1707;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4"/>
        <p:cNvGrpSpPr/>
        <p:nvPr/>
      </p:nvGrpSpPr>
      <p:grpSpPr>
        <a:xfrm>
          <a:off x="0" y="0"/>
          <a:ext cx="0" cy="0"/>
          <a:chOff x="0" y="0"/>
          <a:chExt cx="0" cy="0"/>
        </a:xfrm>
      </p:grpSpPr>
      <p:sp>
        <p:nvSpPr>
          <p:cNvPr id="1715" name="Google Shape;1715;p2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16" name="Google Shape;1716;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4"/>
        <p:cNvGrpSpPr/>
        <p:nvPr/>
      </p:nvGrpSpPr>
      <p:grpSpPr>
        <a:xfrm>
          <a:off x="0" y="0"/>
          <a:ext cx="0" cy="0"/>
          <a:chOff x="0" y="0"/>
          <a:chExt cx="0" cy="0"/>
        </a:xfrm>
      </p:grpSpPr>
      <p:sp>
        <p:nvSpPr>
          <p:cNvPr id="1725" name="Google Shape;1725;p2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26" name="Google Shape;1726;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4"/>
        <p:cNvGrpSpPr/>
        <p:nvPr/>
      </p:nvGrpSpPr>
      <p:grpSpPr>
        <a:xfrm>
          <a:off x="0" y="0"/>
          <a:ext cx="0" cy="0"/>
          <a:chOff x="0" y="0"/>
          <a:chExt cx="0" cy="0"/>
        </a:xfrm>
      </p:grpSpPr>
      <p:sp>
        <p:nvSpPr>
          <p:cNvPr id="1735" name="Google Shape;1735;p2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36" name="Google Shape;1736;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3"/>
        <p:cNvGrpSpPr/>
        <p:nvPr/>
      </p:nvGrpSpPr>
      <p:grpSpPr>
        <a:xfrm>
          <a:off x="0" y="0"/>
          <a:ext cx="0" cy="0"/>
          <a:chOff x="0" y="0"/>
          <a:chExt cx="0" cy="0"/>
        </a:xfrm>
      </p:grpSpPr>
      <p:sp>
        <p:nvSpPr>
          <p:cNvPr id="1744" name="Google Shape;1744;p3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45" name="Google Shape;1745;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3"/>
        <p:cNvGrpSpPr/>
        <p:nvPr/>
      </p:nvGrpSpPr>
      <p:grpSpPr>
        <a:xfrm>
          <a:off x="0" y="0"/>
          <a:ext cx="0" cy="0"/>
          <a:chOff x="0" y="0"/>
          <a:chExt cx="0" cy="0"/>
        </a:xfrm>
      </p:grpSpPr>
      <p:sp>
        <p:nvSpPr>
          <p:cNvPr id="1754" name="Google Shape;1754;p3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55" name="Google Shape;1755;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4"/>
        <p:cNvGrpSpPr/>
        <p:nvPr/>
      </p:nvGrpSpPr>
      <p:grpSpPr>
        <a:xfrm>
          <a:off x="0" y="0"/>
          <a:ext cx="0" cy="0"/>
          <a:chOff x="0" y="0"/>
          <a:chExt cx="0" cy="0"/>
        </a:xfrm>
      </p:grpSpPr>
      <p:sp>
        <p:nvSpPr>
          <p:cNvPr id="1765" name="Google Shape;1765;p3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66" name="Google Shape;1766;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4"/>
        <p:cNvGrpSpPr/>
        <p:nvPr/>
      </p:nvGrpSpPr>
      <p:grpSpPr>
        <a:xfrm>
          <a:off x="0" y="0"/>
          <a:ext cx="0" cy="0"/>
          <a:chOff x="0" y="0"/>
          <a:chExt cx="0" cy="0"/>
        </a:xfrm>
      </p:grpSpPr>
      <p:sp>
        <p:nvSpPr>
          <p:cNvPr id="1775" name="Google Shape;1775;p3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76" name="Google Shape;1776;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4"/>
        <p:cNvGrpSpPr/>
        <p:nvPr/>
      </p:nvGrpSpPr>
      <p:grpSpPr>
        <a:xfrm>
          <a:off x="0" y="0"/>
          <a:ext cx="0" cy="0"/>
          <a:chOff x="0" y="0"/>
          <a:chExt cx="0" cy="0"/>
        </a:xfrm>
      </p:grpSpPr>
      <p:sp>
        <p:nvSpPr>
          <p:cNvPr id="1785" name="Google Shape;1785;p3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86" name="Google Shape;1786;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4"/>
        <p:cNvGrpSpPr/>
        <p:nvPr/>
      </p:nvGrpSpPr>
      <p:grpSpPr>
        <a:xfrm>
          <a:off x="0" y="0"/>
          <a:ext cx="0" cy="0"/>
          <a:chOff x="0" y="0"/>
          <a:chExt cx="0" cy="0"/>
        </a:xfrm>
      </p:grpSpPr>
      <p:sp>
        <p:nvSpPr>
          <p:cNvPr id="1795" name="Google Shape;1795;p3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6" name="Google Shape;1796;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8"/>
        <p:cNvGrpSpPr/>
        <p:nvPr/>
      </p:nvGrpSpPr>
      <p:grpSpPr>
        <a:xfrm>
          <a:off x="0" y="0"/>
          <a:ext cx="0" cy="0"/>
          <a:chOff x="0" y="0"/>
          <a:chExt cx="0" cy="0"/>
        </a:xfrm>
      </p:grpSpPr>
      <p:sp>
        <p:nvSpPr>
          <p:cNvPr id="1809" name="Google Shape;1809;p3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10" name="Google Shape;1810;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9"/>
        <p:cNvGrpSpPr/>
        <p:nvPr/>
      </p:nvGrpSpPr>
      <p:grpSpPr>
        <a:xfrm>
          <a:off x="0" y="0"/>
          <a:ext cx="0" cy="0"/>
          <a:chOff x="0" y="0"/>
          <a:chExt cx="0" cy="0"/>
        </a:xfrm>
      </p:grpSpPr>
      <p:sp>
        <p:nvSpPr>
          <p:cNvPr id="1820" name="Google Shape;1820;p3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21" name="Google Shape;1821;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9"/>
        <p:cNvGrpSpPr/>
        <p:nvPr/>
      </p:nvGrpSpPr>
      <p:grpSpPr>
        <a:xfrm>
          <a:off x="0" y="0"/>
          <a:ext cx="0" cy="0"/>
          <a:chOff x="0" y="0"/>
          <a:chExt cx="0" cy="0"/>
        </a:xfrm>
      </p:grpSpPr>
      <p:sp>
        <p:nvSpPr>
          <p:cNvPr id="1830" name="Google Shape;1830;p3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31" name="Google Shape;1831;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9"/>
        <p:cNvGrpSpPr/>
        <p:nvPr/>
      </p:nvGrpSpPr>
      <p:grpSpPr>
        <a:xfrm>
          <a:off x="0" y="0"/>
          <a:ext cx="0" cy="0"/>
          <a:chOff x="0" y="0"/>
          <a:chExt cx="0" cy="0"/>
        </a:xfrm>
      </p:grpSpPr>
      <p:sp>
        <p:nvSpPr>
          <p:cNvPr id="1840" name="Google Shape;1840;p3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41" name="Google Shape;1841;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8"/>
        <p:cNvGrpSpPr/>
        <p:nvPr/>
      </p:nvGrpSpPr>
      <p:grpSpPr>
        <a:xfrm>
          <a:off x="0" y="0"/>
          <a:ext cx="0" cy="0"/>
          <a:chOff x="0" y="0"/>
          <a:chExt cx="0" cy="0"/>
        </a:xfrm>
      </p:grpSpPr>
      <p:sp>
        <p:nvSpPr>
          <p:cNvPr id="1849" name="Google Shape;1849;p4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50" name="Google Shape;1850;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5"/>
        <p:cNvGrpSpPr/>
        <p:nvPr/>
      </p:nvGrpSpPr>
      <p:grpSpPr>
        <a:xfrm>
          <a:off x="0" y="0"/>
          <a:ext cx="0" cy="0"/>
          <a:chOff x="0" y="0"/>
          <a:chExt cx="0" cy="0"/>
        </a:xfrm>
      </p:grpSpPr>
      <p:sp>
        <p:nvSpPr>
          <p:cNvPr id="1856" name="Google Shape;1856;p4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57" name="Google Shape;1857;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2"/>
        <p:cNvGrpSpPr/>
        <p:nvPr/>
      </p:nvGrpSpPr>
      <p:grpSpPr>
        <a:xfrm>
          <a:off x="0" y="0"/>
          <a:ext cx="0" cy="0"/>
          <a:chOff x="0" y="0"/>
          <a:chExt cx="0" cy="0"/>
        </a:xfrm>
      </p:grpSpPr>
      <p:sp>
        <p:nvSpPr>
          <p:cNvPr id="1863" name="Google Shape;1863;p4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64" name="Google Shape;1864;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9"/>
        <p:cNvGrpSpPr/>
        <p:nvPr/>
      </p:nvGrpSpPr>
      <p:grpSpPr>
        <a:xfrm>
          <a:off x="0" y="0"/>
          <a:ext cx="0" cy="0"/>
          <a:chOff x="0" y="0"/>
          <a:chExt cx="0" cy="0"/>
        </a:xfrm>
      </p:grpSpPr>
      <p:sp>
        <p:nvSpPr>
          <p:cNvPr id="1870" name="Google Shape;1870;p4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71" name="Google Shape;1871;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6"/>
        <p:cNvGrpSpPr/>
        <p:nvPr/>
      </p:nvGrpSpPr>
      <p:grpSpPr>
        <a:xfrm>
          <a:off x="0" y="0"/>
          <a:ext cx="0" cy="0"/>
          <a:chOff x="0" y="0"/>
          <a:chExt cx="0" cy="0"/>
        </a:xfrm>
      </p:grpSpPr>
      <p:sp>
        <p:nvSpPr>
          <p:cNvPr id="1877" name="Google Shape;1877;p4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78" name="Google Shape;1878;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3"/>
        <p:cNvGrpSpPr/>
        <p:nvPr/>
      </p:nvGrpSpPr>
      <p:grpSpPr>
        <a:xfrm>
          <a:off x="0" y="0"/>
          <a:ext cx="0" cy="0"/>
          <a:chOff x="0" y="0"/>
          <a:chExt cx="0" cy="0"/>
        </a:xfrm>
      </p:grpSpPr>
      <p:sp>
        <p:nvSpPr>
          <p:cNvPr id="1884" name="Google Shape;1884;p4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85" name="Google Shape;1885;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0"/>
        <p:cNvGrpSpPr/>
        <p:nvPr/>
      </p:nvGrpSpPr>
      <p:grpSpPr>
        <a:xfrm>
          <a:off x="0" y="0"/>
          <a:ext cx="0" cy="0"/>
          <a:chOff x="0" y="0"/>
          <a:chExt cx="0" cy="0"/>
        </a:xfrm>
      </p:grpSpPr>
      <p:sp>
        <p:nvSpPr>
          <p:cNvPr id="1891" name="Google Shape;1891;p4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92" name="Google Shape;1892;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7"/>
        <p:cNvGrpSpPr/>
        <p:nvPr/>
      </p:nvGrpSpPr>
      <p:grpSpPr>
        <a:xfrm>
          <a:off x="0" y="0"/>
          <a:ext cx="0" cy="0"/>
          <a:chOff x="0" y="0"/>
          <a:chExt cx="0" cy="0"/>
        </a:xfrm>
      </p:grpSpPr>
      <p:sp>
        <p:nvSpPr>
          <p:cNvPr id="1898" name="Google Shape;1898;p4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99" name="Google Shape;1899;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4"/>
        <p:cNvGrpSpPr/>
        <p:nvPr/>
      </p:nvGrpSpPr>
      <p:grpSpPr>
        <a:xfrm>
          <a:off x="0" y="0"/>
          <a:ext cx="0" cy="0"/>
          <a:chOff x="0" y="0"/>
          <a:chExt cx="0" cy="0"/>
        </a:xfrm>
      </p:grpSpPr>
      <p:sp>
        <p:nvSpPr>
          <p:cNvPr id="1905" name="Google Shape;1905;p4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06" name="Google Shape;1906;p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2"/>
        <p:cNvGrpSpPr/>
        <p:nvPr/>
      </p:nvGrpSpPr>
      <p:grpSpPr>
        <a:xfrm>
          <a:off x="0" y="0"/>
          <a:ext cx="0" cy="0"/>
          <a:chOff x="0" y="0"/>
          <a:chExt cx="0" cy="0"/>
        </a:xfrm>
      </p:grpSpPr>
      <p:sp>
        <p:nvSpPr>
          <p:cNvPr id="1913" name="Google Shape;1913;p4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14" name="Google Shape;1914;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9"/>
        <p:cNvGrpSpPr/>
        <p:nvPr/>
      </p:nvGrpSpPr>
      <p:grpSpPr>
        <a:xfrm>
          <a:off x="0" y="0"/>
          <a:ext cx="0" cy="0"/>
          <a:chOff x="0" y="0"/>
          <a:chExt cx="0" cy="0"/>
        </a:xfrm>
      </p:grpSpPr>
      <p:sp>
        <p:nvSpPr>
          <p:cNvPr id="1920" name="Google Shape;1920;p5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21" name="Google Shape;1921;p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6"/>
        <p:cNvGrpSpPr/>
        <p:nvPr/>
      </p:nvGrpSpPr>
      <p:grpSpPr>
        <a:xfrm>
          <a:off x="0" y="0"/>
          <a:ext cx="0" cy="0"/>
          <a:chOff x="0" y="0"/>
          <a:chExt cx="0" cy="0"/>
        </a:xfrm>
      </p:grpSpPr>
      <p:sp>
        <p:nvSpPr>
          <p:cNvPr id="1927" name="Google Shape;1927;p5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28" name="Google Shape;1928;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3"/>
        <p:cNvGrpSpPr/>
        <p:nvPr/>
      </p:nvGrpSpPr>
      <p:grpSpPr>
        <a:xfrm>
          <a:off x="0" y="0"/>
          <a:ext cx="0" cy="0"/>
          <a:chOff x="0" y="0"/>
          <a:chExt cx="0" cy="0"/>
        </a:xfrm>
      </p:grpSpPr>
      <p:sp>
        <p:nvSpPr>
          <p:cNvPr id="1934" name="Google Shape;1934;p5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35" name="Google Shape;1935;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0"/>
        <p:cNvGrpSpPr/>
        <p:nvPr/>
      </p:nvGrpSpPr>
      <p:grpSpPr>
        <a:xfrm>
          <a:off x="0" y="0"/>
          <a:ext cx="0" cy="0"/>
          <a:chOff x="0" y="0"/>
          <a:chExt cx="0" cy="0"/>
        </a:xfrm>
      </p:grpSpPr>
      <p:sp>
        <p:nvSpPr>
          <p:cNvPr id="1941" name="Google Shape;1941;p5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2" name="Google Shape;1942;p5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8"/>
        <p:cNvGrpSpPr/>
        <p:nvPr/>
      </p:nvGrpSpPr>
      <p:grpSpPr>
        <a:xfrm>
          <a:off x="0" y="0"/>
          <a:ext cx="0" cy="0"/>
          <a:chOff x="0" y="0"/>
          <a:chExt cx="0" cy="0"/>
        </a:xfrm>
      </p:grpSpPr>
      <p:sp>
        <p:nvSpPr>
          <p:cNvPr id="1949" name="Google Shape;1949;p5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50" name="Google Shape;1950;p5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5"/>
        <p:cNvGrpSpPr/>
        <p:nvPr/>
      </p:nvGrpSpPr>
      <p:grpSpPr>
        <a:xfrm>
          <a:off x="0" y="0"/>
          <a:ext cx="0" cy="0"/>
          <a:chOff x="0" y="0"/>
          <a:chExt cx="0" cy="0"/>
        </a:xfrm>
      </p:grpSpPr>
      <p:sp>
        <p:nvSpPr>
          <p:cNvPr id="1956" name="Google Shape;1956;p5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57" name="Google Shape;1957;p5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2"/>
        <p:cNvGrpSpPr/>
        <p:nvPr/>
      </p:nvGrpSpPr>
      <p:grpSpPr>
        <a:xfrm>
          <a:off x="0" y="0"/>
          <a:ext cx="0" cy="0"/>
          <a:chOff x="0" y="0"/>
          <a:chExt cx="0" cy="0"/>
        </a:xfrm>
      </p:grpSpPr>
      <p:sp>
        <p:nvSpPr>
          <p:cNvPr id="1963" name="Google Shape;1963;p5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64" name="Google Shape;1964;p5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0"/>
        <p:cNvGrpSpPr/>
        <p:nvPr/>
      </p:nvGrpSpPr>
      <p:grpSpPr>
        <a:xfrm>
          <a:off x="0" y="0"/>
          <a:ext cx="0" cy="0"/>
          <a:chOff x="0" y="0"/>
          <a:chExt cx="0" cy="0"/>
        </a:xfrm>
      </p:grpSpPr>
      <p:sp>
        <p:nvSpPr>
          <p:cNvPr id="1971" name="Google Shape;1971;p5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72" name="Google Shape;1972;p5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7"/>
        <p:cNvGrpSpPr/>
        <p:nvPr/>
      </p:nvGrpSpPr>
      <p:grpSpPr>
        <a:xfrm>
          <a:off x="0" y="0"/>
          <a:ext cx="0" cy="0"/>
          <a:chOff x="0" y="0"/>
          <a:chExt cx="0" cy="0"/>
        </a:xfrm>
      </p:grpSpPr>
      <p:sp>
        <p:nvSpPr>
          <p:cNvPr id="1978" name="Google Shape;1978;p5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79" name="Google Shape;1979;p5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4"/>
        <p:cNvGrpSpPr/>
        <p:nvPr/>
      </p:nvGrpSpPr>
      <p:grpSpPr>
        <a:xfrm>
          <a:off x="0" y="0"/>
          <a:ext cx="0" cy="0"/>
          <a:chOff x="0" y="0"/>
          <a:chExt cx="0" cy="0"/>
        </a:xfrm>
      </p:grpSpPr>
      <p:sp>
        <p:nvSpPr>
          <p:cNvPr id="1985" name="Google Shape;1985;p5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86" name="Google Shape;1986;p5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2"/>
        <p:cNvGrpSpPr/>
        <p:nvPr/>
      </p:nvGrpSpPr>
      <p:grpSpPr>
        <a:xfrm>
          <a:off x="0" y="0"/>
          <a:ext cx="0" cy="0"/>
          <a:chOff x="0" y="0"/>
          <a:chExt cx="0" cy="0"/>
        </a:xfrm>
      </p:grpSpPr>
      <p:sp>
        <p:nvSpPr>
          <p:cNvPr id="1993" name="Google Shape;1993;p6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94" name="Google Shape;1994;p6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1"/>
        <p:cNvGrpSpPr/>
        <p:nvPr/>
      </p:nvGrpSpPr>
      <p:grpSpPr>
        <a:xfrm>
          <a:off x="0" y="0"/>
          <a:ext cx="0" cy="0"/>
          <a:chOff x="0" y="0"/>
          <a:chExt cx="0" cy="0"/>
        </a:xfrm>
      </p:grpSpPr>
      <p:sp>
        <p:nvSpPr>
          <p:cNvPr id="2002" name="Google Shape;2002;p6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03" name="Google Shape;2003;p6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9"/>
        <p:cNvGrpSpPr/>
        <p:nvPr/>
      </p:nvGrpSpPr>
      <p:grpSpPr>
        <a:xfrm>
          <a:off x="0" y="0"/>
          <a:ext cx="0" cy="0"/>
          <a:chOff x="0" y="0"/>
          <a:chExt cx="0" cy="0"/>
        </a:xfrm>
      </p:grpSpPr>
      <p:sp>
        <p:nvSpPr>
          <p:cNvPr id="2010" name="Google Shape;2010;p6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11" name="Google Shape;2011;p6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7"/>
        <p:cNvGrpSpPr/>
        <p:nvPr/>
      </p:nvGrpSpPr>
      <p:grpSpPr>
        <a:xfrm>
          <a:off x="0" y="0"/>
          <a:ext cx="0" cy="0"/>
          <a:chOff x="0" y="0"/>
          <a:chExt cx="0" cy="0"/>
        </a:xfrm>
      </p:grpSpPr>
      <p:sp>
        <p:nvSpPr>
          <p:cNvPr id="2018" name="Google Shape;2018;p6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19" name="Google Shape;2019;p6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5"/>
        <p:cNvGrpSpPr/>
        <p:nvPr/>
      </p:nvGrpSpPr>
      <p:grpSpPr>
        <a:xfrm>
          <a:off x="0" y="0"/>
          <a:ext cx="0" cy="0"/>
          <a:chOff x="0" y="0"/>
          <a:chExt cx="0" cy="0"/>
        </a:xfrm>
      </p:grpSpPr>
      <p:sp>
        <p:nvSpPr>
          <p:cNvPr id="2026" name="Google Shape;2026;p6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7" name="Google Shape;2027;p6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3"/>
        <p:cNvGrpSpPr/>
        <p:nvPr/>
      </p:nvGrpSpPr>
      <p:grpSpPr>
        <a:xfrm>
          <a:off x="0" y="0"/>
          <a:ext cx="0" cy="0"/>
          <a:chOff x="0" y="0"/>
          <a:chExt cx="0" cy="0"/>
        </a:xfrm>
      </p:grpSpPr>
      <p:sp>
        <p:nvSpPr>
          <p:cNvPr id="2034" name="Google Shape;2034;p6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35" name="Google Shape;2035;p6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1"/>
        <p:cNvGrpSpPr/>
        <p:nvPr/>
      </p:nvGrpSpPr>
      <p:grpSpPr>
        <a:xfrm>
          <a:off x="0" y="0"/>
          <a:ext cx="0" cy="0"/>
          <a:chOff x="0" y="0"/>
          <a:chExt cx="0" cy="0"/>
        </a:xfrm>
      </p:grpSpPr>
      <p:sp>
        <p:nvSpPr>
          <p:cNvPr id="2042" name="Google Shape;2042;p6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43" name="Google Shape;2043;p6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9"/>
        <p:cNvGrpSpPr/>
        <p:nvPr/>
      </p:nvGrpSpPr>
      <p:grpSpPr>
        <a:xfrm>
          <a:off x="0" y="0"/>
          <a:ext cx="0" cy="0"/>
          <a:chOff x="0" y="0"/>
          <a:chExt cx="0" cy="0"/>
        </a:xfrm>
      </p:grpSpPr>
      <p:sp>
        <p:nvSpPr>
          <p:cNvPr id="2050" name="Google Shape;2050;p6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51" name="Google Shape;2051;p6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7"/>
        <p:cNvGrpSpPr/>
        <p:nvPr/>
      </p:nvGrpSpPr>
      <p:grpSpPr>
        <a:xfrm>
          <a:off x="0" y="0"/>
          <a:ext cx="0" cy="0"/>
          <a:chOff x="0" y="0"/>
          <a:chExt cx="0" cy="0"/>
        </a:xfrm>
      </p:grpSpPr>
      <p:sp>
        <p:nvSpPr>
          <p:cNvPr id="2058" name="Google Shape;2058;p6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59" name="Google Shape;2059;p6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5"/>
        <p:cNvGrpSpPr/>
        <p:nvPr/>
      </p:nvGrpSpPr>
      <p:grpSpPr>
        <a:xfrm>
          <a:off x="0" y="0"/>
          <a:ext cx="0" cy="0"/>
          <a:chOff x="0" y="0"/>
          <a:chExt cx="0" cy="0"/>
        </a:xfrm>
      </p:grpSpPr>
      <p:sp>
        <p:nvSpPr>
          <p:cNvPr id="2066" name="Google Shape;2066;p6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67" name="Google Shape;2067;p6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3"/>
        <p:cNvGrpSpPr/>
        <p:nvPr/>
      </p:nvGrpSpPr>
      <p:grpSpPr>
        <a:xfrm>
          <a:off x="0" y="0"/>
          <a:ext cx="0" cy="0"/>
          <a:chOff x="0" y="0"/>
          <a:chExt cx="0" cy="0"/>
        </a:xfrm>
      </p:grpSpPr>
      <p:sp>
        <p:nvSpPr>
          <p:cNvPr id="2074" name="Google Shape;2074;p7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75" name="Google Shape;2075;p7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1"/>
        <p:cNvGrpSpPr/>
        <p:nvPr/>
      </p:nvGrpSpPr>
      <p:grpSpPr>
        <a:xfrm>
          <a:off x="0" y="0"/>
          <a:ext cx="0" cy="0"/>
          <a:chOff x="0" y="0"/>
          <a:chExt cx="0" cy="0"/>
        </a:xfrm>
      </p:grpSpPr>
      <p:sp>
        <p:nvSpPr>
          <p:cNvPr id="2082" name="Google Shape;2082;p7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83" name="Google Shape;2083;p7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9"/>
        <p:cNvGrpSpPr/>
        <p:nvPr/>
      </p:nvGrpSpPr>
      <p:grpSpPr>
        <a:xfrm>
          <a:off x="0" y="0"/>
          <a:ext cx="0" cy="0"/>
          <a:chOff x="0" y="0"/>
          <a:chExt cx="0" cy="0"/>
        </a:xfrm>
      </p:grpSpPr>
      <p:sp>
        <p:nvSpPr>
          <p:cNvPr id="2090" name="Google Shape;2090;p7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91" name="Google Shape;2091;p7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7"/>
        <p:cNvGrpSpPr/>
        <p:nvPr/>
      </p:nvGrpSpPr>
      <p:grpSpPr>
        <a:xfrm>
          <a:off x="0" y="0"/>
          <a:ext cx="0" cy="0"/>
          <a:chOff x="0" y="0"/>
          <a:chExt cx="0" cy="0"/>
        </a:xfrm>
      </p:grpSpPr>
      <p:sp>
        <p:nvSpPr>
          <p:cNvPr id="2098" name="Google Shape;2098;p7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99" name="Google Shape;2099;p7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6"/>
        <p:cNvGrpSpPr/>
        <p:nvPr/>
      </p:nvGrpSpPr>
      <p:grpSpPr>
        <a:xfrm>
          <a:off x="0" y="0"/>
          <a:ext cx="0" cy="0"/>
          <a:chOff x="0" y="0"/>
          <a:chExt cx="0" cy="0"/>
        </a:xfrm>
      </p:grpSpPr>
      <p:sp>
        <p:nvSpPr>
          <p:cNvPr id="2107" name="Google Shape;2107;p7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08" name="Google Shape;2108;p7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3"/>
        <p:cNvGrpSpPr/>
        <p:nvPr/>
      </p:nvGrpSpPr>
      <p:grpSpPr>
        <a:xfrm>
          <a:off x="0" y="0"/>
          <a:ext cx="0" cy="0"/>
          <a:chOff x="0" y="0"/>
          <a:chExt cx="0" cy="0"/>
        </a:xfrm>
      </p:grpSpPr>
      <p:sp>
        <p:nvSpPr>
          <p:cNvPr id="2114" name="Google Shape;2114;p7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5" name="Google Shape;2115;p7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0"/>
        <p:cNvGrpSpPr/>
        <p:nvPr/>
      </p:nvGrpSpPr>
      <p:grpSpPr>
        <a:xfrm>
          <a:off x="0" y="0"/>
          <a:ext cx="0" cy="0"/>
          <a:chOff x="0" y="0"/>
          <a:chExt cx="0" cy="0"/>
        </a:xfrm>
      </p:grpSpPr>
      <p:sp>
        <p:nvSpPr>
          <p:cNvPr id="2121" name="Google Shape;2121;p7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22" name="Google Shape;2122;p7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7"/>
        <p:cNvGrpSpPr/>
        <p:nvPr/>
      </p:nvGrpSpPr>
      <p:grpSpPr>
        <a:xfrm>
          <a:off x="0" y="0"/>
          <a:ext cx="0" cy="0"/>
          <a:chOff x="0" y="0"/>
          <a:chExt cx="0" cy="0"/>
        </a:xfrm>
      </p:grpSpPr>
      <p:sp>
        <p:nvSpPr>
          <p:cNvPr id="2128" name="Google Shape;2128;p7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29" name="Google Shape;2129;p7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5"/>
        <p:cNvGrpSpPr/>
        <p:nvPr/>
      </p:nvGrpSpPr>
      <p:grpSpPr>
        <a:xfrm>
          <a:off x="0" y="0"/>
          <a:ext cx="0" cy="0"/>
          <a:chOff x="0" y="0"/>
          <a:chExt cx="0" cy="0"/>
        </a:xfrm>
      </p:grpSpPr>
      <p:sp>
        <p:nvSpPr>
          <p:cNvPr id="2136" name="Google Shape;2136;p7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37" name="Google Shape;2137;p7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3"/>
        <p:cNvGrpSpPr/>
        <p:nvPr/>
      </p:nvGrpSpPr>
      <p:grpSpPr>
        <a:xfrm>
          <a:off x="0" y="0"/>
          <a:ext cx="0" cy="0"/>
          <a:chOff x="0" y="0"/>
          <a:chExt cx="0" cy="0"/>
        </a:xfrm>
      </p:grpSpPr>
      <p:sp>
        <p:nvSpPr>
          <p:cNvPr id="2144" name="Google Shape;2144;p7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45" name="Google Shape;2145;p7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1"/>
        <p:cNvGrpSpPr/>
        <p:nvPr/>
      </p:nvGrpSpPr>
      <p:grpSpPr>
        <a:xfrm>
          <a:off x="0" y="0"/>
          <a:ext cx="0" cy="0"/>
          <a:chOff x="0" y="0"/>
          <a:chExt cx="0" cy="0"/>
        </a:xfrm>
      </p:grpSpPr>
      <p:sp>
        <p:nvSpPr>
          <p:cNvPr id="2152" name="Google Shape;2152;p8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53" name="Google Shape;2153;p8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9"/>
        <p:cNvGrpSpPr/>
        <p:nvPr/>
      </p:nvGrpSpPr>
      <p:grpSpPr>
        <a:xfrm>
          <a:off x="0" y="0"/>
          <a:ext cx="0" cy="0"/>
          <a:chOff x="0" y="0"/>
          <a:chExt cx="0" cy="0"/>
        </a:xfrm>
      </p:grpSpPr>
      <p:sp>
        <p:nvSpPr>
          <p:cNvPr id="2160" name="Google Shape;2160;p8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61" name="Google Shape;2161;p8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7"/>
        <p:cNvGrpSpPr/>
        <p:nvPr/>
      </p:nvGrpSpPr>
      <p:grpSpPr>
        <a:xfrm>
          <a:off x="0" y="0"/>
          <a:ext cx="0" cy="0"/>
          <a:chOff x="0" y="0"/>
          <a:chExt cx="0" cy="0"/>
        </a:xfrm>
      </p:grpSpPr>
      <p:sp>
        <p:nvSpPr>
          <p:cNvPr id="2168" name="Google Shape;2168;p8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69" name="Google Shape;2169;p8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5"/>
        <p:cNvGrpSpPr/>
        <p:nvPr/>
      </p:nvGrpSpPr>
      <p:grpSpPr>
        <a:xfrm>
          <a:off x="0" y="0"/>
          <a:ext cx="0" cy="0"/>
          <a:chOff x="0" y="0"/>
          <a:chExt cx="0" cy="0"/>
        </a:xfrm>
      </p:grpSpPr>
      <p:sp>
        <p:nvSpPr>
          <p:cNvPr id="2176" name="Google Shape;2176;p8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7" name="Google Shape;2177;p8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3"/>
        <p:cNvGrpSpPr/>
        <p:nvPr/>
      </p:nvGrpSpPr>
      <p:grpSpPr>
        <a:xfrm>
          <a:off x="0" y="0"/>
          <a:ext cx="0" cy="0"/>
          <a:chOff x="0" y="0"/>
          <a:chExt cx="0" cy="0"/>
        </a:xfrm>
      </p:grpSpPr>
      <p:sp>
        <p:nvSpPr>
          <p:cNvPr id="2184" name="Google Shape;2184;p8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85" name="Google Shape;2185;p8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1"/>
        <p:cNvGrpSpPr/>
        <p:nvPr/>
      </p:nvGrpSpPr>
      <p:grpSpPr>
        <a:xfrm>
          <a:off x="0" y="0"/>
          <a:ext cx="0" cy="0"/>
          <a:chOff x="0" y="0"/>
          <a:chExt cx="0" cy="0"/>
        </a:xfrm>
      </p:grpSpPr>
      <p:sp>
        <p:nvSpPr>
          <p:cNvPr id="2192" name="Google Shape;2192;p8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93" name="Google Shape;2193;p8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8"/>
        <p:cNvGrpSpPr/>
        <p:nvPr/>
      </p:nvGrpSpPr>
      <p:grpSpPr>
        <a:xfrm>
          <a:off x="0" y="0"/>
          <a:ext cx="0" cy="0"/>
          <a:chOff x="0" y="0"/>
          <a:chExt cx="0" cy="0"/>
        </a:xfrm>
      </p:grpSpPr>
      <p:sp>
        <p:nvSpPr>
          <p:cNvPr id="2199" name="Google Shape;2199;p8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0" name="Google Shape;2200;p8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23_Title Slide">
  <p:cSld name="23_Title Slide">
    <p:spTree>
      <p:nvGrpSpPr>
        <p:cNvPr id="1" name="Shape 1165"/>
        <p:cNvGrpSpPr/>
        <p:nvPr/>
      </p:nvGrpSpPr>
      <p:grpSpPr>
        <a:xfrm>
          <a:off x="0" y="0"/>
          <a:ext cx="0" cy="0"/>
          <a:chOff x="0" y="0"/>
          <a:chExt cx="0" cy="0"/>
        </a:xfrm>
      </p:grpSpPr>
      <p:sp>
        <p:nvSpPr>
          <p:cNvPr id="1166" name="Google Shape;1166;p2"/>
          <p:cNvSpPr>
            <a:spLocks noGrp="1"/>
          </p:cNvSpPr>
          <p:nvPr>
            <p:ph type="pic" idx="2"/>
          </p:nvPr>
        </p:nvSpPr>
        <p:spPr>
          <a:xfrm>
            <a:off x="1" y="0"/>
            <a:ext cx="9741000" cy="5962800"/>
          </a:xfrm>
          <a:prstGeom prst="rect">
            <a:avLst/>
          </a:prstGeom>
          <a:solidFill>
            <a:srgbClr val="D8D8D8">
              <a:alpha val="49800"/>
            </a:srgbClr>
          </a:solidFill>
          <a:ln>
            <a:noFill/>
          </a:ln>
        </p:spPr>
      </p:sp>
      <p:sp>
        <p:nvSpPr>
          <p:cNvPr id="1167" name="Google Shape;1167;p2"/>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Calibri"/>
              <a:buNone/>
            </a:pPr>
            <a:r>
              <a:rPr lang="en-US" sz="2000" b="0" i="0" u="none" strike="noStrike" cap="none">
                <a:solidFill>
                  <a:srgbClr val="000000"/>
                </a:solidFill>
                <a:latin typeface="Calibri"/>
                <a:ea typeface="Calibri"/>
                <a:cs typeface="Calibri"/>
                <a:sym typeface="Calibri"/>
              </a:rPr>
              <a:t>www.midocean.ae</a:t>
            </a:r>
            <a:endParaRPr/>
          </a:p>
        </p:txBody>
      </p:sp>
      <p:sp>
        <p:nvSpPr>
          <p:cNvPr id="1168" name="Google Shape;1168;p2"/>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169" name="Google Shape;1169;p2"/>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166"/>
                                        </p:tgtEl>
                                        <p:attrNameLst>
                                          <p:attrName>style.visibility</p:attrName>
                                        </p:attrNameLst>
                                      </p:cBhvr>
                                      <p:to>
                                        <p:strVal val="visible"/>
                                      </p:to>
                                    </p:set>
                                    <p:anim calcmode="lin" valueType="num">
                                      <p:cBhvr additive="base">
                                        <p:cTn id="7" dur="500"/>
                                        <p:tgtEl>
                                          <p:spTgt spid="11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170"/>
        <p:cNvGrpSpPr/>
        <p:nvPr/>
      </p:nvGrpSpPr>
      <p:grpSpPr>
        <a:xfrm>
          <a:off x="0" y="0"/>
          <a:ext cx="0" cy="0"/>
          <a:chOff x="0" y="0"/>
          <a:chExt cx="0" cy="0"/>
        </a:xfrm>
      </p:grpSpPr>
      <p:sp>
        <p:nvSpPr>
          <p:cNvPr id="1171" name="Google Shape;1171;p3"/>
          <p:cNvSpPr txBox="1">
            <a:spLocks noGrp="1"/>
          </p:cNvSpPr>
          <p:nvPr>
            <p:ph type="ctrTitle"/>
          </p:nvPr>
        </p:nvSpPr>
        <p:spPr>
          <a:xfrm>
            <a:off x="1524000" y="1122363"/>
            <a:ext cx="9144000" cy="2387700"/>
          </a:xfrm>
          <a:prstGeom prst="rect">
            <a:avLst/>
          </a:prstGeom>
          <a:noFill/>
          <a:ln>
            <a:noFill/>
          </a:ln>
        </p:spPr>
        <p:txBody>
          <a:bodyPr spcFirstLastPara="1" wrap="square" lIns="91425" tIns="45700" rIns="91425" bIns="45700" anchor="b" anchorCtr="0">
            <a:normAutofit/>
          </a:bodyPr>
          <a:lstStyle>
            <a:lvl1pPr lvl="0" algn="ctr" rtl="0">
              <a:lnSpc>
                <a:spcPct val="90000"/>
              </a:lnSpc>
              <a:spcBef>
                <a:spcPts val="0"/>
              </a:spcBef>
              <a:spcAft>
                <a:spcPts val="0"/>
              </a:spcAft>
              <a:buClr>
                <a:schemeClr val="dk1"/>
              </a:buClr>
              <a:buSzPts val="6000"/>
              <a:buFont typeface="Calibri"/>
              <a:buNone/>
              <a:defRPr sz="6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172" name="Google Shape;1172;p3"/>
          <p:cNvSpPr txBox="1">
            <a:spLocks noGrp="1"/>
          </p:cNvSpPr>
          <p:nvPr>
            <p:ph type="subTitle" idx="1"/>
          </p:nvPr>
        </p:nvSpPr>
        <p:spPr>
          <a:xfrm>
            <a:off x="1524000" y="3602038"/>
            <a:ext cx="9144000" cy="1655700"/>
          </a:xfrm>
          <a:prstGeom prst="rect">
            <a:avLst/>
          </a:prstGeom>
          <a:noFill/>
          <a:ln>
            <a:noFill/>
          </a:ln>
        </p:spPr>
        <p:txBody>
          <a:bodyPr spcFirstLastPara="1" wrap="square" lIns="91425" tIns="45700" rIns="91425" bIns="45700" anchor="t" anchorCtr="0">
            <a:normAutofit/>
          </a:bodyPr>
          <a:lstStyle>
            <a:lvl1pPr lvl="0" algn="ctr" rtl="0">
              <a:lnSpc>
                <a:spcPct val="90000"/>
              </a:lnSpc>
              <a:spcBef>
                <a:spcPts val="1000"/>
              </a:spcBef>
              <a:spcAft>
                <a:spcPts val="0"/>
              </a:spcAft>
              <a:buClr>
                <a:schemeClr val="dk1"/>
              </a:buClr>
              <a:buSzPts val="2400"/>
              <a:buNone/>
              <a:defRPr sz="2400"/>
            </a:lvl1pPr>
            <a:lvl2pPr lvl="1" algn="ctr" rtl="0">
              <a:lnSpc>
                <a:spcPct val="90000"/>
              </a:lnSpc>
              <a:spcBef>
                <a:spcPts val="500"/>
              </a:spcBef>
              <a:spcAft>
                <a:spcPts val="0"/>
              </a:spcAft>
              <a:buClr>
                <a:schemeClr val="dk1"/>
              </a:buClr>
              <a:buSzPts val="2000"/>
              <a:buNone/>
              <a:defRPr sz="2000"/>
            </a:lvl2pPr>
            <a:lvl3pPr lvl="2" algn="ctr" rtl="0">
              <a:lnSpc>
                <a:spcPct val="90000"/>
              </a:lnSpc>
              <a:spcBef>
                <a:spcPts val="500"/>
              </a:spcBef>
              <a:spcAft>
                <a:spcPts val="0"/>
              </a:spcAft>
              <a:buClr>
                <a:schemeClr val="dk1"/>
              </a:buClr>
              <a:buSzPts val="1800"/>
              <a:buNone/>
              <a:defRPr sz="1800"/>
            </a:lvl3pPr>
            <a:lvl4pPr lvl="3" algn="ctr" rtl="0">
              <a:lnSpc>
                <a:spcPct val="90000"/>
              </a:lnSpc>
              <a:spcBef>
                <a:spcPts val="500"/>
              </a:spcBef>
              <a:spcAft>
                <a:spcPts val="0"/>
              </a:spcAft>
              <a:buClr>
                <a:schemeClr val="dk1"/>
              </a:buClr>
              <a:buSzPts val="1600"/>
              <a:buNone/>
              <a:defRPr sz="1600"/>
            </a:lvl4pPr>
            <a:lvl5pPr lvl="4" algn="ctr" rtl="0">
              <a:lnSpc>
                <a:spcPct val="90000"/>
              </a:lnSpc>
              <a:spcBef>
                <a:spcPts val="500"/>
              </a:spcBef>
              <a:spcAft>
                <a:spcPts val="0"/>
              </a:spcAft>
              <a:buClr>
                <a:schemeClr val="dk1"/>
              </a:buClr>
              <a:buSzPts val="1600"/>
              <a:buNone/>
              <a:defRPr sz="1600"/>
            </a:lvl5pPr>
            <a:lvl6pPr lvl="5" algn="ctr" rtl="0">
              <a:lnSpc>
                <a:spcPct val="90000"/>
              </a:lnSpc>
              <a:spcBef>
                <a:spcPts val="500"/>
              </a:spcBef>
              <a:spcAft>
                <a:spcPts val="0"/>
              </a:spcAft>
              <a:buClr>
                <a:schemeClr val="dk1"/>
              </a:buClr>
              <a:buSzPts val="1600"/>
              <a:buNone/>
              <a:defRPr sz="1600"/>
            </a:lvl6pPr>
            <a:lvl7pPr lvl="6" algn="ctr" rtl="0">
              <a:lnSpc>
                <a:spcPct val="90000"/>
              </a:lnSpc>
              <a:spcBef>
                <a:spcPts val="500"/>
              </a:spcBef>
              <a:spcAft>
                <a:spcPts val="0"/>
              </a:spcAft>
              <a:buClr>
                <a:schemeClr val="dk1"/>
              </a:buClr>
              <a:buSzPts val="1600"/>
              <a:buNone/>
              <a:defRPr sz="1600"/>
            </a:lvl7pPr>
            <a:lvl8pPr lvl="7" algn="ctr" rtl="0">
              <a:lnSpc>
                <a:spcPct val="90000"/>
              </a:lnSpc>
              <a:spcBef>
                <a:spcPts val="500"/>
              </a:spcBef>
              <a:spcAft>
                <a:spcPts val="0"/>
              </a:spcAft>
              <a:buClr>
                <a:schemeClr val="dk1"/>
              </a:buClr>
              <a:buSzPts val="1600"/>
              <a:buNone/>
              <a:defRPr sz="1600"/>
            </a:lvl8pPr>
            <a:lvl9pPr lvl="8" algn="ctr" rtl="0">
              <a:lnSpc>
                <a:spcPct val="90000"/>
              </a:lnSpc>
              <a:spcBef>
                <a:spcPts val="500"/>
              </a:spcBef>
              <a:spcAft>
                <a:spcPts val="0"/>
              </a:spcAft>
              <a:buClr>
                <a:schemeClr val="dk1"/>
              </a:buClr>
              <a:buSzPts val="1600"/>
              <a:buNone/>
              <a:defRPr sz="1600"/>
            </a:lvl9pPr>
          </a:lstStyle>
          <a:p>
            <a:endParaRPr/>
          </a:p>
        </p:txBody>
      </p:sp>
      <p:sp>
        <p:nvSpPr>
          <p:cNvPr id="1173" name="Google Shape;1173;p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74" name="Google Shape;1174;p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75" name="Google Shape;1175;p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176" name="Google Shape;1176;p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Calibri"/>
              <a:buNone/>
            </a:pPr>
            <a:r>
              <a:rPr lang="en-US" sz="2000" b="0" i="0" u="none" strike="noStrike" cap="none">
                <a:solidFill>
                  <a:srgbClr val="000000"/>
                </a:solidFill>
                <a:latin typeface="Calibri"/>
                <a:ea typeface="Calibri"/>
                <a:cs typeface="Calibri"/>
                <a:sym typeface="Calibri"/>
              </a:rPr>
              <a:t>www.midocean.ae</a:t>
            </a:r>
            <a:endParaRPr/>
          </a:p>
        </p:txBody>
      </p:sp>
      <p:sp>
        <p:nvSpPr>
          <p:cNvPr id="1177" name="Google Shape;1177;p3"/>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178" name="Google Shape;1178;p3"/>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spTree>
      <p:nvGrpSpPr>
        <p:cNvPr id="1" name="Shape 1179"/>
        <p:cNvGrpSpPr/>
        <p:nvPr/>
      </p:nvGrpSpPr>
      <p:grpSpPr>
        <a:xfrm>
          <a:off x="0" y="0"/>
          <a:ext cx="0" cy="0"/>
          <a:chOff x="0" y="0"/>
          <a:chExt cx="0" cy="0"/>
        </a:xfrm>
      </p:grpSpPr>
      <p:sp>
        <p:nvSpPr>
          <p:cNvPr id="1180" name="Google Shape;1180;p4"/>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181" name="Google Shape;1181;p4"/>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182" name="Google Shape;1182;p4"/>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83" name="Google Shape;1183;p4"/>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84" name="Google Shape;1184;p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185" name="Google Shape;1185;p4"/>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Calibri"/>
              <a:buNone/>
            </a:pPr>
            <a:r>
              <a:rPr lang="en-US" sz="2000" b="0" i="0" u="none" strike="noStrike" cap="none">
                <a:solidFill>
                  <a:srgbClr val="000000"/>
                </a:solidFill>
                <a:latin typeface="Calibri"/>
                <a:ea typeface="Calibri"/>
                <a:cs typeface="Calibri"/>
                <a:sym typeface="Calibri"/>
              </a:rPr>
              <a:t>www.midocean.ae</a:t>
            </a:r>
            <a:endParaRPr/>
          </a:p>
        </p:txBody>
      </p:sp>
      <p:sp>
        <p:nvSpPr>
          <p:cNvPr id="1186" name="Google Shape;1186;p4"/>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187" name="Google Shape;1187;p4"/>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1188"/>
        <p:cNvGrpSpPr/>
        <p:nvPr/>
      </p:nvGrpSpPr>
      <p:grpSpPr>
        <a:xfrm>
          <a:off x="0" y="0"/>
          <a:ext cx="0" cy="0"/>
          <a:chOff x="0" y="0"/>
          <a:chExt cx="0" cy="0"/>
        </a:xfrm>
      </p:grpSpPr>
      <p:sp>
        <p:nvSpPr>
          <p:cNvPr id="1189" name="Google Shape;1189;p5"/>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6000"/>
              <a:buFont typeface="Calibri"/>
              <a:buNone/>
              <a:defRPr sz="6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190" name="Google Shape;1190;p5"/>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rgbClr val="888888"/>
              </a:buClr>
              <a:buSzPts val="2400"/>
              <a:buNone/>
              <a:defRPr sz="2400">
                <a:solidFill>
                  <a:srgbClr val="888888"/>
                </a:solidFill>
              </a:defRPr>
            </a:lvl1pPr>
            <a:lvl2pPr marL="914400" lvl="1" indent="-228600" algn="l" rtl="0">
              <a:lnSpc>
                <a:spcPct val="90000"/>
              </a:lnSpc>
              <a:spcBef>
                <a:spcPts val="500"/>
              </a:spcBef>
              <a:spcAft>
                <a:spcPts val="0"/>
              </a:spcAft>
              <a:buClr>
                <a:srgbClr val="888888"/>
              </a:buClr>
              <a:buSzPts val="2000"/>
              <a:buNone/>
              <a:defRPr sz="2000">
                <a:solidFill>
                  <a:srgbClr val="888888"/>
                </a:solidFill>
              </a:defRPr>
            </a:lvl2pPr>
            <a:lvl3pPr marL="1371600" lvl="2" indent="-228600" algn="l" rtl="0">
              <a:lnSpc>
                <a:spcPct val="90000"/>
              </a:lnSpc>
              <a:spcBef>
                <a:spcPts val="500"/>
              </a:spcBef>
              <a:spcAft>
                <a:spcPts val="0"/>
              </a:spcAft>
              <a:buClr>
                <a:srgbClr val="888888"/>
              </a:buClr>
              <a:buSzPts val="1800"/>
              <a:buNone/>
              <a:defRPr sz="1800">
                <a:solidFill>
                  <a:srgbClr val="888888"/>
                </a:solidFill>
              </a:defRPr>
            </a:lvl3pPr>
            <a:lvl4pPr marL="1828800" lvl="3" indent="-228600" algn="l" rtl="0">
              <a:lnSpc>
                <a:spcPct val="90000"/>
              </a:lnSpc>
              <a:spcBef>
                <a:spcPts val="500"/>
              </a:spcBef>
              <a:spcAft>
                <a:spcPts val="0"/>
              </a:spcAft>
              <a:buClr>
                <a:srgbClr val="888888"/>
              </a:buClr>
              <a:buSzPts val="1600"/>
              <a:buNone/>
              <a:defRPr sz="1600">
                <a:solidFill>
                  <a:srgbClr val="888888"/>
                </a:solidFill>
              </a:defRPr>
            </a:lvl4pPr>
            <a:lvl5pPr marL="2286000" lvl="4" indent="-228600" algn="l" rtl="0">
              <a:lnSpc>
                <a:spcPct val="90000"/>
              </a:lnSpc>
              <a:spcBef>
                <a:spcPts val="500"/>
              </a:spcBef>
              <a:spcAft>
                <a:spcPts val="0"/>
              </a:spcAft>
              <a:buClr>
                <a:srgbClr val="888888"/>
              </a:buClr>
              <a:buSzPts val="1600"/>
              <a:buNone/>
              <a:defRPr sz="1600">
                <a:solidFill>
                  <a:srgbClr val="888888"/>
                </a:solidFill>
              </a:defRPr>
            </a:lvl5pPr>
            <a:lvl6pPr marL="2743200" lvl="5" indent="-228600" algn="l" rtl="0">
              <a:lnSpc>
                <a:spcPct val="90000"/>
              </a:lnSpc>
              <a:spcBef>
                <a:spcPts val="500"/>
              </a:spcBef>
              <a:spcAft>
                <a:spcPts val="0"/>
              </a:spcAft>
              <a:buClr>
                <a:srgbClr val="888888"/>
              </a:buClr>
              <a:buSzPts val="1600"/>
              <a:buNone/>
              <a:defRPr sz="1600">
                <a:solidFill>
                  <a:srgbClr val="888888"/>
                </a:solidFill>
              </a:defRPr>
            </a:lvl6pPr>
            <a:lvl7pPr marL="3200400" lvl="6" indent="-228600" algn="l" rtl="0">
              <a:lnSpc>
                <a:spcPct val="90000"/>
              </a:lnSpc>
              <a:spcBef>
                <a:spcPts val="500"/>
              </a:spcBef>
              <a:spcAft>
                <a:spcPts val="0"/>
              </a:spcAft>
              <a:buClr>
                <a:srgbClr val="888888"/>
              </a:buClr>
              <a:buSzPts val="1600"/>
              <a:buNone/>
              <a:defRPr sz="1600">
                <a:solidFill>
                  <a:srgbClr val="888888"/>
                </a:solidFill>
              </a:defRPr>
            </a:lvl7pPr>
            <a:lvl8pPr marL="3657600" lvl="7" indent="-228600" algn="l" rtl="0">
              <a:lnSpc>
                <a:spcPct val="90000"/>
              </a:lnSpc>
              <a:spcBef>
                <a:spcPts val="500"/>
              </a:spcBef>
              <a:spcAft>
                <a:spcPts val="0"/>
              </a:spcAft>
              <a:buClr>
                <a:srgbClr val="888888"/>
              </a:buClr>
              <a:buSzPts val="1600"/>
              <a:buNone/>
              <a:defRPr sz="1600">
                <a:solidFill>
                  <a:srgbClr val="888888"/>
                </a:solidFill>
              </a:defRPr>
            </a:lvl8pPr>
            <a:lvl9pPr marL="4114800" lvl="8" indent="-228600" algn="l" rtl="0">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191" name="Google Shape;1191;p5"/>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92" name="Google Shape;1192;p5"/>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93" name="Google Shape;1193;p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194" name="Google Shape;1194;p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Calibri"/>
              <a:buNone/>
            </a:pPr>
            <a:r>
              <a:rPr lang="en-US" sz="2000" b="0" i="0" u="none" strike="noStrike" cap="none">
                <a:solidFill>
                  <a:srgbClr val="000000"/>
                </a:solidFill>
                <a:latin typeface="Calibri"/>
                <a:ea typeface="Calibri"/>
                <a:cs typeface="Calibri"/>
                <a:sym typeface="Calibri"/>
              </a:rPr>
              <a:t>www.midocean.ae</a:t>
            </a:r>
            <a:endParaRPr/>
          </a:p>
        </p:txBody>
      </p:sp>
      <p:sp>
        <p:nvSpPr>
          <p:cNvPr id="1195" name="Google Shape;1195;p5"/>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196" name="Google Shape;1196;p5"/>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Two Content" type="twoObj">
  <p:cSld name="TWO_OBJECTS">
    <p:spTree>
      <p:nvGrpSpPr>
        <p:cNvPr id="1" name="Shape 1197"/>
        <p:cNvGrpSpPr/>
        <p:nvPr/>
      </p:nvGrpSpPr>
      <p:grpSpPr>
        <a:xfrm>
          <a:off x="0" y="0"/>
          <a:ext cx="0" cy="0"/>
          <a:chOff x="0" y="0"/>
          <a:chExt cx="0" cy="0"/>
        </a:xfrm>
      </p:grpSpPr>
      <p:sp>
        <p:nvSpPr>
          <p:cNvPr id="1198" name="Google Shape;1198;p6"/>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199" name="Google Shape;1199;p6"/>
          <p:cNvSpPr txBox="1">
            <a:spLocks noGrp="1"/>
          </p:cNvSpPr>
          <p:nvPr>
            <p:ph type="body" idx="1"/>
          </p:nvPr>
        </p:nvSpPr>
        <p:spPr>
          <a:xfrm>
            <a:off x="838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200" name="Google Shape;1200;p6"/>
          <p:cNvSpPr txBox="1">
            <a:spLocks noGrp="1"/>
          </p:cNvSpPr>
          <p:nvPr>
            <p:ph type="body" idx="2"/>
          </p:nvPr>
        </p:nvSpPr>
        <p:spPr>
          <a:xfrm>
            <a:off x="6172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201" name="Google Shape;1201;p6"/>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02" name="Google Shape;1202;p6"/>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03" name="Google Shape;1203;p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204" name="Google Shape;1204;p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Calibri"/>
              <a:buNone/>
            </a:pPr>
            <a:r>
              <a:rPr lang="en-US" sz="2000" b="0" i="0" u="none" strike="noStrike" cap="none">
                <a:solidFill>
                  <a:srgbClr val="000000"/>
                </a:solidFill>
                <a:latin typeface="Calibri"/>
                <a:ea typeface="Calibri"/>
                <a:cs typeface="Calibri"/>
                <a:sym typeface="Calibri"/>
              </a:rPr>
              <a:t>www.midocean.ae</a:t>
            </a:r>
            <a:endParaRPr/>
          </a:p>
        </p:txBody>
      </p:sp>
      <p:sp>
        <p:nvSpPr>
          <p:cNvPr id="1205" name="Google Shape;1205;p6"/>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06" name="Google Shape;1206;p6"/>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1207"/>
        <p:cNvGrpSpPr/>
        <p:nvPr/>
      </p:nvGrpSpPr>
      <p:grpSpPr>
        <a:xfrm>
          <a:off x="0" y="0"/>
          <a:ext cx="0" cy="0"/>
          <a:chOff x="0" y="0"/>
          <a:chExt cx="0" cy="0"/>
        </a:xfrm>
      </p:grpSpPr>
      <p:sp>
        <p:nvSpPr>
          <p:cNvPr id="1208" name="Google Shape;1208;p7"/>
          <p:cNvSpPr txBox="1">
            <a:spLocks noGrp="1"/>
          </p:cNvSpPr>
          <p:nvPr>
            <p:ph type="title"/>
          </p:nvPr>
        </p:nvSpPr>
        <p:spPr>
          <a:xfrm>
            <a:off x="839788"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09" name="Google Shape;1209;p7"/>
          <p:cNvSpPr txBox="1">
            <a:spLocks noGrp="1"/>
          </p:cNvSpPr>
          <p:nvPr>
            <p:ph type="body" idx="1"/>
          </p:nvPr>
        </p:nvSpPr>
        <p:spPr>
          <a:xfrm>
            <a:off x="839788" y="1681163"/>
            <a:ext cx="51579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1210" name="Google Shape;1210;p7"/>
          <p:cNvSpPr txBox="1">
            <a:spLocks noGrp="1"/>
          </p:cNvSpPr>
          <p:nvPr>
            <p:ph type="body" idx="2"/>
          </p:nvPr>
        </p:nvSpPr>
        <p:spPr>
          <a:xfrm>
            <a:off x="839788" y="2505075"/>
            <a:ext cx="51579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211" name="Google Shape;1211;p7"/>
          <p:cNvSpPr txBox="1">
            <a:spLocks noGrp="1"/>
          </p:cNvSpPr>
          <p:nvPr>
            <p:ph type="body" idx="3"/>
          </p:nvPr>
        </p:nvSpPr>
        <p:spPr>
          <a:xfrm>
            <a:off x="6172200" y="1681163"/>
            <a:ext cx="51831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1212" name="Google Shape;1212;p7"/>
          <p:cNvSpPr txBox="1">
            <a:spLocks noGrp="1"/>
          </p:cNvSpPr>
          <p:nvPr>
            <p:ph type="body" idx="4"/>
          </p:nvPr>
        </p:nvSpPr>
        <p:spPr>
          <a:xfrm>
            <a:off x="6172200" y="2505075"/>
            <a:ext cx="51831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213" name="Google Shape;1213;p7"/>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14" name="Google Shape;1214;p7"/>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15" name="Google Shape;1215;p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216" name="Google Shape;1216;p7"/>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Calibri"/>
              <a:buNone/>
            </a:pPr>
            <a:r>
              <a:rPr lang="en-US" sz="2000" b="0" i="0" u="none" strike="noStrike" cap="none">
                <a:solidFill>
                  <a:srgbClr val="000000"/>
                </a:solidFill>
                <a:latin typeface="Calibri"/>
                <a:ea typeface="Calibri"/>
                <a:cs typeface="Calibri"/>
                <a:sym typeface="Calibri"/>
              </a:rPr>
              <a:t>www.midocean.ae</a:t>
            </a:r>
            <a:endParaRPr/>
          </a:p>
        </p:txBody>
      </p:sp>
      <p:sp>
        <p:nvSpPr>
          <p:cNvPr id="1217" name="Google Shape;1217;p7"/>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18" name="Google Shape;1218;p7"/>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_ONLY">
    <p:spTree>
      <p:nvGrpSpPr>
        <p:cNvPr id="1" name="Shape 1219"/>
        <p:cNvGrpSpPr/>
        <p:nvPr/>
      </p:nvGrpSpPr>
      <p:grpSpPr>
        <a:xfrm>
          <a:off x="0" y="0"/>
          <a:ext cx="0" cy="0"/>
          <a:chOff x="0" y="0"/>
          <a:chExt cx="0" cy="0"/>
        </a:xfrm>
      </p:grpSpPr>
      <p:sp>
        <p:nvSpPr>
          <p:cNvPr id="1220" name="Google Shape;1220;p8"/>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21" name="Google Shape;1221;p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22" name="Google Shape;1222;p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23" name="Google Shape;1223;p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224" name="Google Shape;1224;p8"/>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Calibri"/>
              <a:buNone/>
            </a:pPr>
            <a:r>
              <a:rPr lang="en-US" sz="2000" b="0" i="0" u="none" strike="noStrike" cap="none">
                <a:solidFill>
                  <a:srgbClr val="000000"/>
                </a:solidFill>
                <a:latin typeface="Calibri"/>
                <a:ea typeface="Calibri"/>
                <a:cs typeface="Calibri"/>
                <a:sym typeface="Calibri"/>
              </a:rPr>
              <a:t>www.midocean.ae</a:t>
            </a:r>
            <a:endParaRPr/>
          </a:p>
        </p:txBody>
      </p:sp>
      <p:sp>
        <p:nvSpPr>
          <p:cNvPr id="1225" name="Google Shape;1225;p8"/>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26" name="Google Shape;1226;p8"/>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1227"/>
        <p:cNvGrpSpPr/>
        <p:nvPr/>
      </p:nvGrpSpPr>
      <p:grpSpPr>
        <a:xfrm>
          <a:off x="0" y="0"/>
          <a:ext cx="0" cy="0"/>
          <a:chOff x="0" y="0"/>
          <a:chExt cx="0" cy="0"/>
        </a:xfrm>
      </p:grpSpPr>
      <p:sp>
        <p:nvSpPr>
          <p:cNvPr id="1228" name="Google Shape;1228;p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29" name="Google Shape;1229;p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30" name="Google Shape;1230;p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231" name="Google Shape;1231;p9"/>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Calibri"/>
              <a:buNone/>
            </a:pPr>
            <a:r>
              <a:rPr lang="en-US" sz="2000" b="0" i="0" u="none" strike="noStrike" cap="none">
                <a:solidFill>
                  <a:srgbClr val="000000"/>
                </a:solidFill>
                <a:latin typeface="Calibri"/>
                <a:ea typeface="Calibri"/>
                <a:cs typeface="Calibri"/>
                <a:sym typeface="Calibri"/>
              </a:rPr>
              <a:t>www.midocean.ae</a:t>
            </a:r>
            <a:endParaRPr/>
          </a:p>
        </p:txBody>
      </p:sp>
      <p:sp>
        <p:nvSpPr>
          <p:cNvPr id="1232" name="Google Shape;1232;p9"/>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33" name="Google Shape;1233;p9"/>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1234"/>
        <p:cNvGrpSpPr/>
        <p:nvPr/>
      </p:nvGrpSpPr>
      <p:grpSpPr>
        <a:xfrm>
          <a:off x="0" y="0"/>
          <a:ext cx="0" cy="0"/>
          <a:chOff x="0" y="0"/>
          <a:chExt cx="0" cy="0"/>
        </a:xfrm>
      </p:grpSpPr>
      <p:sp>
        <p:nvSpPr>
          <p:cNvPr id="1235" name="Google Shape;1235;p10"/>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36" name="Google Shape;1236;p10"/>
          <p:cNvSpPr txBox="1">
            <a:spLocks noGrp="1"/>
          </p:cNvSpPr>
          <p:nvPr>
            <p:ph type="body" idx="1"/>
          </p:nvPr>
        </p:nvSpPr>
        <p:spPr>
          <a:xfrm>
            <a:off x="5183188" y="987425"/>
            <a:ext cx="6172200" cy="4873500"/>
          </a:xfrm>
          <a:prstGeom prst="rect">
            <a:avLst/>
          </a:prstGeom>
          <a:noFill/>
          <a:ln>
            <a:noFill/>
          </a:ln>
        </p:spPr>
        <p:txBody>
          <a:bodyPr spcFirstLastPara="1" wrap="square" lIns="91425" tIns="45700" rIns="91425" bIns="45700" anchor="t" anchorCtr="0">
            <a:normAutofit/>
          </a:bodyPr>
          <a:lstStyle>
            <a:lvl1pPr marL="457200" lvl="0" indent="-431800" algn="l" rtl="0">
              <a:lnSpc>
                <a:spcPct val="90000"/>
              </a:lnSpc>
              <a:spcBef>
                <a:spcPts val="1000"/>
              </a:spcBef>
              <a:spcAft>
                <a:spcPts val="0"/>
              </a:spcAft>
              <a:buClr>
                <a:schemeClr val="dk1"/>
              </a:buClr>
              <a:buSzPts val="3200"/>
              <a:buChar char="•"/>
              <a:defRPr sz="3200"/>
            </a:lvl1pPr>
            <a:lvl2pPr marL="914400" lvl="1" indent="-406400" algn="l" rtl="0">
              <a:lnSpc>
                <a:spcPct val="90000"/>
              </a:lnSpc>
              <a:spcBef>
                <a:spcPts val="500"/>
              </a:spcBef>
              <a:spcAft>
                <a:spcPts val="0"/>
              </a:spcAft>
              <a:buClr>
                <a:schemeClr val="dk1"/>
              </a:buClr>
              <a:buSzPts val="2800"/>
              <a:buChar char="•"/>
              <a:defRPr sz="2800"/>
            </a:lvl2pPr>
            <a:lvl3pPr marL="1371600" lvl="2" indent="-381000" algn="l" rtl="0">
              <a:lnSpc>
                <a:spcPct val="90000"/>
              </a:lnSpc>
              <a:spcBef>
                <a:spcPts val="500"/>
              </a:spcBef>
              <a:spcAft>
                <a:spcPts val="0"/>
              </a:spcAft>
              <a:buClr>
                <a:schemeClr val="dk1"/>
              </a:buClr>
              <a:buSzPts val="2400"/>
              <a:buChar char="•"/>
              <a:defRPr sz="2400"/>
            </a:lvl3pPr>
            <a:lvl4pPr marL="1828800" lvl="3" indent="-355600" algn="l" rtl="0">
              <a:lnSpc>
                <a:spcPct val="90000"/>
              </a:lnSpc>
              <a:spcBef>
                <a:spcPts val="500"/>
              </a:spcBef>
              <a:spcAft>
                <a:spcPts val="0"/>
              </a:spcAft>
              <a:buClr>
                <a:schemeClr val="dk1"/>
              </a:buClr>
              <a:buSzPts val="2000"/>
              <a:buChar char="•"/>
              <a:defRPr sz="2000"/>
            </a:lvl4pPr>
            <a:lvl5pPr marL="2286000" lvl="4" indent="-355600" algn="l" rtl="0">
              <a:lnSpc>
                <a:spcPct val="90000"/>
              </a:lnSpc>
              <a:spcBef>
                <a:spcPts val="500"/>
              </a:spcBef>
              <a:spcAft>
                <a:spcPts val="0"/>
              </a:spcAft>
              <a:buClr>
                <a:schemeClr val="dk1"/>
              </a:buClr>
              <a:buSzPts val="2000"/>
              <a:buChar char="•"/>
              <a:defRPr sz="2000"/>
            </a:lvl5pPr>
            <a:lvl6pPr marL="2743200" lvl="5" indent="-355600" algn="l" rtl="0">
              <a:lnSpc>
                <a:spcPct val="90000"/>
              </a:lnSpc>
              <a:spcBef>
                <a:spcPts val="500"/>
              </a:spcBef>
              <a:spcAft>
                <a:spcPts val="0"/>
              </a:spcAft>
              <a:buClr>
                <a:schemeClr val="dk1"/>
              </a:buClr>
              <a:buSzPts val="2000"/>
              <a:buChar char="•"/>
              <a:defRPr sz="2000"/>
            </a:lvl6pPr>
            <a:lvl7pPr marL="3200400" lvl="6" indent="-355600" algn="l" rtl="0">
              <a:lnSpc>
                <a:spcPct val="90000"/>
              </a:lnSpc>
              <a:spcBef>
                <a:spcPts val="500"/>
              </a:spcBef>
              <a:spcAft>
                <a:spcPts val="0"/>
              </a:spcAft>
              <a:buClr>
                <a:schemeClr val="dk1"/>
              </a:buClr>
              <a:buSzPts val="2000"/>
              <a:buChar char="•"/>
              <a:defRPr sz="2000"/>
            </a:lvl7pPr>
            <a:lvl8pPr marL="3657600" lvl="7" indent="-355600" algn="l" rtl="0">
              <a:lnSpc>
                <a:spcPct val="90000"/>
              </a:lnSpc>
              <a:spcBef>
                <a:spcPts val="500"/>
              </a:spcBef>
              <a:spcAft>
                <a:spcPts val="0"/>
              </a:spcAft>
              <a:buClr>
                <a:schemeClr val="dk1"/>
              </a:buClr>
              <a:buSzPts val="2000"/>
              <a:buChar char="•"/>
              <a:defRPr sz="2000"/>
            </a:lvl8pPr>
            <a:lvl9pPr marL="4114800" lvl="8" indent="-355600" algn="l" rtl="0">
              <a:lnSpc>
                <a:spcPct val="90000"/>
              </a:lnSpc>
              <a:spcBef>
                <a:spcPts val="500"/>
              </a:spcBef>
              <a:spcAft>
                <a:spcPts val="0"/>
              </a:spcAft>
              <a:buClr>
                <a:schemeClr val="dk1"/>
              </a:buClr>
              <a:buSzPts val="2000"/>
              <a:buChar char="•"/>
              <a:defRPr sz="2000"/>
            </a:lvl9pPr>
          </a:lstStyle>
          <a:p>
            <a:endParaRPr/>
          </a:p>
        </p:txBody>
      </p:sp>
      <p:sp>
        <p:nvSpPr>
          <p:cNvPr id="1237" name="Google Shape;1237;p10"/>
          <p:cNvSpPr txBox="1">
            <a:spLocks noGrp="1"/>
          </p:cNvSpPr>
          <p:nvPr>
            <p:ph type="body" idx="2"/>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1238" name="Google Shape;1238;p10"/>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39" name="Google Shape;1239;p10"/>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40" name="Google Shape;1240;p1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241" name="Google Shape;1241;p10"/>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Calibri"/>
              <a:buNone/>
            </a:pPr>
            <a:r>
              <a:rPr lang="en-US" sz="2000" b="0" i="0" u="none" strike="noStrike" cap="none">
                <a:solidFill>
                  <a:srgbClr val="000000"/>
                </a:solidFill>
                <a:latin typeface="Calibri"/>
                <a:ea typeface="Calibri"/>
                <a:cs typeface="Calibri"/>
                <a:sym typeface="Calibri"/>
              </a:rPr>
              <a:t>www.midocean.ae</a:t>
            </a:r>
            <a:endParaRPr/>
          </a:p>
        </p:txBody>
      </p:sp>
      <p:sp>
        <p:nvSpPr>
          <p:cNvPr id="1242" name="Google Shape;1242;p10"/>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43" name="Google Shape;1243;p10"/>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1244"/>
        <p:cNvGrpSpPr/>
        <p:nvPr/>
      </p:nvGrpSpPr>
      <p:grpSpPr>
        <a:xfrm>
          <a:off x="0" y="0"/>
          <a:ext cx="0" cy="0"/>
          <a:chOff x="0" y="0"/>
          <a:chExt cx="0" cy="0"/>
        </a:xfrm>
      </p:grpSpPr>
      <p:sp>
        <p:nvSpPr>
          <p:cNvPr id="1245" name="Google Shape;1245;p11"/>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46" name="Google Shape;1246;p11"/>
          <p:cNvSpPr>
            <a:spLocks noGrp="1"/>
          </p:cNvSpPr>
          <p:nvPr>
            <p:ph type="pic" idx="2"/>
          </p:nvPr>
        </p:nvSpPr>
        <p:spPr>
          <a:xfrm>
            <a:off x="5183188" y="987425"/>
            <a:ext cx="6172200" cy="4873500"/>
          </a:xfrm>
          <a:prstGeom prst="rect">
            <a:avLst/>
          </a:prstGeom>
          <a:noFill/>
          <a:ln>
            <a:noFill/>
          </a:ln>
        </p:spPr>
      </p:sp>
      <p:sp>
        <p:nvSpPr>
          <p:cNvPr id="1247" name="Google Shape;1247;p11"/>
          <p:cNvSpPr txBox="1">
            <a:spLocks noGrp="1"/>
          </p:cNvSpPr>
          <p:nvPr>
            <p:ph type="body" idx="1"/>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1248" name="Google Shape;1248;p1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49" name="Google Shape;1249;p1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50" name="Google Shape;1250;p1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251" name="Google Shape;1251;p11"/>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Calibri"/>
              <a:buNone/>
            </a:pPr>
            <a:r>
              <a:rPr lang="en-US" sz="2000" b="0" i="0" u="none" strike="noStrike" cap="none">
                <a:solidFill>
                  <a:srgbClr val="000000"/>
                </a:solidFill>
                <a:latin typeface="Calibri"/>
                <a:ea typeface="Calibri"/>
                <a:cs typeface="Calibri"/>
                <a:sym typeface="Calibri"/>
              </a:rPr>
              <a:t>www.midocean.ae</a:t>
            </a:r>
            <a:endParaRPr/>
          </a:p>
        </p:txBody>
      </p:sp>
      <p:sp>
        <p:nvSpPr>
          <p:cNvPr id="1252" name="Google Shape;1252;p11"/>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53" name="Google Shape;1253;p11"/>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VERTICAL_TEXT">
    <p:spTree>
      <p:nvGrpSpPr>
        <p:cNvPr id="1" name="Shape 1254"/>
        <p:cNvGrpSpPr/>
        <p:nvPr/>
      </p:nvGrpSpPr>
      <p:grpSpPr>
        <a:xfrm>
          <a:off x="0" y="0"/>
          <a:ext cx="0" cy="0"/>
          <a:chOff x="0" y="0"/>
          <a:chExt cx="0" cy="0"/>
        </a:xfrm>
      </p:grpSpPr>
      <p:sp>
        <p:nvSpPr>
          <p:cNvPr id="1255" name="Google Shape;1255;p12"/>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56" name="Google Shape;1256;p12"/>
          <p:cNvSpPr txBox="1">
            <a:spLocks noGrp="1"/>
          </p:cNvSpPr>
          <p:nvPr>
            <p:ph type="body" idx="1"/>
          </p:nvPr>
        </p:nvSpPr>
        <p:spPr>
          <a:xfrm rot="5400000">
            <a:off x="3920400" y="-1256575"/>
            <a:ext cx="4351200" cy="10515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257" name="Google Shape;1257;p1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58" name="Google Shape;1258;p1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59" name="Google Shape;1259;p1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1260"/>
        <p:cNvGrpSpPr/>
        <p:nvPr/>
      </p:nvGrpSpPr>
      <p:grpSpPr>
        <a:xfrm>
          <a:off x="0" y="0"/>
          <a:ext cx="0" cy="0"/>
          <a:chOff x="0" y="0"/>
          <a:chExt cx="0" cy="0"/>
        </a:xfrm>
      </p:grpSpPr>
      <p:sp>
        <p:nvSpPr>
          <p:cNvPr id="1261" name="Google Shape;1261;p13"/>
          <p:cNvSpPr txBox="1">
            <a:spLocks noGrp="1"/>
          </p:cNvSpPr>
          <p:nvPr>
            <p:ph type="title"/>
          </p:nvPr>
        </p:nvSpPr>
        <p:spPr>
          <a:xfrm rot="5400000">
            <a:off x="7133400" y="1956625"/>
            <a:ext cx="5811900" cy="26289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62" name="Google Shape;1262;p13"/>
          <p:cNvSpPr txBox="1">
            <a:spLocks noGrp="1"/>
          </p:cNvSpPr>
          <p:nvPr>
            <p:ph type="body" idx="1"/>
          </p:nvPr>
        </p:nvSpPr>
        <p:spPr>
          <a:xfrm rot="5400000">
            <a:off x="1799400" y="-596075"/>
            <a:ext cx="5811900" cy="77343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263" name="Google Shape;1263;p1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64" name="Google Shape;1264;p1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65" name="Google Shape;1265;p1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33_Title Slide">
  <p:cSld name="33_Title Slide">
    <p:spTree>
      <p:nvGrpSpPr>
        <p:cNvPr id="1" name="Shape 1266"/>
        <p:cNvGrpSpPr/>
        <p:nvPr/>
      </p:nvGrpSpPr>
      <p:grpSpPr>
        <a:xfrm>
          <a:off x="0" y="0"/>
          <a:ext cx="0" cy="0"/>
          <a:chOff x="0" y="0"/>
          <a:chExt cx="0" cy="0"/>
        </a:xfrm>
      </p:grpSpPr>
      <p:sp>
        <p:nvSpPr>
          <p:cNvPr id="1267" name="Google Shape;1267;p14"/>
          <p:cNvSpPr>
            <a:spLocks noGrp="1"/>
          </p:cNvSpPr>
          <p:nvPr>
            <p:ph type="pic" idx="2"/>
          </p:nvPr>
        </p:nvSpPr>
        <p:spPr>
          <a:xfrm>
            <a:off x="0" y="1"/>
            <a:ext cx="6826200" cy="6858000"/>
          </a:xfrm>
          <a:prstGeom prst="rect">
            <a:avLst/>
          </a:prstGeom>
          <a:solidFill>
            <a:srgbClr val="D8D8D8">
              <a:alpha val="49800"/>
            </a:srgbClr>
          </a:solidFill>
          <a:ln>
            <a:noFill/>
          </a:ln>
        </p:spPr>
      </p:sp>
      <p:sp>
        <p:nvSpPr>
          <p:cNvPr id="1268" name="Google Shape;1268;p14"/>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Calibri"/>
              <a:buNone/>
            </a:pPr>
            <a:r>
              <a:rPr lang="en-US" sz="2000" b="0" i="0" u="none" strike="noStrike" cap="none">
                <a:solidFill>
                  <a:srgbClr val="000000"/>
                </a:solidFill>
                <a:latin typeface="Calibri"/>
                <a:ea typeface="Calibri"/>
                <a:cs typeface="Calibri"/>
                <a:sym typeface="Calibri"/>
              </a:rPr>
              <a:t>www.midocean.ae</a:t>
            </a:r>
            <a:endParaRPr/>
          </a:p>
        </p:txBody>
      </p:sp>
      <p:sp>
        <p:nvSpPr>
          <p:cNvPr id="1269" name="Google Shape;1269;p14"/>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70" name="Google Shape;1270;p14"/>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267"/>
                                        </p:tgtEl>
                                        <p:attrNameLst>
                                          <p:attrName>style.visibility</p:attrName>
                                        </p:attrNameLst>
                                      </p:cBhvr>
                                      <p:to>
                                        <p:strVal val="visible"/>
                                      </p:to>
                                    </p:set>
                                    <p:anim calcmode="lin" valueType="num">
                                      <p:cBhvr additive="base">
                                        <p:cTn id="7" dur="500"/>
                                        <p:tgtEl>
                                          <p:spTgt spid="1267"/>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48_Title Slide">
  <p:cSld name="48_Title Slide">
    <p:spTree>
      <p:nvGrpSpPr>
        <p:cNvPr id="1" name="Shape 1271"/>
        <p:cNvGrpSpPr/>
        <p:nvPr/>
      </p:nvGrpSpPr>
      <p:grpSpPr>
        <a:xfrm>
          <a:off x="0" y="0"/>
          <a:ext cx="0" cy="0"/>
          <a:chOff x="0" y="0"/>
          <a:chExt cx="0" cy="0"/>
        </a:xfrm>
      </p:grpSpPr>
      <p:sp>
        <p:nvSpPr>
          <p:cNvPr id="1272" name="Google Shape;1272;p15"/>
          <p:cNvSpPr>
            <a:spLocks noGrp="1"/>
          </p:cNvSpPr>
          <p:nvPr>
            <p:ph type="pic" idx="2"/>
          </p:nvPr>
        </p:nvSpPr>
        <p:spPr>
          <a:xfrm>
            <a:off x="3452649" y="-3"/>
            <a:ext cx="8739300" cy="6858000"/>
          </a:xfrm>
          <a:prstGeom prst="rect">
            <a:avLst/>
          </a:prstGeom>
          <a:solidFill>
            <a:srgbClr val="D8D8D8">
              <a:alpha val="49800"/>
            </a:srgbClr>
          </a:solidFill>
          <a:ln>
            <a:noFill/>
          </a:ln>
        </p:spPr>
      </p:sp>
      <p:sp>
        <p:nvSpPr>
          <p:cNvPr id="1273" name="Google Shape;1273;p1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Calibri"/>
              <a:buNone/>
            </a:pPr>
            <a:r>
              <a:rPr lang="en-US" sz="2000" b="0" i="0" u="none" strike="noStrike" cap="none">
                <a:solidFill>
                  <a:srgbClr val="000000"/>
                </a:solidFill>
                <a:latin typeface="Calibri"/>
                <a:ea typeface="Calibri"/>
                <a:cs typeface="Calibri"/>
                <a:sym typeface="Calibri"/>
              </a:rPr>
              <a:t>www.midocean.ae</a:t>
            </a:r>
            <a:endParaRPr/>
          </a:p>
        </p:txBody>
      </p:sp>
      <p:sp>
        <p:nvSpPr>
          <p:cNvPr id="1274" name="Google Shape;1274;p15"/>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75" name="Google Shape;1275;p15"/>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1272"/>
                                        </p:tgtEl>
                                        <p:attrNameLst>
                                          <p:attrName>style.visibility</p:attrName>
                                        </p:attrNameLst>
                                      </p:cBhvr>
                                      <p:to>
                                        <p:strVal val="visible"/>
                                      </p:to>
                                    </p:set>
                                    <p:anim calcmode="lin" valueType="num">
                                      <p:cBhvr additive="base">
                                        <p:cTn id="7" dur="500"/>
                                        <p:tgtEl>
                                          <p:spTgt spid="127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_AND_BODY">
    <p:spTree>
      <p:nvGrpSpPr>
        <p:cNvPr id="1" name="Shape 1276"/>
        <p:cNvGrpSpPr/>
        <p:nvPr/>
      </p:nvGrpSpPr>
      <p:grpSpPr>
        <a:xfrm>
          <a:off x="0" y="0"/>
          <a:ext cx="0" cy="0"/>
          <a:chOff x="0" y="0"/>
          <a:chExt cx="0" cy="0"/>
        </a:xfrm>
      </p:grpSpPr>
      <p:sp>
        <p:nvSpPr>
          <p:cNvPr id="1277" name="Google Shape;1277;p16"/>
          <p:cNvSpPr txBox="1">
            <a:spLocks noGrp="1"/>
          </p:cNvSpPr>
          <p:nvPr>
            <p:ph type="title"/>
          </p:nvPr>
        </p:nvSpPr>
        <p:spPr>
          <a:xfrm>
            <a:off x="1085700" y="523433"/>
            <a:ext cx="7323300" cy="1021500"/>
          </a:xfrm>
          <a:prstGeom prst="rect">
            <a:avLst/>
          </a:prstGeom>
          <a:noFill/>
          <a:ln>
            <a:noFill/>
          </a:ln>
        </p:spPr>
        <p:txBody>
          <a:bodyPr spcFirstLastPara="1" wrap="square" lIns="91425" tIns="91425" rIns="91425" bIns="91425" anchor="ctr" anchorCtr="0">
            <a:noAutofit/>
          </a:bodyPr>
          <a:lstStyle>
            <a:lvl1pPr lvl="0" algn="l" rtl="0">
              <a:lnSpc>
                <a:spcPct val="90000"/>
              </a:lnSpc>
              <a:spcBef>
                <a:spcPts val="0"/>
              </a:spcBef>
              <a:spcAft>
                <a:spcPts val="0"/>
              </a:spcAft>
              <a:buClr>
                <a:schemeClr val="dk1"/>
              </a:buClr>
              <a:buSzPts val="2000"/>
              <a:buFont typeface="Calibri"/>
              <a:buNone/>
              <a:defRPr/>
            </a:lvl1pPr>
            <a:lvl2pPr lvl="1" rtl="0">
              <a:spcBef>
                <a:spcPts val="0"/>
              </a:spcBef>
              <a:spcAft>
                <a:spcPts val="0"/>
              </a:spcAft>
              <a:buSzPts val="2000"/>
              <a:buNone/>
              <a:defRPr/>
            </a:lvl2pPr>
            <a:lvl3pPr lvl="2" rtl="0">
              <a:spcBef>
                <a:spcPts val="0"/>
              </a:spcBef>
              <a:spcAft>
                <a:spcPts val="0"/>
              </a:spcAft>
              <a:buSzPts val="2000"/>
              <a:buNone/>
              <a:defRPr/>
            </a:lvl3pPr>
            <a:lvl4pPr lvl="3" rtl="0">
              <a:spcBef>
                <a:spcPts val="0"/>
              </a:spcBef>
              <a:spcAft>
                <a:spcPts val="0"/>
              </a:spcAft>
              <a:buSzPts val="2000"/>
              <a:buNone/>
              <a:defRPr/>
            </a:lvl4pPr>
            <a:lvl5pPr lvl="4" rtl="0">
              <a:spcBef>
                <a:spcPts val="0"/>
              </a:spcBef>
              <a:spcAft>
                <a:spcPts val="0"/>
              </a:spcAft>
              <a:buSzPts val="2000"/>
              <a:buNone/>
              <a:defRPr/>
            </a:lvl5pPr>
            <a:lvl6pPr lvl="5" rtl="0">
              <a:spcBef>
                <a:spcPts val="0"/>
              </a:spcBef>
              <a:spcAft>
                <a:spcPts val="0"/>
              </a:spcAft>
              <a:buSzPts val="2000"/>
              <a:buNone/>
              <a:defRPr/>
            </a:lvl6pPr>
            <a:lvl7pPr lvl="6" rtl="0">
              <a:spcBef>
                <a:spcPts val="0"/>
              </a:spcBef>
              <a:spcAft>
                <a:spcPts val="0"/>
              </a:spcAft>
              <a:buSzPts val="2000"/>
              <a:buNone/>
              <a:defRPr/>
            </a:lvl7pPr>
            <a:lvl8pPr lvl="7" rtl="0">
              <a:spcBef>
                <a:spcPts val="0"/>
              </a:spcBef>
              <a:spcAft>
                <a:spcPts val="0"/>
              </a:spcAft>
              <a:buSzPts val="2000"/>
              <a:buNone/>
              <a:defRPr/>
            </a:lvl8pPr>
            <a:lvl9pPr lvl="8" rtl="0">
              <a:spcBef>
                <a:spcPts val="0"/>
              </a:spcBef>
              <a:spcAft>
                <a:spcPts val="0"/>
              </a:spcAft>
              <a:buSzPts val="2000"/>
              <a:buNone/>
              <a:defRPr/>
            </a:lvl9pPr>
          </a:lstStyle>
          <a:p>
            <a:endParaRPr/>
          </a:p>
        </p:txBody>
      </p:sp>
      <p:sp>
        <p:nvSpPr>
          <p:cNvPr id="1278" name="Google Shape;1278;p16"/>
          <p:cNvSpPr txBox="1">
            <a:spLocks noGrp="1"/>
          </p:cNvSpPr>
          <p:nvPr>
            <p:ph type="body" idx="1"/>
          </p:nvPr>
        </p:nvSpPr>
        <p:spPr>
          <a:xfrm>
            <a:off x="1085700" y="1769800"/>
            <a:ext cx="8176800" cy="4194000"/>
          </a:xfrm>
          <a:prstGeom prst="rect">
            <a:avLst/>
          </a:prstGeom>
          <a:noFill/>
          <a:ln>
            <a:noFill/>
          </a:ln>
        </p:spPr>
        <p:txBody>
          <a:bodyPr spcFirstLastPara="1" wrap="square" lIns="91425" tIns="91425" rIns="91425" bIns="91425" anchor="ctr" anchorCtr="0">
            <a:noAutofit/>
          </a:bodyPr>
          <a:lstStyle>
            <a:lvl1pPr marL="457200" lvl="0" indent="-381000" algn="l" rtl="0">
              <a:lnSpc>
                <a:spcPct val="90000"/>
              </a:lnSpc>
              <a:spcBef>
                <a:spcPts val="800"/>
              </a:spcBef>
              <a:spcAft>
                <a:spcPts val="0"/>
              </a:spcAft>
              <a:buClr>
                <a:schemeClr val="dk1"/>
              </a:buClr>
              <a:buSzPts val="2400"/>
              <a:buChar char="▰"/>
              <a:defRPr/>
            </a:lvl1pPr>
            <a:lvl2pPr marL="914400" lvl="1" indent="-381000" algn="l" rtl="0">
              <a:lnSpc>
                <a:spcPct val="90000"/>
              </a:lnSpc>
              <a:spcBef>
                <a:spcPts val="1333"/>
              </a:spcBef>
              <a:spcAft>
                <a:spcPts val="0"/>
              </a:spcAft>
              <a:buClr>
                <a:schemeClr val="dk1"/>
              </a:buClr>
              <a:buSzPts val="2400"/>
              <a:buChar char="▻"/>
              <a:defRPr/>
            </a:lvl2pPr>
            <a:lvl3pPr marL="1371600" lvl="2" indent="-381000" algn="l" rtl="0">
              <a:lnSpc>
                <a:spcPct val="90000"/>
              </a:lnSpc>
              <a:spcBef>
                <a:spcPts val="1333"/>
              </a:spcBef>
              <a:spcAft>
                <a:spcPts val="0"/>
              </a:spcAft>
              <a:buClr>
                <a:schemeClr val="dk1"/>
              </a:buClr>
              <a:buSzPts val="2400"/>
              <a:buChar char="▻"/>
              <a:defRPr/>
            </a:lvl3pPr>
            <a:lvl4pPr marL="1828800" lvl="3" indent="-381000" algn="l" rtl="0">
              <a:lnSpc>
                <a:spcPct val="90000"/>
              </a:lnSpc>
              <a:spcBef>
                <a:spcPts val="1333"/>
              </a:spcBef>
              <a:spcAft>
                <a:spcPts val="0"/>
              </a:spcAft>
              <a:buClr>
                <a:schemeClr val="dk1"/>
              </a:buClr>
              <a:buSzPts val="2400"/>
              <a:buChar char="▻"/>
              <a:defRPr/>
            </a:lvl4pPr>
            <a:lvl5pPr marL="2286000" lvl="4" indent="-381000" algn="l" rtl="0">
              <a:lnSpc>
                <a:spcPct val="90000"/>
              </a:lnSpc>
              <a:spcBef>
                <a:spcPts val="1333"/>
              </a:spcBef>
              <a:spcAft>
                <a:spcPts val="0"/>
              </a:spcAft>
              <a:buClr>
                <a:schemeClr val="dk1"/>
              </a:buClr>
              <a:buSzPts val="2400"/>
              <a:buChar char="▻"/>
              <a:defRPr/>
            </a:lvl5pPr>
            <a:lvl6pPr marL="2743200" lvl="5" indent="-381000" algn="l" rtl="0">
              <a:lnSpc>
                <a:spcPct val="90000"/>
              </a:lnSpc>
              <a:spcBef>
                <a:spcPts val="1333"/>
              </a:spcBef>
              <a:spcAft>
                <a:spcPts val="0"/>
              </a:spcAft>
              <a:buClr>
                <a:schemeClr val="dk1"/>
              </a:buClr>
              <a:buSzPts val="2400"/>
              <a:buChar char="▻"/>
              <a:defRPr/>
            </a:lvl6pPr>
            <a:lvl7pPr marL="3200400" lvl="6" indent="-381000" algn="l" rtl="0">
              <a:lnSpc>
                <a:spcPct val="90000"/>
              </a:lnSpc>
              <a:spcBef>
                <a:spcPts val="1333"/>
              </a:spcBef>
              <a:spcAft>
                <a:spcPts val="0"/>
              </a:spcAft>
              <a:buClr>
                <a:schemeClr val="dk1"/>
              </a:buClr>
              <a:buSzPts val="2400"/>
              <a:buChar char="▻"/>
              <a:defRPr/>
            </a:lvl7pPr>
            <a:lvl8pPr marL="3657600" lvl="7" indent="-381000" algn="l" rtl="0">
              <a:lnSpc>
                <a:spcPct val="90000"/>
              </a:lnSpc>
              <a:spcBef>
                <a:spcPts val="1333"/>
              </a:spcBef>
              <a:spcAft>
                <a:spcPts val="0"/>
              </a:spcAft>
              <a:buClr>
                <a:schemeClr val="dk1"/>
              </a:buClr>
              <a:buSzPts val="2400"/>
              <a:buChar char="▻"/>
              <a:defRPr/>
            </a:lvl8pPr>
            <a:lvl9pPr marL="4114800" lvl="8" indent="-381000" algn="l" rtl="0">
              <a:lnSpc>
                <a:spcPct val="90000"/>
              </a:lnSpc>
              <a:spcBef>
                <a:spcPts val="1333"/>
              </a:spcBef>
              <a:spcAft>
                <a:spcPts val="1333"/>
              </a:spcAft>
              <a:buClr>
                <a:schemeClr val="dk1"/>
              </a:buClr>
              <a:buSzPts val="2400"/>
              <a:buChar char="▻"/>
              <a:defRPr/>
            </a:lvl9pPr>
          </a:lstStyle>
          <a:p>
            <a:endParaRPr/>
          </a:p>
        </p:txBody>
      </p:sp>
      <p:sp>
        <p:nvSpPr>
          <p:cNvPr id="1279" name="Google Shape;1279;p16"/>
          <p:cNvSpPr txBox="1">
            <a:spLocks noGrp="1"/>
          </p:cNvSpPr>
          <p:nvPr>
            <p:ph type="sldNum" idx="12"/>
          </p:nvPr>
        </p:nvSpPr>
        <p:spPr>
          <a:xfrm>
            <a:off x="10157333" y="6182000"/>
            <a:ext cx="1983300" cy="420900"/>
          </a:xfrm>
          <a:prstGeom prst="rect">
            <a:avLst/>
          </a:prstGeom>
          <a:noFill/>
          <a:ln>
            <a:noFill/>
          </a:ln>
        </p:spPr>
        <p:txBody>
          <a:bodyPr spcFirstLastPara="1" wrap="square" lIns="91425" tIns="91425" rIns="91425" bIns="91425" anchor="ctr" anchorCtr="0">
            <a:noAutofit/>
          </a:bodyPr>
          <a:lstStyle>
            <a:lvl1pPr marL="0" lvl="0" indent="0" algn="r" rtl="0">
              <a:buClr>
                <a:srgbClr val="888888"/>
              </a:buClr>
              <a:buSzPts val="1200"/>
              <a:buFont typeface="Calibri"/>
              <a:buNone/>
              <a:defRPr sz="1200">
                <a:solidFill>
                  <a:srgbClr val="888888"/>
                </a:solidFill>
                <a:latin typeface="Calibri"/>
                <a:ea typeface="Calibri"/>
                <a:cs typeface="Calibri"/>
                <a:sym typeface="Calibri"/>
              </a:defRPr>
            </a:lvl1pPr>
            <a:lvl2pPr marL="0" lvl="1" indent="0" algn="r" rtl="0">
              <a:buClr>
                <a:srgbClr val="888888"/>
              </a:buClr>
              <a:buSzPts val="1200"/>
              <a:buFont typeface="Calibri"/>
              <a:buNone/>
              <a:defRPr sz="1200">
                <a:solidFill>
                  <a:srgbClr val="888888"/>
                </a:solidFill>
                <a:latin typeface="Calibri"/>
                <a:ea typeface="Calibri"/>
                <a:cs typeface="Calibri"/>
                <a:sym typeface="Calibri"/>
              </a:defRPr>
            </a:lvl2pPr>
            <a:lvl3pPr marL="0" lvl="2" indent="0" algn="r" rtl="0">
              <a:buClr>
                <a:srgbClr val="888888"/>
              </a:buClr>
              <a:buSzPts val="1200"/>
              <a:buFont typeface="Calibri"/>
              <a:buNone/>
              <a:defRPr sz="1200">
                <a:solidFill>
                  <a:srgbClr val="888888"/>
                </a:solidFill>
                <a:latin typeface="Calibri"/>
                <a:ea typeface="Calibri"/>
                <a:cs typeface="Calibri"/>
                <a:sym typeface="Calibri"/>
              </a:defRPr>
            </a:lvl3pPr>
            <a:lvl4pPr marL="0" lvl="3" indent="0" algn="r" rtl="0">
              <a:buClr>
                <a:srgbClr val="888888"/>
              </a:buClr>
              <a:buSzPts val="1200"/>
              <a:buFont typeface="Calibri"/>
              <a:buNone/>
              <a:defRPr sz="1200">
                <a:solidFill>
                  <a:srgbClr val="888888"/>
                </a:solidFill>
                <a:latin typeface="Calibri"/>
                <a:ea typeface="Calibri"/>
                <a:cs typeface="Calibri"/>
                <a:sym typeface="Calibri"/>
              </a:defRPr>
            </a:lvl4pPr>
            <a:lvl5pPr marL="0" lvl="4" indent="0" algn="r" rtl="0">
              <a:buClr>
                <a:srgbClr val="888888"/>
              </a:buClr>
              <a:buSzPts val="1200"/>
              <a:buFont typeface="Calibri"/>
              <a:buNone/>
              <a:defRPr sz="1200">
                <a:solidFill>
                  <a:srgbClr val="888888"/>
                </a:solidFill>
                <a:latin typeface="Calibri"/>
                <a:ea typeface="Calibri"/>
                <a:cs typeface="Calibri"/>
                <a:sym typeface="Calibri"/>
              </a:defRPr>
            </a:lvl5pPr>
            <a:lvl6pPr marL="0" lvl="5" indent="0" algn="r" rtl="0">
              <a:buClr>
                <a:srgbClr val="888888"/>
              </a:buClr>
              <a:buSzPts val="1200"/>
              <a:buFont typeface="Calibri"/>
              <a:buNone/>
              <a:defRPr sz="1200">
                <a:solidFill>
                  <a:srgbClr val="888888"/>
                </a:solidFill>
                <a:latin typeface="Calibri"/>
                <a:ea typeface="Calibri"/>
                <a:cs typeface="Calibri"/>
                <a:sym typeface="Calibri"/>
              </a:defRPr>
            </a:lvl6pPr>
            <a:lvl7pPr marL="0" lvl="6" indent="0" algn="r" rtl="0">
              <a:buClr>
                <a:srgbClr val="888888"/>
              </a:buClr>
              <a:buSzPts val="1200"/>
              <a:buFont typeface="Calibri"/>
              <a:buNone/>
              <a:defRPr sz="1200">
                <a:solidFill>
                  <a:srgbClr val="888888"/>
                </a:solidFill>
                <a:latin typeface="Calibri"/>
                <a:ea typeface="Calibri"/>
                <a:cs typeface="Calibri"/>
                <a:sym typeface="Calibri"/>
              </a:defRPr>
            </a:lvl7pPr>
            <a:lvl8pPr marL="0" lvl="7" indent="0" algn="r" rtl="0">
              <a:buClr>
                <a:srgbClr val="888888"/>
              </a:buClr>
              <a:buSzPts val="1200"/>
              <a:buFont typeface="Calibri"/>
              <a:buNone/>
              <a:defRPr sz="1200">
                <a:solidFill>
                  <a:srgbClr val="888888"/>
                </a:solidFill>
                <a:latin typeface="Calibri"/>
                <a:ea typeface="Calibri"/>
                <a:cs typeface="Calibri"/>
                <a:sym typeface="Calibri"/>
              </a:defRPr>
            </a:lvl8pPr>
            <a:lvl9pPr marL="0" lvl="8" indent="0" algn="r" rtl="0">
              <a:buClr>
                <a:srgbClr val="888888"/>
              </a:buClr>
              <a:buSzPts val="1200"/>
              <a:buFont typeface="Calibri"/>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1280" name="Google Shape;1280;p16"/>
          <p:cNvSpPr txBox="1"/>
          <p:nvPr/>
        </p:nvSpPr>
        <p:spPr>
          <a:xfrm>
            <a:off x="4840293" y="6457890"/>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Calibri"/>
              <a:buNone/>
            </a:pPr>
            <a:r>
              <a:rPr lang="en-US" sz="2000" b="0" i="0" u="none" strike="noStrike" cap="none">
                <a:solidFill>
                  <a:srgbClr val="000000"/>
                </a:solidFill>
                <a:latin typeface="Calibri"/>
                <a:ea typeface="Calibri"/>
                <a:cs typeface="Calibri"/>
                <a:sym typeface="Calibri"/>
              </a:rPr>
              <a:t>www.midocean.ae</a:t>
            </a:r>
            <a:endParaRPr/>
          </a:p>
        </p:txBody>
      </p:sp>
      <p:sp>
        <p:nvSpPr>
          <p:cNvPr id="1281" name="Google Shape;1281;p16"/>
          <p:cNvSpPr/>
          <p:nvPr/>
        </p:nvSpPr>
        <p:spPr>
          <a:xfrm>
            <a:off x="3203216" y="640571"/>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82" name="Google Shape;1282;p16"/>
          <p:cNvPicPr preferRelativeResize="0"/>
          <p:nvPr/>
        </p:nvPicPr>
        <p:blipFill rotWithShape="1">
          <a:blip r:embed="rId2">
            <a:alphaModFix/>
          </a:blip>
          <a:srcRect t="27876" b="25429"/>
          <a:stretch/>
        </p:blipFill>
        <p:spPr>
          <a:xfrm>
            <a:off x="9835392" y="116913"/>
            <a:ext cx="2305141" cy="1076344"/>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1292"/>
        <p:cNvGrpSpPr/>
        <p:nvPr/>
      </p:nvGrpSpPr>
      <p:grpSpPr>
        <a:xfrm>
          <a:off x="0" y="0"/>
          <a:ext cx="0" cy="0"/>
          <a:chOff x="0" y="0"/>
          <a:chExt cx="0" cy="0"/>
        </a:xfrm>
      </p:grpSpPr>
      <p:sp>
        <p:nvSpPr>
          <p:cNvPr id="1293" name="Google Shape;1293;p1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94" name="Google Shape;1294;p1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95" name="Google Shape;1295;p1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296"/>
        <p:cNvGrpSpPr/>
        <p:nvPr/>
      </p:nvGrpSpPr>
      <p:grpSpPr>
        <a:xfrm>
          <a:off x="0" y="0"/>
          <a:ext cx="0" cy="0"/>
          <a:chOff x="0" y="0"/>
          <a:chExt cx="0" cy="0"/>
        </a:xfrm>
      </p:grpSpPr>
      <p:sp>
        <p:nvSpPr>
          <p:cNvPr id="1297" name="Google Shape;1297;p19"/>
          <p:cNvSpPr txBox="1">
            <a:spLocks noGrp="1"/>
          </p:cNvSpPr>
          <p:nvPr>
            <p:ph type="ctrTitle"/>
          </p:nvPr>
        </p:nvSpPr>
        <p:spPr>
          <a:xfrm>
            <a:off x="1524000" y="1122363"/>
            <a:ext cx="9144000" cy="2387700"/>
          </a:xfrm>
          <a:prstGeom prst="rect">
            <a:avLst/>
          </a:prstGeom>
          <a:noFill/>
          <a:ln>
            <a:noFill/>
          </a:ln>
        </p:spPr>
        <p:txBody>
          <a:bodyPr spcFirstLastPara="1" wrap="square" lIns="91425" tIns="45700" rIns="91425" bIns="45700" anchor="b" anchorCtr="0">
            <a:normAutofit/>
          </a:bodyPr>
          <a:lstStyle>
            <a:lvl1pPr lvl="0" algn="ctr" rtl="0">
              <a:lnSpc>
                <a:spcPct val="90000"/>
              </a:lnSpc>
              <a:spcBef>
                <a:spcPts val="0"/>
              </a:spcBef>
              <a:spcAft>
                <a:spcPts val="0"/>
              </a:spcAft>
              <a:buClr>
                <a:schemeClr val="dk1"/>
              </a:buClr>
              <a:buSzPts val="6000"/>
              <a:buFont typeface="Calibri"/>
              <a:buNone/>
              <a:defRPr sz="6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98" name="Google Shape;1298;p19"/>
          <p:cNvSpPr txBox="1">
            <a:spLocks noGrp="1"/>
          </p:cNvSpPr>
          <p:nvPr>
            <p:ph type="subTitle" idx="1"/>
          </p:nvPr>
        </p:nvSpPr>
        <p:spPr>
          <a:xfrm>
            <a:off x="1524000" y="3602038"/>
            <a:ext cx="9144000" cy="1655700"/>
          </a:xfrm>
          <a:prstGeom prst="rect">
            <a:avLst/>
          </a:prstGeom>
          <a:noFill/>
          <a:ln>
            <a:noFill/>
          </a:ln>
        </p:spPr>
        <p:txBody>
          <a:bodyPr spcFirstLastPara="1" wrap="square" lIns="91425" tIns="45700" rIns="91425" bIns="45700" anchor="t" anchorCtr="0">
            <a:normAutofit/>
          </a:bodyPr>
          <a:lstStyle>
            <a:lvl1pPr lvl="0" algn="ctr" rtl="0">
              <a:lnSpc>
                <a:spcPct val="90000"/>
              </a:lnSpc>
              <a:spcBef>
                <a:spcPts val="1000"/>
              </a:spcBef>
              <a:spcAft>
                <a:spcPts val="0"/>
              </a:spcAft>
              <a:buClr>
                <a:schemeClr val="dk1"/>
              </a:buClr>
              <a:buSzPts val="2400"/>
              <a:buNone/>
              <a:defRPr sz="2400"/>
            </a:lvl1pPr>
            <a:lvl2pPr lvl="1" algn="ctr" rtl="0">
              <a:lnSpc>
                <a:spcPct val="90000"/>
              </a:lnSpc>
              <a:spcBef>
                <a:spcPts val="500"/>
              </a:spcBef>
              <a:spcAft>
                <a:spcPts val="0"/>
              </a:spcAft>
              <a:buClr>
                <a:schemeClr val="dk1"/>
              </a:buClr>
              <a:buSzPts val="2000"/>
              <a:buNone/>
              <a:defRPr sz="2000"/>
            </a:lvl2pPr>
            <a:lvl3pPr lvl="2" algn="ctr" rtl="0">
              <a:lnSpc>
                <a:spcPct val="90000"/>
              </a:lnSpc>
              <a:spcBef>
                <a:spcPts val="500"/>
              </a:spcBef>
              <a:spcAft>
                <a:spcPts val="0"/>
              </a:spcAft>
              <a:buClr>
                <a:schemeClr val="dk1"/>
              </a:buClr>
              <a:buSzPts val="1800"/>
              <a:buNone/>
              <a:defRPr sz="1800"/>
            </a:lvl3pPr>
            <a:lvl4pPr lvl="3" algn="ctr" rtl="0">
              <a:lnSpc>
                <a:spcPct val="90000"/>
              </a:lnSpc>
              <a:spcBef>
                <a:spcPts val="500"/>
              </a:spcBef>
              <a:spcAft>
                <a:spcPts val="0"/>
              </a:spcAft>
              <a:buClr>
                <a:schemeClr val="dk1"/>
              </a:buClr>
              <a:buSzPts val="1600"/>
              <a:buNone/>
              <a:defRPr sz="1600"/>
            </a:lvl4pPr>
            <a:lvl5pPr lvl="4" algn="ctr" rtl="0">
              <a:lnSpc>
                <a:spcPct val="90000"/>
              </a:lnSpc>
              <a:spcBef>
                <a:spcPts val="500"/>
              </a:spcBef>
              <a:spcAft>
                <a:spcPts val="0"/>
              </a:spcAft>
              <a:buClr>
                <a:schemeClr val="dk1"/>
              </a:buClr>
              <a:buSzPts val="1600"/>
              <a:buNone/>
              <a:defRPr sz="1600"/>
            </a:lvl5pPr>
            <a:lvl6pPr lvl="5" algn="ctr" rtl="0">
              <a:lnSpc>
                <a:spcPct val="90000"/>
              </a:lnSpc>
              <a:spcBef>
                <a:spcPts val="500"/>
              </a:spcBef>
              <a:spcAft>
                <a:spcPts val="0"/>
              </a:spcAft>
              <a:buClr>
                <a:schemeClr val="dk1"/>
              </a:buClr>
              <a:buSzPts val="1600"/>
              <a:buNone/>
              <a:defRPr sz="1600"/>
            </a:lvl6pPr>
            <a:lvl7pPr lvl="6" algn="ctr" rtl="0">
              <a:lnSpc>
                <a:spcPct val="90000"/>
              </a:lnSpc>
              <a:spcBef>
                <a:spcPts val="500"/>
              </a:spcBef>
              <a:spcAft>
                <a:spcPts val="0"/>
              </a:spcAft>
              <a:buClr>
                <a:schemeClr val="dk1"/>
              </a:buClr>
              <a:buSzPts val="1600"/>
              <a:buNone/>
              <a:defRPr sz="1600"/>
            </a:lvl7pPr>
            <a:lvl8pPr lvl="7" algn="ctr" rtl="0">
              <a:lnSpc>
                <a:spcPct val="90000"/>
              </a:lnSpc>
              <a:spcBef>
                <a:spcPts val="500"/>
              </a:spcBef>
              <a:spcAft>
                <a:spcPts val="0"/>
              </a:spcAft>
              <a:buClr>
                <a:schemeClr val="dk1"/>
              </a:buClr>
              <a:buSzPts val="1600"/>
              <a:buNone/>
              <a:defRPr sz="1600"/>
            </a:lvl8pPr>
            <a:lvl9pPr lvl="8" algn="ctr" rtl="0">
              <a:lnSpc>
                <a:spcPct val="90000"/>
              </a:lnSpc>
              <a:spcBef>
                <a:spcPts val="500"/>
              </a:spcBef>
              <a:spcAft>
                <a:spcPts val="0"/>
              </a:spcAft>
              <a:buClr>
                <a:schemeClr val="dk1"/>
              </a:buClr>
              <a:buSzPts val="1600"/>
              <a:buNone/>
              <a:defRPr sz="1600"/>
            </a:lvl9pPr>
          </a:lstStyle>
          <a:p>
            <a:endParaRPr/>
          </a:p>
        </p:txBody>
      </p:sp>
      <p:sp>
        <p:nvSpPr>
          <p:cNvPr id="1299" name="Google Shape;1299;p1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00" name="Google Shape;1300;p1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01" name="Google Shape;1301;p1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302" name="Google Shape;1302;p19"/>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Calibri"/>
              <a:buNone/>
            </a:pPr>
            <a:r>
              <a:rPr lang="en-US" sz="2000" b="0" i="0" u="none" strike="noStrike" cap="none">
                <a:solidFill>
                  <a:srgbClr val="000000"/>
                </a:solidFill>
                <a:latin typeface="Calibri"/>
                <a:ea typeface="Calibri"/>
                <a:cs typeface="Calibri"/>
                <a:sym typeface="Calibri"/>
              </a:rPr>
              <a:t>www.midocean.ae</a:t>
            </a:r>
            <a:endParaRPr/>
          </a:p>
        </p:txBody>
      </p:sp>
      <p:sp>
        <p:nvSpPr>
          <p:cNvPr id="1303" name="Google Shape;1303;p19"/>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304" name="Google Shape;1304;p19"/>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spTree>
      <p:nvGrpSpPr>
        <p:cNvPr id="1" name="Shape 1305"/>
        <p:cNvGrpSpPr/>
        <p:nvPr/>
      </p:nvGrpSpPr>
      <p:grpSpPr>
        <a:xfrm>
          <a:off x="0" y="0"/>
          <a:ext cx="0" cy="0"/>
          <a:chOff x="0" y="0"/>
          <a:chExt cx="0" cy="0"/>
        </a:xfrm>
      </p:grpSpPr>
      <p:sp>
        <p:nvSpPr>
          <p:cNvPr id="1306" name="Google Shape;1306;p20"/>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07" name="Google Shape;1307;p20"/>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308" name="Google Shape;1308;p20"/>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09" name="Google Shape;1309;p20"/>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10" name="Google Shape;1310;p2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311" name="Google Shape;1311;p20"/>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Calibri"/>
              <a:buNone/>
            </a:pPr>
            <a:r>
              <a:rPr lang="en-US" sz="2000" b="0" i="0" u="none" strike="noStrike" cap="none">
                <a:solidFill>
                  <a:srgbClr val="000000"/>
                </a:solidFill>
                <a:latin typeface="Calibri"/>
                <a:ea typeface="Calibri"/>
                <a:cs typeface="Calibri"/>
                <a:sym typeface="Calibri"/>
              </a:rPr>
              <a:t>www.midocean.ae</a:t>
            </a:r>
            <a:endParaRPr/>
          </a:p>
        </p:txBody>
      </p:sp>
      <p:sp>
        <p:nvSpPr>
          <p:cNvPr id="1312" name="Google Shape;1312;p20"/>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313" name="Google Shape;1313;p20"/>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1314"/>
        <p:cNvGrpSpPr/>
        <p:nvPr/>
      </p:nvGrpSpPr>
      <p:grpSpPr>
        <a:xfrm>
          <a:off x="0" y="0"/>
          <a:ext cx="0" cy="0"/>
          <a:chOff x="0" y="0"/>
          <a:chExt cx="0" cy="0"/>
        </a:xfrm>
      </p:grpSpPr>
      <p:sp>
        <p:nvSpPr>
          <p:cNvPr id="1315" name="Google Shape;1315;p21"/>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6000"/>
              <a:buFont typeface="Calibri"/>
              <a:buNone/>
              <a:defRPr sz="6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16" name="Google Shape;1316;p21"/>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rgbClr val="888888"/>
              </a:buClr>
              <a:buSzPts val="2400"/>
              <a:buNone/>
              <a:defRPr sz="2400">
                <a:solidFill>
                  <a:srgbClr val="888888"/>
                </a:solidFill>
              </a:defRPr>
            </a:lvl1pPr>
            <a:lvl2pPr marL="914400" lvl="1" indent="-228600" algn="l" rtl="0">
              <a:lnSpc>
                <a:spcPct val="90000"/>
              </a:lnSpc>
              <a:spcBef>
                <a:spcPts val="500"/>
              </a:spcBef>
              <a:spcAft>
                <a:spcPts val="0"/>
              </a:spcAft>
              <a:buClr>
                <a:srgbClr val="888888"/>
              </a:buClr>
              <a:buSzPts val="2000"/>
              <a:buNone/>
              <a:defRPr sz="2000">
                <a:solidFill>
                  <a:srgbClr val="888888"/>
                </a:solidFill>
              </a:defRPr>
            </a:lvl2pPr>
            <a:lvl3pPr marL="1371600" lvl="2" indent="-228600" algn="l" rtl="0">
              <a:lnSpc>
                <a:spcPct val="90000"/>
              </a:lnSpc>
              <a:spcBef>
                <a:spcPts val="500"/>
              </a:spcBef>
              <a:spcAft>
                <a:spcPts val="0"/>
              </a:spcAft>
              <a:buClr>
                <a:srgbClr val="888888"/>
              </a:buClr>
              <a:buSzPts val="1800"/>
              <a:buNone/>
              <a:defRPr sz="1800">
                <a:solidFill>
                  <a:srgbClr val="888888"/>
                </a:solidFill>
              </a:defRPr>
            </a:lvl3pPr>
            <a:lvl4pPr marL="1828800" lvl="3" indent="-228600" algn="l" rtl="0">
              <a:lnSpc>
                <a:spcPct val="90000"/>
              </a:lnSpc>
              <a:spcBef>
                <a:spcPts val="500"/>
              </a:spcBef>
              <a:spcAft>
                <a:spcPts val="0"/>
              </a:spcAft>
              <a:buClr>
                <a:srgbClr val="888888"/>
              </a:buClr>
              <a:buSzPts val="1600"/>
              <a:buNone/>
              <a:defRPr sz="1600">
                <a:solidFill>
                  <a:srgbClr val="888888"/>
                </a:solidFill>
              </a:defRPr>
            </a:lvl4pPr>
            <a:lvl5pPr marL="2286000" lvl="4" indent="-228600" algn="l" rtl="0">
              <a:lnSpc>
                <a:spcPct val="90000"/>
              </a:lnSpc>
              <a:spcBef>
                <a:spcPts val="500"/>
              </a:spcBef>
              <a:spcAft>
                <a:spcPts val="0"/>
              </a:spcAft>
              <a:buClr>
                <a:srgbClr val="888888"/>
              </a:buClr>
              <a:buSzPts val="1600"/>
              <a:buNone/>
              <a:defRPr sz="1600">
                <a:solidFill>
                  <a:srgbClr val="888888"/>
                </a:solidFill>
              </a:defRPr>
            </a:lvl5pPr>
            <a:lvl6pPr marL="2743200" lvl="5" indent="-228600" algn="l" rtl="0">
              <a:lnSpc>
                <a:spcPct val="90000"/>
              </a:lnSpc>
              <a:spcBef>
                <a:spcPts val="500"/>
              </a:spcBef>
              <a:spcAft>
                <a:spcPts val="0"/>
              </a:spcAft>
              <a:buClr>
                <a:srgbClr val="888888"/>
              </a:buClr>
              <a:buSzPts val="1600"/>
              <a:buNone/>
              <a:defRPr sz="1600">
                <a:solidFill>
                  <a:srgbClr val="888888"/>
                </a:solidFill>
              </a:defRPr>
            </a:lvl6pPr>
            <a:lvl7pPr marL="3200400" lvl="6" indent="-228600" algn="l" rtl="0">
              <a:lnSpc>
                <a:spcPct val="90000"/>
              </a:lnSpc>
              <a:spcBef>
                <a:spcPts val="500"/>
              </a:spcBef>
              <a:spcAft>
                <a:spcPts val="0"/>
              </a:spcAft>
              <a:buClr>
                <a:srgbClr val="888888"/>
              </a:buClr>
              <a:buSzPts val="1600"/>
              <a:buNone/>
              <a:defRPr sz="1600">
                <a:solidFill>
                  <a:srgbClr val="888888"/>
                </a:solidFill>
              </a:defRPr>
            </a:lvl7pPr>
            <a:lvl8pPr marL="3657600" lvl="7" indent="-228600" algn="l" rtl="0">
              <a:lnSpc>
                <a:spcPct val="90000"/>
              </a:lnSpc>
              <a:spcBef>
                <a:spcPts val="500"/>
              </a:spcBef>
              <a:spcAft>
                <a:spcPts val="0"/>
              </a:spcAft>
              <a:buClr>
                <a:srgbClr val="888888"/>
              </a:buClr>
              <a:buSzPts val="1600"/>
              <a:buNone/>
              <a:defRPr sz="1600">
                <a:solidFill>
                  <a:srgbClr val="888888"/>
                </a:solidFill>
              </a:defRPr>
            </a:lvl8pPr>
            <a:lvl9pPr marL="4114800" lvl="8" indent="-228600" algn="l" rtl="0">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317" name="Google Shape;1317;p2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18" name="Google Shape;1318;p2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19" name="Google Shape;1319;p2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320" name="Google Shape;1320;p21"/>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Calibri"/>
              <a:buNone/>
            </a:pPr>
            <a:r>
              <a:rPr lang="en-US" sz="2000" b="0" i="0" u="none" strike="noStrike" cap="none">
                <a:solidFill>
                  <a:srgbClr val="000000"/>
                </a:solidFill>
                <a:latin typeface="Calibri"/>
                <a:ea typeface="Calibri"/>
                <a:cs typeface="Calibri"/>
                <a:sym typeface="Calibri"/>
              </a:rPr>
              <a:t>www.midocean.ae</a:t>
            </a:r>
            <a:endParaRPr/>
          </a:p>
        </p:txBody>
      </p:sp>
      <p:sp>
        <p:nvSpPr>
          <p:cNvPr id="1321" name="Google Shape;1321;p21"/>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322" name="Google Shape;1322;p21"/>
          <p:cNvPicPr preferRelativeResize="0"/>
          <p:nvPr/>
        </p:nvPicPr>
        <p:blipFill rotWithShape="1">
          <a:blip r:embed="rId2">
            <a:alphaModFix/>
          </a:blip>
          <a:srcRect t="27876" b="25429"/>
          <a:stretch/>
        </p:blipFill>
        <p:spPr>
          <a:xfrm>
            <a:off x="9782999" y="59789"/>
            <a:ext cx="2305141" cy="1076344"/>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matchingName="Two Content" type="twoObj">
  <p:cSld name="TWO_OBJECTS">
    <p:spTree>
      <p:nvGrpSpPr>
        <p:cNvPr id="1" name="Shape 1323"/>
        <p:cNvGrpSpPr/>
        <p:nvPr/>
      </p:nvGrpSpPr>
      <p:grpSpPr>
        <a:xfrm>
          <a:off x="0" y="0"/>
          <a:ext cx="0" cy="0"/>
          <a:chOff x="0" y="0"/>
          <a:chExt cx="0" cy="0"/>
        </a:xfrm>
      </p:grpSpPr>
      <p:sp>
        <p:nvSpPr>
          <p:cNvPr id="1324" name="Google Shape;1324;p22"/>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25" name="Google Shape;1325;p22"/>
          <p:cNvSpPr txBox="1">
            <a:spLocks noGrp="1"/>
          </p:cNvSpPr>
          <p:nvPr>
            <p:ph type="body" idx="1"/>
          </p:nvPr>
        </p:nvSpPr>
        <p:spPr>
          <a:xfrm>
            <a:off x="838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326" name="Google Shape;1326;p22"/>
          <p:cNvSpPr txBox="1">
            <a:spLocks noGrp="1"/>
          </p:cNvSpPr>
          <p:nvPr>
            <p:ph type="body" idx="2"/>
          </p:nvPr>
        </p:nvSpPr>
        <p:spPr>
          <a:xfrm>
            <a:off x="6172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327" name="Google Shape;1327;p2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28" name="Google Shape;1328;p2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29" name="Google Shape;1329;p2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1330"/>
        <p:cNvGrpSpPr/>
        <p:nvPr/>
      </p:nvGrpSpPr>
      <p:grpSpPr>
        <a:xfrm>
          <a:off x="0" y="0"/>
          <a:ext cx="0" cy="0"/>
          <a:chOff x="0" y="0"/>
          <a:chExt cx="0" cy="0"/>
        </a:xfrm>
      </p:grpSpPr>
      <p:sp>
        <p:nvSpPr>
          <p:cNvPr id="1331" name="Google Shape;1331;p23"/>
          <p:cNvSpPr txBox="1">
            <a:spLocks noGrp="1"/>
          </p:cNvSpPr>
          <p:nvPr>
            <p:ph type="title"/>
          </p:nvPr>
        </p:nvSpPr>
        <p:spPr>
          <a:xfrm>
            <a:off x="839788"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32" name="Google Shape;1332;p23"/>
          <p:cNvSpPr txBox="1">
            <a:spLocks noGrp="1"/>
          </p:cNvSpPr>
          <p:nvPr>
            <p:ph type="body" idx="1"/>
          </p:nvPr>
        </p:nvSpPr>
        <p:spPr>
          <a:xfrm>
            <a:off x="839788" y="1681163"/>
            <a:ext cx="51579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1333" name="Google Shape;1333;p23"/>
          <p:cNvSpPr txBox="1">
            <a:spLocks noGrp="1"/>
          </p:cNvSpPr>
          <p:nvPr>
            <p:ph type="body" idx="2"/>
          </p:nvPr>
        </p:nvSpPr>
        <p:spPr>
          <a:xfrm>
            <a:off x="839788" y="2505075"/>
            <a:ext cx="51579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334" name="Google Shape;1334;p23"/>
          <p:cNvSpPr txBox="1">
            <a:spLocks noGrp="1"/>
          </p:cNvSpPr>
          <p:nvPr>
            <p:ph type="body" idx="3"/>
          </p:nvPr>
        </p:nvSpPr>
        <p:spPr>
          <a:xfrm>
            <a:off x="6172200" y="1681163"/>
            <a:ext cx="51831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1335" name="Google Shape;1335;p23"/>
          <p:cNvSpPr txBox="1">
            <a:spLocks noGrp="1"/>
          </p:cNvSpPr>
          <p:nvPr>
            <p:ph type="body" idx="4"/>
          </p:nvPr>
        </p:nvSpPr>
        <p:spPr>
          <a:xfrm>
            <a:off x="6172200" y="2505075"/>
            <a:ext cx="51831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336" name="Google Shape;1336;p2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37" name="Google Shape;1337;p2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38" name="Google Shape;1338;p2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_ONLY">
    <p:spTree>
      <p:nvGrpSpPr>
        <p:cNvPr id="1" name="Shape 1339"/>
        <p:cNvGrpSpPr/>
        <p:nvPr/>
      </p:nvGrpSpPr>
      <p:grpSpPr>
        <a:xfrm>
          <a:off x="0" y="0"/>
          <a:ext cx="0" cy="0"/>
          <a:chOff x="0" y="0"/>
          <a:chExt cx="0" cy="0"/>
        </a:xfrm>
      </p:grpSpPr>
      <p:sp>
        <p:nvSpPr>
          <p:cNvPr id="1340" name="Google Shape;1340;p24"/>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41" name="Google Shape;1341;p24"/>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42" name="Google Shape;1342;p24"/>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43" name="Google Shape;1343;p2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1344"/>
        <p:cNvGrpSpPr/>
        <p:nvPr/>
      </p:nvGrpSpPr>
      <p:grpSpPr>
        <a:xfrm>
          <a:off x="0" y="0"/>
          <a:ext cx="0" cy="0"/>
          <a:chOff x="0" y="0"/>
          <a:chExt cx="0" cy="0"/>
        </a:xfrm>
      </p:grpSpPr>
      <p:sp>
        <p:nvSpPr>
          <p:cNvPr id="1345" name="Google Shape;1345;p25"/>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46" name="Google Shape;1346;p25"/>
          <p:cNvSpPr txBox="1">
            <a:spLocks noGrp="1"/>
          </p:cNvSpPr>
          <p:nvPr>
            <p:ph type="body" idx="1"/>
          </p:nvPr>
        </p:nvSpPr>
        <p:spPr>
          <a:xfrm>
            <a:off x="5183188" y="987425"/>
            <a:ext cx="6172200" cy="4873500"/>
          </a:xfrm>
          <a:prstGeom prst="rect">
            <a:avLst/>
          </a:prstGeom>
          <a:noFill/>
          <a:ln>
            <a:noFill/>
          </a:ln>
        </p:spPr>
        <p:txBody>
          <a:bodyPr spcFirstLastPara="1" wrap="square" lIns="91425" tIns="45700" rIns="91425" bIns="45700" anchor="t" anchorCtr="0">
            <a:normAutofit/>
          </a:bodyPr>
          <a:lstStyle>
            <a:lvl1pPr marL="457200" lvl="0" indent="-431800" algn="l" rtl="0">
              <a:lnSpc>
                <a:spcPct val="90000"/>
              </a:lnSpc>
              <a:spcBef>
                <a:spcPts val="1000"/>
              </a:spcBef>
              <a:spcAft>
                <a:spcPts val="0"/>
              </a:spcAft>
              <a:buClr>
                <a:schemeClr val="dk1"/>
              </a:buClr>
              <a:buSzPts val="3200"/>
              <a:buChar char="•"/>
              <a:defRPr sz="3200"/>
            </a:lvl1pPr>
            <a:lvl2pPr marL="914400" lvl="1" indent="-406400" algn="l" rtl="0">
              <a:lnSpc>
                <a:spcPct val="90000"/>
              </a:lnSpc>
              <a:spcBef>
                <a:spcPts val="500"/>
              </a:spcBef>
              <a:spcAft>
                <a:spcPts val="0"/>
              </a:spcAft>
              <a:buClr>
                <a:schemeClr val="dk1"/>
              </a:buClr>
              <a:buSzPts val="2800"/>
              <a:buChar char="•"/>
              <a:defRPr sz="2800"/>
            </a:lvl2pPr>
            <a:lvl3pPr marL="1371600" lvl="2" indent="-381000" algn="l" rtl="0">
              <a:lnSpc>
                <a:spcPct val="90000"/>
              </a:lnSpc>
              <a:spcBef>
                <a:spcPts val="500"/>
              </a:spcBef>
              <a:spcAft>
                <a:spcPts val="0"/>
              </a:spcAft>
              <a:buClr>
                <a:schemeClr val="dk1"/>
              </a:buClr>
              <a:buSzPts val="2400"/>
              <a:buChar char="•"/>
              <a:defRPr sz="2400"/>
            </a:lvl3pPr>
            <a:lvl4pPr marL="1828800" lvl="3" indent="-355600" algn="l" rtl="0">
              <a:lnSpc>
                <a:spcPct val="90000"/>
              </a:lnSpc>
              <a:spcBef>
                <a:spcPts val="500"/>
              </a:spcBef>
              <a:spcAft>
                <a:spcPts val="0"/>
              </a:spcAft>
              <a:buClr>
                <a:schemeClr val="dk1"/>
              </a:buClr>
              <a:buSzPts val="2000"/>
              <a:buChar char="•"/>
              <a:defRPr sz="2000"/>
            </a:lvl4pPr>
            <a:lvl5pPr marL="2286000" lvl="4" indent="-355600" algn="l" rtl="0">
              <a:lnSpc>
                <a:spcPct val="90000"/>
              </a:lnSpc>
              <a:spcBef>
                <a:spcPts val="500"/>
              </a:spcBef>
              <a:spcAft>
                <a:spcPts val="0"/>
              </a:spcAft>
              <a:buClr>
                <a:schemeClr val="dk1"/>
              </a:buClr>
              <a:buSzPts val="2000"/>
              <a:buChar char="•"/>
              <a:defRPr sz="2000"/>
            </a:lvl5pPr>
            <a:lvl6pPr marL="2743200" lvl="5" indent="-355600" algn="l" rtl="0">
              <a:lnSpc>
                <a:spcPct val="90000"/>
              </a:lnSpc>
              <a:spcBef>
                <a:spcPts val="500"/>
              </a:spcBef>
              <a:spcAft>
                <a:spcPts val="0"/>
              </a:spcAft>
              <a:buClr>
                <a:schemeClr val="dk1"/>
              </a:buClr>
              <a:buSzPts val="2000"/>
              <a:buChar char="•"/>
              <a:defRPr sz="2000"/>
            </a:lvl6pPr>
            <a:lvl7pPr marL="3200400" lvl="6" indent="-355600" algn="l" rtl="0">
              <a:lnSpc>
                <a:spcPct val="90000"/>
              </a:lnSpc>
              <a:spcBef>
                <a:spcPts val="500"/>
              </a:spcBef>
              <a:spcAft>
                <a:spcPts val="0"/>
              </a:spcAft>
              <a:buClr>
                <a:schemeClr val="dk1"/>
              </a:buClr>
              <a:buSzPts val="2000"/>
              <a:buChar char="•"/>
              <a:defRPr sz="2000"/>
            </a:lvl7pPr>
            <a:lvl8pPr marL="3657600" lvl="7" indent="-355600" algn="l" rtl="0">
              <a:lnSpc>
                <a:spcPct val="90000"/>
              </a:lnSpc>
              <a:spcBef>
                <a:spcPts val="500"/>
              </a:spcBef>
              <a:spcAft>
                <a:spcPts val="0"/>
              </a:spcAft>
              <a:buClr>
                <a:schemeClr val="dk1"/>
              </a:buClr>
              <a:buSzPts val="2000"/>
              <a:buChar char="•"/>
              <a:defRPr sz="2000"/>
            </a:lvl8pPr>
            <a:lvl9pPr marL="4114800" lvl="8" indent="-355600" algn="l" rtl="0">
              <a:lnSpc>
                <a:spcPct val="90000"/>
              </a:lnSpc>
              <a:spcBef>
                <a:spcPts val="500"/>
              </a:spcBef>
              <a:spcAft>
                <a:spcPts val="0"/>
              </a:spcAft>
              <a:buClr>
                <a:schemeClr val="dk1"/>
              </a:buClr>
              <a:buSzPts val="2000"/>
              <a:buChar char="•"/>
              <a:defRPr sz="2000"/>
            </a:lvl9pPr>
          </a:lstStyle>
          <a:p>
            <a:endParaRPr/>
          </a:p>
        </p:txBody>
      </p:sp>
      <p:sp>
        <p:nvSpPr>
          <p:cNvPr id="1347" name="Google Shape;1347;p25"/>
          <p:cNvSpPr txBox="1">
            <a:spLocks noGrp="1"/>
          </p:cNvSpPr>
          <p:nvPr>
            <p:ph type="body" idx="2"/>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1348" name="Google Shape;1348;p25"/>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49" name="Google Shape;1349;p25"/>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50" name="Google Shape;1350;p2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1351"/>
        <p:cNvGrpSpPr/>
        <p:nvPr/>
      </p:nvGrpSpPr>
      <p:grpSpPr>
        <a:xfrm>
          <a:off x="0" y="0"/>
          <a:ext cx="0" cy="0"/>
          <a:chOff x="0" y="0"/>
          <a:chExt cx="0" cy="0"/>
        </a:xfrm>
      </p:grpSpPr>
      <p:sp>
        <p:nvSpPr>
          <p:cNvPr id="1352" name="Google Shape;1352;p26"/>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53" name="Google Shape;1353;p26"/>
          <p:cNvSpPr>
            <a:spLocks noGrp="1"/>
          </p:cNvSpPr>
          <p:nvPr>
            <p:ph type="pic" idx="2"/>
          </p:nvPr>
        </p:nvSpPr>
        <p:spPr>
          <a:xfrm>
            <a:off x="5183188" y="987425"/>
            <a:ext cx="6172200" cy="4873500"/>
          </a:xfrm>
          <a:prstGeom prst="rect">
            <a:avLst/>
          </a:prstGeom>
          <a:noFill/>
          <a:ln>
            <a:noFill/>
          </a:ln>
        </p:spPr>
      </p:sp>
      <p:sp>
        <p:nvSpPr>
          <p:cNvPr id="1354" name="Google Shape;1354;p26"/>
          <p:cNvSpPr txBox="1">
            <a:spLocks noGrp="1"/>
          </p:cNvSpPr>
          <p:nvPr>
            <p:ph type="body" idx="1"/>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1355" name="Google Shape;1355;p26"/>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56" name="Google Shape;1356;p26"/>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57" name="Google Shape;1357;p2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VERTICAL_TEXT">
    <p:spTree>
      <p:nvGrpSpPr>
        <p:cNvPr id="1" name="Shape 1358"/>
        <p:cNvGrpSpPr/>
        <p:nvPr/>
      </p:nvGrpSpPr>
      <p:grpSpPr>
        <a:xfrm>
          <a:off x="0" y="0"/>
          <a:ext cx="0" cy="0"/>
          <a:chOff x="0" y="0"/>
          <a:chExt cx="0" cy="0"/>
        </a:xfrm>
      </p:grpSpPr>
      <p:sp>
        <p:nvSpPr>
          <p:cNvPr id="1359" name="Google Shape;1359;p27"/>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60" name="Google Shape;1360;p27"/>
          <p:cNvSpPr txBox="1">
            <a:spLocks noGrp="1"/>
          </p:cNvSpPr>
          <p:nvPr>
            <p:ph type="body" idx="1"/>
          </p:nvPr>
        </p:nvSpPr>
        <p:spPr>
          <a:xfrm rot="5400000">
            <a:off x="3920400" y="-1256575"/>
            <a:ext cx="4351200" cy="10515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361" name="Google Shape;1361;p27"/>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62" name="Google Shape;1362;p27"/>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63" name="Google Shape;1363;p2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1364"/>
        <p:cNvGrpSpPr/>
        <p:nvPr/>
      </p:nvGrpSpPr>
      <p:grpSpPr>
        <a:xfrm>
          <a:off x="0" y="0"/>
          <a:ext cx="0" cy="0"/>
          <a:chOff x="0" y="0"/>
          <a:chExt cx="0" cy="0"/>
        </a:xfrm>
      </p:grpSpPr>
      <p:sp>
        <p:nvSpPr>
          <p:cNvPr id="1365" name="Google Shape;1365;p28"/>
          <p:cNvSpPr txBox="1">
            <a:spLocks noGrp="1"/>
          </p:cNvSpPr>
          <p:nvPr>
            <p:ph type="title"/>
          </p:nvPr>
        </p:nvSpPr>
        <p:spPr>
          <a:xfrm rot="5400000">
            <a:off x="7133400" y="1956625"/>
            <a:ext cx="5811900" cy="26289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366" name="Google Shape;1366;p28"/>
          <p:cNvSpPr txBox="1">
            <a:spLocks noGrp="1"/>
          </p:cNvSpPr>
          <p:nvPr>
            <p:ph type="body" idx="1"/>
          </p:nvPr>
        </p:nvSpPr>
        <p:spPr>
          <a:xfrm rot="5400000">
            <a:off x="1799400" y="-596075"/>
            <a:ext cx="5811900" cy="77343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367" name="Google Shape;1367;p2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68" name="Google Shape;1368;p2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369" name="Google Shape;1369;p2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matchingName="23_Title Slide">
  <p:cSld name="23_Title Slide">
    <p:spTree>
      <p:nvGrpSpPr>
        <p:cNvPr id="1" name="Shape 1370"/>
        <p:cNvGrpSpPr/>
        <p:nvPr/>
      </p:nvGrpSpPr>
      <p:grpSpPr>
        <a:xfrm>
          <a:off x="0" y="0"/>
          <a:ext cx="0" cy="0"/>
          <a:chOff x="0" y="0"/>
          <a:chExt cx="0" cy="0"/>
        </a:xfrm>
      </p:grpSpPr>
      <p:sp>
        <p:nvSpPr>
          <p:cNvPr id="1371" name="Google Shape;1371;p29"/>
          <p:cNvSpPr>
            <a:spLocks noGrp="1"/>
          </p:cNvSpPr>
          <p:nvPr>
            <p:ph type="pic" idx="2"/>
          </p:nvPr>
        </p:nvSpPr>
        <p:spPr>
          <a:xfrm>
            <a:off x="1" y="0"/>
            <a:ext cx="9741000" cy="5962800"/>
          </a:xfrm>
          <a:prstGeom prst="rect">
            <a:avLst/>
          </a:prstGeom>
          <a:solidFill>
            <a:srgbClr val="D8D8D8">
              <a:alpha val="4980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371"/>
                                        </p:tgtEl>
                                        <p:attrNameLst>
                                          <p:attrName>style.visibility</p:attrName>
                                        </p:attrNameLst>
                                      </p:cBhvr>
                                      <p:to>
                                        <p:strVal val="visible"/>
                                      </p:to>
                                    </p:set>
                                    <p:anim calcmode="lin" valueType="num">
                                      <p:cBhvr additive="base">
                                        <p:cTn id="7" dur="500"/>
                                        <p:tgtEl>
                                          <p:spTgt spid="13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matchingName="29_Title Slide">
  <p:cSld name="29_Title Slide">
    <p:spTree>
      <p:nvGrpSpPr>
        <p:cNvPr id="1" name="Shape 1372"/>
        <p:cNvGrpSpPr/>
        <p:nvPr/>
      </p:nvGrpSpPr>
      <p:grpSpPr>
        <a:xfrm>
          <a:off x="0" y="0"/>
          <a:ext cx="0" cy="0"/>
          <a:chOff x="0" y="0"/>
          <a:chExt cx="0" cy="0"/>
        </a:xfrm>
      </p:grpSpPr>
      <p:sp>
        <p:nvSpPr>
          <p:cNvPr id="1373" name="Google Shape;1373;p30"/>
          <p:cNvSpPr>
            <a:spLocks noGrp="1"/>
          </p:cNvSpPr>
          <p:nvPr>
            <p:ph type="pic" idx="2"/>
          </p:nvPr>
        </p:nvSpPr>
        <p:spPr>
          <a:xfrm>
            <a:off x="1127760" y="1123950"/>
            <a:ext cx="9936600" cy="4610100"/>
          </a:xfrm>
          <a:prstGeom prst="rect">
            <a:avLst/>
          </a:prstGeom>
          <a:solidFill>
            <a:srgbClr val="D8D8D8">
              <a:alpha val="4980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373"/>
                                        </p:tgtEl>
                                        <p:attrNameLst>
                                          <p:attrName>style.visibility</p:attrName>
                                        </p:attrNameLst>
                                      </p:cBhvr>
                                      <p:to>
                                        <p:strVal val="visible"/>
                                      </p:to>
                                    </p:set>
                                    <p:anim calcmode="lin" valueType="num">
                                      <p:cBhvr additive="base">
                                        <p:cTn id="7" dur="500"/>
                                        <p:tgtEl>
                                          <p:spTgt spid="137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matchingName="33_Title Slide">
  <p:cSld name="33_Title Slide">
    <p:spTree>
      <p:nvGrpSpPr>
        <p:cNvPr id="1" name="Shape 1374"/>
        <p:cNvGrpSpPr/>
        <p:nvPr/>
      </p:nvGrpSpPr>
      <p:grpSpPr>
        <a:xfrm>
          <a:off x="0" y="0"/>
          <a:ext cx="0" cy="0"/>
          <a:chOff x="0" y="0"/>
          <a:chExt cx="0" cy="0"/>
        </a:xfrm>
      </p:grpSpPr>
      <p:sp>
        <p:nvSpPr>
          <p:cNvPr id="1375" name="Google Shape;1375;p31"/>
          <p:cNvSpPr>
            <a:spLocks noGrp="1"/>
          </p:cNvSpPr>
          <p:nvPr>
            <p:ph type="pic" idx="2"/>
          </p:nvPr>
        </p:nvSpPr>
        <p:spPr>
          <a:xfrm>
            <a:off x="0" y="1"/>
            <a:ext cx="6826200" cy="6858000"/>
          </a:xfrm>
          <a:prstGeom prst="rect">
            <a:avLst/>
          </a:prstGeom>
          <a:solidFill>
            <a:srgbClr val="D8D8D8">
              <a:alpha val="4980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375"/>
                                        </p:tgtEl>
                                        <p:attrNameLst>
                                          <p:attrName>style.visibility</p:attrName>
                                        </p:attrNameLst>
                                      </p:cBhvr>
                                      <p:to>
                                        <p:strVal val="visible"/>
                                      </p:to>
                                    </p:set>
                                    <p:anim calcmode="lin" valueType="num">
                                      <p:cBhvr additive="base">
                                        <p:cTn id="7" dur="500"/>
                                        <p:tgtEl>
                                          <p:spTgt spid="1375"/>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matchingName="3_Title Slide">
  <p:cSld name="3_Title Slide">
    <p:spTree>
      <p:nvGrpSpPr>
        <p:cNvPr id="1" name="Shape 1376"/>
        <p:cNvGrpSpPr/>
        <p:nvPr/>
      </p:nvGrpSpPr>
      <p:grpSpPr>
        <a:xfrm>
          <a:off x="0" y="0"/>
          <a:ext cx="0" cy="0"/>
          <a:chOff x="0" y="0"/>
          <a:chExt cx="0" cy="0"/>
        </a:xfrm>
      </p:grpSpPr>
      <p:sp>
        <p:nvSpPr>
          <p:cNvPr id="1377" name="Google Shape;1377;p32"/>
          <p:cNvSpPr>
            <a:spLocks noGrp="1"/>
          </p:cNvSpPr>
          <p:nvPr>
            <p:ph type="pic" idx="2"/>
          </p:nvPr>
        </p:nvSpPr>
        <p:spPr>
          <a:xfrm>
            <a:off x="7088924" y="508820"/>
            <a:ext cx="3701700" cy="5184000"/>
          </a:xfrm>
          <a:prstGeom prst="rect">
            <a:avLst/>
          </a:prstGeom>
          <a:solidFill>
            <a:srgbClr val="D8D8D8">
              <a:alpha val="49800"/>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377"/>
                                        </p:tgtEl>
                                        <p:attrNameLst>
                                          <p:attrName>style.visibility</p:attrName>
                                        </p:attrNameLst>
                                      </p:cBhvr>
                                      <p:to>
                                        <p:strVal val="visible"/>
                                      </p:to>
                                    </p:set>
                                    <p:anim calcmode="lin" valueType="num">
                                      <p:cBhvr additive="base">
                                        <p:cTn id="7" dur="500"/>
                                        <p:tgtEl>
                                          <p:spTgt spid="13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matchingName="48_Title Slide">
  <p:cSld name="48_Title Slide">
    <p:spTree>
      <p:nvGrpSpPr>
        <p:cNvPr id="1" name="Shape 1378"/>
        <p:cNvGrpSpPr/>
        <p:nvPr/>
      </p:nvGrpSpPr>
      <p:grpSpPr>
        <a:xfrm>
          <a:off x="0" y="0"/>
          <a:ext cx="0" cy="0"/>
          <a:chOff x="0" y="0"/>
          <a:chExt cx="0" cy="0"/>
        </a:xfrm>
      </p:grpSpPr>
      <p:sp>
        <p:nvSpPr>
          <p:cNvPr id="1379" name="Google Shape;1379;p33"/>
          <p:cNvSpPr>
            <a:spLocks noGrp="1"/>
          </p:cNvSpPr>
          <p:nvPr>
            <p:ph type="pic" idx="2"/>
          </p:nvPr>
        </p:nvSpPr>
        <p:spPr>
          <a:xfrm>
            <a:off x="3452649" y="-3"/>
            <a:ext cx="8739300" cy="6858000"/>
          </a:xfrm>
          <a:prstGeom prst="rect">
            <a:avLst/>
          </a:prstGeom>
          <a:solidFill>
            <a:srgbClr val="D8D8D8">
              <a:alpha val="4980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1379"/>
                                        </p:tgtEl>
                                        <p:attrNameLst>
                                          <p:attrName>style.visibility</p:attrName>
                                        </p:attrNameLst>
                                      </p:cBhvr>
                                      <p:to>
                                        <p:strVal val="visible"/>
                                      </p:to>
                                    </p:set>
                                    <p:anim calcmode="lin" valueType="num">
                                      <p:cBhvr additive="base">
                                        <p:cTn id="7" dur="500"/>
                                        <p:tgtEl>
                                          <p:spTgt spid="1379"/>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665461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79068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520005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871074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20462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674706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0451535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317742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620608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508047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356564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3494799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96565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33601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07075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5273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33004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5916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image" Target="../media/image1.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theme" Target="../theme/theme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2.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slideLayout" Target="../slideLayouts/slideLayout4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slideLayout" Target="../slideLayouts/slideLayout48.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20" Type="http://schemas.openxmlformats.org/officeDocument/2006/relationships/image" Target="../media/image1.png"/><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19" Type="http://schemas.openxmlformats.org/officeDocument/2006/relationships/theme" Target="../theme/theme3.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7">
            <a:alphaModFix/>
          </a:blip>
          <a:stretch>
            <a:fillRect/>
          </a:stretch>
        </a:blipFill>
        <a:effectLst/>
      </p:bgPr>
    </p:bg>
    <p:spTree>
      <p:nvGrpSpPr>
        <p:cNvPr id="1" name="Shape 1156"/>
        <p:cNvGrpSpPr/>
        <p:nvPr/>
      </p:nvGrpSpPr>
      <p:grpSpPr>
        <a:xfrm>
          <a:off x="0" y="0"/>
          <a:ext cx="0" cy="0"/>
          <a:chOff x="0" y="0"/>
          <a:chExt cx="0" cy="0"/>
        </a:xfrm>
      </p:grpSpPr>
      <p:sp>
        <p:nvSpPr>
          <p:cNvPr id="1157" name="Google Shape;1157;p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1158" name="Google Shape;1158;p1"/>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159" name="Google Shape;1159;p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160" name="Google Shape;1160;p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161" name="Google Shape;1161;p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1162" name="Google Shape;1162;p1"/>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Calibri"/>
              <a:buNone/>
            </a:pPr>
            <a:r>
              <a:rPr lang="en-US" sz="2000" b="0" i="0" u="none" strike="noStrike" cap="none">
                <a:solidFill>
                  <a:srgbClr val="000000"/>
                </a:solidFill>
                <a:latin typeface="Calibri"/>
                <a:ea typeface="Calibri"/>
                <a:cs typeface="Calibri"/>
                <a:sym typeface="Calibri"/>
              </a:rPr>
              <a:t>www.midocean.ae</a:t>
            </a:r>
            <a:endParaRPr/>
          </a:p>
        </p:txBody>
      </p:sp>
      <p:sp>
        <p:nvSpPr>
          <p:cNvPr id="1163" name="Google Shape;1163;p1"/>
          <p:cNvSpPr/>
          <p:nvPr/>
        </p:nvSpPr>
        <p:spPr>
          <a:xfrm>
            <a:off x="3150823" y="583447"/>
            <a:ext cx="6516900" cy="45600"/>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164" name="Google Shape;1164;p1"/>
          <p:cNvPicPr preferRelativeResize="0"/>
          <p:nvPr/>
        </p:nvPicPr>
        <p:blipFill rotWithShape="1">
          <a:blip r:embed="rId18">
            <a:alphaModFix/>
          </a:blip>
          <a:srcRect t="27876" b="25429"/>
          <a:stretch/>
        </p:blipFill>
        <p:spPr>
          <a:xfrm>
            <a:off x="9782999" y="59789"/>
            <a:ext cx="2305141" cy="1076344"/>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18">
            <a:alphaModFix amt="96000"/>
          </a:blip>
          <a:stretch>
            <a:fillRect/>
          </a:stretch>
        </a:blipFill>
        <a:effectLst/>
      </p:bgPr>
    </p:bg>
    <p:spTree>
      <p:nvGrpSpPr>
        <p:cNvPr id="1" name="Shape 1283"/>
        <p:cNvGrpSpPr/>
        <p:nvPr/>
      </p:nvGrpSpPr>
      <p:grpSpPr>
        <a:xfrm>
          <a:off x="0" y="0"/>
          <a:ext cx="0" cy="0"/>
          <a:chOff x="0" y="0"/>
          <a:chExt cx="0" cy="0"/>
        </a:xfrm>
      </p:grpSpPr>
      <p:sp>
        <p:nvSpPr>
          <p:cNvPr id="1284" name="Google Shape;1284;p17"/>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1285" name="Google Shape;1285;p17"/>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86" name="Google Shape;1286;p17"/>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287" name="Google Shape;1287;p17"/>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288" name="Google Shape;1288;p1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1289" name="Google Shape;1289;p17"/>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Calibri"/>
              <a:buNone/>
            </a:pPr>
            <a:r>
              <a:rPr lang="en-US" sz="2000" b="0" i="0" u="none" strike="noStrike" cap="none">
                <a:solidFill>
                  <a:srgbClr val="000000"/>
                </a:solidFill>
                <a:latin typeface="Calibri"/>
                <a:ea typeface="Calibri"/>
                <a:cs typeface="Calibri"/>
                <a:sym typeface="Calibri"/>
              </a:rPr>
              <a:t>www.midocean.ae</a:t>
            </a:r>
            <a:endParaRPr/>
          </a:p>
        </p:txBody>
      </p:sp>
      <p:sp>
        <p:nvSpPr>
          <p:cNvPr id="1290" name="Google Shape;1290;p17"/>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91" name="Google Shape;1291;p17"/>
          <p:cNvPicPr preferRelativeResize="0"/>
          <p:nvPr/>
        </p:nvPicPr>
        <p:blipFill rotWithShape="1">
          <a:blip r:embed="rId19">
            <a:alphaModFix/>
          </a:blip>
          <a:srcRect t="27876" b="25429"/>
          <a:stretch/>
        </p:blipFill>
        <p:spPr>
          <a:xfrm>
            <a:off x="9782999" y="59789"/>
            <a:ext cx="2305141" cy="1076344"/>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549929403"/>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 id="2147483713" r:id="rId14"/>
    <p:sldLayoutId id="2147483714" r:id="rId15"/>
    <p:sldLayoutId id="2147483715" r:id="rId16"/>
    <p:sldLayoutId id="2147483716" r:id="rId17"/>
    <p:sldLayoutId id="214748371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9.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5.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6.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7.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8.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0.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1.xml"/><Relationship Id="rId1" Type="http://schemas.openxmlformats.org/officeDocument/2006/relationships/slideLayout" Target="../slideLayouts/slideLayout16.xml"/><Relationship Id="rId5" Type="http://schemas.openxmlformats.org/officeDocument/2006/relationships/image" Target="../media/image2.png"/><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2.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3.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4.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5.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6.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7.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8.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9.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5.xml"/><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7.xml"/><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8.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0.xml"/><Relationship Id="rId1" Type="http://schemas.openxmlformats.org/officeDocument/2006/relationships/slideLayout" Target="../slideLayouts/slideLayout17.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17.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2.xml"/><Relationship Id="rId1" Type="http://schemas.openxmlformats.org/officeDocument/2006/relationships/slideLayout" Target="../slideLayouts/slideLayout17.xml"/></Relationships>
</file>

<file path=ppt/slides/_rels/slide5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3.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1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17.xml"/></Relationships>
</file>

<file path=ppt/slides/_rels/slide5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56.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17.xml"/></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17.xml"/></Relationships>
</file>

<file path=ppt/slides/_rels/slide5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59.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6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0.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6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61.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6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62.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6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63.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6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64.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6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65.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6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66.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6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67.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6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68.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6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69.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7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70.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7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71.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7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72.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7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7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7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4.xml"/><Relationship Id="rId1" Type="http://schemas.openxmlformats.org/officeDocument/2006/relationships/slideLayout" Target="../slideLayouts/slideLayout17.xml"/></Relationships>
</file>

<file path=ppt/slides/_rels/slide7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5.xml"/><Relationship Id="rId1" Type="http://schemas.openxmlformats.org/officeDocument/2006/relationships/slideLayout" Target="../slideLayouts/slideLayout17.xml"/></Relationships>
</file>

<file path=ppt/slides/_rels/slide7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6.xml"/><Relationship Id="rId1" Type="http://schemas.openxmlformats.org/officeDocument/2006/relationships/slideLayout" Target="../slideLayouts/slideLayout17.xml"/></Relationships>
</file>

<file path=ppt/slides/_rels/slide7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77.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7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78.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7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79.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8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80.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8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81.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8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82.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8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83.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8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84.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8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5.xml"/><Relationship Id="rId1" Type="http://schemas.openxmlformats.org/officeDocument/2006/relationships/slideLayout" Target="../slideLayouts/slideLayout17.xml"/></Relationships>
</file>

<file path=ppt/slides/_rels/slide8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6.xml"/><Relationship Id="rId1" Type="http://schemas.openxmlformats.org/officeDocument/2006/relationships/slideLayout" Target="../slideLayouts/slideLayout17.xml"/></Relationships>
</file>

<file path=ppt/slides/_rels/slide8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48.xml"/><Relationship Id="rId5" Type="http://schemas.openxmlformats.org/officeDocument/2006/relationships/image" Target="../media/image67.png"/><Relationship Id="rId4" Type="http://schemas.openxmlformats.org/officeDocument/2006/relationships/image" Target="../media/image66.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Shape 1477"/>
        <p:cNvGrpSpPr/>
        <p:nvPr/>
      </p:nvGrpSpPr>
      <p:grpSpPr>
        <a:xfrm>
          <a:off x="0" y="0"/>
          <a:ext cx="0" cy="0"/>
          <a:chOff x="0" y="0"/>
          <a:chExt cx="0" cy="0"/>
        </a:xfrm>
      </p:grpSpPr>
      <p:sp>
        <p:nvSpPr>
          <p:cNvPr id="1478" name="Google Shape;1478;p52"/>
          <p:cNvSpPr/>
          <p:nvPr/>
        </p:nvSpPr>
        <p:spPr>
          <a:xfrm rot="10800000" flipH="1">
            <a:off x="-1" y="-43491"/>
            <a:ext cx="12192000" cy="58164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480" name="Google Shape;1480;p52"/>
          <p:cNvSpPr txBox="1"/>
          <p:nvPr/>
        </p:nvSpPr>
        <p:spPr>
          <a:xfrm>
            <a:off x="6307898" y="2785711"/>
            <a:ext cx="5427000" cy="708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B0F0"/>
              </a:buClr>
              <a:buSzPts val="4000"/>
              <a:buFont typeface="Times New Roman"/>
              <a:buNone/>
            </a:pPr>
            <a:r>
              <a:rPr lang="en-US" sz="4000" b="1" i="0" u="none" strike="noStrike" cap="none" dirty="0">
                <a:solidFill>
                  <a:srgbClr val="00B0F0"/>
                </a:solidFill>
                <a:latin typeface="Times New Roman"/>
                <a:ea typeface="Times New Roman"/>
                <a:cs typeface="Times New Roman"/>
                <a:sym typeface="Times New Roman"/>
              </a:rPr>
              <a:t>Final Project-2</a:t>
            </a:r>
            <a:endParaRPr dirty="0"/>
          </a:p>
        </p:txBody>
      </p:sp>
      <p:sp>
        <p:nvSpPr>
          <p:cNvPr id="1481" name="Google Shape;1481;p52"/>
          <p:cNvSpPr/>
          <p:nvPr/>
        </p:nvSpPr>
        <p:spPr>
          <a:xfrm>
            <a:off x="6511348" y="3700736"/>
            <a:ext cx="3516600" cy="529200"/>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800"/>
              <a:buFont typeface="Times New Roman"/>
              <a:buNone/>
            </a:pPr>
            <a:r>
              <a:rPr lang="en-US" sz="2800" b="1" i="0" u="none" strike="noStrike" cap="none" dirty="0">
                <a:solidFill>
                  <a:srgbClr val="000000"/>
                </a:solidFill>
                <a:latin typeface="Times New Roman"/>
                <a:ea typeface="Times New Roman"/>
                <a:cs typeface="Times New Roman"/>
                <a:sym typeface="Times New Roman"/>
              </a:rPr>
              <a:t>Lecture 6</a:t>
            </a:r>
            <a:endParaRPr dirty="0"/>
          </a:p>
        </p:txBody>
      </p:sp>
      <p:sp>
        <p:nvSpPr>
          <p:cNvPr id="1482" name="Google Shape;1482;p52"/>
          <p:cNvSpPr txBox="1"/>
          <p:nvPr/>
        </p:nvSpPr>
        <p:spPr>
          <a:xfrm>
            <a:off x="4895557" y="4537953"/>
            <a:ext cx="6957000" cy="830956"/>
          </a:xfrm>
          <a:prstGeom prst="rect">
            <a:avLst/>
          </a:prstGeom>
          <a:noFill/>
          <a:ln>
            <a:noFill/>
          </a:ln>
        </p:spPr>
        <p:txBody>
          <a:bodyPr spcFirstLastPara="1" wrap="square" lIns="91425" tIns="45700" rIns="91425" bIns="45700" anchor="t" anchorCtr="0">
            <a:spAutoFit/>
          </a:bodyPr>
          <a:lstStyle/>
          <a:p>
            <a:pPr algn="ctr"/>
            <a:r>
              <a:rPr lang="en-US" sz="2000" kern="1200" dirty="0">
                <a:solidFill>
                  <a:srgbClr val="2D3956"/>
                </a:solidFill>
                <a:latin typeface="Times New Roman" panose="02020603050405020304" pitchFamily="18" charset="0"/>
                <a:cs typeface="Times New Roman" panose="02020603050405020304" pitchFamily="18" charset="0"/>
              </a:rPr>
              <a:t>PMG497</a:t>
            </a:r>
            <a:r>
              <a:rPr lang="en-US" sz="2400" kern="1200" dirty="0">
                <a:solidFill>
                  <a:srgbClr val="2D3956"/>
                </a:solidFill>
                <a:latin typeface="Times New Roman" panose="02020603050405020304" pitchFamily="18" charset="0"/>
                <a:cs typeface="Times New Roman" panose="02020603050405020304" pitchFamily="18" charset="0"/>
              </a:rPr>
              <a:t> </a:t>
            </a:r>
            <a:endParaRPr lang="ar-EG" sz="2400" kern="1200" dirty="0">
              <a:solidFill>
                <a:srgbClr val="2D3956"/>
              </a:solidFill>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L6- Statistical Analysis- P2</a:t>
            </a:r>
            <a:endParaRPr sz="2400" dirty="0"/>
          </a:p>
        </p:txBody>
      </p:sp>
      <p:pic>
        <p:nvPicPr>
          <p:cNvPr id="1483" name="Google Shape;1483;p52"/>
          <p:cNvPicPr preferRelativeResize="0"/>
          <p:nvPr/>
        </p:nvPicPr>
        <p:blipFill rotWithShape="1">
          <a:blip r:embed="rId3">
            <a:alphaModFix/>
          </a:blip>
          <a:srcRect t="27876" b="25429"/>
          <a:stretch/>
        </p:blipFill>
        <p:spPr>
          <a:xfrm>
            <a:off x="9782999" y="59789"/>
            <a:ext cx="2305141" cy="1076344"/>
          </a:xfrm>
          <a:prstGeom prst="rect">
            <a:avLst/>
          </a:prstGeom>
          <a:noFill/>
          <a:ln>
            <a:noFill/>
          </a:ln>
        </p:spPr>
      </p:pic>
      <p:pic>
        <p:nvPicPr>
          <p:cNvPr id="10" name="Picture Placeholder 4">
            <a:extLst>
              <a:ext uri="{FF2B5EF4-FFF2-40B4-BE49-F238E27FC236}">
                <a16:creationId xmlns:a16="http://schemas.microsoft.com/office/drawing/2014/main" id="{58C628B4-F292-4324-9084-6D421CE858C0}"/>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cSld>
  <p:clrMapOvr>
    <a:masterClrMapping/>
  </p:clrMapOvr>
  <mc:AlternateContent xmlns:mc="http://schemas.openxmlformats.org/markup-compatibility/2006">
    <mc:Choice xmlns:p14="http://schemas.microsoft.com/office/powerpoint/2010/main" Requires="p14">
      <p:transition spd="slow" p14:dur="2000" advTm="3515"/>
    </mc:Choice>
    <mc:Fallback>
      <p:transition spd="slow" advTm="3515"/>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1488"/>
        <p:cNvGrpSpPr/>
        <p:nvPr/>
      </p:nvGrpSpPr>
      <p:grpSpPr>
        <a:xfrm>
          <a:off x="0" y="0"/>
          <a:ext cx="0" cy="0"/>
          <a:chOff x="0" y="0"/>
          <a:chExt cx="0" cy="0"/>
        </a:xfrm>
      </p:grpSpPr>
      <p:pic>
        <p:nvPicPr>
          <p:cNvPr id="1489" name="Google Shape;1489;p53"/>
          <p:cNvPicPr preferRelativeResize="0">
            <a:picLocks noGrp="1"/>
          </p:cNvPicPr>
          <p:nvPr>
            <p:ph type="pic" idx="2"/>
          </p:nvPr>
        </p:nvPicPr>
        <p:blipFill rotWithShape="1">
          <a:blip r:embed="rId3">
            <a:alphaModFix/>
          </a:blip>
          <a:srcRect l="13924" r="13924"/>
          <a:stretch/>
        </p:blipFill>
        <p:spPr>
          <a:xfrm>
            <a:off x="0" y="0"/>
            <a:ext cx="5546722" cy="5573712"/>
          </a:xfrm>
          <a:prstGeom prst="rect">
            <a:avLst/>
          </a:prstGeom>
          <a:noFill/>
          <a:ln>
            <a:noFill/>
          </a:ln>
        </p:spPr>
      </p:pic>
      <p:sp>
        <p:nvSpPr>
          <p:cNvPr id="1490" name="Google Shape;1490;p53"/>
          <p:cNvSpPr/>
          <p:nvPr/>
        </p:nvSpPr>
        <p:spPr>
          <a:xfrm rot="5400000">
            <a:off x="-4248" y="4201"/>
            <a:ext cx="1799400" cy="1791000"/>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491" name="Google Shape;1491;p53"/>
          <p:cNvSpPr/>
          <p:nvPr/>
        </p:nvSpPr>
        <p:spPr>
          <a:xfrm rot="5400000" flipH="1">
            <a:off x="-639776" y="4099536"/>
            <a:ext cx="5573400" cy="2477100"/>
          </a:xfrm>
          <a:prstGeom prst="parallelogram">
            <a:avLst>
              <a:gd name="adj" fmla="val 100467"/>
            </a:avLst>
          </a:prstGeom>
          <a:solidFill>
            <a:srgbClr val="669BBC">
              <a:alpha val="2706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669BBC"/>
              </a:solidFill>
              <a:latin typeface="Calibri"/>
              <a:ea typeface="Calibri"/>
              <a:cs typeface="Calibri"/>
              <a:sym typeface="Calibri"/>
            </a:endParaRPr>
          </a:p>
        </p:txBody>
      </p:sp>
      <p:sp>
        <p:nvSpPr>
          <p:cNvPr id="1492" name="Google Shape;1492;p53"/>
          <p:cNvSpPr txBox="1"/>
          <p:nvPr/>
        </p:nvSpPr>
        <p:spPr>
          <a:xfrm>
            <a:off x="5669101" y="1323922"/>
            <a:ext cx="4113900" cy="646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B0F0"/>
              </a:buClr>
              <a:buSzPts val="3600"/>
              <a:buFont typeface="Times New Roman"/>
              <a:buNone/>
            </a:pPr>
            <a:r>
              <a:rPr lang="en-US" sz="3600" b="1" i="0" u="none" strike="noStrike" cap="none">
                <a:solidFill>
                  <a:srgbClr val="00B0F0"/>
                </a:solidFill>
                <a:latin typeface="Times New Roman"/>
                <a:ea typeface="Times New Roman"/>
                <a:cs typeface="Times New Roman"/>
                <a:sym typeface="Times New Roman"/>
              </a:rPr>
              <a:t>Session Outline</a:t>
            </a:r>
            <a:endParaRPr/>
          </a:p>
        </p:txBody>
      </p:sp>
      <p:sp>
        <p:nvSpPr>
          <p:cNvPr id="1493" name="Google Shape;1493;p53"/>
          <p:cNvSpPr txBox="1"/>
          <p:nvPr/>
        </p:nvSpPr>
        <p:spPr>
          <a:xfrm>
            <a:off x="5760642" y="2088770"/>
            <a:ext cx="6431400" cy="3416400"/>
          </a:xfrm>
          <a:prstGeom prst="rect">
            <a:avLst/>
          </a:prstGeom>
          <a:noFill/>
          <a:ln>
            <a:noFill/>
          </a:ln>
        </p:spPr>
        <p:txBody>
          <a:bodyPr spcFirstLastPara="1" wrap="square" lIns="91425" tIns="45700" rIns="91425" bIns="45700" anchor="t" anchorCtr="0">
            <a:spAutoFit/>
          </a:bodyPr>
          <a:lstStyle/>
          <a:p>
            <a:pPr marL="457200" marR="0" lvl="0" indent="-457200" algn="l" rtl="0">
              <a:spcBef>
                <a:spcPts val="0"/>
              </a:spcBef>
              <a:spcAft>
                <a:spcPts val="0"/>
              </a:spcAft>
              <a:buClr>
                <a:srgbClr val="000000"/>
              </a:buClr>
              <a:buSzPts val="2400"/>
              <a:buFont typeface="Arial"/>
              <a:buChar char="•"/>
            </a:pPr>
            <a:r>
              <a:rPr lang="en-US" sz="2400" b="0" i="0" u="none" strike="noStrike" cap="none">
                <a:solidFill>
                  <a:srgbClr val="000000"/>
                </a:solidFill>
                <a:latin typeface="Times New Roman"/>
                <a:ea typeface="Times New Roman"/>
                <a:cs typeface="Times New Roman"/>
                <a:sym typeface="Times New Roman"/>
              </a:rPr>
              <a:t>Change SPSS Language</a:t>
            </a:r>
            <a:endParaRPr/>
          </a:p>
          <a:p>
            <a:pPr marL="457200" marR="0" lvl="0" indent="-457200" algn="l" rtl="0">
              <a:spcBef>
                <a:spcPts val="0"/>
              </a:spcBef>
              <a:spcAft>
                <a:spcPts val="0"/>
              </a:spcAft>
              <a:buClr>
                <a:srgbClr val="000000"/>
              </a:buClr>
              <a:buSzPts val="2400"/>
              <a:buFont typeface="Arial"/>
              <a:buChar char="•"/>
            </a:pPr>
            <a:r>
              <a:rPr lang="en-US" sz="2400" b="0" i="0" u="none" strike="noStrike" cap="none">
                <a:solidFill>
                  <a:srgbClr val="000000"/>
                </a:solidFill>
                <a:latin typeface="Times New Roman"/>
                <a:ea typeface="Times New Roman"/>
                <a:cs typeface="Times New Roman"/>
                <a:sym typeface="Times New Roman"/>
              </a:rPr>
              <a:t>How to import data file to SPSS</a:t>
            </a:r>
            <a:endParaRPr/>
          </a:p>
          <a:p>
            <a:pPr marL="457200" marR="0" lvl="0" indent="-457200" algn="l" rtl="0">
              <a:spcBef>
                <a:spcPts val="0"/>
              </a:spcBef>
              <a:spcAft>
                <a:spcPts val="0"/>
              </a:spcAft>
              <a:buClr>
                <a:srgbClr val="000000"/>
              </a:buClr>
              <a:buSzPts val="2400"/>
              <a:buFont typeface="Arial"/>
              <a:buChar char="•"/>
            </a:pPr>
            <a:r>
              <a:rPr lang="en-US" sz="2400" b="0" i="0" u="none" strike="noStrike" cap="none">
                <a:solidFill>
                  <a:srgbClr val="000000"/>
                </a:solidFill>
                <a:latin typeface="Times New Roman"/>
                <a:ea typeface="Times New Roman"/>
                <a:cs typeface="Times New Roman"/>
                <a:sym typeface="Times New Roman"/>
              </a:rPr>
              <a:t>How to label data in SPSS?</a:t>
            </a:r>
            <a:endParaRPr/>
          </a:p>
          <a:p>
            <a:pPr marL="457200" marR="0" lvl="0" indent="-457200" algn="l" rtl="0">
              <a:spcBef>
                <a:spcPts val="0"/>
              </a:spcBef>
              <a:spcAft>
                <a:spcPts val="0"/>
              </a:spcAft>
              <a:buClr>
                <a:srgbClr val="000000"/>
              </a:buClr>
              <a:buSzPts val="2400"/>
              <a:buFont typeface="Arial"/>
              <a:buChar char="•"/>
            </a:pPr>
            <a:r>
              <a:rPr lang="en-US" sz="2400" b="0" i="0" u="none" strike="noStrike" cap="none">
                <a:solidFill>
                  <a:srgbClr val="000000"/>
                </a:solidFill>
                <a:latin typeface="Times New Roman"/>
                <a:ea typeface="Times New Roman"/>
                <a:cs typeface="Times New Roman"/>
                <a:sym typeface="Times New Roman"/>
              </a:rPr>
              <a:t>How to compute a mean variables?</a:t>
            </a:r>
            <a:endParaRPr/>
          </a:p>
          <a:p>
            <a:pPr marL="457200" marR="0" lvl="0" indent="-457200" algn="l" rtl="0">
              <a:spcBef>
                <a:spcPts val="0"/>
              </a:spcBef>
              <a:spcAft>
                <a:spcPts val="0"/>
              </a:spcAft>
              <a:buClr>
                <a:srgbClr val="000000"/>
              </a:buClr>
              <a:buSzPts val="2400"/>
              <a:buFont typeface="Arial"/>
              <a:buChar char="•"/>
            </a:pPr>
            <a:r>
              <a:rPr lang="en-US" sz="2400" b="0" i="0" u="none" strike="noStrike" cap="none">
                <a:solidFill>
                  <a:srgbClr val="000000"/>
                </a:solidFill>
                <a:latin typeface="Times New Roman"/>
                <a:ea typeface="Times New Roman"/>
                <a:cs typeface="Times New Roman"/>
                <a:sym typeface="Times New Roman"/>
              </a:rPr>
              <a:t>Construct Validity</a:t>
            </a:r>
            <a:endParaRPr/>
          </a:p>
          <a:p>
            <a:pPr marL="457200" marR="0" lvl="0" indent="-457200" algn="l" rtl="0">
              <a:spcBef>
                <a:spcPts val="0"/>
              </a:spcBef>
              <a:spcAft>
                <a:spcPts val="0"/>
              </a:spcAft>
              <a:buClr>
                <a:srgbClr val="000000"/>
              </a:buClr>
              <a:buSzPts val="2400"/>
              <a:buFont typeface="Arial"/>
              <a:buChar char="•"/>
            </a:pPr>
            <a:r>
              <a:rPr lang="en-US" sz="2400" b="0" i="0" u="none" strike="noStrike" cap="none">
                <a:solidFill>
                  <a:srgbClr val="000000"/>
                </a:solidFill>
                <a:latin typeface="Times New Roman"/>
                <a:ea typeface="Times New Roman"/>
                <a:cs typeface="Times New Roman"/>
                <a:sym typeface="Times New Roman"/>
              </a:rPr>
              <a:t>Construct Reliability</a:t>
            </a:r>
            <a:endParaRPr/>
          </a:p>
          <a:p>
            <a:pPr marL="457200" marR="0" lvl="0" indent="-304800" algn="l" rtl="0">
              <a:spcBef>
                <a:spcPts val="0"/>
              </a:spcBef>
              <a:spcAft>
                <a:spcPts val="0"/>
              </a:spcAft>
              <a:buClr>
                <a:schemeClr val="dk1"/>
              </a:buClr>
              <a:buSzPts val="2400"/>
              <a:buFont typeface="Arial"/>
              <a:buNone/>
            </a:pPr>
            <a:endParaRPr sz="2400" b="0" i="0" u="none" strike="noStrike" cap="none">
              <a:solidFill>
                <a:srgbClr val="000000"/>
              </a:solidFill>
              <a:latin typeface="Times New Roman"/>
              <a:ea typeface="Times New Roman"/>
              <a:cs typeface="Times New Roman"/>
              <a:sym typeface="Times New Roman"/>
            </a:endParaRPr>
          </a:p>
          <a:p>
            <a:pPr marL="457200" marR="0" lvl="0" indent="-304800" algn="l" rtl="0">
              <a:lnSpc>
                <a:spcPct val="100000"/>
              </a:lnSpc>
              <a:spcBef>
                <a:spcPts val="0"/>
              </a:spcBef>
              <a:spcAft>
                <a:spcPts val="0"/>
              </a:spcAft>
              <a:buClr>
                <a:schemeClr val="dk1"/>
              </a:buClr>
              <a:buSzPts val="2400"/>
              <a:buFont typeface="Arial"/>
              <a:buNone/>
            </a:pPr>
            <a:endParaRPr sz="2400" b="0" i="0" u="none" strike="noStrike" cap="none">
              <a:solidFill>
                <a:srgbClr val="000000"/>
              </a:solidFill>
              <a:latin typeface="Times New Roman"/>
              <a:ea typeface="Times New Roman"/>
              <a:cs typeface="Times New Roman"/>
              <a:sym typeface="Times New Roman"/>
            </a:endParaRPr>
          </a:p>
          <a:p>
            <a:pPr marL="457200" marR="0" lvl="0" indent="-304800" algn="l" rtl="0">
              <a:lnSpc>
                <a:spcPct val="100000"/>
              </a:lnSpc>
              <a:spcBef>
                <a:spcPts val="0"/>
              </a:spcBef>
              <a:spcAft>
                <a:spcPts val="0"/>
              </a:spcAft>
              <a:buClr>
                <a:schemeClr val="dk1"/>
              </a:buClr>
              <a:buSzPts val="2400"/>
              <a:buFont typeface="Arial"/>
              <a:buNone/>
            </a:pPr>
            <a:endParaRPr sz="2400" b="0" i="0" u="none" strike="noStrike" cap="none">
              <a:solidFill>
                <a:srgbClr val="000000"/>
              </a:solidFill>
              <a:latin typeface="Times New Roman"/>
              <a:ea typeface="Times New Roman"/>
              <a:cs typeface="Times New Roman"/>
              <a:sym typeface="Times New Roman"/>
            </a:endParaRPr>
          </a:p>
        </p:txBody>
      </p:sp>
      <p:sp>
        <p:nvSpPr>
          <p:cNvPr id="1494" name="Google Shape;1494;p5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9" name="Graphic 21">
            <a:extLst>
              <a:ext uri="{FF2B5EF4-FFF2-40B4-BE49-F238E27FC236}">
                <a16:creationId xmlns:a16="http://schemas.microsoft.com/office/drawing/2014/main" id="{0F8D7EF6-811B-4BB0-A677-898CBA84F43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99"/>
        <p:cNvGrpSpPr/>
        <p:nvPr/>
      </p:nvGrpSpPr>
      <p:grpSpPr>
        <a:xfrm>
          <a:off x="0" y="0"/>
          <a:ext cx="0" cy="0"/>
          <a:chOff x="0" y="0"/>
          <a:chExt cx="0" cy="0"/>
        </a:xfrm>
      </p:grpSpPr>
      <p:sp>
        <p:nvSpPr>
          <p:cNvPr id="1500" name="Google Shape;1500;p54"/>
          <p:cNvSpPr/>
          <p:nvPr/>
        </p:nvSpPr>
        <p:spPr>
          <a:xfrm>
            <a:off x="1133854" y="1397680"/>
            <a:ext cx="4955700" cy="441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501" name="Google Shape;1501;p54"/>
          <p:cNvPicPr preferRelativeResize="0">
            <a:picLocks noGrp="1"/>
          </p:cNvPicPr>
          <p:nvPr>
            <p:ph type="pic" idx="2"/>
          </p:nvPr>
        </p:nvPicPr>
        <p:blipFill rotWithShape="1">
          <a:blip r:embed="rId3">
            <a:alphaModFix/>
          </a:blip>
          <a:srcRect t="12315" b="12315"/>
          <a:stretch/>
        </p:blipFill>
        <p:spPr>
          <a:xfrm>
            <a:off x="7229475" y="1397000"/>
            <a:ext cx="4962526" cy="2495550"/>
          </a:xfrm>
          <a:prstGeom prst="rect">
            <a:avLst/>
          </a:prstGeom>
          <a:noFill/>
          <a:ln>
            <a:noFill/>
          </a:ln>
        </p:spPr>
      </p:pic>
      <p:sp>
        <p:nvSpPr>
          <p:cNvPr id="1502" name="Google Shape;1502;p54"/>
          <p:cNvSpPr/>
          <p:nvPr/>
        </p:nvSpPr>
        <p:spPr>
          <a:xfrm>
            <a:off x="1418987" y="3321491"/>
            <a:ext cx="4222500" cy="564300"/>
          </a:xfrm>
          <a:prstGeom prst="rect">
            <a:avLst/>
          </a:prstGeom>
          <a:noFill/>
          <a:ln>
            <a:noFill/>
          </a:ln>
        </p:spPr>
        <p:txBody>
          <a:bodyPr spcFirstLastPara="1" wrap="square" lIns="91425" tIns="45700" rIns="91425" bIns="45700" anchor="t" anchorCtr="0">
            <a:noAutofit/>
          </a:bodyPr>
          <a:lstStyle/>
          <a:p>
            <a:pPr marL="0" marR="0" lvl="0" indent="0" algn="ctr" rtl="0">
              <a:lnSpc>
                <a:spcPct val="120000"/>
              </a:lnSpc>
              <a:spcBef>
                <a:spcPts val="0"/>
              </a:spcBef>
              <a:spcAft>
                <a:spcPts val="0"/>
              </a:spcAft>
              <a:buNone/>
            </a:pPr>
            <a:r>
              <a:rPr lang="en-US" sz="2800" b="0" i="0" u="none" strike="noStrike" cap="none">
                <a:solidFill>
                  <a:srgbClr val="000000"/>
                </a:solidFill>
                <a:latin typeface="Times New Roman"/>
                <a:ea typeface="Times New Roman"/>
                <a:cs typeface="Times New Roman"/>
                <a:sym typeface="Times New Roman"/>
              </a:rPr>
              <a:t>Change SPSS Language</a:t>
            </a:r>
            <a:endParaRPr/>
          </a:p>
        </p:txBody>
      </p:sp>
      <p:sp>
        <p:nvSpPr>
          <p:cNvPr id="1503" name="Google Shape;1503;p54"/>
          <p:cNvSpPr/>
          <p:nvPr/>
        </p:nvSpPr>
        <p:spPr>
          <a:xfrm>
            <a:off x="5641526" y="3505024"/>
            <a:ext cx="1190700" cy="988500"/>
          </a:xfrm>
          <a:prstGeom prst="rect">
            <a:avLst/>
          </a:prstGeom>
          <a:solidFill>
            <a:srgbClr val="00B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4400"/>
              <a:buFont typeface="Calibri"/>
              <a:buNone/>
            </a:pPr>
            <a:r>
              <a:rPr lang="en-US" sz="4400" b="0" i="0" u="none" strike="noStrike" cap="none">
                <a:solidFill>
                  <a:srgbClr val="FFFFFF"/>
                </a:solidFill>
                <a:latin typeface="Calibri"/>
                <a:ea typeface="Calibri"/>
                <a:cs typeface="Calibri"/>
                <a:sym typeface="Calibri"/>
              </a:rPr>
              <a:t>1 </a:t>
            </a:r>
            <a:endParaRPr/>
          </a:p>
        </p:txBody>
      </p:sp>
      <p:pic>
        <p:nvPicPr>
          <p:cNvPr id="1504" name="Google Shape;1504;p54"/>
          <p:cNvPicPr preferRelativeResize="0"/>
          <p:nvPr/>
        </p:nvPicPr>
        <p:blipFill rotWithShape="1">
          <a:blip r:embed="rId4">
            <a:alphaModFix/>
          </a:blip>
          <a:srcRect/>
          <a:stretch/>
        </p:blipFill>
        <p:spPr>
          <a:xfrm>
            <a:off x="2935344" y="31031"/>
            <a:ext cx="8937509" cy="1072989"/>
          </a:xfrm>
          <a:prstGeom prst="rect">
            <a:avLst/>
          </a:prstGeom>
          <a:noFill/>
          <a:ln>
            <a:noFill/>
          </a:ln>
        </p:spPr>
      </p:pic>
    </p:spTree>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08"/>
        <p:cNvGrpSpPr/>
        <p:nvPr/>
      </p:nvGrpSpPr>
      <p:grpSpPr>
        <a:xfrm>
          <a:off x="0" y="0"/>
          <a:ext cx="0" cy="0"/>
          <a:chOff x="0" y="0"/>
          <a:chExt cx="0" cy="0"/>
        </a:xfrm>
      </p:grpSpPr>
      <p:sp>
        <p:nvSpPr>
          <p:cNvPr id="1509" name="Google Shape;1509;p5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4</a:t>
            </a:fld>
            <a:endParaRPr>
              <a:solidFill>
                <a:srgbClr val="FFFFFF"/>
              </a:solidFill>
            </a:endParaRPr>
          </a:p>
        </p:txBody>
      </p:sp>
      <p:pic>
        <p:nvPicPr>
          <p:cNvPr id="1510" name="Google Shape;1510;p55"/>
          <p:cNvPicPr preferRelativeResize="0"/>
          <p:nvPr/>
        </p:nvPicPr>
        <p:blipFill rotWithShape="1">
          <a:blip r:embed="rId3">
            <a:alphaModFix/>
          </a:blip>
          <a:srcRect/>
          <a:stretch/>
        </p:blipFill>
        <p:spPr>
          <a:xfrm>
            <a:off x="798443" y="932285"/>
            <a:ext cx="9967340" cy="5606627"/>
          </a:xfrm>
          <a:prstGeom prst="rect">
            <a:avLst/>
          </a:prstGeom>
          <a:noFill/>
          <a:ln>
            <a:noFill/>
          </a:ln>
        </p:spPr>
      </p:pic>
      <p:sp>
        <p:nvSpPr>
          <p:cNvPr id="1511" name="Google Shape;1511;p55"/>
          <p:cNvSpPr/>
          <p:nvPr/>
        </p:nvSpPr>
        <p:spPr>
          <a:xfrm rot="-2426129">
            <a:off x="309296" y="1471051"/>
            <a:ext cx="978274" cy="484777"/>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512" name="Google Shape;1512;p55"/>
          <p:cNvSpPr txBox="1"/>
          <p:nvPr/>
        </p:nvSpPr>
        <p:spPr>
          <a:xfrm>
            <a:off x="5387008" y="3101008"/>
            <a:ext cx="9144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b="0" i="0" u="none" strike="noStrike" cap="none">
                <a:solidFill>
                  <a:srgbClr val="FF0000"/>
                </a:solidFill>
                <a:latin typeface="Calibri"/>
                <a:ea typeface="Calibri"/>
                <a:cs typeface="Calibri"/>
                <a:sym typeface="Calibri"/>
              </a:rPr>
              <a:t>1</a:t>
            </a:r>
            <a:endParaRPr/>
          </a:p>
        </p:txBody>
      </p:sp>
      <p:sp>
        <p:nvSpPr>
          <p:cNvPr id="1513" name="Google Shape;1513;p55"/>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3A8954D8-8B07-4208-9724-5F48A3552C0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0"/>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18"/>
        <p:cNvGrpSpPr/>
        <p:nvPr/>
      </p:nvGrpSpPr>
      <p:grpSpPr>
        <a:xfrm>
          <a:off x="0" y="0"/>
          <a:ext cx="0" cy="0"/>
          <a:chOff x="0" y="0"/>
          <a:chExt cx="0" cy="0"/>
        </a:xfrm>
      </p:grpSpPr>
      <p:sp>
        <p:nvSpPr>
          <p:cNvPr id="1519" name="Google Shape;1519;p5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5</a:t>
            </a:fld>
            <a:endParaRPr>
              <a:solidFill>
                <a:srgbClr val="FFFFFF"/>
              </a:solidFill>
            </a:endParaRPr>
          </a:p>
        </p:txBody>
      </p:sp>
      <p:pic>
        <p:nvPicPr>
          <p:cNvPr id="1520" name="Google Shape;1520;p56"/>
          <p:cNvPicPr preferRelativeResize="0"/>
          <p:nvPr/>
        </p:nvPicPr>
        <p:blipFill rotWithShape="1">
          <a:blip r:embed="rId3">
            <a:alphaModFix/>
          </a:blip>
          <a:srcRect/>
          <a:stretch/>
        </p:blipFill>
        <p:spPr>
          <a:xfrm>
            <a:off x="831574" y="1125108"/>
            <a:ext cx="10522226" cy="5547827"/>
          </a:xfrm>
          <a:prstGeom prst="rect">
            <a:avLst/>
          </a:prstGeom>
          <a:noFill/>
          <a:ln>
            <a:noFill/>
          </a:ln>
        </p:spPr>
      </p:pic>
      <p:sp>
        <p:nvSpPr>
          <p:cNvPr id="1521" name="Google Shape;1521;p56"/>
          <p:cNvSpPr/>
          <p:nvPr/>
        </p:nvSpPr>
        <p:spPr>
          <a:xfrm rot="-2304115">
            <a:off x="44615" y="4780138"/>
            <a:ext cx="978470" cy="484550"/>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522" name="Google Shape;1522;p56"/>
          <p:cNvSpPr txBox="1"/>
          <p:nvPr/>
        </p:nvSpPr>
        <p:spPr>
          <a:xfrm>
            <a:off x="6718852" y="2928730"/>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2</a:t>
            </a:r>
            <a:endParaRPr/>
          </a:p>
        </p:txBody>
      </p:sp>
      <p:sp>
        <p:nvSpPr>
          <p:cNvPr id="1523" name="Google Shape;1523;p56"/>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F7C0B2BA-D66F-453F-BAD5-4EA1C89C3F4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28"/>
        <p:cNvGrpSpPr/>
        <p:nvPr/>
      </p:nvGrpSpPr>
      <p:grpSpPr>
        <a:xfrm>
          <a:off x="0" y="0"/>
          <a:ext cx="0" cy="0"/>
          <a:chOff x="0" y="0"/>
          <a:chExt cx="0" cy="0"/>
        </a:xfrm>
      </p:grpSpPr>
      <p:sp>
        <p:nvSpPr>
          <p:cNvPr id="1529" name="Google Shape;1529;p5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6</a:t>
            </a:fld>
            <a:endParaRPr>
              <a:solidFill>
                <a:srgbClr val="FFFFFF"/>
              </a:solidFill>
            </a:endParaRPr>
          </a:p>
        </p:txBody>
      </p:sp>
      <p:pic>
        <p:nvPicPr>
          <p:cNvPr id="1530" name="Google Shape;1530;p57"/>
          <p:cNvPicPr preferRelativeResize="0"/>
          <p:nvPr/>
        </p:nvPicPr>
        <p:blipFill rotWithShape="1">
          <a:blip r:embed="rId3">
            <a:alphaModFix/>
          </a:blip>
          <a:srcRect/>
          <a:stretch/>
        </p:blipFill>
        <p:spPr>
          <a:xfrm>
            <a:off x="871330" y="1166191"/>
            <a:ext cx="10482469" cy="5190159"/>
          </a:xfrm>
          <a:prstGeom prst="rect">
            <a:avLst/>
          </a:prstGeom>
          <a:noFill/>
          <a:ln>
            <a:noFill/>
          </a:ln>
        </p:spPr>
      </p:pic>
      <p:sp>
        <p:nvSpPr>
          <p:cNvPr id="1531" name="Google Shape;1531;p57"/>
          <p:cNvSpPr/>
          <p:nvPr/>
        </p:nvSpPr>
        <p:spPr>
          <a:xfrm>
            <a:off x="4943061" y="4108174"/>
            <a:ext cx="978300" cy="484500"/>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532" name="Google Shape;1532;p57"/>
          <p:cNvSpPr txBox="1"/>
          <p:nvPr/>
        </p:nvSpPr>
        <p:spPr>
          <a:xfrm>
            <a:off x="9501809" y="2994991"/>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3</a:t>
            </a:r>
            <a:endParaRPr/>
          </a:p>
        </p:txBody>
      </p:sp>
      <p:sp>
        <p:nvSpPr>
          <p:cNvPr id="1533" name="Google Shape;1533;p57"/>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B196C43E-A251-4C14-AF4C-20844957A22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38"/>
        <p:cNvGrpSpPr/>
        <p:nvPr/>
      </p:nvGrpSpPr>
      <p:grpSpPr>
        <a:xfrm>
          <a:off x="0" y="0"/>
          <a:ext cx="0" cy="0"/>
          <a:chOff x="0" y="0"/>
          <a:chExt cx="0" cy="0"/>
        </a:xfrm>
      </p:grpSpPr>
      <p:sp>
        <p:nvSpPr>
          <p:cNvPr id="1539" name="Google Shape;1539;p5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7</a:t>
            </a:fld>
            <a:endParaRPr>
              <a:solidFill>
                <a:srgbClr val="FFFFFF"/>
              </a:solidFill>
            </a:endParaRPr>
          </a:p>
        </p:txBody>
      </p:sp>
      <p:pic>
        <p:nvPicPr>
          <p:cNvPr id="1540" name="Google Shape;1540;p58"/>
          <p:cNvPicPr preferRelativeResize="0"/>
          <p:nvPr/>
        </p:nvPicPr>
        <p:blipFill rotWithShape="1">
          <a:blip r:embed="rId3">
            <a:alphaModFix/>
          </a:blip>
          <a:srcRect/>
          <a:stretch/>
        </p:blipFill>
        <p:spPr>
          <a:xfrm>
            <a:off x="1453179" y="1076216"/>
            <a:ext cx="9622618" cy="5435668"/>
          </a:xfrm>
          <a:prstGeom prst="rect">
            <a:avLst/>
          </a:prstGeom>
          <a:noFill/>
          <a:ln>
            <a:noFill/>
          </a:ln>
        </p:spPr>
      </p:pic>
      <p:sp>
        <p:nvSpPr>
          <p:cNvPr id="1541" name="Google Shape;1541;p58"/>
          <p:cNvSpPr/>
          <p:nvPr/>
        </p:nvSpPr>
        <p:spPr>
          <a:xfrm rot="-2014880">
            <a:off x="6001444" y="6119575"/>
            <a:ext cx="526106" cy="368349"/>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542" name="Google Shape;1542;p58"/>
          <p:cNvSpPr txBox="1"/>
          <p:nvPr/>
        </p:nvSpPr>
        <p:spPr>
          <a:xfrm>
            <a:off x="10469217" y="3429000"/>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4</a:t>
            </a:r>
            <a:endParaRPr/>
          </a:p>
        </p:txBody>
      </p:sp>
      <p:sp>
        <p:nvSpPr>
          <p:cNvPr id="1543" name="Google Shape;1543;p58"/>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82FF887D-43ED-4A44-9E64-C227D0452BC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48"/>
        <p:cNvGrpSpPr/>
        <p:nvPr/>
      </p:nvGrpSpPr>
      <p:grpSpPr>
        <a:xfrm>
          <a:off x="0" y="0"/>
          <a:ext cx="0" cy="0"/>
          <a:chOff x="0" y="0"/>
          <a:chExt cx="0" cy="0"/>
        </a:xfrm>
      </p:grpSpPr>
      <p:sp>
        <p:nvSpPr>
          <p:cNvPr id="1549" name="Google Shape;1549;p5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8</a:t>
            </a:fld>
            <a:endParaRPr>
              <a:solidFill>
                <a:srgbClr val="FFFFFF"/>
              </a:solidFill>
            </a:endParaRPr>
          </a:p>
        </p:txBody>
      </p:sp>
      <p:pic>
        <p:nvPicPr>
          <p:cNvPr id="1550" name="Google Shape;1550;p59"/>
          <p:cNvPicPr preferRelativeResize="0"/>
          <p:nvPr/>
        </p:nvPicPr>
        <p:blipFill rotWithShape="1">
          <a:blip r:embed="rId3">
            <a:alphaModFix/>
          </a:blip>
          <a:srcRect/>
          <a:stretch/>
        </p:blipFill>
        <p:spPr>
          <a:xfrm>
            <a:off x="1124963" y="946496"/>
            <a:ext cx="9942073" cy="5592416"/>
          </a:xfrm>
          <a:prstGeom prst="rect">
            <a:avLst/>
          </a:prstGeom>
          <a:noFill/>
          <a:ln>
            <a:noFill/>
          </a:ln>
        </p:spPr>
      </p:pic>
      <p:sp>
        <p:nvSpPr>
          <p:cNvPr id="1551" name="Google Shape;1551;p59"/>
          <p:cNvSpPr/>
          <p:nvPr/>
        </p:nvSpPr>
        <p:spPr>
          <a:xfrm rot="-1222134">
            <a:off x="4350907" y="5899206"/>
            <a:ext cx="978270" cy="484483"/>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552" name="Google Shape;1552;p59"/>
          <p:cNvSpPr txBox="1"/>
          <p:nvPr/>
        </p:nvSpPr>
        <p:spPr>
          <a:xfrm>
            <a:off x="10005391" y="2849217"/>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5</a:t>
            </a:r>
            <a:endParaRPr/>
          </a:p>
        </p:txBody>
      </p:sp>
      <p:sp>
        <p:nvSpPr>
          <p:cNvPr id="1553" name="Google Shape;1553;p59"/>
          <p:cNvSpPr/>
          <p:nvPr/>
        </p:nvSpPr>
        <p:spPr>
          <a:xfrm>
            <a:off x="3205020"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65B44164-E2E0-4DC8-8E59-89F97AAF849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21920" y="0"/>
            <a:ext cx="2305141" cy="107634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58"/>
        <p:cNvGrpSpPr/>
        <p:nvPr/>
      </p:nvGrpSpPr>
      <p:grpSpPr>
        <a:xfrm>
          <a:off x="0" y="0"/>
          <a:ext cx="0" cy="0"/>
          <a:chOff x="0" y="0"/>
          <a:chExt cx="0" cy="0"/>
        </a:xfrm>
      </p:grpSpPr>
      <p:sp>
        <p:nvSpPr>
          <p:cNvPr id="1559" name="Google Shape;1559;p60"/>
          <p:cNvSpPr/>
          <p:nvPr/>
        </p:nvSpPr>
        <p:spPr>
          <a:xfrm>
            <a:off x="1133854" y="1397680"/>
            <a:ext cx="4955700" cy="441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560" name="Google Shape;1560;p60"/>
          <p:cNvPicPr preferRelativeResize="0">
            <a:picLocks noGrp="1"/>
          </p:cNvPicPr>
          <p:nvPr>
            <p:ph type="pic" idx="2"/>
          </p:nvPr>
        </p:nvPicPr>
        <p:blipFill rotWithShape="1">
          <a:blip r:embed="rId3">
            <a:alphaModFix/>
          </a:blip>
          <a:srcRect t="12315" b="12315"/>
          <a:stretch/>
        </p:blipFill>
        <p:spPr>
          <a:xfrm>
            <a:off x="7229475" y="1397000"/>
            <a:ext cx="4962526" cy="2495550"/>
          </a:xfrm>
          <a:prstGeom prst="rect">
            <a:avLst/>
          </a:prstGeom>
          <a:noFill/>
          <a:ln>
            <a:noFill/>
          </a:ln>
        </p:spPr>
      </p:pic>
      <p:sp>
        <p:nvSpPr>
          <p:cNvPr id="1561" name="Google Shape;1561;p60"/>
          <p:cNvSpPr/>
          <p:nvPr/>
        </p:nvSpPr>
        <p:spPr>
          <a:xfrm>
            <a:off x="1444435" y="2916499"/>
            <a:ext cx="4222500" cy="1081200"/>
          </a:xfrm>
          <a:prstGeom prst="rect">
            <a:avLst/>
          </a:prstGeom>
          <a:noFill/>
          <a:ln>
            <a:noFill/>
          </a:ln>
        </p:spPr>
        <p:txBody>
          <a:bodyPr spcFirstLastPara="1" wrap="square" lIns="91425" tIns="45700" rIns="91425" bIns="45700" anchor="t" anchorCtr="0">
            <a:noAutofit/>
          </a:bodyPr>
          <a:lstStyle/>
          <a:p>
            <a:pPr marL="0" marR="0" lvl="0" indent="0" algn="ctr" rtl="0">
              <a:lnSpc>
                <a:spcPct val="120000"/>
              </a:lnSpc>
              <a:spcBef>
                <a:spcPts val="0"/>
              </a:spcBef>
              <a:spcAft>
                <a:spcPts val="0"/>
              </a:spcAft>
              <a:buNone/>
            </a:pPr>
            <a:r>
              <a:rPr lang="en-US" sz="2800">
                <a:solidFill>
                  <a:srgbClr val="000000"/>
                </a:solidFill>
                <a:latin typeface="Times New Roman"/>
                <a:ea typeface="Times New Roman"/>
                <a:cs typeface="Times New Roman"/>
                <a:sym typeface="Times New Roman"/>
              </a:rPr>
              <a:t>How to import data file to SPSS</a:t>
            </a:r>
            <a:endParaRPr sz="2800" b="0" i="0" u="none" strike="noStrike" cap="none">
              <a:solidFill>
                <a:srgbClr val="000000"/>
              </a:solidFill>
              <a:latin typeface="Times New Roman"/>
              <a:ea typeface="Times New Roman"/>
              <a:cs typeface="Times New Roman"/>
              <a:sym typeface="Times New Roman"/>
            </a:endParaRPr>
          </a:p>
        </p:txBody>
      </p:sp>
      <p:sp>
        <p:nvSpPr>
          <p:cNvPr id="1562" name="Google Shape;1562;p60"/>
          <p:cNvSpPr/>
          <p:nvPr/>
        </p:nvSpPr>
        <p:spPr>
          <a:xfrm>
            <a:off x="5641526" y="3505024"/>
            <a:ext cx="1190700" cy="988500"/>
          </a:xfrm>
          <a:prstGeom prst="rect">
            <a:avLst/>
          </a:prstGeom>
          <a:solidFill>
            <a:srgbClr val="00B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4400"/>
              <a:buFont typeface="Calibri"/>
              <a:buNone/>
            </a:pPr>
            <a:r>
              <a:rPr lang="en-US" sz="4400">
                <a:solidFill>
                  <a:srgbClr val="FFFFFF"/>
                </a:solidFill>
                <a:latin typeface="Calibri"/>
                <a:ea typeface="Calibri"/>
                <a:cs typeface="Calibri"/>
                <a:sym typeface="Calibri"/>
              </a:rPr>
              <a:t>2</a:t>
            </a:r>
            <a:r>
              <a:rPr lang="en-US" sz="4400" b="0" i="0" u="none" strike="noStrike" cap="none">
                <a:solidFill>
                  <a:srgbClr val="FFFFFF"/>
                </a:solidFill>
                <a:latin typeface="Calibri"/>
                <a:ea typeface="Calibri"/>
                <a:cs typeface="Calibri"/>
                <a:sym typeface="Calibri"/>
              </a:rPr>
              <a:t> </a:t>
            </a:r>
            <a:endParaRPr/>
          </a:p>
        </p:txBody>
      </p:sp>
      <p:pic>
        <p:nvPicPr>
          <p:cNvPr id="1563" name="Google Shape;1563;p60"/>
          <p:cNvPicPr preferRelativeResize="0"/>
          <p:nvPr/>
        </p:nvPicPr>
        <p:blipFill rotWithShape="1">
          <a:blip r:embed="rId4">
            <a:alphaModFix/>
          </a:blip>
          <a:srcRect/>
          <a:stretch/>
        </p:blipFill>
        <p:spPr>
          <a:xfrm>
            <a:off x="2935344" y="31031"/>
            <a:ext cx="8937509" cy="1072989"/>
          </a:xfrm>
          <a:prstGeom prst="rect">
            <a:avLst/>
          </a:prstGeom>
          <a:noFill/>
          <a:ln>
            <a:noFill/>
          </a:ln>
        </p:spPr>
      </p:pic>
    </p:spTree>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67"/>
        <p:cNvGrpSpPr/>
        <p:nvPr/>
      </p:nvGrpSpPr>
      <p:grpSpPr>
        <a:xfrm>
          <a:off x="0" y="0"/>
          <a:ext cx="0" cy="0"/>
          <a:chOff x="0" y="0"/>
          <a:chExt cx="0" cy="0"/>
        </a:xfrm>
      </p:grpSpPr>
      <p:sp>
        <p:nvSpPr>
          <p:cNvPr id="1568" name="Google Shape;1568;p6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10</a:t>
            </a:fld>
            <a:endParaRPr>
              <a:solidFill>
                <a:srgbClr val="FFFFFF"/>
              </a:solidFill>
            </a:endParaRPr>
          </a:p>
        </p:txBody>
      </p:sp>
      <p:pic>
        <p:nvPicPr>
          <p:cNvPr id="1569" name="Google Shape;1569;p61"/>
          <p:cNvPicPr preferRelativeResize="0"/>
          <p:nvPr/>
        </p:nvPicPr>
        <p:blipFill rotWithShape="1">
          <a:blip r:embed="rId3">
            <a:alphaModFix/>
          </a:blip>
          <a:srcRect/>
          <a:stretch/>
        </p:blipFill>
        <p:spPr>
          <a:xfrm>
            <a:off x="929984" y="1136131"/>
            <a:ext cx="9911835" cy="5092389"/>
          </a:xfrm>
          <a:prstGeom prst="rect">
            <a:avLst/>
          </a:prstGeom>
          <a:noFill/>
          <a:ln>
            <a:noFill/>
          </a:ln>
        </p:spPr>
      </p:pic>
      <p:sp>
        <p:nvSpPr>
          <p:cNvPr id="1570" name="Google Shape;1570;p61"/>
          <p:cNvSpPr/>
          <p:nvPr/>
        </p:nvSpPr>
        <p:spPr>
          <a:xfrm rot="7124267">
            <a:off x="1232940" y="1338468"/>
            <a:ext cx="484815" cy="978489"/>
          </a:xfrm>
          <a:prstGeom prst="down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571" name="Google Shape;1571;p61"/>
          <p:cNvSpPr txBox="1"/>
          <p:nvPr/>
        </p:nvSpPr>
        <p:spPr>
          <a:xfrm>
            <a:off x="7209183" y="3140765"/>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1</a:t>
            </a:r>
            <a:endParaRPr/>
          </a:p>
        </p:txBody>
      </p:sp>
      <p:sp>
        <p:nvSpPr>
          <p:cNvPr id="1572" name="Google Shape;1572;p61"/>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1B10206C-E3E3-419F-BA19-09AD17CF75E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77"/>
        <p:cNvGrpSpPr/>
        <p:nvPr/>
      </p:nvGrpSpPr>
      <p:grpSpPr>
        <a:xfrm>
          <a:off x="0" y="0"/>
          <a:ext cx="0" cy="0"/>
          <a:chOff x="0" y="0"/>
          <a:chExt cx="0" cy="0"/>
        </a:xfrm>
      </p:grpSpPr>
      <p:sp>
        <p:nvSpPr>
          <p:cNvPr id="1578" name="Google Shape;1578;p6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11</a:t>
            </a:fld>
            <a:endParaRPr>
              <a:solidFill>
                <a:srgbClr val="FFFFFF"/>
              </a:solidFill>
            </a:endParaRPr>
          </a:p>
        </p:txBody>
      </p:sp>
      <p:sp>
        <p:nvSpPr>
          <p:cNvPr id="1579" name="Google Shape;1579;p62"/>
          <p:cNvSpPr txBox="1"/>
          <p:nvPr/>
        </p:nvSpPr>
        <p:spPr>
          <a:xfrm>
            <a:off x="9978293" y="2411104"/>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2</a:t>
            </a:r>
            <a:endParaRPr/>
          </a:p>
        </p:txBody>
      </p:sp>
      <p:pic>
        <p:nvPicPr>
          <p:cNvPr id="1580" name="Google Shape;1580;p62"/>
          <p:cNvPicPr preferRelativeResize="0"/>
          <p:nvPr/>
        </p:nvPicPr>
        <p:blipFill rotWithShape="1">
          <a:blip r:embed="rId3">
            <a:alphaModFix/>
          </a:blip>
          <a:srcRect/>
          <a:stretch/>
        </p:blipFill>
        <p:spPr>
          <a:xfrm>
            <a:off x="1344558" y="1011746"/>
            <a:ext cx="9248476" cy="5202268"/>
          </a:xfrm>
          <a:prstGeom prst="rect">
            <a:avLst/>
          </a:prstGeom>
          <a:noFill/>
          <a:ln>
            <a:noFill/>
          </a:ln>
        </p:spPr>
      </p:pic>
      <p:sp>
        <p:nvSpPr>
          <p:cNvPr id="1581" name="Google Shape;1581;p62"/>
          <p:cNvSpPr/>
          <p:nvPr/>
        </p:nvSpPr>
        <p:spPr>
          <a:xfrm>
            <a:off x="747461" y="1710045"/>
            <a:ext cx="978300" cy="484500"/>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582" name="Google Shape;1582;p62"/>
          <p:cNvSpPr/>
          <p:nvPr/>
        </p:nvSpPr>
        <p:spPr>
          <a:xfrm rot="7050052">
            <a:off x="4226696" y="1463098"/>
            <a:ext cx="484665" cy="978455"/>
          </a:xfrm>
          <a:prstGeom prst="down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583" name="Google Shape;1583;p62"/>
          <p:cNvSpPr txBox="1"/>
          <p:nvPr/>
        </p:nvSpPr>
        <p:spPr>
          <a:xfrm>
            <a:off x="9335069" y="3429000"/>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2</a:t>
            </a:r>
            <a:endParaRPr/>
          </a:p>
        </p:txBody>
      </p:sp>
      <p:sp>
        <p:nvSpPr>
          <p:cNvPr id="1584" name="Google Shape;1584;p62"/>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0" name="Graphic 21">
            <a:extLst>
              <a:ext uri="{FF2B5EF4-FFF2-40B4-BE49-F238E27FC236}">
                <a16:creationId xmlns:a16="http://schemas.microsoft.com/office/drawing/2014/main" id="{DBB853A4-045F-442C-AE95-B9D07C4FA3F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89"/>
        <p:cNvGrpSpPr/>
        <p:nvPr/>
      </p:nvGrpSpPr>
      <p:grpSpPr>
        <a:xfrm>
          <a:off x="0" y="0"/>
          <a:ext cx="0" cy="0"/>
          <a:chOff x="0" y="0"/>
          <a:chExt cx="0" cy="0"/>
        </a:xfrm>
      </p:grpSpPr>
      <p:sp>
        <p:nvSpPr>
          <p:cNvPr id="1590" name="Google Shape;1590;p6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12</a:t>
            </a:fld>
            <a:endParaRPr>
              <a:solidFill>
                <a:srgbClr val="FFFFFF"/>
              </a:solidFill>
            </a:endParaRPr>
          </a:p>
        </p:txBody>
      </p:sp>
      <p:pic>
        <p:nvPicPr>
          <p:cNvPr id="1591" name="Google Shape;1591;p63"/>
          <p:cNvPicPr preferRelativeResize="0"/>
          <p:nvPr/>
        </p:nvPicPr>
        <p:blipFill rotWithShape="1">
          <a:blip r:embed="rId3">
            <a:alphaModFix/>
          </a:blip>
          <a:srcRect/>
          <a:stretch/>
        </p:blipFill>
        <p:spPr>
          <a:xfrm>
            <a:off x="1600093" y="1419638"/>
            <a:ext cx="8560904" cy="4815508"/>
          </a:xfrm>
          <a:prstGeom prst="rect">
            <a:avLst/>
          </a:prstGeom>
          <a:noFill/>
          <a:ln>
            <a:noFill/>
          </a:ln>
        </p:spPr>
      </p:pic>
      <p:sp>
        <p:nvSpPr>
          <p:cNvPr id="1592" name="Google Shape;1592;p63"/>
          <p:cNvSpPr/>
          <p:nvPr/>
        </p:nvSpPr>
        <p:spPr>
          <a:xfrm>
            <a:off x="2875721" y="3729197"/>
            <a:ext cx="978300" cy="484500"/>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593" name="Google Shape;1593;p63"/>
          <p:cNvSpPr txBox="1"/>
          <p:nvPr/>
        </p:nvSpPr>
        <p:spPr>
          <a:xfrm>
            <a:off x="9722758" y="2644169"/>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3</a:t>
            </a:r>
            <a:endParaRPr/>
          </a:p>
        </p:txBody>
      </p:sp>
      <p:sp>
        <p:nvSpPr>
          <p:cNvPr id="1594" name="Google Shape;1594;p6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76573574-F4A4-439C-A6BD-BD60FDD16CF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99"/>
        <p:cNvGrpSpPr/>
        <p:nvPr/>
      </p:nvGrpSpPr>
      <p:grpSpPr>
        <a:xfrm>
          <a:off x="0" y="0"/>
          <a:ext cx="0" cy="0"/>
          <a:chOff x="0" y="0"/>
          <a:chExt cx="0" cy="0"/>
        </a:xfrm>
      </p:grpSpPr>
      <p:sp>
        <p:nvSpPr>
          <p:cNvPr id="1600" name="Google Shape;1600;p6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13</a:t>
            </a:fld>
            <a:endParaRPr>
              <a:solidFill>
                <a:srgbClr val="FFFFFF"/>
              </a:solidFill>
            </a:endParaRPr>
          </a:p>
        </p:txBody>
      </p:sp>
      <p:pic>
        <p:nvPicPr>
          <p:cNvPr id="1601" name="Google Shape;1601;p64"/>
          <p:cNvPicPr preferRelativeResize="0"/>
          <p:nvPr/>
        </p:nvPicPr>
        <p:blipFill rotWithShape="1">
          <a:blip r:embed="rId3">
            <a:alphaModFix/>
          </a:blip>
          <a:srcRect/>
          <a:stretch/>
        </p:blipFill>
        <p:spPr>
          <a:xfrm>
            <a:off x="1482703" y="1105504"/>
            <a:ext cx="9225054" cy="5211090"/>
          </a:xfrm>
          <a:prstGeom prst="rect">
            <a:avLst/>
          </a:prstGeom>
          <a:noFill/>
          <a:ln>
            <a:noFill/>
          </a:ln>
        </p:spPr>
      </p:pic>
      <p:sp>
        <p:nvSpPr>
          <p:cNvPr id="1602" name="Google Shape;1602;p64"/>
          <p:cNvSpPr/>
          <p:nvPr/>
        </p:nvSpPr>
        <p:spPr>
          <a:xfrm>
            <a:off x="3260036" y="3711049"/>
            <a:ext cx="978300" cy="484500"/>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603" name="Google Shape;1603;p64"/>
          <p:cNvSpPr txBox="1"/>
          <p:nvPr/>
        </p:nvSpPr>
        <p:spPr>
          <a:xfrm>
            <a:off x="10707757" y="3193774"/>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4</a:t>
            </a:r>
            <a:endParaRPr/>
          </a:p>
        </p:txBody>
      </p:sp>
      <p:sp>
        <p:nvSpPr>
          <p:cNvPr id="1604" name="Google Shape;1604;p64"/>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0F1ED246-03D2-411A-86FD-7F9E1B9EBC8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09"/>
        <p:cNvGrpSpPr/>
        <p:nvPr/>
      </p:nvGrpSpPr>
      <p:grpSpPr>
        <a:xfrm>
          <a:off x="0" y="0"/>
          <a:ext cx="0" cy="0"/>
          <a:chOff x="0" y="0"/>
          <a:chExt cx="0" cy="0"/>
        </a:xfrm>
      </p:grpSpPr>
      <p:sp>
        <p:nvSpPr>
          <p:cNvPr id="1610" name="Google Shape;1610;p6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14</a:t>
            </a:fld>
            <a:endParaRPr>
              <a:solidFill>
                <a:srgbClr val="FFFFFF"/>
              </a:solidFill>
            </a:endParaRPr>
          </a:p>
        </p:txBody>
      </p:sp>
      <p:pic>
        <p:nvPicPr>
          <p:cNvPr id="1611" name="Google Shape;1611;p65"/>
          <p:cNvPicPr preferRelativeResize="0"/>
          <p:nvPr/>
        </p:nvPicPr>
        <p:blipFill rotWithShape="1">
          <a:blip r:embed="rId3">
            <a:alphaModFix/>
          </a:blip>
          <a:srcRect l="8133" t="9877" r="1588"/>
          <a:stretch/>
        </p:blipFill>
        <p:spPr>
          <a:xfrm>
            <a:off x="1060175" y="1136132"/>
            <a:ext cx="9647582" cy="4757530"/>
          </a:xfrm>
          <a:prstGeom prst="rect">
            <a:avLst/>
          </a:prstGeom>
          <a:noFill/>
          <a:ln>
            <a:noFill/>
          </a:ln>
        </p:spPr>
      </p:pic>
      <p:sp>
        <p:nvSpPr>
          <p:cNvPr id="1612" name="Google Shape;1612;p65"/>
          <p:cNvSpPr txBox="1"/>
          <p:nvPr/>
        </p:nvSpPr>
        <p:spPr>
          <a:xfrm>
            <a:off x="7315200" y="3604591"/>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5</a:t>
            </a:r>
            <a:endParaRPr/>
          </a:p>
        </p:txBody>
      </p:sp>
      <p:sp>
        <p:nvSpPr>
          <p:cNvPr id="1613" name="Google Shape;1613;p65"/>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7" name="Graphic 21">
            <a:extLst>
              <a:ext uri="{FF2B5EF4-FFF2-40B4-BE49-F238E27FC236}">
                <a16:creationId xmlns:a16="http://schemas.microsoft.com/office/drawing/2014/main" id="{0B54F02C-69CF-4D4B-8926-07FFAC4721B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18"/>
        <p:cNvGrpSpPr/>
        <p:nvPr/>
      </p:nvGrpSpPr>
      <p:grpSpPr>
        <a:xfrm>
          <a:off x="0" y="0"/>
          <a:ext cx="0" cy="0"/>
          <a:chOff x="0" y="0"/>
          <a:chExt cx="0" cy="0"/>
        </a:xfrm>
      </p:grpSpPr>
      <p:sp>
        <p:nvSpPr>
          <p:cNvPr id="1619" name="Google Shape;1619;p66"/>
          <p:cNvSpPr/>
          <p:nvPr/>
        </p:nvSpPr>
        <p:spPr>
          <a:xfrm>
            <a:off x="1133854" y="1397680"/>
            <a:ext cx="4955700" cy="441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620" name="Google Shape;1620;p66"/>
          <p:cNvPicPr preferRelativeResize="0">
            <a:picLocks noGrp="1"/>
          </p:cNvPicPr>
          <p:nvPr>
            <p:ph type="pic" idx="2"/>
          </p:nvPr>
        </p:nvPicPr>
        <p:blipFill rotWithShape="1">
          <a:blip r:embed="rId3">
            <a:alphaModFix/>
          </a:blip>
          <a:srcRect t="12315" b="12315"/>
          <a:stretch/>
        </p:blipFill>
        <p:spPr>
          <a:xfrm>
            <a:off x="7229475" y="1397000"/>
            <a:ext cx="4962526" cy="2495550"/>
          </a:xfrm>
          <a:prstGeom prst="rect">
            <a:avLst/>
          </a:prstGeom>
          <a:noFill/>
          <a:ln>
            <a:noFill/>
          </a:ln>
        </p:spPr>
      </p:pic>
      <p:sp>
        <p:nvSpPr>
          <p:cNvPr id="1621" name="Google Shape;1621;p66"/>
          <p:cNvSpPr/>
          <p:nvPr/>
        </p:nvSpPr>
        <p:spPr>
          <a:xfrm>
            <a:off x="1444435" y="2916499"/>
            <a:ext cx="4222500" cy="564300"/>
          </a:xfrm>
          <a:prstGeom prst="rect">
            <a:avLst/>
          </a:prstGeom>
          <a:noFill/>
          <a:ln>
            <a:noFill/>
          </a:ln>
        </p:spPr>
        <p:txBody>
          <a:bodyPr spcFirstLastPara="1" wrap="square" lIns="91425" tIns="45700" rIns="91425" bIns="45700" anchor="t" anchorCtr="0">
            <a:noAutofit/>
          </a:bodyPr>
          <a:lstStyle/>
          <a:p>
            <a:pPr marL="0" marR="0" lvl="0" indent="0" algn="ctr" rtl="0">
              <a:lnSpc>
                <a:spcPct val="120000"/>
              </a:lnSpc>
              <a:spcBef>
                <a:spcPts val="0"/>
              </a:spcBef>
              <a:spcAft>
                <a:spcPts val="0"/>
              </a:spcAft>
              <a:buNone/>
            </a:pPr>
            <a:r>
              <a:rPr lang="en-US" sz="2800">
                <a:solidFill>
                  <a:srgbClr val="000000"/>
                </a:solidFill>
                <a:latin typeface="Times New Roman"/>
                <a:ea typeface="Times New Roman"/>
                <a:cs typeface="Times New Roman"/>
                <a:sym typeface="Times New Roman"/>
              </a:rPr>
              <a:t>How to label data in SPSS?</a:t>
            </a:r>
            <a:endParaRPr/>
          </a:p>
        </p:txBody>
      </p:sp>
      <p:sp>
        <p:nvSpPr>
          <p:cNvPr id="1622" name="Google Shape;1622;p66"/>
          <p:cNvSpPr/>
          <p:nvPr/>
        </p:nvSpPr>
        <p:spPr>
          <a:xfrm>
            <a:off x="5641526" y="3505024"/>
            <a:ext cx="1190700" cy="988500"/>
          </a:xfrm>
          <a:prstGeom prst="rect">
            <a:avLst/>
          </a:prstGeom>
          <a:solidFill>
            <a:srgbClr val="00B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4400"/>
              <a:buFont typeface="Calibri"/>
              <a:buNone/>
            </a:pPr>
            <a:r>
              <a:rPr lang="en-US" sz="4400">
                <a:solidFill>
                  <a:srgbClr val="FFFFFF"/>
                </a:solidFill>
                <a:latin typeface="Calibri"/>
                <a:ea typeface="Calibri"/>
                <a:cs typeface="Calibri"/>
                <a:sym typeface="Calibri"/>
              </a:rPr>
              <a:t>3</a:t>
            </a:r>
            <a:r>
              <a:rPr lang="en-US" sz="4400" b="0" i="0" u="none" strike="noStrike" cap="none">
                <a:solidFill>
                  <a:srgbClr val="FFFFFF"/>
                </a:solidFill>
                <a:latin typeface="Calibri"/>
                <a:ea typeface="Calibri"/>
                <a:cs typeface="Calibri"/>
                <a:sym typeface="Calibri"/>
              </a:rPr>
              <a:t> </a:t>
            </a:r>
            <a:endParaRPr/>
          </a:p>
        </p:txBody>
      </p:sp>
      <p:pic>
        <p:nvPicPr>
          <p:cNvPr id="1623" name="Google Shape;1623;p66"/>
          <p:cNvPicPr preferRelativeResize="0"/>
          <p:nvPr/>
        </p:nvPicPr>
        <p:blipFill rotWithShape="1">
          <a:blip r:embed="rId4">
            <a:alphaModFix/>
          </a:blip>
          <a:srcRect/>
          <a:stretch/>
        </p:blipFill>
        <p:spPr>
          <a:xfrm>
            <a:off x="2935344" y="31031"/>
            <a:ext cx="8937509" cy="1072989"/>
          </a:xfrm>
          <a:prstGeom prst="rect">
            <a:avLst/>
          </a:prstGeom>
          <a:noFill/>
          <a:ln>
            <a:noFill/>
          </a:ln>
        </p:spPr>
      </p:pic>
    </p:spTree>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27"/>
        <p:cNvGrpSpPr/>
        <p:nvPr/>
      </p:nvGrpSpPr>
      <p:grpSpPr>
        <a:xfrm>
          <a:off x="0" y="0"/>
          <a:ext cx="0" cy="0"/>
          <a:chOff x="0" y="0"/>
          <a:chExt cx="0" cy="0"/>
        </a:xfrm>
      </p:grpSpPr>
      <p:sp>
        <p:nvSpPr>
          <p:cNvPr id="1628" name="Google Shape;1628;p6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16</a:t>
            </a:fld>
            <a:endParaRPr>
              <a:solidFill>
                <a:srgbClr val="FFFFFF"/>
              </a:solidFill>
            </a:endParaRPr>
          </a:p>
        </p:txBody>
      </p:sp>
      <p:pic>
        <p:nvPicPr>
          <p:cNvPr id="1629" name="Google Shape;1629;p67"/>
          <p:cNvPicPr preferRelativeResize="0"/>
          <p:nvPr/>
        </p:nvPicPr>
        <p:blipFill rotWithShape="1">
          <a:blip r:embed="rId3">
            <a:alphaModFix/>
          </a:blip>
          <a:srcRect/>
          <a:stretch/>
        </p:blipFill>
        <p:spPr>
          <a:xfrm>
            <a:off x="1255643" y="946629"/>
            <a:ext cx="10098156" cy="5454137"/>
          </a:xfrm>
          <a:prstGeom prst="rect">
            <a:avLst/>
          </a:prstGeom>
          <a:noFill/>
          <a:ln>
            <a:noFill/>
          </a:ln>
        </p:spPr>
      </p:pic>
      <p:sp>
        <p:nvSpPr>
          <p:cNvPr id="1630" name="Google Shape;1630;p67"/>
          <p:cNvSpPr/>
          <p:nvPr/>
        </p:nvSpPr>
        <p:spPr>
          <a:xfrm>
            <a:off x="3266099" y="480410"/>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2BD715CC-93C3-4CAE-AFF7-04723184374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90"/>
            <a:ext cx="2305141" cy="88684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35"/>
        <p:cNvGrpSpPr/>
        <p:nvPr/>
      </p:nvGrpSpPr>
      <p:grpSpPr>
        <a:xfrm>
          <a:off x="0" y="0"/>
          <a:ext cx="0" cy="0"/>
          <a:chOff x="0" y="0"/>
          <a:chExt cx="0" cy="0"/>
        </a:xfrm>
      </p:grpSpPr>
      <p:sp>
        <p:nvSpPr>
          <p:cNvPr id="1636" name="Google Shape;1636;p6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17</a:t>
            </a:fld>
            <a:endParaRPr>
              <a:solidFill>
                <a:srgbClr val="FFFFFF"/>
              </a:solidFill>
            </a:endParaRPr>
          </a:p>
        </p:txBody>
      </p:sp>
      <p:pic>
        <p:nvPicPr>
          <p:cNvPr id="1637" name="Google Shape;1637;p68"/>
          <p:cNvPicPr preferRelativeResize="0"/>
          <p:nvPr/>
        </p:nvPicPr>
        <p:blipFill rotWithShape="1">
          <a:blip r:embed="rId3">
            <a:alphaModFix/>
          </a:blip>
          <a:srcRect/>
          <a:stretch/>
        </p:blipFill>
        <p:spPr>
          <a:xfrm>
            <a:off x="1696278" y="1279939"/>
            <a:ext cx="9024730" cy="5076410"/>
          </a:xfrm>
          <a:prstGeom prst="rect">
            <a:avLst/>
          </a:prstGeom>
          <a:noFill/>
          <a:ln>
            <a:noFill/>
          </a:ln>
        </p:spPr>
      </p:pic>
      <p:sp>
        <p:nvSpPr>
          <p:cNvPr id="1638" name="Google Shape;1638;p68"/>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26C2F338-139A-4E11-8C1A-DACA501FE1D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43"/>
        <p:cNvGrpSpPr/>
        <p:nvPr/>
      </p:nvGrpSpPr>
      <p:grpSpPr>
        <a:xfrm>
          <a:off x="0" y="0"/>
          <a:ext cx="0" cy="0"/>
          <a:chOff x="0" y="0"/>
          <a:chExt cx="0" cy="0"/>
        </a:xfrm>
      </p:grpSpPr>
      <p:sp>
        <p:nvSpPr>
          <p:cNvPr id="1644" name="Google Shape;1644;p6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18</a:t>
            </a:fld>
            <a:endParaRPr>
              <a:solidFill>
                <a:srgbClr val="FFFFFF"/>
              </a:solidFill>
            </a:endParaRPr>
          </a:p>
        </p:txBody>
      </p:sp>
      <p:pic>
        <p:nvPicPr>
          <p:cNvPr id="1645" name="Google Shape;1645;p69"/>
          <p:cNvPicPr preferRelativeResize="0"/>
          <p:nvPr/>
        </p:nvPicPr>
        <p:blipFill rotWithShape="1">
          <a:blip r:embed="rId3">
            <a:alphaModFix/>
          </a:blip>
          <a:srcRect/>
          <a:stretch/>
        </p:blipFill>
        <p:spPr>
          <a:xfrm>
            <a:off x="1192695" y="1489724"/>
            <a:ext cx="10947838" cy="4647359"/>
          </a:xfrm>
          <a:prstGeom prst="rect">
            <a:avLst/>
          </a:prstGeom>
          <a:noFill/>
          <a:ln>
            <a:noFill/>
          </a:ln>
        </p:spPr>
      </p:pic>
      <p:sp>
        <p:nvSpPr>
          <p:cNvPr id="1646" name="Google Shape;1646;p69"/>
          <p:cNvSpPr txBox="1"/>
          <p:nvPr/>
        </p:nvSpPr>
        <p:spPr>
          <a:xfrm>
            <a:off x="2413437" y="629479"/>
            <a:ext cx="7157100" cy="6297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None/>
            </a:pPr>
            <a:r>
              <a:rPr lang="en-US" sz="3600" b="1" i="0" u="none" strike="noStrike" cap="none">
                <a:solidFill>
                  <a:srgbClr val="FF0000"/>
                </a:solidFill>
                <a:latin typeface="Arial"/>
                <a:ea typeface="Arial"/>
                <a:cs typeface="Arial"/>
                <a:sym typeface="Arial"/>
              </a:rPr>
              <a:t>Defining variables</a:t>
            </a:r>
            <a:endParaRPr/>
          </a:p>
        </p:txBody>
      </p:sp>
      <p:sp>
        <p:nvSpPr>
          <p:cNvPr id="1647" name="Google Shape;1647;p69"/>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7" name="Graphic 21">
            <a:extLst>
              <a:ext uri="{FF2B5EF4-FFF2-40B4-BE49-F238E27FC236}">
                <a16:creationId xmlns:a16="http://schemas.microsoft.com/office/drawing/2014/main" id="{AA906975-BDA8-4CA6-8FD3-3CBA78EA816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52"/>
        <p:cNvGrpSpPr/>
        <p:nvPr/>
      </p:nvGrpSpPr>
      <p:grpSpPr>
        <a:xfrm>
          <a:off x="0" y="0"/>
          <a:ext cx="0" cy="0"/>
          <a:chOff x="0" y="0"/>
          <a:chExt cx="0" cy="0"/>
        </a:xfrm>
      </p:grpSpPr>
      <p:sp>
        <p:nvSpPr>
          <p:cNvPr id="1653" name="Google Shape;1653;p7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19</a:t>
            </a:fld>
            <a:endParaRPr>
              <a:solidFill>
                <a:srgbClr val="FFFFFF"/>
              </a:solidFill>
            </a:endParaRPr>
          </a:p>
        </p:txBody>
      </p:sp>
      <p:pic>
        <p:nvPicPr>
          <p:cNvPr id="1654" name="Google Shape;1654;p70"/>
          <p:cNvPicPr preferRelativeResize="0"/>
          <p:nvPr/>
        </p:nvPicPr>
        <p:blipFill rotWithShape="1">
          <a:blip r:embed="rId3">
            <a:alphaModFix/>
          </a:blip>
          <a:srcRect/>
          <a:stretch/>
        </p:blipFill>
        <p:spPr>
          <a:xfrm>
            <a:off x="816862" y="907740"/>
            <a:ext cx="11184835" cy="5493026"/>
          </a:xfrm>
          <a:prstGeom prst="rect">
            <a:avLst/>
          </a:prstGeom>
          <a:noFill/>
          <a:ln>
            <a:noFill/>
          </a:ln>
        </p:spPr>
      </p:pic>
      <p:sp>
        <p:nvSpPr>
          <p:cNvPr id="1655" name="Google Shape;1655;p70"/>
          <p:cNvSpPr/>
          <p:nvPr/>
        </p:nvSpPr>
        <p:spPr>
          <a:xfrm>
            <a:off x="3179656" y="458569"/>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10817370-AE76-407A-AAC6-4CC6A47E11A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6556" y="-80938"/>
            <a:ext cx="2305141" cy="1076343"/>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660"/>
        <p:cNvGrpSpPr/>
        <p:nvPr/>
      </p:nvGrpSpPr>
      <p:grpSpPr>
        <a:xfrm>
          <a:off x="0" y="0"/>
          <a:ext cx="0" cy="0"/>
          <a:chOff x="0" y="0"/>
          <a:chExt cx="0" cy="0"/>
        </a:xfrm>
      </p:grpSpPr>
      <p:sp>
        <p:nvSpPr>
          <p:cNvPr id="1661" name="Google Shape;1661;p7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20</a:t>
            </a:fld>
            <a:endParaRPr>
              <a:solidFill>
                <a:srgbClr val="FFFFFF"/>
              </a:solidFill>
            </a:endParaRPr>
          </a:p>
        </p:txBody>
      </p:sp>
      <p:sp>
        <p:nvSpPr>
          <p:cNvPr id="1662" name="Google Shape;1662;p71"/>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664" name="Google Shape;1664;p71"/>
          <p:cNvPicPr preferRelativeResize="0"/>
          <p:nvPr/>
        </p:nvPicPr>
        <p:blipFill rotWithShape="1">
          <a:blip r:embed="rId3">
            <a:alphaModFix/>
          </a:blip>
          <a:srcRect/>
          <a:stretch/>
        </p:blipFill>
        <p:spPr>
          <a:xfrm>
            <a:off x="1523603" y="1523835"/>
            <a:ext cx="9144791" cy="3810330"/>
          </a:xfrm>
          <a:prstGeom prst="rect">
            <a:avLst/>
          </a:prstGeom>
          <a:noFill/>
          <a:ln>
            <a:noFill/>
          </a:ln>
        </p:spPr>
      </p:pic>
      <p:pic>
        <p:nvPicPr>
          <p:cNvPr id="6" name="Graphic 21">
            <a:extLst>
              <a:ext uri="{FF2B5EF4-FFF2-40B4-BE49-F238E27FC236}">
                <a16:creationId xmlns:a16="http://schemas.microsoft.com/office/drawing/2014/main" id="{C6975D65-E71F-49D0-99F0-6E23889C4EE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668"/>
        <p:cNvGrpSpPr/>
        <p:nvPr/>
      </p:nvGrpSpPr>
      <p:grpSpPr>
        <a:xfrm>
          <a:off x="0" y="0"/>
          <a:ext cx="0" cy="0"/>
          <a:chOff x="0" y="0"/>
          <a:chExt cx="0" cy="0"/>
        </a:xfrm>
      </p:grpSpPr>
      <p:sp>
        <p:nvSpPr>
          <p:cNvPr id="1669" name="Google Shape;1669;p7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21</a:t>
            </a:fld>
            <a:endParaRPr>
              <a:solidFill>
                <a:srgbClr val="FFFFFF"/>
              </a:solidFill>
            </a:endParaRPr>
          </a:p>
        </p:txBody>
      </p:sp>
      <p:pic>
        <p:nvPicPr>
          <p:cNvPr id="1670" name="Google Shape;1670;p72"/>
          <p:cNvPicPr preferRelativeResize="0"/>
          <p:nvPr/>
        </p:nvPicPr>
        <p:blipFill rotWithShape="1">
          <a:blip r:embed="rId3">
            <a:alphaModFix/>
          </a:blip>
          <a:srcRect/>
          <a:stretch/>
        </p:blipFill>
        <p:spPr>
          <a:xfrm>
            <a:off x="1123122" y="784155"/>
            <a:ext cx="10230678" cy="5754757"/>
          </a:xfrm>
          <a:prstGeom prst="rect">
            <a:avLst/>
          </a:prstGeom>
          <a:noFill/>
          <a:ln>
            <a:noFill/>
          </a:ln>
        </p:spPr>
      </p:pic>
      <p:sp>
        <p:nvSpPr>
          <p:cNvPr id="1671" name="Google Shape;1671;p72"/>
          <p:cNvSpPr/>
          <p:nvPr/>
        </p:nvSpPr>
        <p:spPr>
          <a:xfrm>
            <a:off x="3190630" y="4218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3E9842C3-AE57-4AAB-B885-A3985198554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7530" y="0"/>
            <a:ext cx="2305141" cy="802217"/>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676"/>
        <p:cNvGrpSpPr/>
        <p:nvPr/>
      </p:nvGrpSpPr>
      <p:grpSpPr>
        <a:xfrm>
          <a:off x="0" y="0"/>
          <a:ext cx="0" cy="0"/>
          <a:chOff x="0" y="0"/>
          <a:chExt cx="0" cy="0"/>
        </a:xfrm>
      </p:grpSpPr>
      <p:sp>
        <p:nvSpPr>
          <p:cNvPr id="1677" name="Google Shape;1677;p7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22</a:t>
            </a:fld>
            <a:endParaRPr>
              <a:solidFill>
                <a:srgbClr val="FFFFFF"/>
              </a:solidFill>
            </a:endParaRPr>
          </a:p>
        </p:txBody>
      </p:sp>
      <p:pic>
        <p:nvPicPr>
          <p:cNvPr id="1678" name="Google Shape;1678;p73"/>
          <p:cNvPicPr preferRelativeResize="0"/>
          <p:nvPr/>
        </p:nvPicPr>
        <p:blipFill rotWithShape="1">
          <a:blip r:embed="rId3">
            <a:alphaModFix/>
          </a:blip>
          <a:srcRect/>
          <a:stretch/>
        </p:blipFill>
        <p:spPr>
          <a:xfrm>
            <a:off x="1351722" y="1325217"/>
            <a:ext cx="9702133" cy="4512365"/>
          </a:xfrm>
          <a:prstGeom prst="rect">
            <a:avLst/>
          </a:prstGeom>
          <a:noFill/>
          <a:ln>
            <a:noFill/>
          </a:ln>
        </p:spPr>
      </p:pic>
      <p:sp>
        <p:nvSpPr>
          <p:cNvPr id="1679" name="Google Shape;1679;p7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47B698F3-536D-4D04-B7F7-15DCF0EAA5F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684"/>
        <p:cNvGrpSpPr/>
        <p:nvPr/>
      </p:nvGrpSpPr>
      <p:grpSpPr>
        <a:xfrm>
          <a:off x="0" y="0"/>
          <a:ext cx="0" cy="0"/>
          <a:chOff x="0" y="0"/>
          <a:chExt cx="0" cy="0"/>
        </a:xfrm>
      </p:grpSpPr>
      <p:sp>
        <p:nvSpPr>
          <p:cNvPr id="1685" name="Google Shape;1685;p7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23</a:t>
            </a:fld>
            <a:endParaRPr>
              <a:solidFill>
                <a:srgbClr val="FFFFFF"/>
              </a:solidFill>
            </a:endParaRPr>
          </a:p>
        </p:txBody>
      </p:sp>
      <p:pic>
        <p:nvPicPr>
          <p:cNvPr id="1686" name="Google Shape;1686;p74"/>
          <p:cNvPicPr preferRelativeResize="0"/>
          <p:nvPr/>
        </p:nvPicPr>
        <p:blipFill rotWithShape="1">
          <a:blip r:embed="rId3">
            <a:alphaModFix/>
          </a:blip>
          <a:srcRect l="5421" t="3844" r="3768" b="278"/>
          <a:stretch/>
        </p:blipFill>
        <p:spPr>
          <a:xfrm>
            <a:off x="573157" y="1136132"/>
            <a:ext cx="11353800" cy="5367130"/>
          </a:xfrm>
          <a:prstGeom prst="rect">
            <a:avLst/>
          </a:prstGeom>
          <a:noFill/>
          <a:ln>
            <a:noFill/>
          </a:ln>
        </p:spPr>
      </p:pic>
      <p:sp>
        <p:nvSpPr>
          <p:cNvPr id="1687" name="Google Shape;1687;p74"/>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A8C8EEFF-8467-4448-93A7-2356D60CB7E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692"/>
        <p:cNvGrpSpPr/>
        <p:nvPr/>
      </p:nvGrpSpPr>
      <p:grpSpPr>
        <a:xfrm>
          <a:off x="0" y="0"/>
          <a:ext cx="0" cy="0"/>
          <a:chOff x="0" y="0"/>
          <a:chExt cx="0" cy="0"/>
        </a:xfrm>
      </p:grpSpPr>
      <p:sp>
        <p:nvSpPr>
          <p:cNvPr id="1693" name="Google Shape;1693;p7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24</a:t>
            </a:fld>
            <a:endParaRPr>
              <a:solidFill>
                <a:srgbClr val="FFFFFF"/>
              </a:solidFill>
            </a:endParaRPr>
          </a:p>
        </p:txBody>
      </p:sp>
      <p:pic>
        <p:nvPicPr>
          <p:cNvPr id="1694" name="Google Shape;1694;p75"/>
          <p:cNvPicPr preferRelativeResize="0"/>
          <p:nvPr/>
        </p:nvPicPr>
        <p:blipFill rotWithShape="1">
          <a:blip r:embed="rId3">
            <a:alphaModFix/>
          </a:blip>
          <a:srcRect/>
          <a:stretch/>
        </p:blipFill>
        <p:spPr>
          <a:xfrm>
            <a:off x="1394004" y="1010883"/>
            <a:ext cx="9541565" cy="5389883"/>
          </a:xfrm>
          <a:prstGeom prst="rect">
            <a:avLst/>
          </a:prstGeom>
          <a:noFill/>
          <a:ln>
            <a:noFill/>
          </a:ln>
        </p:spPr>
      </p:pic>
      <p:sp>
        <p:nvSpPr>
          <p:cNvPr id="1695" name="Google Shape;1695;p75"/>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A7CAE457-0E1D-440D-9E67-A38A545A63C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700"/>
        <p:cNvGrpSpPr/>
        <p:nvPr/>
      </p:nvGrpSpPr>
      <p:grpSpPr>
        <a:xfrm>
          <a:off x="0" y="0"/>
          <a:ext cx="0" cy="0"/>
          <a:chOff x="0" y="0"/>
          <a:chExt cx="0" cy="0"/>
        </a:xfrm>
      </p:grpSpPr>
      <p:sp>
        <p:nvSpPr>
          <p:cNvPr id="1701" name="Google Shape;1701;p7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25</a:t>
            </a:fld>
            <a:endParaRPr>
              <a:solidFill>
                <a:srgbClr val="FFFFFF"/>
              </a:solidFill>
            </a:endParaRPr>
          </a:p>
        </p:txBody>
      </p:sp>
      <p:pic>
        <p:nvPicPr>
          <p:cNvPr id="1702" name="Google Shape;1702;p76"/>
          <p:cNvPicPr preferRelativeResize="0"/>
          <p:nvPr/>
        </p:nvPicPr>
        <p:blipFill rotWithShape="1">
          <a:blip r:embed="rId3">
            <a:alphaModFix/>
          </a:blip>
          <a:srcRect/>
          <a:stretch/>
        </p:blipFill>
        <p:spPr>
          <a:xfrm>
            <a:off x="1524000" y="1206500"/>
            <a:ext cx="9144000" cy="4445000"/>
          </a:xfrm>
          <a:prstGeom prst="rect">
            <a:avLst/>
          </a:prstGeom>
          <a:noFill/>
          <a:ln>
            <a:noFill/>
          </a:ln>
        </p:spPr>
      </p:pic>
      <p:sp>
        <p:nvSpPr>
          <p:cNvPr id="1703" name="Google Shape;1703;p76"/>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66B78F0D-9104-47D7-AB26-46962764F0F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708"/>
        <p:cNvGrpSpPr/>
        <p:nvPr/>
      </p:nvGrpSpPr>
      <p:grpSpPr>
        <a:xfrm>
          <a:off x="0" y="0"/>
          <a:ext cx="0" cy="0"/>
          <a:chOff x="0" y="0"/>
          <a:chExt cx="0" cy="0"/>
        </a:xfrm>
      </p:grpSpPr>
      <p:sp>
        <p:nvSpPr>
          <p:cNvPr id="1709" name="Google Shape;1709;p77"/>
          <p:cNvSpPr/>
          <p:nvPr/>
        </p:nvSpPr>
        <p:spPr>
          <a:xfrm>
            <a:off x="1133854" y="1397680"/>
            <a:ext cx="4955700" cy="441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710" name="Google Shape;1710;p77"/>
          <p:cNvPicPr preferRelativeResize="0">
            <a:picLocks noGrp="1"/>
          </p:cNvPicPr>
          <p:nvPr>
            <p:ph type="pic" idx="2"/>
          </p:nvPr>
        </p:nvPicPr>
        <p:blipFill rotWithShape="1">
          <a:blip r:embed="rId3">
            <a:alphaModFix/>
          </a:blip>
          <a:srcRect t="12315" b="12315"/>
          <a:stretch/>
        </p:blipFill>
        <p:spPr>
          <a:xfrm>
            <a:off x="7229475" y="1397000"/>
            <a:ext cx="4962526" cy="2495550"/>
          </a:xfrm>
          <a:prstGeom prst="rect">
            <a:avLst/>
          </a:prstGeom>
          <a:noFill/>
          <a:ln>
            <a:noFill/>
          </a:ln>
        </p:spPr>
      </p:pic>
      <p:sp>
        <p:nvSpPr>
          <p:cNvPr id="1711" name="Google Shape;1711;p77"/>
          <p:cNvSpPr/>
          <p:nvPr/>
        </p:nvSpPr>
        <p:spPr>
          <a:xfrm>
            <a:off x="1444435" y="2916499"/>
            <a:ext cx="4222500" cy="1081200"/>
          </a:xfrm>
          <a:prstGeom prst="rect">
            <a:avLst/>
          </a:prstGeom>
          <a:noFill/>
          <a:ln>
            <a:noFill/>
          </a:ln>
        </p:spPr>
        <p:txBody>
          <a:bodyPr spcFirstLastPara="1" wrap="square" lIns="91425" tIns="45700" rIns="91425" bIns="45700" anchor="t" anchorCtr="0">
            <a:noAutofit/>
          </a:bodyPr>
          <a:lstStyle/>
          <a:p>
            <a:pPr marL="0" marR="0" lvl="0" indent="0" algn="ctr" rtl="0">
              <a:lnSpc>
                <a:spcPct val="120000"/>
              </a:lnSpc>
              <a:spcBef>
                <a:spcPts val="0"/>
              </a:spcBef>
              <a:spcAft>
                <a:spcPts val="0"/>
              </a:spcAft>
              <a:buNone/>
            </a:pPr>
            <a:r>
              <a:rPr lang="en-US" sz="2800">
                <a:solidFill>
                  <a:srgbClr val="000000"/>
                </a:solidFill>
                <a:latin typeface="Times New Roman"/>
                <a:ea typeface="Times New Roman"/>
                <a:cs typeface="Times New Roman"/>
                <a:sym typeface="Times New Roman"/>
              </a:rPr>
              <a:t>How to compute a mean variables?</a:t>
            </a:r>
            <a:endParaRPr/>
          </a:p>
        </p:txBody>
      </p:sp>
      <p:sp>
        <p:nvSpPr>
          <p:cNvPr id="1712" name="Google Shape;1712;p77"/>
          <p:cNvSpPr/>
          <p:nvPr/>
        </p:nvSpPr>
        <p:spPr>
          <a:xfrm>
            <a:off x="5641526" y="3505024"/>
            <a:ext cx="1190700" cy="988500"/>
          </a:xfrm>
          <a:prstGeom prst="rect">
            <a:avLst/>
          </a:prstGeom>
          <a:solidFill>
            <a:srgbClr val="00B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4400"/>
              <a:buFont typeface="Calibri"/>
              <a:buNone/>
            </a:pPr>
            <a:r>
              <a:rPr lang="en-US" sz="4400">
                <a:solidFill>
                  <a:srgbClr val="FFFFFF"/>
                </a:solidFill>
                <a:latin typeface="Calibri"/>
                <a:ea typeface="Calibri"/>
                <a:cs typeface="Calibri"/>
                <a:sym typeface="Calibri"/>
              </a:rPr>
              <a:t>4</a:t>
            </a:r>
            <a:r>
              <a:rPr lang="en-US" sz="4400" b="0" i="0" u="none" strike="noStrike" cap="none">
                <a:solidFill>
                  <a:srgbClr val="FFFFFF"/>
                </a:solidFill>
                <a:latin typeface="Calibri"/>
                <a:ea typeface="Calibri"/>
                <a:cs typeface="Calibri"/>
                <a:sym typeface="Calibri"/>
              </a:rPr>
              <a:t> </a:t>
            </a:r>
            <a:endParaRPr/>
          </a:p>
        </p:txBody>
      </p:sp>
      <p:pic>
        <p:nvPicPr>
          <p:cNvPr id="1713" name="Google Shape;1713;p77"/>
          <p:cNvPicPr preferRelativeResize="0"/>
          <p:nvPr/>
        </p:nvPicPr>
        <p:blipFill rotWithShape="1">
          <a:blip r:embed="rId4">
            <a:alphaModFix/>
          </a:blip>
          <a:srcRect/>
          <a:stretch/>
        </p:blipFill>
        <p:spPr>
          <a:xfrm>
            <a:off x="2935344" y="31031"/>
            <a:ext cx="8937509" cy="1072989"/>
          </a:xfrm>
          <a:prstGeom prst="rect">
            <a:avLst/>
          </a:prstGeom>
          <a:noFill/>
          <a:ln>
            <a:noFill/>
          </a:ln>
        </p:spPr>
      </p:pic>
    </p:spTree>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717"/>
        <p:cNvGrpSpPr/>
        <p:nvPr/>
      </p:nvGrpSpPr>
      <p:grpSpPr>
        <a:xfrm>
          <a:off x="0" y="0"/>
          <a:ext cx="0" cy="0"/>
          <a:chOff x="0" y="0"/>
          <a:chExt cx="0" cy="0"/>
        </a:xfrm>
      </p:grpSpPr>
      <p:sp>
        <p:nvSpPr>
          <p:cNvPr id="1718" name="Google Shape;1718;p7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27</a:t>
            </a:fld>
            <a:endParaRPr>
              <a:solidFill>
                <a:srgbClr val="FFFFFF"/>
              </a:solidFill>
            </a:endParaRPr>
          </a:p>
        </p:txBody>
      </p:sp>
      <p:pic>
        <p:nvPicPr>
          <p:cNvPr id="1719" name="Google Shape;1719;p78"/>
          <p:cNvPicPr preferRelativeResize="0"/>
          <p:nvPr/>
        </p:nvPicPr>
        <p:blipFill rotWithShape="1">
          <a:blip r:embed="rId3">
            <a:alphaModFix/>
          </a:blip>
          <a:srcRect/>
          <a:stretch/>
        </p:blipFill>
        <p:spPr>
          <a:xfrm>
            <a:off x="1351991" y="958780"/>
            <a:ext cx="10001808" cy="5315774"/>
          </a:xfrm>
          <a:prstGeom prst="rect">
            <a:avLst/>
          </a:prstGeom>
          <a:noFill/>
          <a:ln>
            <a:noFill/>
          </a:ln>
        </p:spPr>
      </p:pic>
      <p:sp>
        <p:nvSpPr>
          <p:cNvPr id="1720" name="Google Shape;1720;p78"/>
          <p:cNvSpPr/>
          <p:nvPr/>
        </p:nvSpPr>
        <p:spPr>
          <a:xfrm rot="-2670185">
            <a:off x="2160233" y="1431249"/>
            <a:ext cx="978390" cy="484738"/>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721" name="Google Shape;1721;p78"/>
          <p:cNvSpPr txBox="1"/>
          <p:nvPr/>
        </p:nvSpPr>
        <p:spPr>
          <a:xfrm>
            <a:off x="8719930" y="2663687"/>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b="1">
                <a:solidFill>
                  <a:srgbClr val="FF0000"/>
                </a:solidFill>
                <a:latin typeface="Calibri"/>
                <a:ea typeface="Calibri"/>
                <a:cs typeface="Calibri"/>
                <a:sym typeface="Calibri"/>
              </a:rPr>
              <a:t>1</a:t>
            </a:r>
            <a:endParaRPr/>
          </a:p>
        </p:txBody>
      </p:sp>
      <p:sp>
        <p:nvSpPr>
          <p:cNvPr id="1722" name="Google Shape;1722;p78"/>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A5AD0885-BA89-4AD4-81BA-BCC9051FB54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727"/>
        <p:cNvGrpSpPr/>
        <p:nvPr/>
      </p:nvGrpSpPr>
      <p:grpSpPr>
        <a:xfrm>
          <a:off x="0" y="0"/>
          <a:ext cx="0" cy="0"/>
          <a:chOff x="0" y="0"/>
          <a:chExt cx="0" cy="0"/>
        </a:xfrm>
      </p:grpSpPr>
      <p:sp>
        <p:nvSpPr>
          <p:cNvPr id="1728" name="Google Shape;1728;p7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28</a:t>
            </a:fld>
            <a:endParaRPr>
              <a:solidFill>
                <a:srgbClr val="FFFFFF"/>
              </a:solidFill>
            </a:endParaRPr>
          </a:p>
        </p:txBody>
      </p:sp>
      <p:pic>
        <p:nvPicPr>
          <p:cNvPr id="1729" name="Google Shape;1729;p79"/>
          <p:cNvPicPr preferRelativeResize="0"/>
          <p:nvPr/>
        </p:nvPicPr>
        <p:blipFill rotWithShape="1">
          <a:blip r:embed="rId3">
            <a:alphaModFix/>
          </a:blip>
          <a:srcRect/>
          <a:stretch/>
        </p:blipFill>
        <p:spPr>
          <a:xfrm>
            <a:off x="1510748" y="948244"/>
            <a:ext cx="9511478" cy="5353352"/>
          </a:xfrm>
          <a:prstGeom prst="rect">
            <a:avLst/>
          </a:prstGeom>
          <a:noFill/>
          <a:ln>
            <a:noFill/>
          </a:ln>
        </p:spPr>
      </p:pic>
      <p:sp>
        <p:nvSpPr>
          <p:cNvPr id="1730" name="Google Shape;1730;p79"/>
          <p:cNvSpPr/>
          <p:nvPr/>
        </p:nvSpPr>
        <p:spPr>
          <a:xfrm rot="-2522524">
            <a:off x="1789061" y="1639447"/>
            <a:ext cx="978384" cy="484732"/>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731" name="Google Shape;1731;p79"/>
          <p:cNvSpPr txBox="1"/>
          <p:nvPr/>
        </p:nvSpPr>
        <p:spPr>
          <a:xfrm>
            <a:off x="8229600" y="1881809"/>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2</a:t>
            </a:r>
            <a:endParaRPr/>
          </a:p>
        </p:txBody>
      </p:sp>
      <p:sp>
        <p:nvSpPr>
          <p:cNvPr id="1732" name="Google Shape;1732;p79"/>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E7513A59-FE98-4D3A-9411-157FF90316D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37"/>
        <p:cNvGrpSpPr/>
        <p:nvPr/>
      </p:nvGrpSpPr>
      <p:grpSpPr>
        <a:xfrm>
          <a:off x="0" y="0"/>
          <a:ext cx="0" cy="0"/>
          <a:chOff x="0" y="0"/>
          <a:chExt cx="0" cy="0"/>
        </a:xfrm>
      </p:grpSpPr>
      <p:sp>
        <p:nvSpPr>
          <p:cNvPr id="1738" name="Google Shape;1738;p8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29</a:t>
            </a:fld>
            <a:endParaRPr>
              <a:solidFill>
                <a:srgbClr val="FFFFFF"/>
              </a:solidFill>
            </a:endParaRPr>
          </a:p>
        </p:txBody>
      </p:sp>
      <p:pic>
        <p:nvPicPr>
          <p:cNvPr id="1739" name="Google Shape;1739;p80"/>
          <p:cNvPicPr preferRelativeResize="0"/>
          <p:nvPr/>
        </p:nvPicPr>
        <p:blipFill rotWithShape="1">
          <a:blip r:embed="rId3">
            <a:alphaModFix/>
          </a:blip>
          <a:srcRect/>
          <a:stretch/>
        </p:blipFill>
        <p:spPr>
          <a:xfrm>
            <a:off x="1285460" y="1123806"/>
            <a:ext cx="9034400" cy="5084838"/>
          </a:xfrm>
          <a:prstGeom prst="rect">
            <a:avLst/>
          </a:prstGeom>
          <a:noFill/>
          <a:ln>
            <a:noFill/>
          </a:ln>
        </p:spPr>
      </p:pic>
      <p:sp>
        <p:nvSpPr>
          <p:cNvPr id="1740" name="Google Shape;1740;p80"/>
          <p:cNvSpPr txBox="1"/>
          <p:nvPr/>
        </p:nvSpPr>
        <p:spPr>
          <a:xfrm>
            <a:off x="10482470" y="3140765"/>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b="1">
                <a:solidFill>
                  <a:srgbClr val="FF0000"/>
                </a:solidFill>
                <a:latin typeface="Calibri"/>
                <a:ea typeface="Calibri"/>
                <a:cs typeface="Calibri"/>
                <a:sym typeface="Calibri"/>
              </a:rPr>
              <a:t>3</a:t>
            </a:r>
            <a:endParaRPr/>
          </a:p>
        </p:txBody>
      </p:sp>
      <p:sp>
        <p:nvSpPr>
          <p:cNvPr id="1741" name="Google Shape;1741;p80"/>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7" name="Graphic 21">
            <a:extLst>
              <a:ext uri="{FF2B5EF4-FFF2-40B4-BE49-F238E27FC236}">
                <a16:creationId xmlns:a16="http://schemas.microsoft.com/office/drawing/2014/main" id="{C55E6AA0-5594-4CBB-90FB-38E6F3BC44E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46"/>
        <p:cNvGrpSpPr/>
        <p:nvPr/>
      </p:nvGrpSpPr>
      <p:grpSpPr>
        <a:xfrm>
          <a:off x="0" y="0"/>
          <a:ext cx="0" cy="0"/>
          <a:chOff x="0" y="0"/>
          <a:chExt cx="0" cy="0"/>
        </a:xfrm>
      </p:grpSpPr>
      <p:sp>
        <p:nvSpPr>
          <p:cNvPr id="1747" name="Google Shape;1747;p8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30</a:t>
            </a:fld>
            <a:endParaRPr>
              <a:solidFill>
                <a:srgbClr val="FFFFFF"/>
              </a:solidFill>
            </a:endParaRPr>
          </a:p>
        </p:txBody>
      </p:sp>
      <p:pic>
        <p:nvPicPr>
          <p:cNvPr id="1748" name="Google Shape;1748;p81"/>
          <p:cNvPicPr preferRelativeResize="0"/>
          <p:nvPr/>
        </p:nvPicPr>
        <p:blipFill rotWithShape="1">
          <a:blip r:embed="rId3">
            <a:alphaModFix/>
          </a:blip>
          <a:srcRect/>
          <a:stretch/>
        </p:blipFill>
        <p:spPr>
          <a:xfrm>
            <a:off x="1753542" y="1136132"/>
            <a:ext cx="9272941" cy="4797287"/>
          </a:xfrm>
          <a:prstGeom prst="rect">
            <a:avLst/>
          </a:prstGeom>
          <a:noFill/>
          <a:ln>
            <a:noFill/>
          </a:ln>
        </p:spPr>
      </p:pic>
      <p:sp>
        <p:nvSpPr>
          <p:cNvPr id="1749" name="Google Shape;1749;p81"/>
          <p:cNvSpPr/>
          <p:nvPr/>
        </p:nvSpPr>
        <p:spPr>
          <a:xfrm rot="6463708">
            <a:off x="8368324" y="2985923"/>
            <a:ext cx="484719" cy="978353"/>
          </a:xfrm>
          <a:prstGeom prst="down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750" name="Google Shape;1750;p81"/>
          <p:cNvSpPr txBox="1"/>
          <p:nvPr/>
        </p:nvSpPr>
        <p:spPr>
          <a:xfrm>
            <a:off x="10157333" y="2690191"/>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b="1">
                <a:solidFill>
                  <a:srgbClr val="FF0000"/>
                </a:solidFill>
                <a:latin typeface="Calibri"/>
                <a:ea typeface="Calibri"/>
                <a:cs typeface="Calibri"/>
                <a:sym typeface="Calibri"/>
              </a:rPr>
              <a:t>4</a:t>
            </a:r>
            <a:endParaRPr/>
          </a:p>
        </p:txBody>
      </p:sp>
      <p:sp>
        <p:nvSpPr>
          <p:cNvPr id="1751" name="Google Shape;1751;p81"/>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40194FA1-295B-47D8-996B-30243FBF952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56"/>
        <p:cNvGrpSpPr/>
        <p:nvPr/>
      </p:nvGrpSpPr>
      <p:grpSpPr>
        <a:xfrm>
          <a:off x="0" y="0"/>
          <a:ext cx="0" cy="0"/>
          <a:chOff x="0" y="0"/>
          <a:chExt cx="0" cy="0"/>
        </a:xfrm>
      </p:grpSpPr>
      <p:sp>
        <p:nvSpPr>
          <p:cNvPr id="1757" name="Google Shape;1757;p8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31</a:t>
            </a:fld>
            <a:endParaRPr>
              <a:solidFill>
                <a:srgbClr val="FFFFFF"/>
              </a:solidFill>
            </a:endParaRPr>
          </a:p>
        </p:txBody>
      </p:sp>
      <p:pic>
        <p:nvPicPr>
          <p:cNvPr id="1758" name="Google Shape;1758;p82"/>
          <p:cNvPicPr preferRelativeResize="0"/>
          <p:nvPr/>
        </p:nvPicPr>
        <p:blipFill rotWithShape="1">
          <a:blip r:embed="rId3">
            <a:alphaModFix/>
          </a:blip>
          <a:srcRect/>
          <a:stretch/>
        </p:blipFill>
        <p:spPr>
          <a:xfrm>
            <a:off x="649358" y="1067693"/>
            <a:ext cx="8672707" cy="5288657"/>
          </a:xfrm>
          <a:prstGeom prst="rect">
            <a:avLst/>
          </a:prstGeom>
          <a:noFill/>
          <a:ln>
            <a:noFill/>
          </a:ln>
        </p:spPr>
      </p:pic>
      <p:sp>
        <p:nvSpPr>
          <p:cNvPr id="1759" name="Google Shape;1759;p82"/>
          <p:cNvSpPr/>
          <p:nvPr/>
        </p:nvSpPr>
        <p:spPr>
          <a:xfrm rot="6721516">
            <a:off x="6904329" y="3949236"/>
            <a:ext cx="484780" cy="978306"/>
          </a:xfrm>
          <a:prstGeom prst="down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pic>
        <p:nvPicPr>
          <p:cNvPr id="1760" name="Google Shape;1760;p82"/>
          <p:cNvPicPr preferRelativeResize="0"/>
          <p:nvPr/>
        </p:nvPicPr>
        <p:blipFill rotWithShape="1">
          <a:blip r:embed="rId4">
            <a:alphaModFix/>
          </a:blip>
          <a:srcRect/>
          <a:stretch/>
        </p:blipFill>
        <p:spPr>
          <a:xfrm>
            <a:off x="7312980" y="2992631"/>
            <a:ext cx="1048603" cy="719390"/>
          </a:xfrm>
          <a:prstGeom prst="rect">
            <a:avLst/>
          </a:prstGeom>
          <a:noFill/>
          <a:ln>
            <a:noFill/>
          </a:ln>
        </p:spPr>
      </p:pic>
      <p:sp>
        <p:nvSpPr>
          <p:cNvPr id="1761" name="Google Shape;1761;p82"/>
          <p:cNvSpPr txBox="1"/>
          <p:nvPr/>
        </p:nvSpPr>
        <p:spPr>
          <a:xfrm>
            <a:off x="10174440" y="1322145"/>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5</a:t>
            </a:r>
            <a:endParaRPr/>
          </a:p>
        </p:txBody>
      </p:sp>
      <p:sp>
        <p:nvSpPr>
          <p:cNvPr id="1762" name="Google Shape;1762;p82"/>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9" name="Graphic 21">
            <a:extLst>
              <a:ext uri="{FF2B5EF4-FFF2-40B4-BE49-F238E27FC236}">
                <a16:creationId xmlns:a16="http://schemas.microsoft.com/office/drawing/2014/main" id="{DDA7BA8D-170C-4E81-B5F7-C45DD2B9221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67"/>
        <p:cNvGrpSpPr/>
        <p:nvPr/>
      </p:nvGrpSpPr>
      <p:grpSpPr>
        <a:xfrm>
          <a:off x="0" y="0"/>
          <a:ext cx="0" cy="0"/>
          <a:chOff x="0" y="0"/>
          <a:chExt cx="0" cy="0"/>
        </a:xfrm>
      </p:grpSpPr>
      <p:sp>
        <p:nvSpPr>
          <p:cNvPr id="1768" name="Google Shape;1768;p8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32</a:t>
            </a:fld>
            <a:endParaRPr>
              <a:solidFill>
                <a:srgbClr val="FFFFFF"/>
              </a:solidFill>
            </a:endParaRPr>
          </a:p>
        </p:txBody>
      </p:sp>
      <p:pic>
        <p:nvPicPr>
          <p:cNvPr id="1769" name="Google Shape;1769;p83"/>
          <p:cNvPicPr preferRelativeResize="0"/>
          <p:nvPr/>
        </p:nvPicPr>
        <p:blipFill rotWithShape="1">
          <a:blip r:embed="rId3">
            <a:alphaModFix/>
          </a:blip>
          <a:srcRect/>
          <a:stretch/>
        </p:blipFill>
        <p:spPr>
          <a:xfrm>
            <a:off x="2042626" y="1620680"/>
            <a:ext cx="8106747" cy="4562726"/>
          </a:xfrm>
          <a:prstGeom prst="rect">
            <a:avLst/>
          </a:prstGeom>
          <a:noFill/>
          <a:ln>
            <a:noFill/>
          </a:ln>
        </p:spPr>
      </p:pic>
      <p:sp>
        <p:nvSpPr>
          <p:cNvPr id="1770" name="Google Shape;1770;p83"/>
          <p:cNvSpPr/>
          <p:nvPr/>
        </p:nvSpPr>
        <p:spPr>
          <a:xfrm rot="-2571024">
            <a:off x="4081714" y="2186524"/>
            <a:ext cx="978405" cy="484633"/>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771" name="Google Shape;1771;p83"/>
          <p:cNvSpPr txBox="1"/>
          <p:nvPr/>
        </p:nvSpPr>
        <p:spPr>
          <a:xfrm>
            <a:off x="11148933" y="2332383"/>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6</a:t>
            </a:r>
            <a:endParaRPr/>
          </a:p>
        </p:txBody>
      </p:sp>
      <p:sp>
        <p:nvSpPr>
          <p:cNvPr id="1772" name="Google Shape;1772;p8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D3E6C741-14A7-46FC-B181-642B3616CCC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777"/>
        <p:cNvGrpSpPr/>
        <p:nvPr/>
      </p:nvGrpSpPr>
      <p:grpSpPr>
        <a:xfrm>
          <a:off x="0" y="0"/>
          <a:ext cx="0" cy="0"/>
          <a:chOff x="0" y="0"/>
          <a:chExt cx="0" cy="0"/>
        </a:xfrm>
      </p:grpSpPr>
      <p:sp>
        <p:nvSpPr>
          <p:cNvPr id="1778" name="Google Shape;1778;p8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33</a:t>
            </a:fld>
            <a:endParaRPr>
              <a:solidFill>
                <a:srgbClr val="FFFFFF"/>
              </a:solidFill>
            </a:endParaRPr>
          </a:p>
        </p:txBody>
      </p:sp>
      <p:pic>
        <p:nvPicPr>
          <p:cNvPr id="1779" name="Google Shape;1779;p84"/>
          <p:cNvPicPr preferRelativeResize="0"/>
          <p:nvPr/>
        </p:nvPicPr>
        <p:blipFill rotWithShape="1">
          <a:blip r:embed="rId3">
            <a:alphaModFix/>
          </a:blip>
          <a:srcRect/>
          <a:stretch/>
        </p:blipFill>
        <p:spPr>
          <a:xfrm>
            <a:off x="942544" y="1178101"/>
            <a:ext cx="9524731" cy="5222666"/>
          </a:xfrm>
          <a:prstGeom prst="rect">
            <a:avLst/>
          </a:prstGeom>
          <a:noFill/>
          <a:ln>
            <a:noFill/>
          </a:ln>
        </p:spPr>
      </p:pic>
      <p:sp>
        <p:nvSpPr>
          <p:cNvPr id="1780" name="Google Shape;1780;p84"/>
          <p:cNvSpPr/>
          <p:nvPr/>
        </p:nvSpPr>
        <p:spPr>
          <a:xfrm>
            <a:off x="1724725" y="2159538"/>
            <a:ext cx="978300" cy="484500"/>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781" name="Google Shape;1781;p84"/>
          <p:cNvSpPr txBox="1"/>
          <p:nvPr/>
        </p:nvSpPr>
        <p:spPr>
          <a:xfrm>
            <a:off x="10380307" y="2644170"/>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7</a:t>
            </a:r>
            <a:endParaRPr/>
          </a:p>
        </p:txBody>
      </p:sp>
      <p:sp>
        <p:nvSpPr>
          <p:cNvPr id="1782" name="Google Shape;1782;p84"/>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9C13287F-213F-4EAE-AB34-E14D577C062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87"/>
        <p:cNvGrpSpPr/>
        <p:nvPr/>
      </p:nvGrpSpPr>
      <p:grpSpPr>
        <a:xfrm>
          <a:off x="0" y="0"/>
          <a:ext cx="0" cy="0"/>
          <a:chOff x="0" y="0"/>
          <a:chExt cx="0" cy="0"/>
        </a:xfrm>
      </p:grpSpPr>
      <p:sp>
        <p:nvSpPr>
          <p:cNvPr id="1788" name="Google Shape;1788;p8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34</a:t>
            </a:fld>
            <a:endParaRPr>
              <a:solidFill>
                <a:srgbClr val="FFFFFF"/>
              </a:solidFill>
            </a:endParaRPr>
          </a:p>
        </p:txBody>
      </p:sp>
      <p:pic>
        <p:nvPicPr>
          <p:cNvPr id="1789" name="Google Shape;1789;p85"/>
          <p:cNvPicPr preferRelativeResize="0"/>
          <p:nvPr/>
        </p:nvPicPr>
        <p:blipFill rotWithShape="1">
          <a:blip r:embed="rId3">
            <a:alphaModFix/>
          </a:blip>
          <a:srcRect/>
          <a:stretch/>
        </p:blipFill>
        <p:spPr>
          <a:xfrm>
            <a:off x="1276738" y="1117801"/>
            <a:ext cx="8212764" cy="4622398"/>
          </a:xfrm>
          <a:prstGeom prst="rect">
            <a:avLst/>
          </a:prstGeom>
          <a:noFill/>
          <a:ln>
            <a:noFill/>
          </a:ln>
        </p:spPr>
      </p:pic>
      <p:sp>
        <p:nvSpPr>
          <p:cNvPr id="1790" name="Google Shape;1790;p85"/>
          <p:cNvSpPr/>
          <p:nvPr/>
        </p:nvSpPr>
        <p:spPr>
          <a:xfrm rot="6722315">
            <a:off x="5309399" y="1726632"/>
            <a:ext cx="484502" cy="978306"/>
          </a:xfrm>
          <a:prstGeom prst="down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791" name="Google Shape;1791;p85"/>
          <p:cNvSpPr txBox="1"/>
          <p:nvPr/>
        </p:nvSpPr>
        <p:spPr>
          <a:xfrm>
            <a:off x="10628243" y="2623930"/>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8</a:t>
            </a:r>
            <a:endParaRPr/>
          </a:p>
        </p:txBody>
      </p:sp>
      <p:sp>
        <p:nvSpPr>
          <p:cNvPr id="1792" name="Google Shape;1792;p85"/>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30E13B72-801F-44E6-987B-FB771E13E0D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97"/>
        <p:cNvGrpSpPr/>
        <p:nvPr/>
      </p:nvGrpSpPr>
      <p:grpSpPr>
        <a:xfrm>
          <a:off x="0" y="0"/>
          <a:ext cx="0" cy="0"/>
          <a:chOff x="0" y="0"/>
          <a:chExt cx="0" cy="0"/>
        </a:xfrm>
      </p:grpSpPr>
      <p:sp>
        <p:nvSpPr>
          <p:cNvPr id="1798" name="Google Shape;1798;p8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35</a:t>
            </a:fld>
            <a:endParaRPr>
              <a:solidFill>
                <a:srgbClr val="FFFFFF"/>
              </a:solidFill>
            </a:endParaRPr>
          </a:p>
        </p:txBody>
      </p:sp>
      <p:pic>
        <p:nvPicPr>
          <p:cNvPr id="1799" name="Google Shape;1799;p86"/>
          <p:cNvPicPr preferRelativeResize="0"/>
          <p:nvPr/>
        </p:nvPicPr>
        <p:blipFill rotWithShape="1">
          <a:blip r:embed="rId3">
            <a:alphaModFix/>
          </a:blip>
          <a:srcRect/>
          <a:stretch/>
        </p:blipFill>
        <p:spPr>
          <a:xfrm>
            <a:off x="966481" y="967409"/>
            <a:ext cx="9503143" cy="5141053"/>
          </a:xfrm>
          <a:prstGeom prst="rect">
            <a:avLst/>
          </a:prstGeom>
          <a:noFill/>
          <a:ln>
            <a:noFill/>
          </a:ln>
        </p:spPr>
      </p:pic>
      <p:sp>
        <p:nvSpPr>
          <p:cNvPr id="1800" name="Google Shape;1800;p86"/>
          <p:cNvSpPr/>
          <p:nvPr/>
        </p:nvSpPr>
        <p:spPr>
          <a:xfrm>
            <a:off x="1974965" y="2078591"/>
            <a:ext cx="978300" cy="484500"/>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801" name="Google Shape;1801;p86"/>
          <p:cNvSpPr/>
          <p:nvPr/>
        </p:nvSpPr>
        <p:spPr>
          <a:xfrm rot="6990097">
            <a:off x="4929686" y="2095710"/>
            <a:ext cx="484735" cy="978593"/>
          </a:xfrm>
          <a:prstGeom prst="down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802" name="Google Shape;1802;p86"/>
          <p:cNvSpPr/>
          <p:nvPr/>
        </p:nvSpPr>
        <p:spPr>
          <a:xfrm rot="6826295">
            <a:off x="5631111" y="1412568"/>
            <a:ext cx="484506" cy="978545"/>
          </a:xfrm>
          <a:prstGeom prst="downArrow">
            <a:avLst>
              <a:gd name="adj1" fmla="val 50000"/>
              <a:gd name="adj2" fmla="val 50000"/>
            </a:avLst>
          </a:prstGeom>
          <a:solidFill>
            <a:schemeClr val="accen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03" name="Google Shape;1803;p86"/>
          <p:cNvSpPr txBox="1"/>
          <p:nvPr/>
        </p:nvSpPr>
        <p:spPr>
          <a:xfrm>
            <a:off x="1921566" y="1964194"/>
            <a:ext cx="527700" cy="831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800">
                <a:solidFill>
                  <a:srgbClr val="00B050"/>
                </a:solidFill>
                <a:latin typeface="Calibri"/>
                <a:ea typeface="Calibri"/>
                <a:cs typeface="Calibri"/>
                <a:sym typeface="Calibri"/>
              </a:rPr>
              <a:t>1</a:t>
            </a:r>
            <a:endParaRPr/>
          </a:p>
        </p:txBody>
      </p:sp>
      <p:sp>
        <p:nvSpPr>
          <p:cNvPr id="1804" name="Google Shape;1804;p86"/>
          <p:cNvSpPr txBox="1"/>
          <p:nvPr/>
        </p:nvSpPr>
        <p:spPr>
          <a:xfrm>
            <a:off x="4823915" y="2107446"/>
            <a:ext cx="570300" cy="831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800" b="1">
                <a:solidFill>
                  <a:srgbClr val="00B050"/>
                </a:solidFill>
                <a:latin typeface="Calibri"/>
                <a:ea typeface="Calibri"/>
                <a:cs typeface="Calibri"/>
                <a:sym typeface="Calibri"/>
              </a:rPr>
              <a:t>2</a:t>
            </a:r>
            <a:endParaRPr/>
          </a:p>
        </p:txBody>
      </p:sp>
      <p:sp>
        <p:nvSpPr>
          <p:cNvPr id="1805" name="Google Shape;1805;p86"/>
          <p:cNvSpPr txBox="1"/>
          <p:nvPr/>
        </p:nvSpPr>
        <p:spPr>
          <a:xfrm>
            <a:off x="10592341" y="2570750"/>
            <a:ext cx="8691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9</a:t>
            </a:r>
            <a:endParaRPr/>
          </a:p>
        </p:txBody>
      </p:sp>
      <p:sp>
        <p:nvSpPr>
          <p:cNvPr id="1806" name="Google Shape;1806;p86"/>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2" name="Graphic 21">
            <a:extLst>
              <a:ext uri="{FF2B5EF4-FFF2-40B4-BE49-F238E27FC236}">
                <a16:creationId xmlns:a16="http://schemas.microsoft.com/office/drawing/2014/main" id="{82A7A1CB-B7BE-4496-9E44-6558CEF586E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811"/>
        <p:cNvGrpSpPr/>
        <p:nvPr/>
      </p:nvGrpSpPr>
      <p:grpSpPr>
        <a:xfrm>
          <a:off x="0" y="0"/>
          <a:ext cx="0" cy="0"/>
          <a:chOff x="0" y="0"/>
          <a:chExt cx="0" cy="0"/>
        </a:xfrm>
      </p:grpSpPr>
      <p:sp>
        <p:nvSpPr>
          <p:cNvPr id="1812" name="Google Shape;1812;p8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36</a:t>
            </a:fld>
            <a:endParaRPr>
              <a:solidFill>
                <a:srgbClr val="FFFFFF"/>
              </a:solidFill>
            </a:endParaRPr>
          </a:p>
        </p:txBody>
      </p:sp>
      <p:pic>
        <p:nvPicPr>
          <p:cNvPr id="1813" name="Google Shape;1813;p87"/>
          <p:cNvPicPr preferRelativeResize="0"/>
          <p:nvPr/>
        </p:nvPicPr>
        <p:blipFill rotWithShape="1">
          <a:blip r:embed="rId3">
            <a:alphaModFix/>
          </a:blip>
          <a:srcRect/>
          <a:stretch/>
        </p:blipFill>
        <p:spPr>
          <a:xfrm>
            <a:off x="1152910" y="1214071"/>
            <a:ext cx="9458471" cy="5323518"/>
          </a:xfrm>
          <a:prstGeom prst="rect">
            <a:avLst/>
          </a:prstGeom>
          <a:noFill/>
          <a:ln>
            <a:noFill/>
          </a:ln>
        </p:spPr>
      </p:pic>
      <p:sp>
        <p:nvSpPr>
          <p:cNvPr id="1814" name="Google Shape;1814;p87"/>
          <p:cNvSpPr/>
          <p:nvPr/>
        </p:nvSpPr>
        <p:spPr>
          <a:xfrm rot="7648796">
            <a:off x="6175389" y="1682927"/>
            <a:ext cx="484647" cy="978533"/>
          </a:xfrm>
          <a:prstGeom prst="down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815" name="Google Shape;1815;p87"/>
          <p:cNvSpPr/>
          <p:nvPr/>
        </p:nvSpPr>
        <p:spPr>
          <a:xfrm rot="-1718394">
            <a:off x="2280532" y="1767003"/>
            <a:ext cx="978295" cy="484646"/>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816" name="Google Shape;1816;p87"/>
          <p:cNvSpPr txBox="1"/>
          <p:nvPr/>
        </p:nvSpPr>
        <p:spPr>
          <a:xfrm>
            <a:off x="9780105" y="2306170"/>
            <a:ext cx="15537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10</a:t>
            </a:r>
            <a:endParaRPr/>
          </a:p>
        </p:txBody>
      </p:sp>
      <p:sp>
        <p:nvSpPr>
          <p:cNvPr id="1817" name="Google Shape;1817;p87"/>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9" name="Graphic 21">
            <a:extLst>
              <a:ext uri="{FF2B5EF4-FFF2-40B4-BE49-F238E27FC236}">
                <a16:creationId xmlns:a16="http://schemas.microsoft.com/office/drawing/2014/main" id="{31751490-8CE4-48F2-8DDC-405EEFCD889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822"/>
        <p:cNvGrpSpPr/>
        <p:nvPr/>
      </p:nvGrpSpPr>
      <p:grpSpPr>
        <a:xfrm>
          <a:off x="0" y="0"/>
          <a:ext cx="0" cy="0"/>
          <a:chOff x="0" y="0"/>
          <a:chExt cx="0" cy="0"/>
        </a:xfrm>
      </p:grpSpPr>
      <p:sp>
        <p:nvSpPr>
          <p:cNvPr id="1823" name="Google Shape;1823;p8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37</a:t>
            </a:fld>
            <a:endParaRPr>
              <a:solidFill>
                <a:srgbClr val="FFFFFF"/>
              </a:solidFill>
            </a:endParaRPr>
          </a:p>
        </p:txBody>
      </p:sp>
      <p:pic>
        <p:nvPicPr>
          <p:cNvPr id="1824" name="Google Shape;1824;p88"/>
          <p:cNvPicPr preferRelativeResize="0"/>
          <p:nvPr/>
        </p:nvPicPr>
        <p:blipFill rotWithShape="1">
          <a:blip r:embed="rId3">
            <a:alphaModFix/>
          </a:blip>
          <a:srcRect/>
          <a:stretch/>
        </p:blipFill>
        <p:spPr>
          <a:xfrm>
            <a:off x="973572" y="1368140"/>
            <a:ext cx="8941635" cy="5032627"/>
          </a:xfrm>
          <a:prstGeom prst="rect">
            <a:avLst/>
          </a:prstGeom>
          <a:noFill/>
          <a:ln>
            <a:noFill/>
          </a:ln>
        </p:spPr>
      </p:pic>
      <p:sp>
        <p:nvSpPr>
          <p:cNvPr id="1825" name="Google Shape;1825;p88"/>
          <p:cNvSpPr/>
          <p:nvPr/>
        </p:nvSpPr>
        <p:spPr>
          <a:xfrm>
            <a:off x="4081669" y="5661792"/>
            <a:ext cx="978300" cy="484500"/>
          </a:xfrm>
          <a:prstGeom prst="rightArrow">
            <a:avLst>
              <a:gd name="adj1" fmla="val 50000"/>
              <a:gd name="adj2" fmla="val 50000"/>
            </a:avLst>
          </a:prstGeom>
          <a:gradFill>
            <a:gsLst>
              <a:gs pos="0">
                <a:srgbClr val="B4D4A5"/>
              </a:gs>
              <a:gs pos="50000">
                <a:srgbClr val="A8CD97"/>
              </a:gs>
              <a:gs pos="100000">
                <a:srgbClr val="9BC985"/>
              </a:gs>
            </a:gsLst>
            <a:lin ang="5400012"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826" name="Google Shape;1826;p88"/>
          <p:cNvSpPr txBox="1"/>
          <p:nvPr/>
        </p:nvSpPr>
        <p:spPr>
          <a:xfrm>
            <a:off x="10045148" y="2597426"/>
            <a:ext cx="14622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11</a:t>
            </a:r>
            <a:endParaRPr/>
          </a:p>
        </p:txBody>
      </p:sp>
      <p:sp>
        <p:nvSpPr>
          <p:cNvPr id="1827" name="Google Shape;1827;p88"/>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99BA0CA6-482D-422A-9262-572B321EAEC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832"/>
        <p:cNvGrpSpPr/>
        <p:nvPr/>
      </p:nvGrpSpPr>
      <p:grpSpPr>
        <a:xfrm>
          <a:off x="0" y="0"/>
          <a:ext cx="0" cy="0"/>
          <a:chOff x="0" y="0"/>
          <a:chExt cx="0" cy="0"/>
        </a:xfrm>
      </p:grpSpPr>
      <p:sp>
        <p:nvSpPr>
          <p:cNvPr id="1833" name="Google Shape;1833;p8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38</a:t>
            </a:fld>
            <a:endParaRPr>
              <a:solidFill>
                <a:srgbClr val="FFFFFF"/>
              </a:solidFill>
            </a:endParaRPr>
          </a:p>
        </p:txBody>
      </p:sp>
      <p:pic>
        <p:nvPicPr>
          <p:cNvPr id="1834" name="Google Shape;1834;p89"/>
          <p:cNvPicPr preferRelativeResize="0"/>
          <p:nvPr/>
        </p:nvPicPr>
        <p:blipFill rotWithShape="1">
          <a:blip r:embed="rId3">
            <a:alphaModFix/>
          </a:blip>
          <a:srcRect/>
          <a:stretch/>
        </p:blipFill>
        <p:spPr>
          <a:xfrm>
            <a:off x="1934817" y="1510749"/>
            <a:ext cx="8044071" cy="4672367"/>
          </a:xfrm>
          <a:prstGeom prst="rect">
            <a:avLst/>
          </a:prstGeom>
          <a:noFill/>
          <a:ln>
            <a:noFill/>
          </a:ln>
        </p:spPr>
      </p:pic>
      <p:sp>
        <p:nvSpPr>
          <p:cNvPr id="1835" name="Google Shape;1835;p89"/>
          <p:cNvSpPr/>
          <p:nvPr/>
        </p:nvSpPr>
        <p:spPr>
          <a:xfrm rot="7166218">
            <a:off x="5063398" y="1803435"/>
            <a:ext cx="484673" cy="978498"/>
          </a:xfrm>
          <a:prstGeom prst="downArrow">
            <a:avLst>
              <a:gd name="adj1" fmla="val 50000"/>
              <a:gd name="adj2" fmla="val 50000"/>
            </a:avLst>
          </a:prstGeom>
          <a:solidFill>
            <a:schemeClr val="accen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36" name="Google Shape;1836;p89"/>
          <p:cNvSpPr txBox="1"/>
          <p:nvPr/>
        </p:nvSpPr>
        <p:spPr>
          <a:xfrm>
            <a:off x="8189843" y="2292626"/>
            <a:ext cx="1553700" cy="1569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9600">
                <a:solidFill>
                  <a:srgbClr val="FF0000"/>
                </a:solidFill>
                <a:latin typeface="Calibri"/>
                <a:ea typeface="Calibri"/>
                <a:cs typeface="Calibri"/>
                <a:sym typeface="Calibri"/>
              </a:rPr>
              <a:t>12</a:t>
            </a:r>
            <a:endParaRPr/>
          </a:p>
        </p:txBody>
      </p:sp>
      <p:sp>
        <p:nvSpPr>
          <p:cNvPr id="1837" name="Google Shape;1837;p89"/>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 name="Graphic 21">
            <a:extLst>
              <a:ext uri="{FF2B5EF4-FFF2-40B4-BE49-F238E27FC236}">
                <a16:creationId xmlns:a16="http://schemas.microsoft.com/office/drawing/2014/main" id="{E3CEACD8-F71E-482E-9ADB-F7D8B823E04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396065"/>
    </mc:Choice>
    <mc:Fallback>
      <p:transition spd="slow" advTm="339606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842"/>
        <p:cNvGrpSpPr/>
        <p:nvPr/>
      </p:nvGrpSpPr>
      <p:grpSpPr>
        <a:xfrm>
          <a:off x="0" y="0"/>
          <a:ext cx="0" cy="0"/>
          <a:chOff x="0" y="0"/>
          <a:chExt cx="0" cy="0"/>
        </a:xfrm>
      </p:grpSpPr>
      <p:sp>
        <p:nvSpPr>
          <p:cNvPr id="1843" name="Google Shape;1843;p90"/>
          <p:cNvSpPr/>
          <p:nvPr/>
        </p:nvSpPr>
        <p:spPr>
          <a:xfrm>
            <a:off x="1133854" y="1397680"/>
            <a:ext cx="4955700" cy="441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844" name="Google Shape;1844;p90"/>
          <p:cNvPicPr preferRelativeResize="0">
            <a:picLocks noGrp="1"/>
          </p:cNvPicPr>
          <p:nvPr>
            <p:ph type="pic" idx="2"/>
          </p:nvPr>
        </p:nvPicPr>
        <p:blipFill rotWithShape="1">
          <a:blip r:embed="rId3">
            <a:alphaModFix/>
          </a:blip>
          <a:srcRect t="12315" b="12315"/>
          <a:stretch/>
        </p:blipFill>
        <p:spPr>
          <a:xfrm>
            <a:off x="7229475" y="1397000"/>
            <a:ext cx="4962526" cy="2495550"/>
          </a:xfrm>
          <a:prstGeom prst="rect">
            <a:avLst/>
          </a:prstGeom>
          <a:noFill/>
          <a:ln>
            <a:noFill/>
          </a:ln>
        </p:spPr>
      </p:pic>
      <p:sp>
        <p:nvSpPr>
          <p:cNvPr id="1845" name="Google Shape;1845;p90"/>
          <p:cNvSpPr/>
          <p:nvPr/>
        </p:nvSpPr>
        <p:spPr>
          <a:xfrm>
            <a:off x="1418987" y="3321491"/>
            <a:ext cx="4222500" cy="1833000"/>
          </a:xfrm>
          <a:prstGeom prst="rect">
            <a:avLst/>
          </a:prstGeom>
          <a:noFill/>
          <a:ln>
            <a:noFill/>
          </a:ln>
        </p:spPr>
        <p:txBody>
          <a:bodyPr spcFirstLastPara="1" wrap="square" lIns="91425" tIns="45700" rIns="91425" bIns="45700" anchor="t" anchorCtr="0">
            <a:noAutofit/>
          </a:bodyPr>
          <a:lstStyle/>
          <a:p>
            <a:pPr marL="0" marR="0" lvl="0" indent="0" algn="ctr" rtl="0">
              <a:lnSpc>
                <a:spcPct val="120000"/>
              </a:lnSpc>
              <a:spcBef>
                <a:spcPts val="0"/>
              </a:spcBef>
              <a:spcAft>
                <a:spcPts val="0"/>
              </a:spcAft>
              <a:buNone/>
            </a:pPr>
            <a:r>
              <a:rPr lang="en-US" sz="2800">
                <a:solidFill>
                  <a:srgbClr val="000000"/>
                </a:solidFill>
                <a:latin typeface="Times New Roman"/>
                <a:ea typeface="Times New Roman"/>
                <a:cs typeface="Times New Roman"/>
                <a:sym typeface="Times New Roman"/>
              </a:rPr>
              <a:t>Construct Validity  اختبار الصدق للمقياس</a:t>
            </a:r>
            <a:br>
              <a:rPr lang="en-US" sz="2800">
                <a:solidFill>
                  <a:srgbClr val="000000"/>
                </a:solidFill>
                <a:latin typeface="Times New Roman"/>
                <a:ea typeface="Times New Roman"/>
                <a:cs typeface="Times New Roman"/>
                <a:sym typeface="Times New Roman"/>
              </a:rPr>
            </a:br>
            <a:r>
              <a:rPr lang="en-US" sz="2000">
                <a:solidFill>
                  <a:srgbClr val="000000"/>
                </a:solidFill>
                <a:latin typeface="Times New Roman"/>
                <a:ea typeface="Times New Roman"/>
                <a:cs typeface="Times New Roman"/>
                <a:sym typeface="Times New Roman"/>
              </a:rPr>
              <a:t>(Convergent validity الصدق التقاربي )</a:t>
            </a:r>
            <a:endParaRPr/>
          </a:p>
          <a:p>
            <a:pPr marL="0" marR="0" lvl="0" indent="0" algn="ctr" rtl="0">
              <a:lnSpc>
                <a:spcPct val="120000"/>
              </a:lnSpc>
              <a:spcBef>
                <a:spcPts val="0"/>
              </a:spcBef>
              <a:spcAft>
                <a:spcPts val="0"/>
              </a:spcAft>
              <a:buNone/>
            </a:pPr>
            <a:r>
              <a:rPr lang="en-US" sz="2000">
                <a:solidFill>
                  <a:srgbClr val="000000"/>
                </a:solidFill>
                <a:latin typeface="Times New Roman"/>
                <a:ea typeface="Times New Roman"/>
                <a:cs typeface="Times New Roman"/>
                <a:sym typeface="Times New Roman"/>
              </a:rPr>
              <a:t>Factor Analysis التحليل العاملي </a:t>
            </a:r>
            <a:endParaRPr sz="2000">
              <a:solidFill>
                <a:srgbClr val="000000"/>
              </a:solidFill>
              <a:latin typeface="Times New Roman"/>
              <a:ea typeface="Times New Roman"/>
              <a:cs typeface="Times New Roman"/>
              <a:sym typeface="Times New Roman"/>
            </a:endParaRPr>
          </a:p>
        </p:txBody>
      </p:sp>
      <p:sp>
        <p:nvSpPr>
          <p:cNvPr id="1846" name="Google Shape;1846;p90"/>
          <p:cNvSpPr/>
          <p:nvPr/>
        </p:nvSpPr>
        <p:spPr>
          <a:xfrm>
            <a:off x="5641526" y="3505024"/>
            <a:ext cx="1190700" cy="988500"/>
          </a:xfrm>
          <a:prstGeom prst="rect">
            <a:avLst/>
          </a:prstGeom>
          <a:solidFill>
            <a:srgbClr val="00B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4400"/>
              <a:buFont typeface="Calibri"/>
              <a:buNone/>
            </a:pPr>
            <a:r>
              <a:rPr lang="en-US" sz="4400" b="0" i="0" u="none" strike="noStrike" cap="none">
                <a:solidFill>
                  <a:srgbClr val="FFFFFF"/>
                </a:solidFill>
                <a:latin typeface="Calibri"/>
                <a:ea typeface="Calibri"/>
                <a:cs typeface="Calibri"/>
                <a:sym typeface="Calibri"/>
              </a:rPr>
              <a:t>5 </a:t>
            </a:r>
            <a:endParaRPr/>
          </a:p>
        </p:txBody>
      </p:sp>
      <p:pic>
        <p:nvPicPr>
          <p:cNvPr id="1847" name="Google Shape;1847;p90"/>
          <p:cNvPicPr preferRelativeResize="0"/>
          <p:nvPr/>
        </p:nvPicPr>
        <p:blipFill rotWithShape="1">
          <a:blip r:embed="rId4">
            <a:alphaModFix/>
          </a:blip>
          <a:srcRect/>
          <a:stretch/>
        </p:blipFill>
        <p:spPr>
          <a:xfrm>
            <a:off x="2935344" y="31031"/>
            <a:ext cx="8937509" cy="1072989"/>
          </a:xfrm>
          <a:prstGeom prst="rect">
            <a:avLst/>
          </a:prstGeom>
          <a:noFill/>
          <a:ln>
            <a:noFill/>
          </a:ln>
        </p:spPr>
      </p:pic>
    </p:spTree>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Shape 1851"/>
        <p:cNvGrpSpPr/>
        <p:nvPr/>
      </p:nvGrpSpPr>
      <p:grpSpPr>
        <a:xfrm>
          <a:off x="0" y="0"/>
          <a:ext cx="0" cy="0"/>
          <a:chOff x="0" y="0"/>
          <a:chExt cx="0" cy="0"/>
        </a:xfrm>
      </p:grpSpPr>
      <p:sp>
        <p:nvSpPr>
          <p:cNvPr id="1852" name="Google Shape;1852;p91"/>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53" name="Google Shape;1853;p91"/>
          <p:cNvSpPr/>
          <p:nvPr/>
        </p:nvSpPr>
        <p:spPr>
          <a:xfrm>
            <a:off x="1142759" y="1571918"/>
            <a:ext cx="9678000" cy="5168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54" name="Google Shape;1854;p91"/>
          <p:cNvSpPr txBox="1"/>
          <p:nvPr/>
        </p:nvSpPr>
        <p:spPr>
          <a:xfrm>
            <a:off x="1152334" y="1108190"/>
            <a:ext cx="9658800" cy="56322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B0F0"/>
              </a:buClr>
              <a:buSzPts val="2400"/>
              <a:buFont typeface="Noto Sans Symbols"/>
              <a:buChar char="❑"/>
            </a:pPr>
            <a:r>
              <a:rPr lang="en-US" sz="2400" b="1">
                <a:solidFill>
                  <a:srgbClr val="00B0F0"/>
                </a:solidFill>
                <a:latin typeface="Times New Roman"/>
                <a:ea typeface="Times New Roman"/>
                <a:cs typeface="Times New Roman"/>
                <a:sym typeface="Times New Roman"/>
              </a:rPr>
              <a:t>What is factor analysis?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Factor analysis is a very useful and popular method of multivariate research technique, mostly used in social and behavioral sciences.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This technique is applicable when there is a systematic interdependence among a set of observed variables, and the researcher is interested in finding out something more fundamental which creates this commonness.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Factor analysis attempts to represent a set of observed variables X1, X2 .... Xn in terms of a number of 'common' factors. The common factors (sometimes called latent variables) are hypothetical variables which explain why a number of variables are correlated with each other -- it is because they have one or more factors in common.</a:t>
            </a:r>
            <a:endParaRPr/>
          </a:p>
          <a:p>
            <a:pPr marL="0" marR="0" lvl="0" indent="0" algn="l" rtl="0">
              <a:spcBef>
                <a:spcPts val="0"/>
              </a:spcBef>
              <a:spcAft>
                <a:spcPts val="0"/>
              </a:spcAft>
              <a:buNone/>
            </a:pPr>
            <a:endParaRPr sz="2400">
              <a:solidFill>
                <a:srgbClr val="2D3956"/>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B37A52C-B114-41A1-93BF-692F860CCE9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29D775A9-D25A-4C82-A018-EAFA84C07856}"/>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Shape 1858"/>
        <p:cNvGrpSpPr/>
        <p:nvPr/>
      </p:nvGrpSpPr>
      <p:grpSpPr>
        <a:xfrm>
          <a:off x="0" y="0"/>
          <a:ext cx="0" cy="0"/>
          <a:chOff x="0" y="0"/>
          <a:chExt cx="0" cy="0"/>
        </a:xfrm>
      </p:grpSpPr>
      <p:sp>
        <p:nvSpPr>
          <p:cNvPr id="1859" name="Google Shape;1859;p92"/>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60" name="Google Shape;1860;p92"/>
          <p:cNvSpPr/>
          <p:nvPr/>
        </p:nvSpPr>
        <p:spPr>
          <a:xfrm>
            <a:off x="1161910" y="1124048"/>
            <a:ext cx="9678000" cy="5594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61" name="Google Shape;1861;p92"/>
          <p:cNvSpPr txBox="1"/>
          <p:nvPr/>
        </p:nvSpPr>
        <p:spPr>
          <a:xfrm>
            <a:off x="1161910" y="1121311"/>
            <a:ext cx="9658800" cy="48936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B0F0"/>
              </a:buClr>
              <a:buSzPts val="2400"/>
              <a:buFont typeface="Noto Sans Symbols"/>
              <a:buChar char="❑"/>
            </a:pPr>
            <a:r>
              <a:rPr lang="en-US" sz="2400" b="1">
                <a:solidFill>
                  <a:srgbClr val="00B0F0"/>
                </a:solidFill>
                <a:latin typeface="Times New Roman"/>
                <a:ea typeface="Times New Roman"/>
                <a:cs typeface="Times New Roman"/>
                <a:sym typeface="Times New Roman"/>
              </a:rPr>
              <a:t>What is factor analysis? Contd..</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Factor analysis seeks to resolve a large set of measured variables in terms of relatively few categories, known as factors. </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This technique allows the researcher to group variables into factors (based on correlation between variables), and the factors so derived may be treated as new variables (often termed as latent variables) and their value derived by summing the values of the original variables which have been grouped into the factor. </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The meaning and name of such variable is subjectively determined by the researcher.</a:t>
            </a:r>
            <a:endParaRPr/>
          </a:p>
        </p:txBody>
      </p:sp>
      <p:pic>
        <p:nvPicPr>
          <p:cNvPr id="5" name="Graphic 21">
            <a:extLst>
              <a:ext uri="{FF2B5EF4-FFF2-40B4-BE49-F238E27FC236}">
                <a16:creationId xmlns:a16="http://schemas.microsoft.com/office/drawing/2014/main" id="{0EBEEF57-1DA6-440A-8261-DB6CCC53F22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47C05769-19C4-4E89-87B6-4CC38D45115E}"/>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Shape 1865"/>
        <p:cNvGrpSpPr/>
        <p:nvPr/>
      </p:nvGrpSpPr>
      <p:grpSpPr>
        <a:xfrm>
          <a:off x="0" y="0"/>
          <a:ext cx="0" cy="0"/>
          <a:chOff x="0" y="0"/>
          <a:chExt cx="0" cy="0"/>
        </a:xfrm>
      </p:grpSpPr>
      <p:sp>
        <p:nvSpPr>
          <p:cNvPr id="1866" name="Google Shape;1866;p93"/>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67" name="Google Shape;1867;p93"/>
          <p:cNvSpPr/>
          <p:nvPr/>
        </p:nvSpPr>
        <p:spPr>
          <a:xfrm>
            <a:off x="1181061" y="1428672"/>
            <a:ext cx="9658800" cy="5345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68" name="Google Shape;1868;p93"/>
          <p:cNvSpPr txBox="1"/>
          <p:nvPr/>
        </p:nvSpPr>
        <p:spPr>
          <a:xfrm>
            <a:off x="1181061" y="1733298"/>
            <a:ext cx="9658800" cy="34164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B0F0"/>
              </a:buClr>
              <a:buSzPts val="2400"/>
              <a:buFont typeface="Noto Sans Symbols"/>
              <a:buChar char="❑"/>
            </a:pPr>
            <a:r>
              <a:rPr lang="en-US" sz="2400" b="1" dirty="0">
                <a:solidFill>
                  <a:srgbClr val="00B0F0"/>
                </a:solidFill>
                <a:latin typeface="Times New Roman"/>
                <a:ea typeface="Times New Roman"/>
                <a:cs typeface="Times New Roman"/>
                <a:sym typeface="Times New Roman"/>
              </a:rPr>
              <a:t>Some concepts used in factor analysis</a:t>
            </a:r>
            <a:endParaRPr dirty="0"/>
          </a:p>
          <a:p>
            <a:pPr marL="342900" marR="0" lvl="0" indent="-190500" algn="just" rtl="0">
              <a:spcBef>
                <a:spcPts val="0"/>
              </a:spcBef>
              <a:spcAft>
                <a:spcPts val="0"/>
              </a:spcAft>
              <a:buClr>
                <a:schemeClr val="dk1"/>
              </a:buClr>
              <a:buSzPts val="2400"/>
              <a:buFont typeface="Arial"/>
              <a:buNone/>
            </a:pPr>
            <a:endParaRPr sz="2400" dirty="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b="1" dirty="0">
                <a:solidFill>
                  <a:srgbClr val="2D3956"/>
                </a:solidFill>
                <a:latin typeface="Times New Roman"/>
                <a:ea typeface="Times New Roman"/>
                <a:cs typeface="Times New Roman"/>
                <a:sym typeface="Times New Roman"/>
              </a:rPr>
              <a:t>Factor</a:t>
            </a:r>
            <a:r>
              <a:rPr lang="en-US" sz="2400" dirty="0">
                <a:solidFill>
                  <a:srgbClr val="2D3956"/>
                </a:solidFill>
                <a:latin typeface="Times New Roman"/>
                <a:ea typeface="Times New Roman"/>
                <a:cs typeface="Times New Roman"/>
                <a:sym typeface="Times New Roman"/>
              </a:rPr>
              <a:t>- It is an underlying dimension that accounts for several observed variables.</a:t>
            </a:r>
            <a:endParaRPr dirty="0"/>
          </a:p>
          <a:p>
            <a:pPr marL="342900" marR="0" lvl="0" indent="-190500" algn="just" rtl="0">
              <a:spcBef>
                <a:spcPts val="0"/>
              </a:spcBef>
              <a:spcAft>
                <a:spcPts val="0"/>
              </a:spcAft>
              <a:buClr>
                <a:schemeClr val="dk1"/>
              </a:buClr>
              <a:buSzPts val="2400"/>
              <a:buFont typeface="Arial"/>
              <a:buNone/>
            </a:pPr>
            <a:endParaRPr sz="2400" dirty="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b="1" dirty="0">
                <a:solidFill>
                  <a:srgbClr val="2D3956"/>
                </a:solidFill>
                <a:latin typeface="Times New Roman"/>
                <a:ea typeface="Times New Roman"/>
                <a:cs typeface="Times New Roman"/>
                <a:sym typeface="Times New Roman"/>
              </a:rPr>
              <a:t>Factor loadings- </a:t>
            </a:r>
            <a:r>
              <a:rPr lang="en-US" sz="2400" dirty="0">
                <a:solidFill>
                  <a:srgbClr val="2D3956"/>
                </a:solidFill>
                <a:latin typeface="Times New Roman"/>
                <a:ea typeface="Times New Roman"/>
                <a:cs typeface="Times New Roman"/>
                <a:sym typeface="Times New Roman"/>
              </a:rPr>
              <a:t>are those values which explain how closely the variables are related to each one of the factors discovered. It is the absolute size of the loadings that is important in the interpretation of a factor.</a:t>
            </a:r>
            <a:endParaRPr dirty="0"/>
          </a:p>
          <a:p>
            <a:pPr marL="342900" marR="0" lvl="0" indent="-190500" algn="just" rtl="0">
              <a:spcBef>
                <a:spcPts val="0"/>
              </a:spcBef>
              <a:spcAft>
                <a:spcPts val="0"/>
              </a:spcAft>
              <a:buClr>
                <a:schemeClr val="dk1"/>
              </a:buClr>
              <a:buSzPts val="2400"/>
              <a:buFont typeface="Arial"/>
              <a:buNone/>
            </a:pPr>
            <a:endParaRPr sz="2400" dirty="0">
              <a:solidFill>
                <a:srgbClr val="2D3956"/>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1B456FCD-832A-40A4-BC2B-C1ACAC6087E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BBB50A43-5291-4311-BB43-04A0276DF711}"/>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Shape 1872"/>
        <p:cNvGrpSpPr/>
        <p:nvPr/>
      </p:nvGrpSpPr>
      <p:grpSpPr>
        <a:xfrm>
          <a:off x="0" y="0"/>
          <a:ext cx="0" cy="0"/>
          <a:chOff x="0" y="0"/>
          <a:chExt cx="0" cy="0"/>
        </a:xfrm>
      </p:grpSpPr>
      <p:sp>
        <p:nvSpPr>
          <p:cNvPr id="1873" name="Google Shape;1873;p94"/>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74" name="Google Shape;1874;p94"/>
          <p:cNvSpPr/>
          <p:nvPr/>
        </p:nvSpPr>
        <p:spPr>
          <a:xfrm>
            <a:off x="1161910" y="1124049"/>
            <a:ext cx="9678000" cy="5603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75" name="Google Shape;1875;p94"/>
          <p:cNvSpPr txBox="1"/>
          <p:nvPr/>
        </p:nvSpPr>
        <p:spPr>
          <a:xfrm>
            <a:off x="1161910" y="1121311"/>
            <a:ext cx="9658800" cy="48936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B0F0"/>
              </a:buClr>
              <a:buSzPts val="2400"/>
              <a:buFont typeface="Noto Sans Symbols"/>
              <a:buChar char="❑"/>
            </a:pPr>
            <a:r>
              <a:rPr lang="en-US" sz="2400" b="1">
                <a:solidFill>
                  <a:srgbClr val="00B0F0"/>
                </a:solidFill>
                <a:latin typeface="Times New Roman"/>
                <a:ea typeface="Times New Roman"/>
                <a:cs typeface="Times New Roman"/>
                <a:sym typeface="Times New Roman"/>
              </a:rPr>
              <a:t>Some concepts used in factor analysis. Cont.</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Communality </a:t>
            </a:r>
            <a:r>
              <a:rPr lang="en-US" sz="2400">
                <a:solidFill>
                  <a:srgbClr val="2D3956"/>
                </a:solidFill>
                <a:latin typeface="Times New Roman"/>
                <a:ea typeface="Times New Roman"/>
                <a:cs typeface="Times New Roman"/>
                <a:sym typeface="Times New Roman"/>
              </a:rPr>
              <a:t>shows how much of each variable is accounted for by the underlying factor taken together. A high value of communality means that not much of the variable is left over after whatever the factors represent is taken into consideration.</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Eigenvalue</a:t>
            </a:r>
            <a:r>
              <a:rPr lang="en-US" sz="2400">
                <a:solidFill>
                  <a:srgbClr val="2D3956"/>
                </a:solidFill>
                <a:latin typeface="Times New Roman"/>
                <a:ea typeface="Times New Roman"/>
                <a:cs typeface="Times New Roman"/>
                <a:sym typeface="Times New Roman"/>
              </a:rPr>
              <a:t> (or latent root) sum of squared values of factor loadings relating to a factor. It indicates the relative importance of each factor in accounting for the particular set of variables analyzed.</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Rotation</a:t>
            </a:r>
            <a:r>
              <a:rPr lang="en-US" sz="2400">
                <a:solidFill>
                  <a:srgbClr val="2D3956"/>
                </a:solidFill>
                <a:latin typeface="Times New Roman"/>
                <a:ea typeface="Times New Roman"/>
                <a:cs typeface="Times New Roman"/>
                <a:sym typeface="Times New Roman"/>
              </a:rPr>
              <a:t>- reveals different structures in the data and provides meaning to the results of factor analysis.</a:t>
            </a:r>
            <a:endParaRPr/>
          </a:p>
        </p:txBody>
      </p:sp>
      <p:pic>
        <p:nvPicPr>
          <p:cNvPr id="5" name="Graphic 21">
            <a:extLst>
              <a:ext uri="{FF2B5EF4-FFF2-40B4-BE49-F238E27FC236}">
                <a16:creationId xmlns:a16="http://schemas.microsoft.com/office/drawing/2014/main" id="{B0684A20-A496-4A68-9268-78F2BBB9FBA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2BF05D15-995C-4EE9-BF87-AE693DF4E487}"/>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Shape 1879"/>
        <p:cNvGrpSpPr/>
        <p:nvPr/>
      </p:nvGrpSpPr>
      <p:grpSpPr>
        <a:xfrm>
          <a:off x="0" y="0"/>
          <a:ext cx="0" cy="0"/>
          <a:chOff x="0" y="0"/>
          <a:chExt cx="0" cy="0"/>
        </a:xfrm>
      </p:grpSpPr>
      <p:sp>
        <p:nvSpPr>
          <p:cNvPr id="1880" name="Google Shape;1880;p95"/>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81" name="Google Shape;1881;p95"/>
          <p:cNvSpPr/>
          <p:nvPr/>
        </p:nvSpPr>
        <p:spPr>
          <a:xfrm>
            <a:off x="1036192" y="1671892"/>
            <a:ext cx="9678000" cy="50835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82" name="Google Shape;1882;p95"/>
          <p:cNvSpPr txBox="1"/>
          <p:nvPr/>
        </p:nvSpPr>
        <p:spPr>
          <a:xfrm>
            <a:off x="1148658" y="1671892"/>
            <a:ext cx="9413400" cy="30471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B0F0"/>
              </a:buClr>
              <a:buSzPts val="2400"/>
              <a:buFont typeface="Noto Sans Symbols"/>
              <a:buChar char="❑"/>
            </a:pPr>
            <a:r>
              <a:rPr lang="en-US" sz="2400" b="1">
                <a:solidFill>
                  <a:srgbClr val="00B0F0"/>
                </a:solidFill>
                <a:latin typeface="Times New Roman"/>
                <a:ea typeface="Times New Roman"/>
                <a:cs typeface="Times New Roman"/>
                <a:sym typeface="Times New Roman"/>
              </a:rPr>
              <a:t>KEEPING THINGS SIMPLE</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Factor analysis (FA) </a:t>
            </a:r>
            <a:r>
              <a:rPr lang="en-US" sz="2400">
                <a:solidFill>
                  <a:srgbClr val="2D3956"/>
                </a:solidFill>
                <a:latin typeface="Times New Roman"/>
                <a:ea typeface="Times New Roman"/>
                <a:cs typeface="Times New Roman"/>
                <a:sym typeface="Times New Roman"/>
              </a:rPr>
              <a:t>is all about simplification</a:t>
            </a:r>
            <a:r>
              <a:rPr lang="en-US" sz="2400" b="1">
                <a:solidFill>
                  <a:srgbClr val="2D3956"/>
                </a:solidFill>
                <a:latin typeface="Times New Roman"/>
                <a:ea typeface="Times New Roman"/>
                <a:cs typeface="Times New Roman"/>
                <a:sym typeface="Times New Roman"/>
              </a:rPr>
              <a:t>.</a:t>
            </a:r>
            <a:endParaRPr/>
          </a:p>
          <a:p>
            <a:pPr marL="0" marR="0" lvl="0" indent="0" algn="just" rtl="0">
              <a:spcBef>
                <a:spcPts val="0"/>
              </a:spcBef>
              <a:spcAft>
                <a:spcPts val="0"/>
              </a:spcAft>
              <a:buNone/>
            </a:pPr>
            <a:r>
              <a:rPr lang="en-US" sz="2400">
                <a:solidFill>
                  <a:srgbClr val="2D3956"/>
                </a:solidFill>
                <a:latin typeface="Times New Roman"/>
                <a:ea typeface="Times New Roman"/>
                <a:cs typeface="Times New Roman"/>
                <a:sym typeface="Times New Roman"/>
              </a:rPr>
              <a:t>A method that allows us to understand large quantities of observable variables in terms of a smaller number of unobservable variables.</a:t>
            </a:r>
            <a:endParaRPr/>
          </a:p>
          <a:p>
            <a:pPr marL="0" marR="0" lvl="0" indent="0" algn="just" rtl="0">
              <a:spcBef>
                <a:spcPts val="0"/>
              </a:spcBef>
              <a:spcAft>
                <a:spcPts val="0"/>
              </a:spcAft>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FA and PCA (principal components analysis) </a:t>
            </a:r>
            <a:r>
              <a:rPr lang="en-US" sz="2400">
                <a:solidFill>
                  <a:srgbClr val="2D3956"/>
                </a:solidFill>
                <a:latin typeface="Times New Roman"/>
                <a:ea typeface="Times New Roman"/>
                <a:cs typeface="Times New Roman"/>
                <a:sym typeface="Times New Roman"/>
              </a:rPr>
              <a:t>are methods of data reduction</a:t>
            </a:r>
            <a:endParaRPr/>
          </a:p>
        </p:txBody>
      </p:sp>
      <p:pic>
        <p:nvPicPr>
          <p:cNvPr id="5" name="Graphic 21">
            <a:extLst>
              <a:ext uri="{FF2B5EF4-FFF2-40B4-BE49-F238E27FC236}">
                <a16:creationId xmlns:a16="http://schemas.microsoft.com/office/drawing/2014/main" id="{4E171B7A-3926-4AFC-8D49-18231356BA4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54B27BD9-372F-431A-8179-A4466691B6D3}"/>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Shape 1886"/>
        <p:cNvGrpSpPr/>
        <p:nvPr/>
      </p:nvGrpSpPr>
      <p:grpSpPr>
        <a:xfrm>
          <a:off x="0" y="0"/>
          <a:ext cx="0" cy="0"/>
          <a:chOff x="0" y="0"/>
          <a:chExt cx="0" cy="0"/>
        </a:xfrm>
      </p:grpSpPr>
      <p:sp>
        <p:nvSpPr>
          <p:cNvPr id="1887" name="Google Shape;1887;p96"/>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88" name="Google Shape;1888;p96"/>
          <p:cNvSpPr/>
          <p:nvPr/>
        </p:nvSpPr>
        <p:spPr>
          <a:xfrm>
            <a:off x="1036192" y="1671891"/>
            <a:ext cx="9737700" cy="50835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89" name="Google Shape;1889;p96"/>
          <p:cNvSpPr txBox="1"/>
          <p:nvPr/>
        </p:nvSpPr>
        <p:spPr>
          <a:xfrm>
            <a:off x="1159400" y="1976143"/>
            <a:ext cx="9413400" cy="41550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B0F0"/>
              </a:buClr>
              <a:buSzPts val="2400"/>
              <a:buFont typeface="Noto Sans Symbols"/>
              <a:buChar char="❑"/>
            </a:pPr>
            <a:r>
              <a:rPr lang="en-US" sz="2400" b="1">
                <a:solidFill>
                  <a:srgbClr val="00B0F0"/>
                </a:solidFill>
                <a:latin typeface="Times New Roman"/>
                <a:ea typeface="Times New Roman"/>
                <a:cs typeface="Times New Roman"/>
                <a:sym typeface="Times New Roman"/>
              </a:rPr>
              <a:t>KEEPING THINGS SIMPLE</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Take many variables and explain them with a few "factors" or "components"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Regardless of purpose, factor analysis is used in: the determination of a small number of factors based on a particular number of inter-related quantitative variables.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In FA, correlated variables are grouped together and separated from other variables with low or no correlation</a:t>
            </a:r>
            <a:endParaRPr/>
          </a:p>
        </p:txBody>
      </p:sp>
      <p:pic>
        <p:nvPicPr>
          <p:cNvPr id="5" name="Graphic 21">
            <a:extLst>
              <a:ext uri="{FF2B5EF4-FFF2-40B4-BE49-F238E27FC236}">
                <a16:creationId xmlns:a16="http://schemas.microsoft.com/office/drawing/2014/main" id="{7A1EF7F3-CAB5-429C-8CC8-1E9F0DA67CD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A42B9404-AB6C-4676-BCF6-FCF32A118947}"/>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Shape 1893"/>
        <p:cNvGrpSpPr/>
        <p:nvPr/>
      </p:nvGrpSpPr>
      <p:grpSpPr>
        <a:xfrm>
          <a:off x="0" y="0"/>
          <a:ext cx="0" cy="0"/>
          <a:chOff x="0" y="0"/>
          <a:chExt cx="0" cy="0"/>
        </a:xfrm>
      </p:grpSpPr>
      <p:sp>
        <p:nvSpPr>
          <p:cNvPr id="1894" name="Google Shape;1894;p97"/>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95" name="Google Shape;1895;p97"/>
          <p:cNvSpPr/>
          <p:nvPr/>
        </p:nvSpPr>
        <p:spPr>
          <a:xfrm>
            <a:off x="1036192" y="1671892"/>
            <a:ext cx="9737700" cy="50928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96" name="Google Shape;1896;p97"/>
          <p:cNvSpPr txBox="1"/>
          <p:nvPr/>
        </p:nvSpPr>
        <p:spPr>
          <a:xfrm>
            <a:off x="1159400" y="1976143"/>
            <a:ext cx="9413400" cy="30471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B0F0"/>
              </a:buClr>
              <a:buSzPts val="2400"/>
              <a:buFont typeface="Noto Sans Symbols"/>
              <a:buChar char="❑"/>
            </a:pPr>
            <a:r>
              <a:rPr lang="en-US" sz="2400" b="1">
                <a:solidFill>
                  <a:srgbClr val="00B0F0"/>
                </a:solidFill>
                <a:latin typeface="Times New Roman"/>
                <a:ea typeface="Times New Roman"/>
                <a:cs typeface="Times New Roman"/>
                <a:sym typeface="Times New Roman"/>
              </a:rPr>
              <a:t>STEPS IN FACTOR ANALYSIS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Noto Sans Symbols"/>
              <a:buChar char="❖"/>
            </a:pPr>
            <a:r>
              <a:rPr lang="en-US" sz="2400" b="1">
                <a:solidFill>
                  <a:srgbClr val="2D3956"/>
                </a:solidFill>
                <a:latin typeface="Times New Roman"/>
                <a:ea typeface="Times New Roman"/>
                <a:cs typeface="Times New Roman"/>
                <a:sym typeface="Times New Roman"/>
              </a:rPr>
              <a:t>Factor analysis usually proceeds in four steps: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1st Step</a:t>
            </a:r>
            <a:r>
              <a:rPr lang="en-US" sz="2400">
                <a:solidFill>
                  <a:srgbClr val="2D3956"/>
                </a:solidFill>
                <a:latin typeface="Times New Roman"/>
                <a:ea typeface="Times New Roman"/>
                <a:cs typeface="Times New Roman"/>
                <a:sym typeface="Times New Roman"/>
              </a:rPr>
              <a:t>: The correlation matrix for all variables is computed.</a:t>
            </a:r>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2nd Step</a:t>
            </a:r>
            <a:r>
              <a:rPr lang="en-US" sz="2400">
                <a:solidFill>
                  <a:srgbClr val="2D3956"/>
                </a:solidFill>
                <a:latin typeface="Times New Roman"/>
                <a:ea typeface="Times New Roman"/>
                <a:cs typeface="Times New Roman"/>
                <a:sym typeface="Times New Roman"/>
              </a:rPr>
              <a:t>: Factor extraction.</a:t>
            </a:r>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3rd Step</a:t>
            </a:r>
            <a:r>
              <a:rPr lang="en-US" sz="2400">
                <a:solidFill>
                  <a:srgbClr val="2D3956"/>
                </a:solidFill>
                <a:latin typeface="Times New Roman"/>
                <a:ea typeface="Times New Roman"/>
                <a:cs typeface="Times New Roman"/>
                <a:sym typeface="Times New Roman"/>
              </a:rPr>
              <a:t>: Factor rotation.</a:t>
            </a:r>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4th Step</a:t>
            </a:r>
            <a:r>
              <a:rPr lang="en-US" sz="2400">
                <a:solidFill>
                  <a:srgbClr val="2D3956"/>
                </a:solidFill>
                <a:latin typeface="Times New Roman"/>
                <a:ea typeface="Times New Roman"/>
                <a:cs typeface="Times New Roman"/>
                <a:sym typeface="Times New Roman"/>
              </a:rPr>
              <a:t>: Make final decisions about the number of underlying factors.</a:t>
            </a:r>
            <a:endParaRPr/>
          </a:p>
        </p:txBody>
      </p:sp>
      <p:pic>
        <p:nvPicPr>
          <p:cNvPr id="5" name="Graphic 21">
            <a:extLst>
              <a:ext uri="{FF2B5EF4-FFF2-40B4-BE49-F238E27FC236}">
                <a16:creationId xmlns:a16="http://schemas.microsoft.com/office/drawing/2014/main" id="{4895D68C-98DE-426A-A1F1-D3F7FB609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90384BDF-ABFC-4636-BE83-317B40DEB057}"/>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Shape 1900"/>
        <p:cNvGrpSpPr/>
        <p:nvPr/>
      </p:nvGrpSpPr>
      <p:grpSpPr>
        <a:xfrm>
          <a:off x="0" y="0"/>
          <a:ext cx="0" cy="0"/>
          <a:chOff x="0" y="0"/>
          <a:chExt cx="0" cy="0"/>
        </a:xfrm>
      </p:grpSpPr>
      <p:sp>
        <p:nvSpPr>
          <p:cNvPr id="1901" name="Google Shape;1901;p98"/>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02" name="Google Shape;1902;p98"/>
          <p:cNvSpPr/>
          <p:nvPr/>
        </p:nvSpPr>
        <p:spPr>
          <a:xfrm>
            <a:off x="1159400" y="1413685"/>
            <a:ext cx="9737700" cy="53043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03" name="Google Shape;1903;p98"/>
          <p:cNvSpPr txBox="1"/>
          <p:nvPr/>
        </p:nvSpPr>
        <p:spPr>
          <a:xfrm>
            <a:off x="1333001" y="1543346"/>
            <a:ext cx="9413400" cy="42165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dirty="0">
                <a:solidFill>
                  <a:srgbClr val="0070C0"/>
                </a:solidFill>
                <a:latin typeface="Times New Roman"/>
                <a:ea typeface="Times New Roman"/>
                <a:cs typeface="Times New Roman"/>
                <a:sym typeface="Times New Roman"/>
              </a:rPr>
              <a:t>1st Step: the correlation matrix</a:t>
            </a:r>
            <a:endParaRPr dirty="0"/>
          </a:p>
          <a:p>
            <a:pPr marL="342900" marR="0" lvl="0" indent="-190500" algn="just" rtl="0">
              <a:spcBef>
                <a:spcPts val="0"/>
              </a:spcBef>
              <a:spcAft>
                <a:spcPts val="0"/>
              </a:spcAft>
              <a:buClr>
                <a:schemeClr val="dk1"/>
              </a:buClr>
              <a:buSzPts val="2400"/>
              <a:buFont typeface="Arial"/>
              <a:buNone/>
            </a:pPr>
            <a:endParaRPr sz="2400" dirty="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dirty="0">
                <a:solidFill>
                  <a:srgbClr val="2D3956"/>
                </a:solidFill>
                <a:latin typeface="Times New Roman"/>
                <a:ea typeface="Times New Roman"/>
                <a:cs typeface="Times New Roman"/>
                <a:sym typeface="Times New Roman"/>
              </a:rPr>
              <a:t>Generate a correlation matrix for all variables</a:t>
            </a:r>
            <a:endParaRPr dirty="0"/>
          </a:p>
          <a:p>
            <a:pPr marL="342900" marR="0" lvl="0" indent="-342900" algn="just" rtl="0">
              <a:spcBef>
                <a:spcPts val="0"/>
              </a:spcBef>
              <a:spcAft>
                <a:spcPts val="0"/>
              </a:spcAft>
              <a:buClr>
                <a:srgbClr val="2D3956"/>
              </a:buClr>
              <a:buSzPts val="2400"/>
              <a:buFont typeface="Arial"/>
              <a:buChar char="•"/>
            </a:pPr>
            <a:r>
              <a:rPr lang="en-US" sz="2400" dirty="0">
                <a:solidFill>
                  <a:srgbClr val="2D3956"/>
                </a:solidFill>
                <a:latin typeface="Times New Roman"/>
                <a:ea typeface="Times New Roman"/>
                <a:cs typeface="Times New Roman"/>
                <a:sym typeface="Times New Roman"/>
              </a:rPr>
              <a:t>Identify variables not related to other variables</a:t>
            </a:r>
            <a:endParaRPr dirty="0"/>
          </a:p>
          <a:p>
            <a:pPr marL="342900" marR="0" lvl="0" indent="-342900" algn="just" rtl="0">
              <a:spcBef>
                <a:spcPts val="0"/>
              </a:spcBef>
              <a:spcAft>
                <a:spcPts val="0"/>
              </a:spcAft>
              <a:buClr>
                <a:srgbClr val="2D3956"/>
              </a:buClr>
              <a:buSzPts val="2400"/>
              <a:buFont typeface="Arial"/>
              <a:buChar char="•"/>
            </a:pPr>
            <a:r>
              <a:rPr lang="en-US" sz="2400" dirty="0">
                <a:solidFill>
                  <a:srgbClr val="2D3956"/>
                </a:solidFill>
                <a:latin typeface="Times New Roman"/>
                <a:ea typeface="Times New Roman"/>
                <a:cs typeface="Times New Roman"/>
                <a:sym typeface="Times New Roman"/>
              </a:rPr>
              <a:t>If the correlation between variables are small, it is unlikely that they share common factors (variables must be related to each other for the factor model to be appropriate).</a:t>
            </a:r>
            <a:endParaRPr dirty="0"/>
          </a:p>
          <a:p>
            <a:pPr marL="342900" marR="0" lvl="0" indent="-342900" algn="just" rtl="0">
              <a:spcBef>
                <a:spcPts val="0"/>
              </a:spcBef>
              <a:spcAft>
                <a:spcPts val="0"/>
              </a:spcAft>
              <a:buClr>
                <a:srgbClr val="2D3956"/>
              </a:buClr>
              <a:buSzPts val="2400"/>
              <a:buFont typeface="Arial"/>
              <a:buChar char="•"/>
            </a:pPr>
            <a:r>
              <a:rPr lang="en-US" sz="2400" dirty="0">
                <a:solidFill>
                  <a:srgbClr val="2D3956"/>
                </a:solidFill>
                <a:latin typeface="Times New Roman"/>
                <a:ea typeface="Times New Roman"/>
                <a:cs typeface="Times New Roman"/>
                <a:sym typeface="Times New Roman"/>
              </a:rPr>
              <a:t>Think of correlations in absolute value.</a:t>
            </a:r>
            <a:endParaRPr dirty="0"/>
          </a:p>
          <a:p>
            <a:pPr marL="342900" marR="0" lvl="0" indent="-342900" algn="just" rtl="0">
              <a:spcBef>
                <a:spcPts val="0"/>
              </a:spcBef>
              <a:spcAft>
                <a:spcPts val="0"/>
              </a:spcAft>
              <a:buClr>
                <a:srgbClr val="2D3956"/>
              </a:buClr>
              <a:buSzPts val="2400"/>
              <a:buFont typeface="Arial"/>
              <a:buChar char="•"/>
            </a:pPr>
            <a:r>
              <a:rPr lang="en-US" sz="2400" dirty="0">
                <a:solidFill>
                  <a:srgbClr val="2D3956"/>
                </a:solidFill>
                <a:latin typeface="Times New Roman"/>
                <a:ea typeface="Times New Roman"/>
                <a:cs typeface="Times New Roman"/>
                <a:sym typeface="Times New Roman"/>
              </a:rPr>
              <a:t>Correlation coefficients greater than 0.4 in absolute value are indicative of acceptable correlations.</a:t>
            </a:r>
            <a:endParaRPr dirty="0"/>
          </a:p>
          <a:p>
            <a:pPr marL="342900" marR="0" lvl="0" indent="-342900" algn="just" rtl="0">
              <a:spcBef>
                <a:spcPts val="0"/>
              </a:spcBef>
              <a:spcAft>
                <a:spcPts val="0"/>
              </a:spcAft>
              <a:buClr>
                <a:srgbClr val="2D3956"/>
              </a:buClr>
              <a:buSzPts val="2400"/>
              <a:buFont typeface="Arial"/>
              <a:buChar char="•"/>
            </a:pPr>
            <a:r>
              <a:rPr lang="en-US" sz="2400" dirty="0">
                <a:solidFill>
                  <a:srgbClr val="2D3956"/>
                </a:solidFill>
                <a:latin typeface="Times New Roman"/>
                <a:ea typeface="Times New Roman"/>
                <a:cs typeface="Times New Roman"/>
                <a:sym typeface="Times New Roman"/>
              </a:rPr>
              <a:t>Examine visually the appropriateness of the factor model.</a:t>
            </a:r>
            <a:endParaRPr dirty="0"/>
          </a:p>
        </p:txBody>
      </p:sp>
      <p:pic>
        <p:nvPicPr>
          <p:cNvPr id="5" name="Graphic 21">
            <a:extLst>
              <a:ext uri="{FF2B5EF4-FFF2-40B4-BE49-F238E27FC236}">
                <a16:creationId xmlns:a16="http://schemas.microsoft.com/office/drawing/2014/main" id="{02B43A88-EC58-44FE-BEC3-E32C25FE72F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E1D4AE4D-5E85-4233-BCD3-4533010B4285}"/>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907"/>
        <p:cNvGrpSpPr/>
        <p:nvPr/>
      </p:nvGrpSpPr>
      <p:grpSpPr>
        <a:xfrm>
          <a:off x="0" y="0"/>
          <a:ext cx="0" cy="0"/>
          <a:chOff x="0" y="0"/>
          <a:chExt cx="0" cy="0"/>
        </a:xfrm>
      </p:grpSpPr>
      <p:sp>
        <p:nvSpPr>
          <p:cNvPr id="1908" name="Google Shape;1908;p9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48</a:t>
            </a:fld>
            <a:endParaRPr>
              <a:solidFill>
                <a:srgbClr val="FFFFFF"/>
              </a:solidFill>
            </a:endParaRPr>
          </a:p>
        </p:txBody>
      </p:sp>
      <p:pic>
        <p:nvPicPr>
          <p:cNvPr id="1909" name="Google Shape;1909;p99"/>
          <p:cNvPicPr preferRelativeResize="0"/>
          <p:nvPr/>
        </p:nvPicPr>
        <p:blipFill rotWithShape="1">
          <a:blip r:embed="rId3">
            <a:alphaModFix/>
          </a:blip>
          <a:srcRect/>
          <a:stretch/>
        </p:blipFill>
        <p:spPr>
          <a:xfrm>
            <a:off x="1099458" y="1035843"/>
            <a:ext cx="10469217" cy="4258048"/>
          </a:xfrm>
          <a:prstGeom prst="rect">
            <a:avLst/>
          </a:prstGeom>
          <a:noFill/>
          <a:ln>
            <a:noFill/>
          </a:ln>
        </p:spPr>
      </p:pic>
      <p:sp>
        <p:nvSpPr>
          <p:cNvPr id="1910" name="Google Shape;1910;p99"/>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3C269A3E-C2B4-488E-9D29-6E6198014F7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Shape 1915"/>
        <p:cNvGrpSpPr/>
        <p:nvPr/>
      </p:nvGrpSpPr>
      <p:grpSpPr>
        <a:xfrm>
          <a:off x="0" y="0"/>
          <a:ext cx="0" cy="0"/>
          <a:chOff x="0" y="0"/>
          <a:chExt cx="0" cy="0"/>
        </a:xfrm>
      </p:grpSpPr>
      <p:sp>
        <p:nvSpPr>
          <p:cNvPr id="1916" name="Google Shape;1916;p100"/>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17" name="Google Shape;1917;p100"/>
          <p:cNvSpPr/>
          <p:nvPr/>
        </p:nvSpPr>
        <p:spPr>
          <a:xfrm>
            <a:off x="1159400" y="1484759"/>
            <a:ext cx="9737700" cy="5233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342900" marR="0" lvl="0" indent="-215900" algn="l" rtl="0">
              <a:spcBef>
                <a:spcPts val="0"/>
              </a:spcBef>
              <a:spcAft>
                <a:spcPts val="0"/>
              </a:spcAft>
              <a:buClr>
                <a:schemeClr val="dk1"/>
              </a:buClr>
              <a:buSzPts val="2000"/>
              <a:buFont typeface="Arial"/>
              <a:buNone/>
            </a:pPr>
            <a:endParaRPr sz="2000">
              <a:solidFill>
                <a:srgbClr val="002060"/>
              </a:solidFill>
              <a:latin typeface="Calibri"/>
              <a:ea typeface="Calibri"/>
              <a:cs typeface="Calibri"/>
              <a:sym typeface="Calibri"/>
            </a:endParaRPr>
          </a:p>
          <a:p>
            <a:pPr marL="342900" marR="0" lvl="0" indent="-215900" algn="l" rtl="0">
              <a:spcBef>
                <a:spcPts val="0"/>
              </a:spcBef>
              <a:spcAft>
                <a:spcPts val="0"/>
              </a:spcAft>
              <a:buClr>
                <a:schemeClr val="dk1"/>
              </a:buClr>
              <a:buSzPts val="2000"/>
              <a:buFont typeface="Arial"/>
              <a:buNone/>
            </a:pPr>
            <a:endParaRPr sz="2000">
              <a:solidFill>
                <a:srgbClr val="002060"/>
              </a:solidFill>
              <a:latin typeface="Calibri"/>
              <a:ea typeface="Calibri"/>
              <a:cs typeface="Calibri"/>
              <a:sym typeface="Calibri"/>
            </a:endParaRPr>
          </a:p>
          <a:p>
            <a:pPr marL="342900" marR="0" lvl="0" indent="-215900" algn="l" rtl="0">
              <a:spcBef>
                <a:spcPts val="0"/>
              </a:spcBef>
              <a:spcAft>
                <a:spcPts val="0"/>
              </a:spcAft>
              <a:buClr>
                <a:schemeClr val="dk1"/>
              </a:buClr>
              <a:buSzPts val="2000"/>
              <a:buFont typeface="Arial"/>
              <a:buNone/>
            </a:pPr>
            <a:endParaRPr sz="2000">
              <a:solidFill>
                <a:srgbClr val="002060"/>
              </a:solidFill>
              <a:latin typeface="Calibri"/>
              <a:ea typeface="Calibri"/>
              <a:cs typeface="Calibri"/>
              <a:sym typeface="Calibri"/>
            </a:endParaRPr>
          </a:p>
          <a:p>
            <a:pPr marL="342900" marR="0" lvl="0" indent="-342900" algn="l" rtl="0">
              <a:spcBef>
                <a:spcPts val="0"/>
              </a:spcBef>
              <a:spcAft>
                <a:spcPts val="0"/>
              </a:spcAft>
              <a:buClr>
                <a:srgbClr val="002060"/>
              </a:buClr>
              <a:buSzPts val="2000"/>
              <a:buFont typeface="Arial"/>
              <a:buChar char="•"/>
            </a:pPr>
            <a:r>
              <a:rPr lang="en-US" sz="2000">
                <a:solidFill>
                  <a:srgbClr val="002060"/>
                </a:solidFill>
                <a:latin typeface="Calibri"/>
                <a:ea typeface="Calibri"/>
                <a:cs typeface="Calibri"/>
                <a:sym typeface="Calibri"/>
              </a:rPr>
              <a:t>Initial decisions can be made here about the number of factors underlying a set of measured variables.</a:t>
            </a:r>
            <a:endParaRPr/>
          </a:p>
          <a:p>
            <a:pPr marL="342900" marR="0" lvl="0" indent="-215900" algn="l" rtl="0">
              <a:spcBef>
                <a:spcPts val="0"/>
              </a:spcBef>
              <a:spcAft>
                <a:spcPts val="0"/>
              </a:spcAft>
              <a:buClr>
                <a:schemeClr val="dk1"/>
              </a:buClr>
              <a:buSzPts val="2000"/>
              <a:buFont typeface="Arial"/>
              <a:buNone/>
            </a:pPr>
            <a:endParaRPr sz="2000">
              <a:solidFill>
                <a:srgbClr val="002060"/>
              </a:solidFill>
              <a:latin typeface="Calibri"/>
              <a:ea typeface="Calibri"/>
              <a:cs typeface="Calibri"/>
              <a:sym typeface="Calibri"/>
            </a:endParaRPr>
          </a:p>
          <a:p>
            <a:pPr marL="285750" marR="0" lvl="0" indent="-285750" algn="l" rtl="0">
              <a:spcBef>
                <a:spcPts val="0"/>
              </a:spcBef>
              <a:spcAft>
                <a:spcPts val="0"/>
              </a:spcAft>
              <a:buClr>
                <a:srgbClr val="002060"/>
              </a:buClr>
              <a:buSzPts val="2000"/>
              <a:buFont typeface="Arial"/>
              <a:buChar char="•"/>
            </a:pPr>
            <a:r>
              <a:rPr lang="en-US" sz="2000">
                <a:solidFill>
                  <a:srgbClr val="002060"/>
                </a:solidFill>
                <a:latin typeface="Calibri"/>
                <a:ea typeface="Calibri"/>
                <a:cs typeface="Calibri"/>
                <a:sym typeface="Calibri"/>
              </a:rPr>
              <a:t>Estimates of initial factors are obtained using Principal Components Analysis.</a:t>
            </a:r>
            <a:endParaRPr/>
          </a:p>
          <a:p>
            <a:pPr marL="285750" marR="0" lvl="0" indent="-158750" algn="l" rtl="0">
              <a:spcBef>
                <a:spcPts val="0"/>
              </a:spcBef>
              <a:spcAft>
                <a:spcPts val="0"/>
              </a:spcAft>
              <a:buClr>
                <a:schemeClr val="dk1"/>
              </a:buClr>
              <a:buSzPts val="2000"/>
              <a:buFont typeface="Arial"/>
              <a:buNone/>
            </a:pPr>
            <a:endParaRPr sz="2000">
              <a:solidFill>
                <a:srgbClr val="002060"/>
              </a:solidFill>
              <a:latin typeface="Calibri"/>
              <a:ea typeface="Calibri"/>
              <a:cs typeface="Calibri"/>
              <a:sym typeface="Calibri"/>
            </a:endParaRPr>
          </a:p>
          <a:p>
            <a:pPr marL="285750" marR="0" lvl="0" indent="-285750" algn="l" rtl="0">
              <a:spcBef>
                <a:spcPts val="0"/>
              </a:spcBef>
              <a:spcAft>
                <a:spcPts val="0"/>
              </a:spcAft>
              <a:buClr>
                <a:srgbClr val="002060"/>
              </a:buClr>
              <a:buSzPts val="2000"/>
              <a:buFont typeface="Arial"/>
              <a:buChar char="•"/>
            </a:pPr>
            <a:r>
              <a:rPr lang="en-US" sz="2000" u="sng">
                <a:solidFill>
                  <a:srgbClr val="002060"/>
                </a:solidFill>
                <a:latin typeface="Calibri"/>
                <a:ea typeface="Calibri"/>
                <a:cs typeface="Calibri"/>
                <a:sym typeface="Calibri"/>
              </a:rPr>
              <a:t>The principal components analysis is the most commonly used extraction method. Other factor extraction methods include:</a:t>
            </a:r>
            <a:endParaRPr/>
          </a:p>
          <a:p>
            <a:pPr marL="342900" marR="0" lvl="0" indent="-342900" algn="l" rtl="0">
              <a:spcBef>
                <a:spcPts val="0"/>
              </a:spcBef>
              <a:spcAft>
                <a:spcPts val="0"/>
              </a:spcAft>
              <a:buClr>
                <a:srgbClr val="002060"/>
              </a:buClr>
              <a:buSzPts val="2000"/>
              <a:buFont typeface="Noto Sans Symbols"/>
              <a:buChar char="✔"/>
            </a:pPr>
            <a:r>
              <a:rPr lang="en-US" sz="2000">
                <a:solidFill>
                  <a:srgbClr val="002060"/>
                </a:solidFill>
                <a:latin typeface="Calibri"/>
                <a:ea typeface="Calibri"/>
                <a:cs typeface="Calibri"/>
                <a:sym typeface="Calibri"/>
              </a:rPr>
              <a:t>Maximum likelihood method</a:t>
            </a:r>
            <a:endParaRPr/>
          </a:p>
          <a:p>
            <a:pPr marL="342900" marR="0" lvl="0" indent="-342900" algn="l" rtl="0">
              <a:spcBef>
                <a:spcPts val="0"/>
              </a:spcBef>
              <a:spcAft>
                <a:spcPts val="0"/>
              </a:spcAft>
              <a:buClr>
                <a:srgbClr val="002060"/>
              </a:buClr>
              <a:buSzPts val="2000"/>
              <a:buFont typeface="Noto Sans Symbols"/>
              <a:buChar char="✔"/>
            </a:pPr>
            <a:r>
              <a:rPr lang="en-US" sz="2000">
                <a:solidFill>
                  <a:srgbClr val="002060"/>
                </a:solidFill>
                <a:latin typeface="Calibri"/>
                <a:ea typeface="Calibri"/>
                <a:cs typeface="Calibri"/>
                <a:sym typeface="Calibri"/>
              </a:rPr>
              <a:t>Principal axis factoring</a:t>
            </a:r>
            <a:endParaRPr/>
          </a:p>
          <a:p>
            <a:pPr marL="342900" marR="0" lvl="0" indent="-342900" algn="l" rtl="0">
              <a:spcBef>
                <a:spcPts val="0"/>
              </a:spcBef>
              <a:spcAft>
                <a:spcPts val="0"/>
              </a:spcAft>
              <a:buClr>
                <a:srgbClr val="002060"/>
              </a:buClr>
              <a:buSzPts val="2000"/>
              <a:buFont typeface="Noto Sans Symbols"/>
              <a:buChar char="✔"/>
            </a:pPr>
            <a:r>
              <a:rPr lang="en-US" sz="2000">
                <a:solidFill>
                  <a:srgbClr val="002060"/>
                </a:solidFill>
                <a:latin typeface="Calibri"/>
                <a:ea typeface="Calibri"/>
                <a:cs typeface="Calibri"/>
                <a:sym typeface="Calibri"/>
              </a:rPr>
              <a:t>Alpha method</a:t>
            </a:r>
            <a:endParaRPr/>
          </a:p>
          <a:p>
            <a:pPr marL="342900" marR="0" lvl="0" indent="-342900" algn="l" rtl="0">
              <a:spcBef>
                <a:spcPts val="0"/>
              </a:spcBef>
              <a:spcAft>
                <a:spcPts val="0"/>
              </a:spcAft>
              <a:buClr>
                <a:srgbClr val="002060"/>
              </a:buClr>
              <a:buSzPts val="2000"/>
              <a:buFont typeface="Noto Sans Symbols"/>
              <a:buChar char="✔"/>
            </a:pPr>
            <a:r>
              <a:rPr lang="en-US" sz="2000">
                <a:solidFill>
                  <a:srgbClr val="002060"/>
                </a:solidFill>
                <a:latin typeface="Calibri"/>
                <a:ea typeface="Calibri"/>
                <a:cs typeface="Calibri"/>
                <a:sym typeface="Calibri"/>
              </a:rPr>
              <a:t>Unweight least squares method</a:t>
            </a:r>
            <a:endParaRPr/>
          </a:p>
          <a:p>
            <a:pPr marL="342900" marR="0" lvl="0" indent="-342900" algn="l" rtl="0">
              <a:spcBef>
                <a:spcPts val="0"/>
              </a:spcBef>
              <a:spcAft>
                <a:spcPts val="0"/>
              </a:spcAft>
              <a:buClr>
                <a:srgbClr val="002060"/>
              </a:buClr>
              <a:buSzPts val="2000"/>
              <a:buFont typeface="Noto Sans Symbols"/>
              <a:buChar char="✔"/>
            </a:pPr>
            <a:r>
              <a:rPr lang="en-US" sz="2000">
                <a:solidFill>
                  <a:srgbClr val="002060"/>
                </a:solidFill>
                <a:latin typeface="Calibri"/>
                <a:ea typeface="Calibri"/>
                <a:cs typeface="Calibri"/>
                <a:sym typeface="Calibri"/>
              </a:rPr>
              <a:t>Generalized least squares method</a:t>
            </a:r>
            <a:endParaRPr/>
          </a:p>
          <a:p>
            <a:pPr marL="342900" marR="0" lvl="0" indent="-342900" algn="l" rtl="0">
              <a:spcBef>
                <a:spcPts val="0"/>
              </a:spcBef>
              <a:spcAft>
                <a:spcPts val="0"/>
              </a:spcAft>
              <a:buClr>
                <a:srgbClr val="002060"/>
              </a:buClr>
              <a:buSzPts val="2000"/>
              <a:buFont typeface="Noto Sans Symbols"/>
              <a:buChar char="✔"/>
            </a:pPr>
            <a:r>
              <a:rPr lang="en-US" sz="2000">
                <a:solidFill>
                  <a:srgbClr val="002060"/>
                </a:solidFill>
                <a:latin typeface="Calibri"/>
                <a:ea typeface="Calibri"/>
                <a:cs typeface="Calibri"/>
                <a:sym typeface="Calibri"/>
              </a:rPr>
              <a:t>Image factoring. </a:t>
            </a:r>
            <a:r>
              <a:rPr lang="en-US" sz="2000">
                <a:solidFill>
                  <a:schemeClr val="lt1"/>
                </a:solidFill>
                <a:latin typeface="Calibri"/>
                <a:ea typeface="Calibri"/>
                <a:cs typeface="Calibri"/>
                <a:sym typeface="Calibri"/>
              </a:rPr>
              <a:t>least squares method</a:t>
            </a:r>
            <a:endParaRPr/>
          </a:p>
          <a:p>
            <a:pPr marL="0" marR="0" lvl="0" indent="0" algn="ctr" rtl="0">
              <a:spcBef>
                <a:spcPts val="0"/>
              </a:spcBef>
              <a:spcAft>
                <a:spcPts val="0"/>
              </a:spcAft>
              <a:buNone/>
            </a:pPr>
            <a:r>
              <a:rPr lang="en-US" sz="1800">
                <a:solidFill>
                  <a:schemeClr val="lt1"/>
                </a:solidFill>
                <a:latin typeface="Calibri"/>
                <a:ea typeface="Calibri"/>
                <a:cs typeface="Calibri"/>
                <a:sym typeface="Calibri"/>
              </a:rPr>
              <a:t>Image factoring.</a:t>
            </a:r>
            <a:endParaRPr/>
          </a:p>
        </p:txBody>
      </p:sp>
      <p:sp>
        <p:nvSpPr>
          <p:cNvPr id="1918" name="Google Shape;1918;p100"/>
          <p:cNvSpPr txBox="1"/>
          <p:nvPr/>
        </p:nvSpPr>
        <p:spPr>
          <a:xfrm>
            <a:off x="1159400" y="1484760"/>
            <a:ext cx="9413400" cy="5232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a:solidFill>
                  <a:srgbClr val="0070C0"/>
                </a:solidFill>
                <a:latin typeface="Times New Roman"/>
                <a:ea typeface="Times New Roman"/>
                <a:cs typeface="Times New Roman"/>
                <a:sym typeface="Times New Roman"/>
              </a:rPr>
              <a:t>2nd Step: Factor extraction</a:t>
            </a:r>
            <a:endParaRPr/>
          </a:p>
        </p:txBody>
      </p:sp>
      <p:pic>
        <p:nvPicPr>
          <p:cNvPr id="5" name="Graphic 21">
            <a:extLst>
              <a:ext uri="{FF2B5EF4-FFF2-40B4-BE49-F238E27FC236}">
                <a16:creationId xmlns:a16="http://schemas.microsoft.com/office/drawing/2014/main" id="{F90B342F-D98B-4ECF-A2E1-55F94ED5B0B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D930FFF1-267C-415C-971C-4D2C72B9EB0C}"/>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Shape 1922"/>
        <p:cNvGrpSpPr/>
        <p:nvPr/>
      </p:nvGrpSpPr>
      <p:grpSpPr>
        <a:xfrm>
          <a:off x="0" y="0"/>
          <a:ext cx="0" cy="0"/>
          <a:chOff x="0" y="0"/>
          <a:chExt cx="0" cy="0"/>
        </a:xfrm>
      </p:grpSpPr>
      <p:sp>
        <p:nvSpPr>
          <p:cNvPr id="1923" name="Google Shape;1923;p101"/>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24" name="Google Shape;1924;p101"/>
          <p:cNvSpPr/>
          <p:nvPr/>
        </p:nvSpPr>
        <p:spPr>
          <a:xfrm>
            <a:off x="1159400" y="1413684"/>
            <a:ext cx="9737700" cy="536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25" name="Google Shape;1925;p101"/>
          <p:cNvSpPr txBox="1"/>
          <p:nvPr/>
        </p:nvSpPr>
        <p:spPr>
          <a:xfrm>
            <a:off x="1333001" y="1543346"/>
            <a:ext cx="9413400" cy="42165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a:solidFill>
                  <a:srgbClr val="0070C0"/>
                </a:solidFill>
                <a:latin typeface="Times New Roman"/>
                <a:ea typeface="Times New Roman"/>
                <a:cs typeface="Times New Roman"/>
                <a:sym typeface="Times New Roman"/>
              </a:rPr>
              <a:t>3rd Step: Factor rotation.</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Un-rotated factors are typically not very interpretable (most factors are correlated with many variables).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Factors are rotated to make them more meaningful and easier to interpret (each variable is associated with a minimal number of factors).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Different rotation methods may result in the identification of somewhat different factors. The most popular rotational method is Varimax rotations yielding uncorrelated factors</a:t>
            </a:r>
            <a:endParaRPr/>
          </a:p>
        </p:txBody>
      </p:sp>
      <p:pic>
        <p:nvPicPr>
          <p:cNvPr id="5" name="Graphic 21">
            <a:extLst>
              <a:ext uri="{FF2B5EF4-FFF2-40B4-BE49-F238E27FC236}">
                <a16:creationId xmlns:a16="http://schemas.microsoft.com/office/drawing/2014/main" id="{1DD6FC1C-411E-463C-9464-A24AF2401A6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BFA63F1C-3DB7-444A-B139-2C708DE8AD10}"/>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Shape 1929"/>
        <p:cNvGrpSpPr/>
        <p:nvPr/>
      </p:nvGrpSpPr>
      <p:grpSpPr>
        <a:xfrm>
          <a:off x="0" y="0"/>
          <a:ext cx="0" cy="0"/>
          <a:chOff x="0" y="0"/>
          <a:chExt cx="0" cy="0"/>
        </a:xfrm>
      </p:grpSpPr>
      <p:sp>
        <p:nvSpPr>
          <p:cNvPr id="1930" name="Google Shape;1930;p102"/>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31" name="Google Shape;1931;p102"/>
          <p:cNvSpPr/>
          <p:nvPr/>
        </p:nvSpPr>
        <p:spPr>
          <a:xfrm>
            <a:off x="1159400" y="1413685"/>
            <a:ext cx="9737700" cy="5313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32" name="Google Shape;1932;p102"/>
          <p:cNvSpPr txBox="1"/>
          <p:nvPr/>
        </p:nvSpPr>
        <p:spPr>
          <a:xfrm>
            <a:off x="1258800" y="1966440"/>
            <a:ext cx="9413400" cy="34779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a:solidFill>
                  <a:srgbClr val="0070C0"/>
                </a:solidFill>
                <a:latin typeface="Times New Roman"/>
                <a:ea typeface="Times New Roman"/>
                <a:cs typeface="Times New Roman"/>
                <a:sym typeface="Times New Roman"/>
              </a:rPr>
              <a:t>4th Step: Making final decisions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The final decision about the number of factors to choose is the number of factors for the rotated solution that is most interpretable.</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To identify factors, group variables that have large loadings for the same factor..</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a:solidFill>
                  <a:srgbClr val="2D3956"/>
                </a:solidFill>
                <a:latin typeface="Times New Roman"/>
                <a:ea typeface="Times New Roman"/>
                <a:cs typeface="Times New Roman"/>
                <a:sym typeface="Times New Roman"/>
              </a:rPr>
              <a:t>Interpret factors according to the meaning of the variables</a:t>
            </a:r>
            <a:endParaRPr/>
          </a:p>
        </p:txBody>
      </p:sp>
      <p:pic>
        <p:nvPicPr>
          <p:cNvPr id="5" name="Graphic 21">
            <a:extLst>
              <a:ext uri="{FF2B5EF4-FFF2-40B4-BE49-F238E27FC236}">
                <a16:creationId xmlns:a16="http://schemas.microsoft.com/office/drawing/2014/main" id="{20CE60F0-97AA-4D40-B737-8CA18B7D3E5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2A2A11E7-19CC-44C0-9129-5B197F3AE725}"/>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Shape 1936"/>
        <p:cNvGrpSpPr/>
        <p:nvPr/>
      </p:nvGrpSpPr>
      <p:grpSpPr>
        <a:xfrm>
          <a:off x="0" y="0"/>
          <a:ext cx="0" cy="0"/>
          <a:chOff x="0" y="0"/>
          <a:chExt cx="0" cy="0"/>
        </a:xfrm>
      </p:grpSpPr>
      <p:sp>
        <p:nvSpPr>
          <p:cNvPr id="1937" name="Google Shape;1937;p103"/>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38" name="Google Shape;1938;p103"/>
          <p:cNvSpPr/>
          <p:nvPr/>
        </p:nvSpPr>
        <p:spPr>
          <a:xfrm>
            <a:off x="1159400" y="1413684"/>
            <a:ext cx="9737700" cy="53229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39" name="Google Shape;1939;p103"/>
          <p:cNvSpPr txBox="1"/>
          <p:nvPr/>
        </p:nvSpPr>
        <p:spPr>
          <a:xfrm>
            <a:off x="1258800" y="1648019"/>
            <a:ext cx="9413400" cy="42165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a:solidFill>
                  <a:srgbClr val="0070C0"/>
                </a:solidFill>
                <a:latin typeface="Times New Roman"/>
                <a:ea typeface="Times New Roman"/>
                <a:cs typeface="Times New Roman"/>
                <a:sym typeface="Times New Roman"/>
              </a:rPr>
              <a:t>STATISTICS ASSOCIATED WITH FACTOR ANALYSIS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Bartlett's test of sphericity</a:t>
            </a:r>
            <a:r>
              <a:rPr lang="en-US" sz="2400">
                <a:solidFill>
                  <a:srgbClr val="2D3956"/>
                </a:solidFill>
                <a:latin typeface="Times New Roman"/>
                <a:ea typeface="Times New Roman"/>
                <a:cs typeface="Times New Roman"/>
                <a:sym typeface="Times New Roman"/>
              </a:rPr>
              <a:t>. Bartlett's test of sphericity is used to test the hypothesis that the variables are uncorrelated in the population (i.e., the population corr matrix is an identity matrix)</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Communality</a:t>
            </a:r>
            <a:r>
              <a:rPr lang="en-US" sz="2400">
                <a:solidFill>
                  <a:srgbClr val="2D3956"/>
                </a:solidFill>
                <a:latin typeface="Times New Roman"/>
                <a:ea typeface="Times New Roman"/>
                <a:cs typeface="Times New Roman"/>
                <a:sym typeface="Times New Roman"/>
              </a:rPr>
              <a:t>. Amount of variance a variable shares with all the other variables. This is the proportion of variance explained by the common factors.</a:t>
            </a:r>
            <a:endParaRPr/>
          </a:p>
          <a:p>
            <a:pPr marL="342900" marR="0" lvl="0" indent="-190500" algn="just" rtl="0">
              <a:spcBef>
                <a:spcPts val="0"/>
              </a:spcBef>
              <a:spcAft>
                <a:spcPts val="0"/>
              </a:spcAft>
              <a:buClr>
                <a:schemeClr val="dk1"/>
              </a:buClr>
              <a:buSzPts val="2400"/>
              <a:buFont typeface="Arial"/>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2D3956"/>
              </a:buClr>
              <a:buSzPts val="2400"/>
              <a:buFont typeface="Arial"/>
              <a:buChar char="•"/>
            </a:pPr>
            <a:r>
              <a:rPr lang="en-US" sz="2400" b="1">
                <a:solidFill>
                  <a:srgbClr val="2D3956"/>
                </a:solidFill>
                <a:latin typeface="Times New Roman"/>
                <a:ea typeface="Times New Roman"/>
                <a:cs typeface="Times New Roman"/>
                <a:sym typeface="Times New Roman"/>
              </a:rPr>
              <a:t>Eigenvalue</a:t>
            </a:r>
            <a:r>
              <a:rPr lang="en-US" sz="2400">
                <a:solidFill>
                  <a:srgbClr val="2D3956"/>
                </a:solidFill>
                <a:latin typeface="Times New Roman"/>
                <a:ea typeface="Times New Roman"/>
                <a:cs typeface="Times New Roman"/>
                <a:sym typeface="Times New Roman"/>
              </a:rPr>
              <a:t>. Represents the total variance explained by each factor.</a:t>
            </a:r>
            <a:endParaRPr/>
          </a:p>
        </p:txBody>
      </p:sp>
      <p:pic>
        <p:nvPicPr>
          <p:cNvPr id="5" name="Graphic 21">
            <a:extLst>
              <a:ext uri="{FF2B5EF4-FFF2-40B4-BE49-F238E27FC236}">
                <a16:creationId xmlns:a16="http://schemas.microsoft.com/office/drawing/2014/main" id="{86A3B5DA-533F-4747-A4BD-10567EFB3CF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393;p55">
            <a:extLst>
              <a:ext uri="{FF2B5EF4-FFF2-40B4-BE49-F238E27FC236}">
                <a16:creationId xmlns:a16="http://schemas.microsoft.com/office/drawing/2014/main" id="{D5BEAB43-7F3F-4482-BF18-F8CCD72FD898}"/>
              </a:ext>
            </a:extLst>
          </p:cNvPr>
          <p:cNvSpPr/>
          <p:nvPr/>
        </p:nvSpPr>
        <p:spPr>
          <a:xfrm>
            <a:off x="3150823" y="538171"/>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1943"/>
        <p:cNvGrpSpPr/>
        <p:nvPr/>
      </p:nvGrpSpPr>
      <p:grpSpPr>
        <a:xfrm>
          <a:off x="0" y="0"/>
          <a:ext cx="0" cy="0"/>
          <a:chOff x="0" y="0"/>
          <a:chExt cx="0" cy="0"/>
        </a:xfrm>
      </p:grpSpPr>
      <p:sp>
        <p:nvSpPr>
          <p:cNvPr id="1944" name="Google Shape;1944;p10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53</a:t>
            </a:fld>
            <a:endParaRPr>
              <a:solidFill>
                <a:srgbClr val="FFFFFF"/>
              </a:solidFill>
            </a:endParaRPr>
          </a:p>
        </p:txBody>
      </p:sp>
      <p:pic>
        <p:nvPicPr>
          <p:cNvPr id="1945" name="Google Shape;1945;p104"/>
          <p:cNvPicPr preferRelativeResize="0"/>
          <p:nvPr/>
        </p:nvPicPr>
        <p:blipFill rotWithShape="1">
          <a:blip r:embed="rId3">
            <a:alphaModFix/>
          </a:blip>
          <a:srcRect/>
          <a:stretch/>
        </p:blipFill>
        <p:spPr>
          <a:xfrm>
            <a:off x="2014330" y="2186609"/>
            <a:ext cx="7832035" cy="3107588"/>
          </a:xfrm>
          <a:prstGeom prst="rect">
            <a:avLst/>
          </a:prstGeom>
          <a:noFill/>
          <a:ln>
            <a:noFill/>
          </a:ln>
        </p:spPr>
      </p:pic>
      <p:sp>
        <p:nvSpPr>
          <p:cNvPr id="1946" name="Google Shape;1946;p104"/>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53B0391D-4004-4B63-BA7D-6FD1A495D9E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Shape 1951"/>
        <p:cNvGrpSpPr/>
        <p:nvPr/>
      </p:nvGrpSpPr>
      <p:grpSpPr>
        <a:xfrm>
          <a:off x="0" y="0"/>
          <a:ext cx="0" cy="0"/>
          <a:chOff x="0" y="0"/>
          <a:chExt cx="0" cy="0"/>
        </a:xfrm>
      </p:grpSpPr>
      <p:sp>
        <p:nvSpPr>
          <p:cNvPr id="1952" name="Google Shape;1952;p105"/>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53" name="Google Shape;1953;p105"/>
          <p:cNvSpPr/>
          <p:nvPr/>
        </p:nvSpPr>
        <p:spPr>
          <a:xfrm>
            <a:off x="1159400" y="1413685"/>
            <a:ext cx="9737700" cy="5332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54" name="Google Shape;1954;p105"/>
          <p:cNvSpPr txBox="1"/>
          <p:nvPr/>
        </p:nvSpPr>
        <p:spPr>
          <a:xfrm>
            <a:off x="1258800" y="1616709"/>
            <a:ext cx="9413400" cy="42165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dirty="0">
                <a:solidFill>
                  <a:srgbClr val="0070C0"/>
                </a:solidFill>
                <a:latin typeface="Times New Roman"/>
                <a:ea typeface="Times New Roman"/>
                <a:cs typeface="Times New Roman"/>
                <a:sym typeface="Times New Roman"/>
              </a:rPr>
              <a:t>FACTOR LOADINGS</a:t>
            </a:r>
            <a:endParaRPr dirty="0"/>
          </a:p>
          <a:p>
            <a:pPr marL="0" marR="0" lvl="0" indent="0" algn="ctr" rtl="0">
              <a:spcBef>
                <a:spcPts val="0"/>
              </a:spcBef>
              <a:spcAft>
                <a:spcPts val="0"/>
              </a:spcAft>
              <a:buNone/>
            </a:pPr>
            <a:endParaRPr sz="2400" dirty="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dirty="0">
                <a:solidFill>
                  <a:srgbClr val="002060"/>
                </a:solidFill>
                <a:latin typeface="Times New Roman"/>
                <a:ea typeface="Times New Roman"/>
                <a:cs typeface="Times New Roman"/>
                <a:sym typeface="Times New Roman"/>
              </a:rPr>
              <a:t>If we had a factor loading of 80 it means 80% of variance in responses to that indicator is attributable to that variable</a:t>
            </a:r>
            <a:endParaRPr dirty="0"/>
          </a:p>
          <a:p>
            <a:pPr marL="342900" marR="0" lvl="0" indent="-342900" algn="just" rtl="0">
              <a:spcBef>
                <a:spcPts val="0"/>
              </a:spcBef>
              <a:spcAft>
                <a:spcPts val="0"/>
              </a:spcAft>
              <a:buClr>
                <a:srgbClr val="002060"/>
              </a:buClr>
              <a:buSzPts val="2400"/>
              <a:buFont typeface="Arial"/>
              <a:buChar char="•"/>
            </a:pPr>
            <a:r>
              <a:rPr lang="en-US" sz="2400" dirty="0">
                <a:solidFill>
                  <a:srgbClr val="002060"/>
                </a:solidFill>
                <a:latin typeface="Times New Roman"/>
                <a:ea typeface="Times New Roman"/>
                <a:cs typeface="Times New Roman"/>
                <a:sym typeface="Times New Roman"/>
              </a:rPr>
              <a:t>.</a:t>
            </a:r>
            <a:endParaRPr dirty="0"/>
          </a:p>
          <a:p>
            <a:pPr marL="342900" marR="0" lvl="0" indent="-342900" algn="just" rtl="0">
              <a:spcBef>
                <a:spcPts val="0"/>
              </a:spcBef>
              <a:spcAft>
                <a:spcPts val="0"/>
              </a:spcAft>
              <a:buClr>
                <a:srgbClr val="002060"/>
              </a:buClr>
              <a:buSzPts val="2400"/>
              <a:buFont typeface="Arial"/>
              <a:buChar char="•"/>
            </a:pPr>
            <a:r>
              <a:rPr lang="en-US" sz="2400" dirty="0">
                <a:solidFill>
                  <a:srgbClr val="002060"/>
                </a:solidFill>
                <a:latin typeface="Times New Roman"/>
                <a:ea typeface="Times New Roman"/>
                <a:cs typeface="Times New Roman"/>
                <a:sym typeface="Times New Roman"/>
              </a:rPr>
              <a:t>The remaining variance is due to either systematic or random sources of variation</a:t>
            </a:r>
            <a:endParaRPr dirty="0"/>
          </a:p>
          <a:p>
            <a:pPr marL="342900" marR="0" lvl="0" indent="-190500" algn="just" rtl="0">
              <a:spcBef>
                <a:spcPts val="0"/>
              </a:spcBef>
              <a:spcAft>
                <a:spcPts val="0"/>
              </a:spcAft>
              <a:buClr>
                <a:schemeClr val="dk1"/>
              </a:buClr>
              <a:buSzPts val="2400"/>
              <a:buFont typeface="Arial"/>
              <a:buNone/>
            </a:pPr>
            <a:endParaRPr sz="2400" dirty="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dirty="0">
                <a:solidFill>
                  <a:srgbClr val="002060"/>
                </a:solidFill>
                <a:latin typeface="Times New Roman"/>
                <a:ea typeface="Times New Roman"/>
                <a:cs typeface="Times New Roman"/>
                <a:sym typeface="Times New Roman"/>
              </a:rPr>
              <a:t>Factor loadings above .6 are desirable</a:t>
            </a:r>
            <a:endParaRPr dirty="0"/>
          </a:p>
          <a:p>
            <a:pPr marL="342900" marR="0" lvl="0" indent="-342900" algn="just" rtl="0">
              <a:spcBef>
                <a:spcPts val="0"/>
              </a:spcBef>
              <a:spcAft>
                <a:spcPts val="0"/>
              </a:spcAft>
              <a:buClr>
                <a:srgbClr val="002060"/>
              </a:buClr>
              <a:buSzPts val="2400"/>
              <a:buFont typeface="Arial"/>
              <a:buChar char="•"/>
            </a:pPr>
            <a:r>
              <a:rPr lang="en-US" sz="2400" dirty="0">
                <a:solidFill>
                  <a:srgbClr val="002060"/>
                </a:solidFill>
                <a:latin typeface="Times New Roman"/>
                <a:ea typeface="Times New Roman"/>
                <a:cs typeface="Times New Roman"/>
                <a:sym typeface="Times New Roman"/>
              </a:rPr>
              <a:t>Factor loadings &gt; .4 are acceptable</a:t>
            </a:r>
            <a:endParaRPr dirty="0"/>
          </a:p>
          <a:p>
            <a:pPr marL="342900" marR="0" lvl="0" indent="-342900" algn="just" rtl="0">
              <a:spcBef>
                <a:spcPts val="0"/>
              </a:spcBef>
              <a:spcAft>
                <a:spcPts val="0"/>
              </a:spcAft>
              <a:buClr>
                <a:srgbClr val="002060"/>
              </a:buClr>
              <a:buSzPts val="2400"/>
              <a:buFont typeface="Arial"/>
              <a:buChar char="•"/>
            </a:pPr>
            <a:r>
              <a:rPr lang="en-US" sz="2400" dirty="0">
                <a:solidFill>
                  <a:srgbClr val="002060"/>
                </a:solidFill>
                <a:latin typeface="Times New Roman"/>
                <a:ea typeface="Times New Roman"/>
                <a:cs typeface="Times New Roman"/>
                <a:sym typeface="Times New Roman"/>
              </a:rPr>
              <a:t>Factor loadings ≤ .4 are not desirable</a:t>
            </a:r>
            <a:endParaRPr dirty="0"/>
          </a:p>
        </p:txBody>
      </p:sp>
      <p:pic>
        <p:nvPicPr>
          <p:cNvPr id="5" name="Graphic 21">
            <a:extLst>
              <a:ext uri="{FF2B5EF4-FFF2-40B4-BE49-F238E27FC236}">
                <a16:creationId xmlns:a16="http://schemas.microsoft.com/office/drawing/2014/main" id="{61159361-C990-4187-BE9D-1FA858C3964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1946;p104">
            <a:extLst>
              <a:ext uri="{FF2B5EF4-FFF2-40B4-BE49-F238E27FC236}">
                <a16:creationId xmlns:a16="http://schemas.microsoft.com/office/drawing/2014/main" id="{BD3A73E6-B0A1-424A-AE69-5C651CB12596}"/>
              </a:ext>
            </a:extLst>
          </p:cNvPr>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Shape 1958"/>
        <p:cNvGrpSpPr/>
        <p:nvPr/>
      </p:nvGrpSpPr>
      <p:grpSpPr>
        <a:xfrm>
          <a:off x="0" y="0"/>
          <a:ext cx="0" cy="0"/>
          <a:chOff x="0" y="0"/>
          <a:chExt cx="0" cy="0"/>
        </a:xfrm>
      </p:grpSpPr>
      <p:sp>
        <p:nvSpPr>
          <p:cNvPr id="1959" name="Google Shape;1959;p106"/>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60" name="Google Shape;1960;p106"/>
          <p:cNvSpPr/>
          <p:nvPr/>
        </p:nvSpPr>
        <p:spPr>
          <a:xfrm>
            <a:off x="1159400" y="1413684"/>
            <a:ext cx="9737700" cy="5351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61" name="Google Shape;1961;p106"/>
          <p:cNvSpPr txBox="1"/>
          <p:nvPr/>
        </p:nvSpPr>
        <p:spPr>
          <a:xfrm>
            <a:off x="1258800" y="1616709"/>
            <a:ext cx="9413400" cy="4093500"/>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0"/>
              </a:spcBef>
              <a:spcAft>
                <a:spcPts val="0"/>
              </a:spcAft>
              <a:buClr>
                <a:srgbClr val="002060"/>
              </a:buClr>
              <a:buSzPts val="2000"/>
              <a:buFont typeface="Arial"/>
              <a:buChar char="•"/>
            </a:pPr>
            <a:r>
              <a:rPr lang="en-US" sz="2000">
                <a:solidFill>
                  <a:srgbClr val="002060"/>
                </a:solidFill>
                <a:latin typeface="Times New Roman"/>
                <a:ea typeface="Times New Roman"/>
                <a:cs typeface="Times New Roman"/>
                <a:sym typeface="Times New Roman"/>
              </a:rPr>
              <a:t>Based on Kaiser, (1960), factor loadings that are less than 0.5 were ignored and deleted from the construct</a:t>
            </a:r>
            <a:endParaRPr/>
          </a:p>
          <a:p>
            <a:pPr marL="342900" marR="0" lvl="0" indent="-215900" algn="just" rtl="0">
              <a:spcBef>
                <a:spcPts val="0"/>
              </a:spcBef>
              <a:spcAft>
                <a:spcPts val="0"/>
              </a:spcAft>
              <a:buClr>
                <a:schemeClr val="dk1"/>
              </a:buClr>
              <a:buSzPts val="2000"/>
              <a:buFont typeface="Arial"/>
              <a:buNone/>
            </a:pPr>
            <a:endParaRPr sz="20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000"/>
              <a:buFont typeface="Arial"/>
              <a:buChar char="•"/>
            </a:pPr>
            <a:r>
              <a:rPr lang="en-US" sz="2000">
                <a:solidFill>
                  <a:srgbClr val="002060"/>
                </a:solidFill>
                <a:latin typeface="Times New Roman"/>
                <a:ea typeface="Times New Roman"/>
                <a:cs typeface="Times New Roman"/>
                <a:sym typeface="Times New Roman"/>
              </a:rPr>
              <a:t>The eigenvalue of 1 or greater than 1 indicates better variation that to be explained by a factor. </a:t>
            </a:r>
            <a:endParaRPr/>
          </a:p>
          <a:p>
            <a:pPr marL="342900" marR="0" lvl="0" indent="-215900" algn="just" rtl="0">
              <a:spcBef>
                <a:spcPts val="0"/>
              </a:spcBef>
              <a:spcAft>
                <a:spcPts val="0"/>
              </a:spcAft>
              <a:buClr>
                <a:schemeClr val="dk1"/>
              </a:buClr>
              <a:buSzPts val="2000"/>
              <a:buFont typeface="Arial"/>
              <a:buNone/>
            </a:pPr>
            <a:endParaRPr sz="20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000"/>
              <a:buFont typeface="Arial"/>
              <a:buChar char="•"/>
            </a:pPr>
            <a:r>
              <a:rPr lang="en-US" sz="2000">
                <a:solidFill>
                  <a:srgbClr val="002060"/>
                </a:solidFill>
                <a:latin typeface="Times New Roman"/>
                <a:ea typeface="Times New Roman"/>
                <a:cs typeface="Times New Roman"/>
                <a:sym typeface="Times New Roman"/>
              </a:rPr>
              <a:t>In social science, the accepted cumulative variance is 60% (Hair, et al., 2006). </a:t>
            </a:r>
            <a:endParaRPr/>
          </a:p>
          <a:p>
            <a:pPr marL="342900" marR="0" lvl="0" indent="-215900" algn="just" rtl="0">
              <a:spcBef>
                <a:spcPts val="0"/>
              </a:spcBef>
              <a:spcAft>
                <a:spcPts val="0"/>
              </a:spcAft>
              <a:buClr>
                <a:schemeClr val="dk1"/>
              </a:buClr>
              <a:buSzPts val="2000"/>
              <a:buFont typeface="Arial"/>
              <a:buNone/>
            </a:pPr>
            <a:endParaRPr sz="20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000"/>
              <a:buFont typeface="Arial"/>
              <a:buChar char="•"/>
            </a:pPr>
            <a:r>
              <a:rPr lang="en-US" sz="2000">
                <a:solidFill>
                  <a:srgbClr val="002060"/>
                </a:solidFill>
                <a:latin typeface="Times New Roman"/>
                <a:ea typeface="Times New Roman"/>
                <a:cs typeface="Times New Roman"/>
                <a:sym typeface="Times New Roman"/>
              </a:rPr>
              <a:t>The average communalities, based on the criterion of Kaiser that indicates when the sample size is greater than 250, the average communalities should be equal to or greater than 0.6. The extracted communalities average was calculated by dividing the sum of all communality values on the total number of items.</a:t>
            </a:r>
            <a:endParaRPr/>
          </a:p>
          <a:p>
            <a:pPr marL="342900" marR="0" lvl="0" indent="-215900" algn="just" rtl="0">
              <a:spcBef>
                <a:spcPts val="0"/>
              </a:spcBef>
              <a:spcAft>
                <a:spcPts val="0"/>
              </a:spcAft>
              <a:buClr>
                <a:schemeClr val="dk1"/>
              </a:buClr>
              <a:buSzPts val="2000"/>
              <a:buFont typeface="Arial"/>
              <a:buNone/>
            </a:pPr>
            <a:endParaRPr sz="2000">
              <a:solidFill>
                <a:srgbClr val="002060"/>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310BDD5E-FF34-4CAC-B3A4-B593E52FC2B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3537"/>
            <a:ext cx="2305141" cy="1076343"/>
          </a:xfrm>
          <a:prstGeom prst="rect">
            <a:avLst/>
          </a:prstGeom>
        </p:spPr>
      </p:pic>
      <p:sp>
        <p:nvSpPr>
          <p:cNvPr id="6" name="Google Shape;1946;p104">
            <a:extLst>
              <a:ext uri="{FF2B5EF4-FFF2-40B4-BE49-F238E27FC236}">
                <a16:creationId xmlns:a16="http://schemas.microsoft.com/office/drawing/2014/main" id="{BE69E63C-28CF-4E10-9200-54078137B9ED}"/>
              </a:ext>
            </a:extLst>
          </p:cNvPr>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1965"/>
        <p:cNvGrpSpPr/>
        <p:nvPr/>
      </p:nvGrpSpPr>
      <p:grpSpPr>
        <a:xfrm>
          <a:off x="0" y="0"/>
          <a:ext cx="0" cy="0"/>
          <a:chOff x="0" y="0"/>
          <a:chExt cx="0" cy="0"/>
        </a:xfrm>
      </p:grpSpPr>
      <p:sp>
        <p:nvSpPr>
          <p:cNvPr id="1966" name="Google Shape;1966;p10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56</a:t>
            </a:fld>
            <a:endParaRPr>
              <a:solidFill>
                <a:srgbClr val="FFFFFF"/>
              </a:solidFill>
            </a:endParaRPr>
          </a:p>
        </p:txBody>
      </p:sp>
      <p:pic>
        <p:nvPicPr>
          <p:cNvPr id="1967" name="Google Shape;1967;p107"/>
          <p:cNvPicPr preferRelativeResize="0"/>
          <p:nvPr/>
        </p:nvPicPr>
        <p:blipFill rotWithShape="1">
          <a:blip r:embed="rId3">
            <a:alphaModFix/>
          </a:blip>
          <a:srcRect/>
          <a:stretch/>
        </p:blipFill>
        <p:spPr>
          <a:xfrm>
            <a:off x="51467" y="1136132"/>
            <a:ext cx="12089065" cy="5218915"/>
          </a:xfrm>
          <a:prstGeom prst="rect">
            <a:avLst/>
          </a:prstGeom>
          <a:noFill/>
          <a:ln>
            <a:noFill/>
          </a:ln>
        </p:spPr>
      </p:pic>
      <p:sp>
        <p:nvSpPr>
          <p:cNvPr id="1968" name="Google Shape;1968;p107"/>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0BC98E28-AC7E-464D-BFBD-82B8E4F5F14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Shape 1973"/>
        <p:cNvGrpSpPr/>
        <p:nvPr/>
      </p:nvGrpSpPr>
      <p:grpSpPr>
        <a:xfrm>
          <a:off x="0" y="0"/>
          <a:ext cx="0" cy="0"/>
          <a:chOff x="0" y="0"/>
          <a:chExt cx="0" cy="0"/>
        </a:xfrm>
      </p:grpSpPr>
      <p:sp>
        <p:nvSpPr>
          <p:cNvPr id="1974" name="Google Shape;1974;p108"/>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75" name="Google Shape;1975;p108"/>
          <p:cNvSpPr/>
          <p:nvPr/>
        </p:nvSpPr>
        <p:spPr>
          <a:xfrm>
            <a:off x="1159400" y="1413685"/>
            <a:ext cx="9737700" cy="5313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76" name="Google Shape;1976;p108"/>
          <p:cNvSpPr txBox="1"/>
          <p:nvPr/>
        </p:nvSpPr>
        <p:spPr>
          <a:xfrm>
            <a:off x="1258800" y="1616709"/>
            <a:ext cx="9413400" cy="38472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dirty="0">
                <a:solidFill>
                  <a:srgbClr val="0070C0"/>
                </a:solidFill>
                <a:latin typeface="Times New Roman"/>
                <a:ea typeface="Times New Roman"/>
                <a:cs typeface="Times New Roman"/>
                <a:sym typeface="Times New Roman"/>
              </a:rPr>
              <a:t>STATISTICS ASSOCIATED WITH FACTOR ANALYSIS</a:t>
            </a:r>
            <a:endParaRPr dirty="0"/>
          </a:p>
          <a:p>
            <a:pPr marL="0" marR="0" lvl="0" indent="0" algn="ctr" rtl="0">
              <a:spcBef>
                <a:spcPts val="0"/>
              </a:spcBef>
              <a:spcAft>
                <a:spcPts val="0"/>
              </a:spcAft>
              <a:buNone/>
            </a:pPr>
            <a:endParaRPr sz="2400" dirty="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b="1" u="sng" dirty="0">
                <a:solidFill>
                  <a:srgbClr val="002060"/>
                </a:solidFill>
                <a:latin typeface="Times New Roman"/>
                <a:ea typeface="Times New Roman"/>
                <a:cs typeface="Times New Roman"/>
                <a:sym typeface="Times New Roman"/>
              </a:rPr>
              <a:t>Factor loadings.</a:t>
            </a:r>
            <a:r>
              <a:rPr lang="en-US" sz="2400" dirty="0">
                <a:solidFill>
                  <a:srgbClr val="002060"/>
                </a:solidFill>
                <a:latin typeface="Times New Roman"/>
                <a:ea typeface="Times New Roman"/>
                <a:cs typeface="Times New Roman"/>
                <a:sym typeface="Times New Roman"/>
              </a:rPr>
              <a:t> Correlations between the variables and the factors. (weights W)</a:t>
            </a:r>
            <a:endParaRPr dirty="0"/>
          </a:p>
          <a:p>
            <a:pPr marL="342900" marR="0" lvl="0" indent="-190500" algn="just" rtl="0">
              <a:spcBef>
                <a:spcPts val="0"/>
              </a:spcBef>
              <a:spcAft>
                <a:spcPts val="0"/>
              </a:spcAft>
              <a:buClr>
                <a:schemeClr val="dk1"/>
              </a:buClr>
              <a:buSzPts val="2400"/>
              <a:buFont typeface="Arial"/>
              <a:buNone/>
            </a:pPr>
            <a:endParaRPr sz="2400" dirty="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b="1" u="sng" dirty="0">
                <a:solidFill>
                  <a:srgbClr val="002060"/>
                </a:solidFill>
                <a:latin typeface="Times New Roman"/>
                <a:ea typeface="Times New Roman"/>
                <a:cs typeface="Times New Roman"/>
                <a:sym typeface="Times New Roman"/>
              </a:rPr>
              <a:t>Factor matrix</a:t>
            </a:r>
            <a:r>
              <a:rPr lang="en-US" sz="2400" dirty="0">
                <a:solidFill>
                  <a:srgbClr val="002060"/>
                </a:solidFill>
                <a:latin typeface="Times New Roman"/>
                <a:ea typeface="Times New Roman"/>
                <a:cs typeface="Times New Roman"/>
                <a:sym typeface="Times New Roman"/>
              </a:rPr>
              <a:t>. A factor matrix contains the factor loadings of all the variables on all the factors</a:t>
            </a:r>
            <a:endParaRPr dirty="0"/>
          </a:p>
          <a:p>
            <a:pPr marL="342900" marR="0" lvl="0" indent="-190500" algn="just" rtl="0">
              <a:spcBef>
                <a:spcPts val="0"/>
              </a:spcBef>
              <a:spcAft>
                <a:spcPts val="0"/>
              </a:spcAft>
              <a:buClr>
                <a:schemeClr val="dk1"/>
              </a:buClr>
              <a:buSzPts val="2400"/>
              <a:buFont typeface="Arial"/>
              <a:buNone/>
            </a:pPr>
            <a:endParaRPr sz="2400" dirty="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b="1" u="sng" dirty="0">
                <a:solidFill>
                  <a:srgbClr val="002060"/>
                </a:solidFill>
                <a:latin typeface="Times New Roman"/>
                <a:ea typeface="Times New Roman"/>
                <a:cs typeface="Times New Roman"/>
                <a:sym typeface="Times New Roman"/>
              </a:rPr>
              <a:t>Scree plot</a:t>
            </a:r>
            <a:r>
              <a:rPr lang="en-US" sz="2400" dirty="0">
                <a:solidFill>
                  <a:srgbClr val="002060"/>
                </a:solidFill>
                <a:latin typeface="Times New Roman"/>
                <a:ea typeface="Times New Roman"/>
                <a:cs typeface="Times New Roman"/>
                <a:sym typeface="Times New Roman"/>
              </a:rPr>
              <a:t> A scree plot is a plot of the Eigenvalues against the number of factors in order of extraction.</a:t>
            </a:r>
            <a:endParaRPr dirty="0"/>
          </a:p>
        </p:txBody>
      </p:sp>
      <p:pic>
        <p:nvPicPr>
          <p:cNvPr id="5" name="Graphic 21">
            <a:extLst>
              <a:ext uri="{FF2B5EF4-FFF2-40B4-BE49-F238E27FC236}">
                <a16:creationId xmlns:a16="http://schemas.microsoft.com/office/drawing/2014/main" id="{2C7A9A95-03CE-4A91-8701-E3165BE6191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44529" y="0"/>
            <a:ext cx="2305141" cy="1076343"/>
          </a:xfrm>
          <a:prstGeom prst="rect">
            <a:avLst/>
          </a:prstGeom>
        </p:spPr>
      </p:pic>
      <p:sp>
        <p:nvSpPr>
          <p:cNvPr id="6" name="Google Shape;1968;p107">
            <a:extLst>
              <a:ext uri="{FF2B5EF4-FFF2-40B4-BE49-F238E27FC236}">
                <a16:creationId xmlns:a16="http://schemas.microsoft.com/office/drawing/2014/main" id="{F5B7D9B8-D640-4B8E-8E52-0648FB150E43}"/>
              </a:ext>
            </a:extLst>
          </p:cNvPr>
          <p:cNvSpPr/>
          <p:nvPr/>
        </p:nvSpPr>
        <p:spPr>
          <a:xfrm>
            <a:off x="3227629" y="511509"/>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Shape 1980"/>
        <p:cNvGrpSpPr/>
        <p:nvPr/>
      </p:nvGrpSpPr>
      <p:grpSpPr>
        <a:xfrm>
          <a:off x="0" y="0"/>
          <a:ext cx="0" cy="0"/>
          <a:chOff x="0" y="0"/>
          <a:chExt cx="0" cy="0"/>
        </a:xfrm>
      </p:grpSpPr>
      <p:sp>
        <p:nvSpPr>
          <p:cNvPr id="1981" name="Google Shape;1981;p109"/>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82" name="Google Shape;1982;p109"/>
          <p:cNvSpPr/>
          <p:nvPr/>
        </p:nvSpPr>
        <p:spPr>
          <a:xfrm>
            <a:off x="1258800" y="1616708"/>
            <a:ext cx="9638400" cy="5082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83" name="Google Shape;1983;p109"/>
          <p:cNvSpPr txBox="1"/>
          <p:nvPr/>
        </p:nvSpPr>
        <p:spPr>
          <a:xfrm>
            <a:off x="1258800" y="2019945"/>
            <a:ext cx="9413400" cy="31086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a:solidFill>
                  <a:srgbClr val="0070C0"/>
                </a:solidFill>
                <a:latin typeface="Times New Roman"/>
                <a:ea typeface="Times New Roman"/>
                <a:cs typeface="Times New Roman"/>
                <a:sym typeface="Times New Roman"/>
              </a:rPr>
              <a:t>TYPES OF FACTOR ANALYSIS</a:t>
            </a:r>
            <a:endParaRPr/>
          </a:p>
          <a:p>
            <a:pPr marL="0" marR="0" lvl="0" indent="0" algn="ctr" rtl="0">
              <a:spcBef>
                <a:spcPts val="0"/>
              </a:spcBef>
              <a:spcAft>
                <a:spcPts val="0"/>
              </a:spcAft>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b="1">
                <a:solidFill>
                  <a:srgbClr val="002060"/>
                </a:solidFill>
                <a:latin typeface="Times New Roman"/>
                <a:ea typeface="Times New Roman"/>
                <a:cs typeface="Times New Roman"/>
                <a:sym typeface="Times New Roman"/>
              </a:rPr>
              <a:t>Exploratory analysis (EFA)</a:t>
            </a:r>
            <a:r>
              <a:rPr lang="en-US" sz="2400">
                <a:solidFill>
                  <a:srgbClr val="002060"/>
                </a:solidFill>
                <a:latin typeface="Times New Roman"/>
                <a:ea typeface="Times New Roman"/>
                <a:cs typeface="Times New Roman"/>
                <a:sym typeface="Times New Roman"/>
              </a:rPr>
              <a:t> attempts to discover the nature of the constructs infusing a set of responses.</a:t>
            </a:r>
            <a:endParaRPr/>
          </a:p>
          <a:p>
            <a:pPr marL="342900" marR="0" lvl="0" indent="-190500" algn="just" rtl="0">
              <a:spcBef>
                <a:spcPts val="0"/>
              </a:spcBef>
              <a:spcAft>
                <a:spcPts val="0"/>
              </a:spcAft>
              <a:buClr>
                <a:schemeClr val="dk1"/>
              </a:buClr>
              <a:buSzPts val="2400"/>
              <a:buFont typeface="Arial"/>
              <a:buNone/>
            </a:pPr>
            <a:endParaRPr sz="2400">
              <a:solidFill>
                <a:srgbClr val="002060"/>
              </a:solidFill>
              <a:latin typeface="Times New Roman"/>
              <a:ea typeface="Times New Roman"/>
              <a:cs typeface="Times New Roman"/>
              <a:sym typeface="Times New Roman"/>
            </a:endParaRPr>
          </a:p>
          <a:p>
            <a:pPr marL="342900" marR="0" lvl="0" indent="-190500" algn="just" rtl="0">
              <a:spcBef>
                <a:spcPts val="0"/>
              </a:spcBef>
              <a:spcAft>
                <a:spcPts val="0"/>
              </a:spcAft>
              <a:buClr>
                <a:schemeClr val="dk1"/>
              </a:buClr>
              <a:buSzPts val="2400"/>
              <a:buFont typeface="Arial"/>
              <a:buNone/>
            </a:pPr>
            <a:endParaRPr sz="24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b="1">
                <a:solidFill>
                  <a:srgbClr val="002060"/>
                </a:solidFill>
                <a:latin typeface="Times New Roman"/>
                <a:ea typeface="Times New Roman"/>
                <a:cs typeface="Times New Roman"/>
                <a:sym typeface="Times New Roman"/>
              </a:rPr>
              <a:t>Confirmatory factor analysis (CFA) </a:t>
            </a:r>
            <a:r>
              <a:rPr lang="en-US" sz="2400">
                <a:solidFill>
                  <a:srgbClr val="002060"/>
                </a:solidFill>
                <a:latin typeface="Times New Roman"/>
                <a:ea typeface="Times New Roman"/>
                <a:cs typeface="Times New Roman"/>
                <a:sym typeface="Times New Roman"/>
              </a:rPr>
              <a:t>tests whether a specified set of constructs is infusing responses in a predicted way</a:t>
            </a:r>
            <a:endParaRPr/>
          </a:p>
        </p:txBody>
      </p:sp>
      <p:sp>
        <p:nvSpPr>
          <p:cNvPr id="5" name="Google Shape;1968;p107">
            <a:extLst>
              <a:ext uri="{FF2B5EF4-FFF2-40B4-BE49-F238E27FC236}">
                <a16:creationId xmlns:a16="http://schemas.microsoft.com/office/drawing/2014/main" id="{B3DAB25D-8B60-4240-A980-B29F3ABCDE6D}"/>
              </a:ext>
            </a:extLst>
          </p:cNvPr>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4A226420-BD41-4389-A133-77FD03B8037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44529" y="0"/>
            <a:ext cx="2305141" cy="1076343"/>
          </a:xfrm>
          <a:prstGeom prst="rect">
            <a:avLst/>
          </a:prstGeom>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1987"/>
        <p:cNvGrpSpPr/>
        <p:nvPr/>
      </p:nvGrpSpPr>
      <p:grpSpPr>
        <a:xfrm>
          <a:off x="0" y="0"/>
          <a:ext cx="0" cy="0"/>
          <a:chOff x="0" y="0"/>
          <a:chExt cx="0" cy="0"/>
        </a:xfrm>
      </p:grpSpPr>
      <p:sp>
        <p:nvSpPr>
          <p:cNvPr id="1988" name="Google Shape;1988;p11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59</a:t>
            </a:fld>
            <a:endParaRPr>
              <a:solidFill>
                <a:srgbClr val="FFFFFF"/>
              </a:solidFill>
            </a:endParaRPr>
          </a:p>
        </p:txBody>
      </p:sp>
      <p:pic>
        <p:nvPicPr>
          <p:cNvPr id="1989" name="Google Shape;1989;p110"/>
          <p:cNvPicPr preferRelativeResize="0"/>
          <p:nvPr/>
        </p:nvPicPr>
        <p:blipFill rotWithShape="1">
          <a:blip r:embed="rId3">
            <a:alphaModFix/>
          </a:blip>
          <a:srcRect/>
          <a:stretch/>
        </p:blipFill>
        <p:spPr>
          <a:xfrm>
            <a:off x="927651" y="967409"/>
            <a:ext cx="10548730" cy="4784034"/>
          </a:xfrm>
          <a:prstGeom prst="rect">
            <a:avLst/>
          </a:prstGeom>
          <a:noFill/>
          <a:ln>
            <a:noFill/>
          </a:ln>
        </p:spPr>
      </p:pic>
      <p:sp>
        <p:nvSpPr>
          <p:cNvPr id="1990" name="Google Shape;1990;p110"/>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CF2091BC-8DDB-449A-B815-2980075FB02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1995"/>
        <p:cNvGrpSpPr/>
        <p:nvPr/>
      </p:nvGrpSpPr>
      <p:grpSpPr>
        <a:xfrm>
          <a:off x="0" y="0"/>
          <a:ext cx="0" cy="0"/>
          <a:chOff x="0" y="0"/>
          <a:chExt cx="0" cy="0"/>
        </a:xfrm>
      </p:grpSpPr>
      <p:sp>
        <p:nvSpPr>
          <p:cNvPr id="1996" name="Google Shape;1996;p111"/>
          <p:cNvSpPr/>
          <p:nvPr/>
        </p:nvSpPr>
        <p:spPr>
          <a:xfrm>
            <a:off x="1133854" y="1397680"/>
            <a:ext cx="4955700" cy="441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997" name="Google Shape;1997;p111"/>
          <p:cNvPicPr preferRelativeResize="0">
            <a:picLocks noGrp="1"/>
          </p:cNvPicPr>
          <p:nvPr>
            <p:ph type="pic" idx="2"/>
          </p:nvPr>
        </p:nvPicPr>
        <p:blipFill rotWithShape="1">
          <a:blip r:embed="rId3">
            <a:alphaModFix/>
          </a:blip>
          <a:srcRect t="12315" b="12315"/>
          <a:stretch/>
        </p:blipFill>
        <p:spPr>
          <a:xfrm>
            <a:off x="7229475" y="1397000"/>
            <a:ext cx="4962526" cy="2495550"/>
          </a:xfrm>
          <a:prstGeom prst="rect">
            <a:avLst/>
          </a:prstGeom>
          <a:noFill/>
          <a:ln>
            <a:noFill/>
          </a:ln>
        </p:spPr>
      </p:pic>
      <p:sp>
        <p:nvSpPr>
          <p:cNvPr id="1998" name="Google Shape;1998;p111"/>
          <p:cNvSpPr/>
          <p:nvPr/>
        </p:nvSpPr>
        <p:spPr>
          <a:xfrm>
            <a:off x="1418987" y="3321491"/>
            <a:ext cx="4222500" cy="1598400"/>
          </a:xfrm>
          <a:prstGeom prst="rect">
            <a:avLst/>
          </a:prstGeom>
          <a:noFill/>
          <a:ln>
            <a:noFill/>
          </a:ln>
        </p:spPr>
        <p:txBody>
          <a:bodyPr spcFirstLastPara="1" wrap="square" lIns="91425" tIns="45700" rIns="91425" bIns="45700" anchor="t" anchorCtr="0">
            <a:noAutofit/>
          </a:bodyPr>
          <a:lstStyle/>
          <a:p>
            <a:pPr marL="0" marR="0" lvl="0" indent="0" algn="ctr" rtl="0">
              <a:lnSpc>
                <a:spcPct val="120000"/>
              </a:lnSpc>
              <a:spcBef>
                <a:spcPts val="0"/>
              </a:spcBef>
              <a:spcAft>
                <a:spcPts val="0"/>
              </a:spcAft>
              <a:buNone/>
            </a:pPr>
            <a:r>
              <a:rPr lang="en-US" sz="2800">
                <a:solidFill>
                  <a:srgbClr val="000000"/>
                </a:solidFill>
                <a:latin typeface="Times New Roman"/>
                <a:ea typeface="Times New Roman"/>
                <a:cs typeface="Times New Roman"/>
                <a:sym typeface="Times New Roman"/>
              </a:rPr>
              <a:t>Exploratory Factor Analysis</a:t>
            </a:r>
            <a:br>
              <a:rPr lang="en-US" sz="2800">
                <a:solidFill>
                  <a:srgbClr val="000000"/>
                </a:solidFill>
                <a:latin typeface="Times New Roman"/>
                <a:ea typeface="Times New Roman"/>
                <a:cs typeface="Times New Roman"/>
                <a:sym typeface="Times New Roman"/>
              </a:rPr>
            </a:br>
            <a:r>
              <a:rPr lang="en-US" sz="2800">
                <a:solidFill>
                  <a:srgbClr val="000000"/>
                </a:solidFill>
                <a:latin typeface="Times New Roman"/>
                <a:ea typeface="Times New Roman"/>
                <a:cs typeface="Times New Roman"/>
                <a:sym typeface="Times New Roman"/>
              </a:rPr>
              <a:t>(EFA) in SPSS</a:t>
            </a:r>
            <a:endParaRPr/>
          </a:p>
          <a:p>
            <a:pPr marL="0" marR="0" lvl="0" indent="0" algn="ctr" rtl="0">
              <a:lnSpc>
                <a:spcPct val="120000"/>
              </a:lnSpc>
              <a:spcBef>
                <a:spcPts val="0"/>
              </a:spcBef>
              <a:spcAft>
                <a:spcPts val="0"/>
              </a:spcAft>
              <a:buNone/>
            </a:pPr>
            <a:r>
              <a:rPr lang="en-US" sz="2800">
                <a:solidFill>
                  <a:srgbClr val="000000"/>
                </a:solidFill>
                <a:latin typeface="Times New Roman"/>
                <a:ea typeface="Times New Roman"/>
                <a:cs typeface="Times New Roman"/>
                <a:sym typeface="Times New Roman"/>
              </a:rPr>
              <a:t>التحليل العاملي الإستكشافي</a:t>
            </a:r>
            <a:endParaRPr sz="2800">
              <a:solidFill>
                <a:srgbClr val="000000"/>
              </a:solidFill>
              <a:latin typeface="Times New Roman"/>
              <a:ea typeface="Times New Roman"/>
              <a:cs typeface="Times New Roman"/>
              <a:sym typeface="Times New Roman"/>
            </a:endParaRPr>
          </a:p>
        </p:txBody>
      </p:sp>
      <p:sp>
        <p:nvSpPr>
          <p:cNvPr id="1999" name="Google Shape;1999;p111"/>
          <p:cNvSpPr/>
          <p:nvPr/>
        </p:nvSpPr>
        <p:spPr>
          <a:xfrm>
            <a:off x="5641526" y="3505024"/>
            <a:ext cx="1190700" cy="988500"/>
          </a:xfrm>
          <a:prstGeom prst="rect">
            <a:avLst/>
          </a:prstGeom>
          <a:solidFill>
            <a:srgbClr val="00B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4400"/>
              <a:buFont typeface="Calibri"/>
              <a:buNone/>
            </a:pPr>
            <a:r>
              <a:rPr lang="en-US" sz="4400" b="0" i="0" u="none" strike="noStrike" cap="none">
                <a:solidFill>
                  <a:srgbClr val="FFFFFF"/>
                </a:solidFill>
                <a:latin typeface="Calibri"/>
                <a:ea typeface="Calibri"/>
                <a:cs typeface="Calibri"/>
                <a:sym typeface="Calibri"/>
              </a:rPr>
              <a:t> </a:t>
            </a:r>
            <a:endParaRPr/>
          </a:p>
        </p:txBody>
      </p:sp>
      <p:pic>
        <p:nvPicPr>
          <p:cNvPr id="2000" name="Google Shape;2000;p111"/>
          <p:cNvPicPr preferRelativeResize="0"/>
          <p:nvPr/>
        </p:nvPicPr>
        <p:blipFill rotWithShape="1">
          <a:blip r:embed="rId4">
            <a:alphaModFix/>
          </a:blip>
          <a:srcRect/>
          <a:stretch/>
        </p:blipFill>
        <p:spPr>
          <a:xfrm>
            <a:off x="2935344" y="31031"/>
            <a:ext cx="8937509" cy="1072989"/>
          </a:xfrm>
          <a:prstGeom prst="rect">
            <a:avLst/>
          </a:prstGeom>
          <a:noFill/>
          <a:ln>
            <a:noFill/>
          </a:ln>
        </p:spPr>
      </p:pic>
    </p:spTree>
  </p:cSld>
  <p:clrMapOvr>
    <a:masterClrMapping/>
  </p:clrMapOvr>
  <p:transition spd="slow">
    <p:comb/>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2004"/>
        <p:cNvGrpSpPr/>
        <p:nvPr/>
      </p:nvGrpSpPr>
      <p:grpSpPr>
        <a:xfrm>
          <a:off x="0" y="0"/>
          <a:ext cx="0" cy="0"/>
          <a:chOff x="0" y="0"/>
          <a:chExt cx="0" cy="0"/>
        </a:xfrm>
      </p:grpSpPr>
      <p:sp>
        <p:nvSpPr>
          <p:cNvPr id="2005" name="Google Shape;2005;p11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61</a:t>
            </a:fld>
            <a:endParaRPr>
              <a:solidFill>
                <a:srgbClr val="FFFFFF"/>
              </a:solidFill>
            </a:endParaRPr>
          </a:p>
        </p:txBody>
      </p:sp>
      <p:pic>
        <p:nvPicPr>
          <p:cNvPr id="2006" name="Google Shape;2006;p112"/>
          <p:cNvPicPr preferRelativeResize="0"/>
          <p:nvPr/>
        </p:nvPicPr>
        <p:blipFill rotWithShape="1">
          <a:blip r:embed="rId3">
            <a:alphaModFix/>
          </a:blip>
          <a:srcRect/>
          <a:stretch/>
        </p:blipFill>
        <p:spPr>
          <a:xfrm>
            <a:off x="1146313" y="914400"/>
            <a:ext cx="9899374" cy="5486366"/>
          </a:xfrm>
          <a:prstGeom prst="rect">
            <a:avLst/>
          </a:prstGeom>
          <a:noFill/>
          <a:ln>
            <a:noFill/>
          </a:ln>
        </p:spPr>
      </p:pic>
      <p:sp>
        <p:nvSpPr>
          <p:cNvPr id="2007" name="Google Shape;2007;p112"/>
          <p:cNvSpPr/>
          <p:nvPr/>
        </p:nvSpPr>
        <p:spPr>
          <a:xfrm>
            <a:off x="3150823" y="457234"/>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82EDD878-A0B9-42C8-805A-1DF8FC6DEBA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67723" y="-99001"/>
            <a:ext cx="2305141" cy="1076343"/>
          </a:xfrm>
          <a:prstGeom prst="rect">
            <a:avLst/>
          </a:prstGeom>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2012"/>
        <p:cNvGrpSpPr/>
        <p:nvPr/>
      </p:nvGrpSpPr>
      <p:grpSpPr>
        <a:xfrm>
          <a:off x="0" y="0"/>
          <a:ext cx="0" cy="0"/>
          <a:chOff x="0" y="0"/>
          <a:chExt cx="0" cy="0"/>
        </a:xfrm>
      </p:grpSpPr>
      <p:sp>
        <p:nvSpPr>
          <p:cNvPr id="2013" name="Google Shape;2013;p11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62</a:t>
            </a:fld>
            <a:endParaRPr>
              <a:solidFill>
                <a:srgbClr val="FFFFFF"/>
              </a:solidFill>
            </a:endParaRPr>
          </a:p>
        </p:txBody>
      </p:sp>
      <p:pic>
        <p:nvPicPr>
          <p:cNvPr id="2014" name="Google Shape;2014;p113"/>
          <p:cNvPicPr preferRelativeResize="0"/>
          <p:nvPr/>
        </p:nvPicPr>
        <p:blipFill rotWithShape="1">
          <a:blip r:embed="rId3">
            <a:alphaModFix/>
          </a:blip>
          <a:srcRect/>
          <a:stretch/>
        </p:blipFill>
        <p:spPr>
          <a:xfrm>
            <a:off x="821635" y="1136132"/>
            <a:ext cx="10416207" cy="4946616"/>
          </a:xfrm>
          <a:prstGeom prst="rect">
            <a:avLst/>
          </a:prstGeom>
          <a:noFill/>
          <a:ln>
            <a:noFill/>
          </a:ln>
        </p:spPr>
      </p:pic>
      <p:sp>
        <p:nvSpPr>
          <p:cNvPr id="2015" name="Google Shape;2015;p11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46B6D046-C818-4834-8767-340865DDA68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2020"/>
        <p:cNvGrpSpPr/>
        <p:nvPr/>
      </p:nvGrpSpPr>
      <p:grpSpPr>
        <a:xfrm>
          <a:off x="0" y="0"/>
          <a:ext cx="0" cy="0"/>
          <a:chOff x="0" y="0"/>
          <a:chExt cx="0" cy="0"/>
        </a:xfrm>
      </p:grpSpPr>
      <p:sp>
        <p:nvSpPr>
          <p:cNvPr id="2021" name="Google Shape;2021;p11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63</a:t>
            </a:fld>
            <a:endParaRPr>
              <a:solidFill>
                <a:srgbClr val="FFFFFF"/>
              </a:solidFill>
            </a:endParaRPr>
          </a:p>
        </p:txBody>
      </p:sp>
      <p:pic>
        <p:nvPicPr>
          <p:cNvPr id="2022" name="Google Shape;2022;p114"/>
          <p:cNvPicPr preferRelativeResize="0"/>
          <p:nvPr/>
        </p:nvPicPr>
        <p:blipFill rotWithShape="1">
          <a:blip r:embed="rId3">
            <a:alphaModFix/>
          </a:blip>
          <a:srcRect/>
          <a:stretch/>
        </p:blipFill>
        <p:spPr>
          <a:xfrm>
            <a:off x="848139" y="1073425"/>
            <a:ext cx="10495723" cy="4850297"/>
          </a:xfrm>
          <a:prstGeom prst="rect">
            <a:avLst/>
          </a:prstGeom>
          <a:noFill/>
          <a:ln>
            <a:noFill/>
          </a:ln>
        </p:spPr>
      </p:pic>
      <p:sp>
        <p:nvSpPr>
          <p:cNvPr id="2023" name="Google Shape;2023;p114"/>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0F1ACF7F-7FC6-408D-A5FA-685CAFC27C4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2028"/>
        <p:cNvGrpSpPr/>
        <p:nvPr/>
      </p:nvGrpSpPr>
      <p:grpSpPr>
        <a:xfrm>
          <a:off x="0" y="0"/>
          <a:ext cx="0" cy="0"/>
          <a:chOff x="0" y="0"/>
          <a:chExt cx="0" cy="0"/>
        </a:xfrm>
      </p:grpSpPr>
      <p:sp>
        <p:nvSpPr>
          <p:cNvPr id="2029" name="Google Shape;2029;p11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64</a:t>
            </a:fld>
            <a:endParaRPr>
              <a:solidFill>
                <a:srgbClr val="FFFFFF"/>
              </a:solidFill>
            </a:endParaRPr>
          </a:p>
        </p:txBody>
      </p:sp>
      <p:pic>
        <p:nvPicPr>
          <p:cNvPr id="2030" name="Google Shape;2030;p115"/>
          <p:cNvPicPr preferRelativeResize="0"/>
          <p:nvPr/>
        </p:nvPicPr>
        <p:blipFill rotWithShape="1">
          <a:blip r:embed="rId3">
            <a:alphaModFix/>
          </a:blip>
          <a:srcRect/>
          <a:stretch/>
        </p:blipFill>
        <p:spPr>
          <a:xfrm>
            <a:off x="808383" y="894029"/>
            <a:ext cx="10774016" cy="5287971"/>
          </a:xfrm>
          <a:prstGeom prst="rect">
            <a:avLst/>
          </a:prstGeom>
          <a:noFill/>
          <a:ln>
            <a:noFill/>
          </a:ln>
        </p:spPr>
      </p:pic>
      <p:sp>
        <p:nvSpPr>
          <p:cNvPr id="2031" name="Google Shape;2031;p115"/>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B2799A4B-08EA-4395-9B82-2A458CA2994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3519"/>
            <a:ext cx="2305141" cy="1076343"/>
          </a:xfrm>
          <a:prstGeom prst="rect">
            <a:avLst/>
          </a:prstGeom>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2036"/>
        <p:cNvGrpSpPr/>
        <p:nvPr/>
      </p:nvGrpSpPr>
      <p:grpSpPr>
        <a:xfrm>
          <a:off x="0" y="0"/>
          <a:ext cx="0" cy="0"/>
          <a:chOff x="0" y="0"/>
          <a:chExt cx="0" cy="0"/>
        </a:xfrm>
      </p:grpSpPr>
      <p:sp>
        <p:nvSpPr>
          <p:cNvPr id="2037" name="Google Shape;2037;p11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65</a:t>
            </a:fld>
            <a:endParaRPr>
              <a:solidFill>
                <a:srgbClr val="FFFFFF"/>
              </a:solidFill>
            </a:endParaRPr>
          </a:p>
        </p:txBody>
      </p:sp>
      <p:pic>
        <p:nvPicPr>
          <p:cNvPr id="2038" name="Google Shape;2038;p116"/>
          <p:cNvPicPr preferRelativeResize="0"/>
          <p:nvPr/>
        </p:nvPicPr>
        <p:blipFill rotWithShape="1">
          <a:blip r:embed="rId3">
            <a:alphaModFix/>
          </a:blip>
          <a:srcRect/>
          <a:stretch/>
        </p:blipFill>
        <p:spPr>
          <a:xfrm>
            <a:off x="636103" y="901148"/>
            <a:ext cx="10893286" cy="5035825"/>
          </a:xfrm>
          <a:prstGeom prst="rect">
            <a:avLst/>
          </a:prstGeom>
          <a:noFill/>
          <a:ln>
            <a:noFill/>
          </a:ln>
        </p:spPr>
      </p:pic>
      <p:sp>
        <p:nvSpPr>
          <p:cNvPr id="2039" name="Google Shape;2039;p116"/>
          <p:cNvSpPr/>
          <p:nvPr/>
        </p:nvSpPr>
        <p:spPr>
          <a:xfrm>
            <a:off x="3182865" y="547424"/>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51EC48E6-D9AD-4D54-87FD-B4854EAD90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0"/>
            <a:ext cx="2305141" cy="1076343"/>
          </a:xfrm>
          <a:prstGeom prst="rect">
            <a:avLst/>
          </a:prstGeom>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2044"/>
        <p:cNvGrpSpPr/>
        <p:nvPr/>
      </p:nvGrpSpPr>
      <p:grpSpPr>
        <a:xfrm>
          <a:off x="0" y="0"/>
          <a:ext cx="0" cy="0"/>
          <a:chOff x="0" y="0"/>
          <a:chExt cx="0" cy="0"/>
        </a:xfrm>
      </p:grpSpPr>
      <p:sp>
        <p:nvSpPr>
          <p:cNvPr id="2045" name="Google Shape;2045;p11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66</a:t>
            </a:fld>
            <a:endParaRPr>
              <a:solidFill>
                <a:srgbClr val="FFFFFF"/>
              </a:solidFill>
            </a:endParaRPr>
          </a:p>
        </p:txBody>
      </p:sp>
      <p:pic>
        <p:nvPicPr>
          <p:cNvPr id="2046" name="Google Shape;2046;p117"/>
          <p:cNvPicPr preferRelativeResize="0"/>
          <p:nvPr/>
        </p:nvPicPr>
        <p:blipFill rotWithShape="1">
          <a:blip r:embed="rId3">
            <a:alphaModFix/>
          </a:blip>
          <a:srcRect/>
          <a:stretch/>
        </p:blipFill>
        <p:spPr>
          <a:xfrm>
            <a:off x="901148" y="914400"/>
            <a:ext cx="10336695" cy="5115339"/>
          </a:xfrm>
          <a:prstGeom prst="rect">
            <a:avLst/>
          </a:prstGeom>
          <a:noFill/>
          <a:ln>
            <a:noFill/>
          </a:ln>
        </p:spPr>
      </p:pic>
      <p:sp>
        <p:nvSpPr>
          <p:cNvPr id="2047" name="Google Shape;2047;p117"/>
          <p:cNvSpPr/>
          <p:nvPr/>
        </p:nvSpPr>
        <p:spPr>
          <a:xfrm>
            <a:off x="3193026" y="542189"/>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ED8A71B3-76B7-4894-AF49-D5480FD37A1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0"/>
            <a:ext cx="2305141" cy="1076343"/>
          </a:xfrm>
          <a:prstGeom prst="rect">
            <a:avLst/>
          </a:prstGeom>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2052"/>
        <p:cNvGrpSpPr/>
        <p:nvPr/>
      </p:nvGrpSpPr>
      <p:grpSpPr>
        <a:xfrm>
          <a:off x="0" y="0"/>
          <a:ext cx="0" cy="0"/>
          <a:chOff x="0" y="0"/>
          <a:chExt cx="0" cy="0"/>
        </a:xfrm>
      </p:grpSpPr>
      <p:sp>
        <p:nvSpPr>
          <p:cNvPr id="2053" name="Google Shape;2053;p11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67</a:t>
            </a:fld>
            <a:endParaRPr>
              <a:solidFill>
                <a:srgbClr val="FFFFFF"/>
              </a:solidFill>
            </a:endParaRPr>
          </a:p>
        </p:txBody>
      </p:sp>
      <p:pic>
        <p:nvPicPr>
          <p:cNvPr id="2054" name="Google Shape;2054;p118"/>
          <p:cNvPicPr preferRelativeResize="0"/>
          <p:nvPr/>
        </p:nvPicPr>
        <p:blipFill rotWithShape="1">
          <a:blip r:embed="rId3">
            <a:alphaModFix/>
          </a:blip>
          <a:srcRect/>
          <a:stretch/>
        </p:blipFill>
        <p:spPr>
          <a:xfrm>
            <a:off x="103860" y="913590"/>
            <a:ext cx="12140534" cy="5665303"/>
          </a:xfrm>
          <a:prstGeom prst="rect">
            <a:avLst/>
          </a:prstGeom>
          <a:noFill/>
          <a:ln>
            <a:noFill/>
          </a:ln>
        </p:spPr>
      </p:pic>
      <p:sp>
        <p:nvSpPr>
          <p:cNvPr id="2055" name="Google Shape;2055;p118"/>
          <p:cNvSpPr/>
          <p:nvPr/>
        </p:nvSpPr>
        <p:spPr>
          <a:xfrm>
            <a:off x="3184176" y="486689"/>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1E0A4AC5-45AE-4FCA-A3BA-9BA602B5D1B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853801"/>
          </a:xfrm>
          <a:prstGeom prst="rect">
            <a:avLst/>
          </a:prstGeom>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2060"/>
        <p:cNvGrpSpPr/>
        <p:nvPr/>
      </p:nvGrpSpPr>
      <p:grpSpPr>
        <a:xfrm>
          <a:off x="0" y="0"/>
          <a:ext cx="0" cy="0"/>
          <a:chOff x="0" y="0"/>
          <a:chExt cx="0" cy="0"/>
        </a:xfrm>
      </p:grpSpPr>
      <p:sp>
        <p:nvSpPr>
          <p:cNvPr id="2061" name="Google Shape;2061;p11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68</a:t>
            </a:fld>
            <a:endParaRPr>
              <a:solidFill>
                <a:srgbClr val="FFFFFF"/>
              </a:solidFill>
            </a:endParaRPr>
          </a:p>
        </p:txBody>
      </p:sp>
      <p:pic>
        <p:nvPicPr>
          <p:cNvPr id="2062" name="Google Shape;2062;p119"/>
          <p:cNvPicPr preferRelativeResize="0"/>
          <p:nvPr/>
        </p:nvPicPr>
        <p:blipFill rotWithShape="1">
          <a:blip r:embed="rId3">
            <a:alphaModFix/>
          </a:blip>
          <a:srcRect/>
          <a:stretch/>
        </p:blipFill>
        <p:spPr>
          <a:xfrm>
            <a:off x="397565" y="914400"/>
            <a:ext cx="11595652" cy="4996069"/>
          </a:xfrm>
          <a:prstGeom prst="rect">
            <a:avLst/>
          </a:prstGeom>
          <a:noFill/>
          <a:ln>
            <a:noFill/>
          </a:ln>
        </p:spPr>
      </p:pic>
      <p:sp>
        <p:nvSpPr>
          <p:cNvPr id="2063" name="Google Shape;2063;p119"/>
          <p:cNvSpPr/>
          <p:nvPr/>
        </p:nvSpPr>
        <p:spPr>
          <a:xfrm>
            <a:off x="3164891" y="525900"/>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00C602B4-6FAA-4041-B0D5-D513D20DE03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932223"/>
          </a:xfrm>
          <a:prstGeom prst="rect">
            <a:avLst/>
          </a:prstGeom>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2068"/>
        <p:cNvGrpSpPr/>
        <p:nvPr/>
      </p:nvGrpSpPr>
      <p:grpSpPr>
        <a:xfrm>
          <a:off x="0" y="0"/>
          <a:ext cx="0" cy="0"/>
          <a:chOff x="0" y="0"/>
          <a:chExt cx="0" cy="0"/>
        </a:xfrm>
      </p:grpSpPr>
      <p:sp>
        <p:nvSpPr>
          <p:cNvPr id="2069" name="Google Shape;2069;p12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69</a:t>
            </a:fld>
            <a:endParaRPr>
              <a:solidFill>
                <a:srgbClr val="FFFFFF"/>
              </a:solidFill>
            </a:endParaRPr>
          </a:p>
        </p:txBody>
      </p:sp>
      <p:pic>
        <p:nvPicPr>
          <p:cNvPr id="2070" name="Google Shape;2070;p120"/>
          <p:cNvPicPr preferRelativeResize="0"/>
          <p:nvPr/>
        </p:nvPicPr>
        <p:blipFill rotWithShape="1">
          <a:blip r:embed="rId3">
            <a:alphaModFix/>
          </a:blip>
          <a:srcRect/>
          <a:stretch/>
        </p:blipFill>
        <p:spPr>
          <a:xfrm>
            <a:off x="483704" y="1136132"/>
            <a:ext cx="11224592" cy="5102087"/>
          </a:xfrm>
          <a:prstGeom prst="rect">
            <a:avLst/>
          </a:prstGeom>
          <a:noFill/>
          <a:ln>
            <a:noFill/>
          </a:ln>
        </p:spPr>
      </p:pic>
      <p:sp>
        <p:nvSpPr>
          <p:cNvPr id="2071" name="Google Shape;2071;p120"/>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299771C2-5174-4429-B943-C099C5F98C8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2076"/>
        <p:cNvGrpSpPr/>
        <p:nvPr/>
      </p:nvGrpSpPr>
      <p:grpSpPr>
        <a:xfrm>
          <a:off x="0" y="0"/>
          <a:ext cx="0" cy="0"/>
          <a:chOff x="0" y="0"/>
          <a:chExt cx="0" cy="0"/>
        </a:xfrm>
      </p:grpSpPr>
      <p:sp>
        <p:nvSpPr>
          <p:cNvPr id="2077" name="Google Shape;2077;p12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70</a:t>
            </a:fld>
            <a:endParaRPr>
              <a:solidFill>
                <a:srgbClr val="FFFFFF"/>
              </a:solidFill>
            </a:endParaRPr>
          </a:p>
        </p:txBody>
      </p:sp>
      <p:pic>
        <p:nvPicPr>
          <p:cNvPr id="2078" name="Google Shape;2078;p121"/>
          <p:cNvPicPr preferRelativeResize="0"/>
          <p:nvPr/>
        </p:nvPicPr>
        <p:blipFill rotWithShape="1">
          <a:blip r:embed="rId3">
            <a:alphaModFix/>
          </a:blip>
          <a:srcRect/>
          <a:stretch/>
        </p:blipFill>
        <p:spPr>
          <a:xfrm>
            <a:off x="278296" y="934383"/>
            <a:ext cx="11436625" cy="5466383"/>
          </a:xfrm>
          <a:prstGeom prst="rect">
            <a:avLst/>
          </a:prstGeom>
          <a:noFill/>
          <a:ln>
            <a:noFill/>
          </a:ln>
        </p:spPr>
      </p:pic>
      <p:sp>
        <p:nvSpPr>
          <p:cNvPr id="2079" name="Google Shape;2079;p121"/>
          <p:cNvSpPr/>
          <p:nvPr/>
        </p:nvSpPr>
        <p:spPr>
          <a:xfrm>
            <a:off x="3178958" y="520104"/>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0AC3C5AC-4A4C-417C-9132-3C688B109F8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8067"/>
            <a:ext cx="2305141" cy="1076343"/>
          </a:xfrm>
          <a:prstGeom prst="rect">
            <a:avLst/>
          </a:prstGeom>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2084"/>
        <p:cNvGrpSpPr/>
        <p:nvPr/>
      </p:nvGrpSpPr>
      <p:grpSpPr>
        <a:xfrm>
          <a:off x="0" y="0"/>
          <a:ext cx="0" cy="0"/>
          <a:chOff x="0" y="0"/>
          <a:chExt cx="0" cy="0"/>
        </a:xfrm>
      </p:grpSpPr>
      <p:sp>
        <p:nvSpPr>
          <p:cNvPr id="2085" name="Google Shape;2085;p12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71</a:t>
            </a:fld>
            <a:endParaRPr>
              <a:solidFill>
                <a:srgbClr val="FFFFFF"/>
              </a:solidFill>
            </a:endParaRPr>
          </a:p>
        </p:txBody>
      </p:sp>
      <p:pic>
        <p:nvPicPr>
          <p:cNvPr id="2086" name="Google Shape;2086;p122"/>
          <p:cNvPicPr preferRelativeResize="0"/>
          <p:nvPr/>
        </p:nvPicPr>
        <p:blipFill rotWithShape="1">
          <a:blip r:embed="rId3">
            <a:alphaModFix/>
          </a:blip>
          <a:srcRect/>
          <a:stretch/>
        </p:blipFill>
        <p:spPr>
          <a:xfrm>
            <a:off x="410817" y="960432"/>
            <a:ext cx="11171582" cy="5314121"/>
          </a:xfrm>
          <a:prstGeom prst="rect">
            <a:avLst/>
          </a:prstGeom>
          <a:noFill/>
          <a:ln>
            <a:noFill/>
          </a:ln>
        </p:spPr>
      </p:pic>
      <p:sp>
        <p:nvSpPr>
          <p:cNvPr id="2087" name="Google Shape;2087;p122"/>
          <p:cNvSpPr/>
          <p:nvPr/>
        </p:nvSpPr>
        <p:spPr>
          <a:xfrm>
            <a:off x="3266099" y="5378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5EC97C67-BB70-434C-A052-5EB82B2A5C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3518"/>
            <a:ext cx="2305141" cy="1076343"/>
          </a:xfrm>
          <a:prstGeom prst="rect">
            <a:avLst/>
          </a:prstGeom>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2092"/>
        <p:cNvGrpSpPr/>
        <p:nvPr/>
      </p:nvGrpSpPr>
      <p:grpSpPr>
        <a:xfrm>
          <a:off x="0" y="0"/>
          <a:ext cx="0" cy="0"/>
          <a:chOff x="0" y="0"/>
          <a:chExt cx="0" cy="0"/>
        </a:xfrm>
      </p:grpSpPr>
      <p:sp>
        <p:nvSpPr>
          <p:cNvPr id="2093" name="Google Shape;2093;p12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72</a:t>
            </a:fld>
            <a:endParaRPr>
              <a:solidFill>
                <a:srgbClr val="FFFFFF"/>
              </a:solidFill>
            </a:endParaRPr>
          </a:p>
        </p:txBody>
      </p:sp>
      <p:pic>
        <p:nvPicPr>
          <p:cNvPr id="2094" name="Google Shape;2094;p123"/>
          <p:cNvPicPr preferRelativeResize="0"/>
          <p:nvPr/>
        </p:nvPicPr>
        <p:blipFill rotWithShape="1">
          <a:blip r:embed="rId3">
            <a:alphaModFix/>
          </a:blip>
          <a:srcRect/>
          <a:stretch/>
        </p:blipFill>
        <p:spPr>
          <a:xfrm>
            <a:off x="397566" y="967409"/>
            <a:ext cx="11370364" cy="5214591"/>
          </a:xfrm>
          <a:prstGeom prst="rect">
            <a:avLst/>
          </a:prstGeom>
          <a:noFill/>
          <a:ln>
            <a:noFill/>
          </a:ln>
        </p:spPr>
      </p:pic>
      <p:sp>
        <p:nvSpPr>
          <p:cNvPr id="2095" name="Google Shape;2095;p12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D454C181-A16A-4467-9A97-E5D6A0566BF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2100"/>
        <p:cNvGrpSpPr/>
        <p:nvPr/>
      </p:nvGrpSpPr>
      <p:grpSpPr>
        <a:xfrm>
          <a:off x="0" y="0"/>
          <a:ext cx="0" cy="0"/>
          <a:chOff x="0" y="0"/>
          <a:chExt cx="0" cy="0"/>
        </a:xfrm>
      </p:grpSpPr>
      <p:sp>
        <p:nvSpPr>
          <p:cNvPr id="2101" name="Google Shape;2101;p124"/>
          <p:cNvSpPr/>
          <p:nvPr/>
        </p:nvSpPr>
        <p:spPr>
          <a:xfrm>
            <a:off x="1133854" y="1397680"/>
            <a:ext cx="4955700" cy="441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2102" name="Google Shape;2102;p124"/>
          <p:cNvPicPr preferRelativeResize="0">
            <a:picLocks noGrp="1"/>
          </p:cNvPicPr>
          <p:nvPr>
            <p:ph type="pic" idx="2"/>
          </p:nvPr>
        </p:nvPicPr>
        <p:blipFill rotWithShape="1">
          <a:blip r:embed="rId3">
            <a:alphaModFix/>
          </a:blip>
          <a:srcRect t="12315" b="12315"/>
          <a:stretch/>
        </p:blipFill>
        <p:spPr>
          <a:xfrm>
            <a:off x="7229475" y="1397000"/>
            <a:ext cx="4962526" cy="2495550"/>
          </a:xfrm>
          <a:prstGeom prst="rect">
            <a:avLst/>
          </a:prstGeom>
          <a:noFill/>
          <a:ln>
            <a:noFill/>
          </a:ln>
        </p:spPr>
      </p:pic>
      <p:sp>
        <p:nvSpPr>
          <p:cNvPr id="2103" name="Google Shape;2103;p124"/>
          <p:cNvSpPr/>
          <p:nvPr/>
        </p:nvSpPr>
        <p:spPr>
          <a:xfrm>
            <a:off x="1444435" y="2916499"/>
            <a:ext cx="4222500" cy="1081200"/>
          </a:xfrm>
          <a:prstGeom prst="rect">
            <a:avLst/>
          </a:prstGeom>
          <a:noFill/>
          <a:ln>
            <a:noFill/>
          </a:ln>
        </p:spPr>
        <p:txBody>
          <a:bodyPr spcFirstLastPara="1" wrap="square" lIns="91425" tIns="45700" rIns="91425" bIns="45700" anchor="t" anchorCtr="0">
            <a:noAutofit/>
          </a:bodyPr>
          <a:lstStyle/>
          <a:p>
            <a:pPr marL="0" marR="0" lvl="0" indent="0" algn="ctr" rtl="0">
              <a:lnSpc>
                <a:spcPct val="120000"/>
              </a:lnSpc>
              <a:spcBef>
                <a:spcPts val="0"/>
              </a:spcBef>
              <a:spcAft>
                <a:spcPts val="0"/>
              </a:spcAft>
              <a:buNone/>
            </a:pPr>
            <a:r>
              <a:rPr lang="en-US" sz="2800">
                <a:solidFill>
                  <a:srgbClr val="000000"/>
                </a:solidFill>
                <a:latin typeface="Times New Roman"/>
                <a:ea typeface="Times New Roman"/>
                <a:cs typeface="Times New Roman"/>
                <a:sym typeface="Times New Roman"/>
              </a:rPr>
              <a:t>Reliability</a:t>
            </a:r>
            <a:br>
              <a:rPr lang="en-US" sz="2800">
                <a:solidFill>
                  <a:srgbClr val="000000"/>
                </a:solidFill>
                <a:latin typeface="Times New Roman"/>
                <a:ea typeface="Times New Roman"/>
                <a:cs typeface="Times New Roman"/>
                <a:sym typeface="Times New Roman"/>
              </a:rPr>
            </a:br>
            <a:r>
              <a:rPr lang="en-US" sz="2800">
                <a:solidFill>
                  <a:srgbClr val="000000"/>
                </a:solidFill>
                <a:latin typeface="Times New Roman"/>
                <a:ea typeface="Times New Roman"/>
                <a:cs typeface="Times New Roman"/>
                <a:sym typeface="Times New Roman"/>
              </a:rPr>
              <a:t> </a:t>
            </a:r>
            <a:r>
              <a:rPr lang="en-US" sz="2400">
                <a:solidFill>
                  <a:srgbClr val="000000"/>
                </a:solidFill>
                <a:latin typeface="Times New Roman"/>
                <a:ea typeface="Times New Roman"/>
                <a:cs typeface="Times New Roman"/>
                <a:sym typeface="Times New Roman"/>
              </a:rPr>
              <a:t>(Cronbach`s alpha)</a:t>
            </a:r>
            <a:endParaRPr sz="2800">
              <a:solidFill>
                <a:srgbClr val="000000"/>
              </a:solidFill>
              <a:latin typeface="Times New Roman"/>
              <a:ea typeface="Times New Roman"/>
              <a:cs typeface="Times New Roman"/>
              <a:sym typeface="Times New Roman"/>
            </a:endParaRPr>
          </a:p>
        </p:txBody>
      </p:sp>
      <p:sp>
        <p:nvSpPr>
          <p:cNvPr id="2104" name="Google Shape;2104;p124"/>
          <p:cNvSpPr/>
          <p:nvPr/>
        </p:nvSpPr>
        <p:spPr>
          <a:xfrm>
            <a:off x="5641526" y="3505024"/>
            <a:ext cx="1190700" cy="988500"/>
          </a:xfrm>
          <a:prstGeom prst="rect">
            <a:avLst/>
          </a:prstGeom>
          <a:solidFill>
            <a:srgbClr val="00B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4400"/>
              <a:buFont typeface="Calibri"/>
              <a:buNone/>
            </a:pPr>
            <a:r>
              <a:rPr lang="en-US" sz="4400">
                <a:solidFill>
                  <a:srgbClr val="FFFFFF"/>
                </a:solidFill>
                <a:latin typeface="Calibri"/>
                <a:ea typeface="Calibri"/>
                <a:cs typeface="Calibri"/>
                <a:sym typeface="Calibri"/>
              </a:rPr>
              <a:t>6</a:t>
            </a:r>
            <a:r>
              <a:rPr lang="en-US" sz="4400" b="0" i="0" u="none" strike="noStrike" cap="none">
                <a:solidFill>
                  <a:srgbClr val="FFFFFF"/>
                </a:solidFill>
                <a:latin typeface="Calibri"/>
                <a:ea typeface="Calibri"/>
                <a:cs typeface="Calibri"/>
                <a:sym typeface="Calibri"/>
              </a:rPr>
              <a:t> </a:t>
            </a:r>
            <a:endParaRPr/>
          </a:p>
        </p:txBody>
      </p:sp>
      <p:pic>
        <p:nvPicPr>
          <p:cNvPr id="2105" name="Google Shape;2105;p124"/>
          <p:cNvPicPr preferRelativeResize="0"/>
          <p:nvPr/>
        </p:nvPicPr>
        <p:blipFill rotWithShape="1">
          <a:blip r:embed="rId4">
            <a:alphaModFix/>
          </a:blip>
          <a:srcRect/>
          <a:stretch/>
        </p:blipFill>
        <p:spPr>
          <a:xfrm>
            <a:off x="2935344" y="31031"/>
            <a:ext cx="8937509" cy="1072989"/>
          </a:xfrm>
          <a:prstGeom prst="rect">
            <a:avLst/>
          </a:prstGeom>
          <a:noFill/>
          <a:ln>
            <a:noFill/>
          </a:ln>
        </p:spPr>
      </p:pic>
    </p:spTree>
  </p:cSld>
  <p:clrMapOvr>
    <a:masterClrMapping/>
  </p:clrMapOvr>
  <p:transition spd="slow">
    <p:comb/>
  </p:transition>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Shape 2109"/>
        <p:cNvGrpSpPr/>
        <p:nvPr/>
      </p:nvGrpSpPr>
      <p:grpSpPr>
        <a:xfrm>
          <a:off x="0" y="0"/>
          <a:ext cx="0" cy="0"/>
          <a:chOff x="0" y="0"/>
          <a:chExt cx="0" cy="0"/>
        </a:xfrm>
      </p:grpSpPr>
      <p:sp>
        <p:nvSpPr>
          <p:cNvPr id="2110" name="Google Shape;2110;p125"/>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11" name="Google Shape;2111;p125"/>
          <p:cNvSpPr/>
          <p:nvPr/>
        </p:nvSpPr>
        <p:spPr>
          <a:xfrm>
            <a:off x="1258800" y="1616709"/>
            <a:ext cx="9638400" cy="5129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12" name="Google Shape;2112;p125"/>
          <p:cNvSpPr txBox="1"/>
          <p:nvPr/>
        </p:nvSpPr>
        <p:spPr>
          <a:xfrm>
            <a:off x="1180068" y="1650613"/>
            <a:ext cx="9413400" cy="45858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a:solidFill>
                  <a:srgbClr val="0070C0"/>
                </a:solidFill>
                <a:latin typeface="Times New Roman"/>
                <a:ea typeface="Times New Roman"/>
                <a:cs typeface="Times New Roman"/>
                <a:sym typeface="Times New Roman"/>
              </a:rPr>
              <a:t>Reliability</a:t>
            </a:r>
            <a:endParaRPr/>
          </a:p>
          <a:p>
            <a:pPr marL="342900" marR="0" lvl="0" indent="-190500" algn="ctr" rtl="0">
              <a:spcBef>
                <a:spcPts val="0"/>
              </a:spcBef>
              <a:spcAft>
                <a:spcPts val="0"/>
              </a:spcAft>
              <a:buClr>
                <a:schemeClr val="dk1"/>
              </a:buClr>
              <a:buSzPts val="2400"/>
              <a:buFont typeface="Noto Sans Symbols"/>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There are two ways to estimate reliability, the value of both of them should ≥ 0.7 (Hair et al., 2010).</a:t>
            </a:r>
            <a:endParaRPr/>
          </a:p>
          <a:p>
            <a:pPr marL="342900" marR="0" lvl="0" indent="-190500" algn="just" rtl="0">
              <a:spcBef>
                <a:spcPts val="0"/>
              </a:spcBef>
              <a:spcAft>
                <a:spcPts val="0"/>
              </a:spcAft>
              <a:buClr>
                <a:schemeClr val="dk1"/>
              </a:buClr>
              <a:buSzPts val="2400"/>
              <a:buFont typeface="Arial"/>
              <a:buNone/>
            </a:pPr>
            <a:endParaRPr sz="24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Composite reliability (CR) differs from Cronbach’s alpha. As, when calculating reliability of the constructs, CR relies on using measurement error. </a:t>
            </a:r>
            <a:endParaRPr/>
          </a:p>
          <a:p>
            <a:pPr marL="342900" marR="0" lvl="0" indent="-190500" algn="just" rtl="0">
              <a:spcBef>
                <a:spcPts val="0"/>
              </a:spcBef>
              <a:spcAft>
                <a:spcPts val="0"/>
              </a:spcAft>
              <a:buClr>
                <a:schemeClr val="dk1"/>
              </a:buClr>
              <a:buSzPts val="2400"/>
              <a:buFont typeface="Arial"/>
              <a:buNone/>
            </a:pPr>
            <a:endParaRPr sz="24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Thus, Composite Reliability (CR) and Cronbach’s Alpha were extracted and calculated to measure the internal consistency of the constructs which were adopted for the purpose of the current study.</a:t>
            </a:r>
            <a:endParaRPr/>
          </a:p>
        </p:txBody>
      </p:sp>
      <p:pic>
        <p:nvPicPr>
          <p:cNvPr id="5" name="Graphic 21">
            <a:extLst>
              <a:ext uri="{FF2B5EF4-FFF2-40B4-BE49-F238E27FC236}">
                <a16:creationId xmlns:a16="http://schemas.microsoft.com/office/drawing/2014/main" id="{4708A10B-4CAE-446F-83B5-E87FC9877C0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44529" y="0"/>
            <a:ext cx="2305141" cy="1076343"/>
          </a:xfrm>
          <a:prstGeom prst="rect">
            <a:avLst/>
          </a:prstGeom>
        </p:spPr>
      </p:pic>
      <p:sp>
        <p:nvSpPr>
          <p:cNvPr id="6" name="Google Shape;2095;p123">
            <a:extLst>
              <a:ext uri="{FF2B5EF4-FFF2-40B4-BE49-F238E27FC236}">
                <a16:creationId xmlns:a16="http://schemas.microsoft.com/office/drawing/2014/main" id="{43C2F9EA-4FAF-4CBD-98EC-3A8920743ED6}"/>
              </a:ext>
            </a:extLst>
          </p:cNvPr>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Shape 2116"/>
        <p:cNvGrpSpPr/>
        <p:nvPr/>
      </p:nvGrpSpPr>
      <p:grpSpPr>
        <a:xfrm>
          <a:off x="0" y="0"/>
          <a:ext cx="0" cy="0"/>
          <a:chOff x="0" y="0"/>
          <a:chExt cx="0" cy="0"/>
        </a:xfrm>
      </p:grpSpPr>
      <p:sp>
        <p:nvSpPr>
          <p:cNvPr id="2117" name="Google Shape;2117;p126"/>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18" name="Google Shape;2118;p126"/>
          <p:cNvSpPr/>
          <p:nvPr/>
        </p:nvSpPr>
        <p:spPr>
          <a:xfrm>
            <a:off x="1258800" y="1616708"/>
            <a:ext cx="9638400" cy="5148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19" name="Google Shape;2119;p126"/>
          <p:cNvSpPr txBox="1"/>
          <p:nvPr/>
        </p:nvSpPr>
        <p:spPr>
          <a:xfrm>
            <a:off x="1258800" y="1763416"/>
            <a:ext cx="9413400" cy="34779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a:solidFill>
                  <a:srgbClr val="0070C0"/>
                </a:solidFill>
                <a:latin typeface="Times New Roman"/>
                <a:ea typeface="Times New Roman"/>
                <a:cs typeface="Times New Roman"/>
                <a:sym typeface="Times New Roman"/>
              </a:rPr>
              <a:t>Cronbach's alpha</a:t>
            </a:r>
            <a:endParaRPr/>
          </a:p>
          <a:p>
            <a:pPr marL="0" marR="0" lvl="0" indent="0" algn="ctr" rtl="0">
              <a:spcBef>
                <a:spcPts val="0"/>
              </a:spcBef>
              <a:spcAft>
                <a:spcPts val="0"/>
              </a:spcAft>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The most common measure of internal consistency ("reliability").</a:t>
            </a:r>
            <a:endParaRPr/>
          </a:p>
          <a:p>
            <a:pPr marL="342900" marR="0" lvl="0" indent="-190500" algn="just" rtl="0">
              <a:spcBef>
                <a:spcPts val="0"/>
              </a:spcBef>
              <a:spcAft>
                <a:spcPts val="0"/>
              </a:spcAft>
              <a:buClr>
                <a:schemeClr val="dk1"/>
              </a:buClr>
              <a:buSzPts val="2400"/>
              <a:buFont typeface="Arial"/>
              <a:buNone/>
            </a:pPr>
            <a:endParaRPr sz="24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It is most commonly used when you have multiple Likert questions in a survey/questionnaire that form a scale and you wish to determine if the scale is reliable.</a:t>
            </a:r>
            <a:endParaRPr/>
          </a:p>
          <a:p>
            <a:pPr marL="342900" marR="0" lvl="0" indent="-190500" algn="just" rtl="0">
              <a:spcBef>
                <a:spcPts val="0"/>
              </a:spcBef>
              <a:spcAft>
                <a:spcPts val="0"/>
              </a:spcAft>
              <a:buClr>
                <a:schemeClr val="dk1"/>
              </a:buClr>
              <a:buSzPts val="2400"/>
              <a:buFont typeface="Arial"/>
              <a:buNone/>
            </a:pPr>
            <a:endParaRPr sz="24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expressed as a number between 0 and 1.</a:t>
            </a:r>
            <a:endParaRPr/>
          </a:p>
        </p:txBody>
      </p:sp>
      <p:sp>
        <p:nvSpPr>
          <p:cNvPr id="5" name="Google Shape;2095;p123">
            <a:extLst>
              <a:ext uri="{FF2B5EF4-FFF2-40B4-BE49-F238E27FC236}">
                <a16:creationId xmlns:a16="http://schemas.microsoft.com/office/drawing/2014/main" id="{F0C19BA9-AE70-4CB2-A22F-534808EFE3E6}"/>
              </a:ext>
            </a:extLst>
          </p:cNvPr>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78027112-1D60-47DC-8195-5EB36D90656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44529" y="0"/>
            <a:ext cx="2305141" cy="1076343"/>
          </a:xfrm>
          <a:prstGeom prst="rect">
            <a:avLst/>
          </a:prstGeom>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Shape 2123"/>
        <p:cNvGrpSpPr/>
        <p:nvPr/>
      </p:nvGrpSpPr>
      <p:grpSpPr>
        <a:xfrm>
          <a:off x="0" y="0"/>
          <a:ext cx="0" cy="0"/>
          <a:chOff x="0" y="0"/>
          <a:chExt cx="0" cy="0"/>
        </a:xfrm>
      </p:grpSpPr>
      <p:sp>
        <p:nvSpPr>
          <p:cNvPr id="2124" name="Google Shape;2124;p127"/>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25" name="Google Shape;2125;p127"/>
          <p:cNvSpPr/>
          <p:nvPr/>
        </p:nvSpPr>
        <p:spPr>
          <a:xfrm>
            <a:off x="1258800" y="1616708"/>
            <a:ext cx="9638400" cy="5166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26" name="Google Shape;2126;p127"/>
          <p:cNvSpPr txBox="1"/>
          <p:nvPr/>
        </p:nvSpPr>
        <p:spPr>
          <a:xfrm>
            <a:off x="1258800" y="1763416"/>
            <a:ext cx="9413400" cy="42165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a:solidFill>
                  <a:srgbClr val="0070C0"/>
                </a:solidFill>
                <a:latin typeface="Times New Roman"/>
                <a:ea typeface="Times New Roman"/>
                <a:cs typeface="Times New Roman"/>
                <a:sym typeface="Times New Roman"/>
              </a:rPr>
              <a:t>Cronbach's alpha</a:t>
            </a:r>
            <a:endParaRPr/>
          </a:p>
          <a:p>
            <a:pPr marL="0" marR="0" lvl="0" indent="0" algn="ctr" rtl="0">
              <a:spcBef>
                <a:spcPts val="0"/>
              </a:spcBef>
              <a:spcAft>
                <a:spcPts val="0"/>
              </a:spcAft>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Describes the extent to which all the items in a test measure the same concept or construct and hence it is connected to the inter-relatedness of the items within the test</a:t>
            </a:r>
            <a:endParaRPr/>
          </a:p>
          <a:p>
            <a:pPr marL="342900" marR="0" lvl="0" indent="-190500" algn="just" rtl="0">
              <a:spcBef>
                <a:spcPts val="0"/>
              </a:spcBef>
              <a:spcAft>
                <a:spcPts val="0"/>
              </a:spcAft>
              <a:buClr>
                <a:schemeClr val="dk1"/>
              </a:buClr>
              <a:buSzPts val="2400"/>
              <a:buFont typeface="Arial"/>
              <a:buNone/>
            </a:pPr>
            <a:endParaRPr sz="24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For example, if a test has a reliability of 0.80, there is 0.36 error variance (random error) in the scores (0.80×0.80 = 0.64; 1.00 0.64 = 0.36)</a:t>
            </a:r>
            <a:endParaRPr/>
          </a:p>
          <a:p>
            <a:pPr marL="342900" marR="0" lvl="0" indent="-190500" algn="just" rtl="0">
              <a:spcBef>
                <a:spcPts val="0"/>
              </a:spcBef>
              <a:spcAft>
                <a:spcPts val="0"/>
              </a:spcAft>
              <a:buClr>
                <a:schemeClr val="dk1"/>
              </a:buClr>
              <a:buSzPts val="2400"/>
              <a:buFont typeface="Arial"/>
              <a:buNone/>
            </a:pPr>
            <a:endParaRPr sz="24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Acceptable values of alpha, ranging from 0.70 to 0.95</a:t>
            </a:r>
            <a:endParaRPr/>
          </a:p>
        </p:txBody>
      </p:sp>
      <p:pic>
        <p:nvPicPr>
          <p:cNvPr id="5" name="Graphic 21">
            <a:extLst>
              <a:ext uri="{FF2B5EF4-FFF2-40B4-BE49-F238E27FC236}">
                <a16:creationId xmlns:a16="http://schemas.microsoft.com/office/drawing/2014/main" id="{CB21A28F-D0D0-492B-A057-471676C532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44529" y="0"/>
            <a:ext cx="2305141" cy="1076343"/>
          </a:xfrm>
          <a:prstGeom prst="rect">
            <a:avLst/>
          </a:prstGeom>
        </p:spPr>
      </p:pic>
      <p:sp>
        <p:nvSpPr>
          <p:cNvPr id="6" name="Google Shape;2095;p123">
            <a:extLst>
              <a:ext uri="{FF2B5EF4-FFF2-40B4-BE49-F238E27FC236}">
                <a16:creationId xmlns:a16="http://schemas.microsoft.com/office/drawing/2014/main" id="{43164EF7-001B-442E-82A0-B9ACD48630E8}"/>
              </a:ext>
            </a:extLst>
          </p:cNvPr>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Shape 2130"/>
        <p:cNvGrpSpPr/>
        <p:nvPr/>
      </p:nvGrpSpPr>
      <p:grpSpPr>
        <a:xfrm>
          <a:off x="0" y="0"/>
          <a:ext cx="0" cy="0"/>
          <a:chOff x="0" y="0"/>
          <a:chExt cx="0" cy="0"/>
        </a:xfrm>
      </p:grpSpPr>
      <p:sp>
        <p:nvSpPr>
          <p:cNvPr id="2131" name="Google Shape;2131;p12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77</a:t>
            </a:fld>
            <a:endParaRPr>
              <a:solidFill>
                <a:srgbClr val="FFFFFF"/>
              </a:solidFill>
            </a:endParaRPr>
          </a:p>
        </p:txBody>
      </p:sp>
      <p:pic>
        <p:nvPicPr>
          <p:cNvPr id="2132" name="Google Shape;2132;p128"/>
          <p:cNvPicPr preferRelativeResize="0"/>
          <p:nvPr/>
        </p:nvPicPr>
        <p:blipFill rotWithShape="1">
          <a:blip r:embed="rId3">
            <a:alphaModFix/>
          </a:blip>
          <a:srcRect/>
          <a:stretch/>
        </p:blipFill>
        <p:spPr>
          <a:xfrm>
            <a:off x="1537252" y="1215427"/>
            <a:ext cx="8759686" cy="5387373"/>
          </a:xfrm>
          <a:prstGeom prst="rect">
            <a:avLst/>
          </a:prstGeom>
          <a:noFill/>
          <a:ln>
            <a:noFill/>
          </a:ln>
        </p:spPr>
      </p:pic>
      <p:sp>
        <p:nvSpPr>
          <p:cNvPr id="2133" name="Google Shape;2133;p128"/>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EE58700C-86D9-4331-BAC2-E211C4BF6C5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Shape 2138"/>
        <p:cNvGrpSpPr/>
        <p:nvPr/>
      </p:nvGrpSpPr>
      <p:grpSpPr>
        <a:xfrm>
          <a:off x="0" y="0"/>
          <a:ext cx="0" cy="0"/>
          <a:chOff x="0" y="0"/>
          <a:chExt cx="0" cy="0"/>
        </a:xfrm>
      </p:grpSpPr>
      <p:sp>
        <p:nvSpPr>
          <p:cNvPr id="2139" name="Google Shape;2139;p12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78</a:t>
            </a:fld>
            <a:endParaRPr>
              <a:solidFill>
                <a:srgbClr val="FFFFFF"/>
              </a:solidFill>
            </a:endParaRPr>
          </a:p>
        </p:txBody>
      </p:sp>
      <p:pic>
        <p:nvPicPr>
          <p:cNvPr id="2140" name="Google Shape;2140;p129"/>
          <p:cNvPicPr preferRelativeResize="0"/>
          <p:nvPr/>
        </p:nvPicPr>
        <p:blipFill rotWithShape="1">
          <a:blip r:embed="rId3">
            <a:alphaModFix/>
          </a:blip>
          <a:srcRect/>
          <a:stretch/>
        </p:blipFill>
        <p:spPr>
          <a:xfrm>
            <a:off x="1866900" y="927652"/>
            <a:ext cx="8458200" cy="5428698"/>
          </a:xfrm>
          <a:prstGeom prst="rect">
            <a:avLst/>
          </a:prstGeom>
          <a:noFill/>
          <a:ln>
            <a:noFill/>
          </a:ln>
        </p:spPr>
      </p:pic>
      <p:sp>
        <p:nvSpPr>
          <p:cNvPr id="2141" name="Google Shape;2141;p129"/>
          <p:cNvSpPr/>
          <p:nvPr/>
        </p:nvSpPr>
        <p:spPr>
          <a:xfrm>
            <a:off x="3207094" y="478850"/>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AD9A98B5-97E5-4030-8AA6-DF43F38D529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5600"/>
            <a:ext cx="2305141" cy="944994"/>
          </a:xfrm>
          <a:prstGeom prst="rect">
            <a:avLst/>
          </a:prstGeom>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Shape 2146"/>
        <p:cNvGrpSpPr/>
        <p:nvPr/>
      </p:nvGrpSpPr>
      <p:grpSpPr>
        <a:xfrm>
          <a:off x="0" y="0"/>
          <a:ext cx="0" cy="0"/>
          <a:chOff x="0" y="0"/>
          <a:chExt cx="0" cy="0"/>
        </a:xfrm>
      </p:grpSpPr>
      <p:sp>
        <p:nvSpPr>
          <p:cNvPr id="2147" name="Google Shape;2147;p13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79</a:t>
            </a:fld>
            <a:endParaRPr>
              <a:solidFill>
                <a:srgbClr val="FFFFFF"/>
              </a:solidFill>
            </a:endParaRPr>
          </a:p>
        </p:txBody>
      </p:sp>
      <p:pic>
        <p:nvPicPr>
          <p:cNvPr id="2148" name="Google Shape;2148;p130"/>
          <p:cNvPicPr preferRelativeResize="0"/>
          <p:nvPr/>
        </p:nvPicPr>
        <p:blipFill rotWithShape="1">
          <a:blip r:embed="rId3">
            <a:alphaModFix/>
          </a:blip>
          <a:srcRect/>
          <a:stretch/>
        </p:blipFill>
        <p:spPr>
          <a:xfrm>
            <a:off x="2546350" y="1339850"/>
            <a:ext cx="7099300" cy="4178300"/>
          </a:xfrm>
          <a:prstGeom prst="rect">
            <a:avLst/>
          </a:prstGeom>
          <a:noFill/>
          <a:ln>
            <a:noFill/>
          </a:ln>
        </p:spPr>
      </p:pic>
      <p:sp>
        <p:nvSpPr>
          <p:cNvPr id="2149" name="Google Shape;2149;p130"/>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DACC991C-1D70-4EC9-94C8-F35F03C3ED9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Shape 2154"/>
        <p:cNvGrpSpPr/>
        <p:nvPr/>
      </p:nvGrpSpPr>
      <p:grpSpPr>
        <a:xfrm>
          <a:off x="0" y="0"/>
          <a:ext cx="0" cy="0"/>
          <a:chOff x="0" y="0"/>
          <a:chExt cx="0" cy="0"/>
        </a:xfrm>
      </p:grpSpPr>
      <p:sp>
        <p:nvSpPr>
          <p:cNvPr id="2155" name="Google Shape;2155;p13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80</a:t>
            </a:fld>
            <a:endParaRPr>
              <a:solidFill>
                <a:srgbClr val="FFFFFF"/>
              </a:solidFill>
            </a:endParaRPr>
          </a:p>
        </p:txBody>
      </p:sp>
      <p:pic>
        <p:nvPicPr>
          <p:cNvPr id="2156" name="Google Shape;2156;p131"/>
          <p:cNvPicPr preferRelativeResize="0"/>
          <p:nvPr/>
        </p:nvPicPr>
        <p:blipFill rotWithShape="1">
          <a:blip r:embed="rId3">
            <a:alphaModFix/>
          </a:blip>
          <a:srcRect/>
          <a:stretch/>
        </p:blipFill>
        <p:spPr>
          <a:xfrm>
            <a:off x="2546350" y="1339850"/>
            <a:ext cx="7099300" cy="4178300"/>
          </a:xfrm>
          <a:prstGeom prst="rect">
            <a:avLst/>
          </a:prstGeom>
          <a:noFill/>
          <a:ln>
            <a:noFill/>
          </a:ln>
        </p:spPr>
      </p:pic>
      <p:sp>
        <p:nvSpPr>
          <p:cNvPr id="2157" name="Google Shape;2157;p131"/>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E633D3A1-CAAC-4865-B9BA-E0B9BFA905B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Shape 2162"/>
        <p:cNvGrpSpPr/>
        <p:nvPr/>
      </p:nvGrpSpPr>
      <p:grpSpPr>
        <a:xfrm>
          <a:off x="0" y="0"/>
          <a:ext cx="0" cy="0"/>
          <a:chOff x="0" y="0"/>
          <a:chExt cx="0" cy="0"/>
        </a:xfrm>
      </p:grpSpPr>
      <p:sp>
        <p:nvSpPr>
          <p:cNvPr id="2163" name="Google Shape;2163;p13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81</a:t>
            </a:fld>
            <a:endParaRPr>
              <a:solidFill>
                <a:srgbClr val="FFFFFF"/>
              </a:solidFill>
            </a:endParaRPr>
          </a:p>
        </p:txBody>
      </p:sp>
      <p:pic>
        <p:nvPicPr>
          <p:cNvPr id="2164" name="Google Shape;2164;p132"/>
          <p:cNvPicPr preferRelativeResize="0"/>
          <p:nvPr/>
        </p:nvPicPr>
        <p:blipFill rotWithShape="1">
          <a:blip r:embed="rId3">
            <a:alphaModFix/>
          </a:blip>
          <a:srcRect/>
          <a:stretch/>
        </p:blipFill>
        <p:spPr>
          <a:xfrm>
            <a:off x="3314700" y="723900"/>
            <a:ext cx="5562600" cy="5410200"/>
          </a:xfrm>
          <a:prstGeom prst="rect">
            <a:avLst/>
          </a:prstGeom>
          <a:noFill/>
          <a:ln>
            <a:noFill/>
          </a:ln>
        </p:spPr>
      </p:pic>
      <p:sp>
        <p:nvSpPr>
          <p:cNvPr id="2165" name="Google Shape;2165;p132"/>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E9391F1E-0E9A-47F9-8F2F-C6071F4CA0D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Shape 2170"/>
        <p:cNvGrpSpPr/>
        <p:nvPr/>
      </p:nvGrpSpPr>
      <p:grpSpPr>
        <a:xfrm>
          <a:off x="0" y="0"/>
          <a:ext cx="0" cy="0"/>
          <a:chOff x="0" y="0"/>
          <a:chExt cx="0" cy="0"/>
        </a:xfrm>
      </p:grpSpPr>
      <p:sp>
        <p:nvSpPr>
          <p:cNvPr id="2171" name="Google Shape;2171;p13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82</a:t>
            </a:fld>
            <a:endParaRPr>
              <a:solidFill>
                <a:srgbClr val="FFFFFF"/>
              </a:solidFill>
            </a:endParaRPr>
          </a:p>
        </p:txBody>
      </p:sp>
      <p:pic>
        <p:nvPicPr>
          <p:cNvPr id="2172" name="Google Shape;2172;p133"/>
          <p:cNvPicPr preferRelativeResize="0"/>
          <p:nvPr/>
        </p:nvPicPr>
        <p:blipFill rotWithShape="1">
          <a:blip r:embed="rId3">
            <a:alphaModFix/>
          </a:blip>
          <a:srcRect/>
          <a:stretch/>
        </p:blipFill>
        <p:spPr>
          <a:xfrm>
            <a:off x="2114550" y="1273286"/>
            <a:ext cx="7962900" cy="4867163"/>
          </a:xfrm>
          <a:prstGeom prst="rect">
            <a:avLst/>
          </a:prstGeom>
          <a:noFill/>
          <a:ln>
            <a:noFill/>
          </a:ln>
        </p:spPr>
      </p:pic>
      <p:sp>
        <p:nvSpPr>
          <p:cNvPr id="2173" name="Google Shape;2173;p133"/>
          <p:cNvSpPr/>
          <p:nvPr/>
        </p:nvSpPr>
        <p:spPr>
          <a:xfrm>
            <a:off x="3150823" y="583447"/>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0C8A3C20-90D0-4093-A43F-9F76802EF66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24354"/>
    </mc:Choice>
    <mc:Fallback>
      <p:transition spd="slow" advTm="424354"/>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Shape 2178"/>
        <p:cNvGrpSpPr/>
        <p:nvPr/>
      </p:nvGrpSpPr>
      <p:grpSpPr>
        <a:xfrm>
          <a:off x="0" y="0"/>
          <a:ext cx="0" cy="0"/>
          <a:chOff x="0" y="0"/>
          <a:chExt cx="0" cy="0"/>
        </a:xfrm>
      </p:grpSpPr>
      <p:sp>
        <p:nvSpPr>
          <p:cNvPr id="2179" name="Google Shape;2179;p13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83</a:t>
            </a:fld>
            <a:endParaRPr>
              <a:solidFill>
                <a:srgbClr val="FFFFFF"/>
              </a:solidFill>
            </a:endParaRPr>
          </a:p>
        </p:txBody>
      </p:sp>
      <p:pic>
        <p:nvPicPr>
          <p:cNvPr id="2180" name="Google Shape;2180;p134"/>
          <p:cNvPicPr preferRelativeResize="0"/>
          <p:nvPr/>
        </p:nvPicPr>
        <p:blipFill rotWithShape="1">
          <a:blip r:embed="rId3">
            <a:alphaModFix/>
          </a:blip>
          <a:srcRect/>
          <a:stretch/>
        </p:blipFill>
        <p:spPr>
          <a:xfrm>
            <a:off x="1113184" y="901148"/>
            <a:ext cx="10323442" cy="5280852"/>
          </a:xfrm>
          <a:prstGeom prst="rect">
            <a:avLst/>
          </a:prstGeom>
          <a:noFill/>
          <a:ln>
            <a:noFill/>
          </a:ln>
        </p:spPr>
      </p:pic>
      <p:sp>
        <p:nvSpPr>
          <p:cNvPr id="2181" name="Google Shape;2181;p134"/>
          <p:cNvSpPr/>
          <p:nvPr/>
        </p:nvSpPr>
        <p:spPr>
          <a:xfrm>
            <a:off x="3253204" y="457669"/>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6B4B12DC-A3C2-474E-9C18-F4C66563E86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872557"/>
          </a:xfrm>
          <a:prstGeom prst="rect">
            <a:avLst/>
          </a:prstGeom>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Shape 2186"/>
        <p:cNvGrpSpPr/>
        <p:nvPr/>
      </p:nvGrpSpPr>
      <p:grpSpPr>
        <a:xfrm>
          <a:off x="0" y="0"/>
          <a:ext cx="0" cy="0"/>
          <a:chOff x="0" y="0"/>
          <a:chExt cx="0" cy="0"/>
        </a:xfrm>
      </p:grpSpPr>
      <p:sp>
        <p:nvSpPr>
          <p:cNvPr id="2187" name="Google Shape;2187;p13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solidFill>
                  <a:srgbClr val="FFFFFF"/>
                </a:solidFill>
              </a:rPr>
              <a:t>84</a:t>
            </a:fld>
            <a:endParaRPr>
              <a:solidFill>
                <a:srgbClr val="FFFFFF"/>
              </a:solidFill>
            </a:endParaRPr>
          </a:p>
        </p:txBody>
      </p:sp>
      <p:pic>
        <p:nvPicPr>
          <p:cNvPr id="2188" name="Google Shape;2188;p135"/>
          <p:cNvPicPr preferRelativeResize="0"/>
          <p:nvPr/>
        </p:nvPicPr>
        <p:blipFill rotWithShape="1">
          <a:blip r:embed="rId3">
            <a:alphaModFix/>
          </a:blip>
          <a:srcRect/>
          <a:stretch/>
        </p:blipFill>
        <p:spPr>
          <a:xfrm>
            <a:off x="1205947" y="884976"/>
            <a:ext cx="9872869" cy="5471374"/>
          </a:xfrm>
          <a:prstGeom prst="rect">
            <a:avLst/>
          </a:prstGeom>
          <a:noFill/>
          <a:ln>
            <a:noFill/>
          </a:ln>
        </p:spPr>
      </p:pic>
      <p:sp>
        <p:nvSpPr>
          <p:cNvPr id="2189" name="Google Shape;2189;p135"/>
          <p:cNvSpPr/>
          <p:nvPr/>
        </p:nvSpPr>
        <p:spPr>
          <a:xfrm>
            <a:off x="3164891" y="519876"/>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B16C515A-6FF8-468A-82EA-AD148AA431A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904089"/>
          </a:xfrm>
          <a:prstGeom prst="rect">
            <a:avLst/>
          </a:prstGeom>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showMasterSp="0">
  <p:cSld>
    <p:spTree>
      <p:nvGrpSpPr>
        <p:cNvPr id="1" name="Shape 2194"/>
        <p:cNvGrpSpPr/>
        <p:nvPr/>
      </p:nvGrpSpPr>
      <p:grpSpPr>
        <a:xfrm>
          <a:off x="0" y="0"/>
          <a:ext cx="0" cy="0"/>
          <a:chOff x="0" y="0"/>
          <a:chExt cx="0" cy="0"/>
        </a:xfrm>
      </p:grpSpPr>
      <p:sp>
        <p:nvSpPr>
          <p:cNvPr id="2195" name="Google Shape;2195;p136"/>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96" name="Google Shape;2196;p136"/>
          <p:cNvSpPr/>
          <p:nvPr/>
        </p:nvSpPr>
        <p:spPr>
          <a:xfrm>
            <a:off x="1258800" y="1616708"/>
            <a:ext cx="9638400" cy="5148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97" name="Google Shape;2197;p136"/>
          <p:cNvSpPr txBox="1"/>
          <p:nvPr/>
        </p:nvSpPr>
        <p:spPr>
          <a:xfrm>
            <a:off x="1258800" y="2094555"/>
            <a:ext cx="9413400" cy="34779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a:solidFill>
                  <a:srgbClr val="0070C0"/>
                </a:solidFill>
                <a:latin typeface="Times New Roman"/>
                <a:ea typeface="Times New Roman"/>
                <a:cs typeface="Times New Roman"/>
                <a:sym typeface="Times New Roman"/>
              </a:rPr>
              <a:t>Cronbach's alpha</a:t>
            </a:r>
            <a:endParaRPr/>
          </a:p>
          <a:p>
            <a:pPr marL="0" marR="0" lvl="0" indent="0" algn="ctr" rtl="0">
              <a:spcBef>
                <a:spcPts val="0"/>
              </a:spcBef>
              <a:spcAft>
                <a:spcPts val="0"/>
              </a:spcAft>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A low value of alpha could be due to a low number of questions, poor interrelatedness between items or heterogeneous constructs.</a:t>
            </a:r>
            <a:endParaRPr/>
          </a:p>
          <a:p>
            <a:pPr marL="342900" marR="0" lvl="0" indent="-190500" algn="just" rtl="0">
              <a:spcBef>
                <a:spcPts val="0"/>
              </a:spcBef>
              <a:spcAft>
                <a:spcPts val="0"/>
              </a:spcAft>
              <a:buClr>
                <a:schemeClr val="dk1"/>
              </a:buClr>
              <a:buSzPts val="2400"/>
              <a:buFont typeface="Arial"/>
              <a:buNone/>
            </a:pPr>
            <a:endParaRPr sz="24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For example if a low alpha is due to poor correlation between items then some should be revised or discarded.</a:t>
            </a:r>
            <a:endParaRPr/>
          </a:p>
          <a:p>
            <a:pPr marL="342900" marR="0" lvl="0" indent="-190500" algn="just" rtl="0">
              <a:spcBef>
                <a:spcPts val="0"/>
              </a:spcBef>
              <a:spcAft>
                <a:spcPts val="0"/>
              </a:spcAft>
              <a:buClr>
                <a:schemeClr val="dk1"/>
              </a:buClr>
              <a:buSzPts val="2400"/>
              <a:buFont typeface="Arial"/>
              <a:buNone/>
            </a:pPr>
            <a:endParaRPr sz="24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Items with low correlations (approaching zero) are deleted.</a:t>
            </a:r>
            <a:endParaRPr/>
          </a:p>
        </p:txBody>
      </p:sp>
      <p:pic>
        <p:nvPicPr>
          <p:cNvPr id="5" name="Graphic 21">
            <a:extLst>
              <a:ext uri="{FF2B5EF4-FFF2-40B4-BE49-F238E27FC236}">
                <a16:creationId xmlns:a16="http://schemas.microsoft.com/office/drawing/2014/main" id="{A2CB88B1-56A6-4C42-B9B6-018E1097E65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904089"/>
          </a:xfrm>
          <a:prstGeom prst="rect">
            <a:avLst/>
          </a:prstGeom>
        </p:spPr>
      </p:pic>
      <p:sp>
        <p:nvSpPr>
          <p:cNvPr id="6" name="Google Shape;2189;p135">
            <a:extLst>
              <a:ext uri="{FF2B5EF4-FFF2-40B4-BE49-F238E27FC236}">
                <a16:creationId xmlns:a16="http://schemas.microsoft.com/office/drawing/2014/main" id="{97141977-039A-40CA-A4DF-33C56593F8A4}"/>
              </a:ext>
            </a:extLst>
          </p:cNvPr>
          <p:cNvSpPr/>
          <p:nvPr/>
        </p:nvSpPr>
        <p:spPr>
          <a:xfrm>
            <a:off x="3164891" y="519876"/>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showMasterSp="0">
  <p:cSld>
    <p:spTree>
      <p:nvGrpSpPr>
        <p:cNvPr id="1" name="Shape 2201"/>
        <p:cNvGrpSpPr/>
        <p:nvPr/>
      </p:nvGrpSpPr>
      <p:grpSpPr>
        <a:xfrm>
          <a:off x="0" y="0"/>
          <a:ext cx="0" cy="0"/>
          <a:chOff x="0" y="0"/>
          <a:chExt cx="0" cy="0"/>
        </a:xfrm>
      </p:grpSpPr>
      <p:sp>
        <p:nvSpPr>
          <p:cNvPr id="2202" name="Google Shape;2202;p137"/>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203" name="Google Shape;2203;p137"/>
          <p:cNvSpPr/>
          <p:nvPr/>
        </p:nvSpPr>
        <p:spPr>
          <a:xfrm>
            <a:off x="1159400" y="1880895"/>
            <a:ext cx="9656400" cy="4818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204" name="Google Shape;2204;p137"/>
          <p:cNvSpPr txBox="1"/>
          <p:nvPr/>
        </p:nvSpPr>
        <p:spPr>
          <a:xfrm>
            <a:off x="1258800" y="2059393"/>
            <a:ext cx="9413400" cy="2739300"/>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70C0"/>
              </a:buClr>
              <a:buSzPts val="2800"/>
              <a:buFont typeface="Noto Sans Symbols"/>
              <a:buChar char="❖"/>
            </a:pPr>
            <a:r>
              <a:rPr lang="en-US" sz="2800" b="1">
                <a:solidFill>
                  <a:srgbClr val="0070C0"/>
                </a:solidFill>
                <a:latin typeface="Times New Roman"/>
                <a:ea typeface="Times New Roman"/>
                <a:cs typeface="Times New Roman"/>
                <a:sym typeface="Times New Roman"/>
              </a:rPr>
              <a:t>Cronbach's alpha</a:t>
            </a:r>
            <a:endParaRPr/>
          </a:p>
          <a:p>
            <a:pPr marL="0" marR="0" lvl="0" indent="0" algn="ctr" rtl="0">
              <a:spcBef>
                <a:spcPts val="0"/>
              </a:spcBef>
              <a:spcAft>
                <a:spcPts val="0"/>
              </a:spcAft>
              <a:buNone/>
            </a:pPr>
            <a:endParaRPr sz="2400">
              <a:solidFill>
                <a:srgbClr val="2D3956"/>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A reliability of .5 means that about half of the variance of the observed score is attributable to truth and half is attributable to error.</a:t>
            </a:r>
            <a:endParaRPr/>
          </a:p>
          <a:p>
            <a:pPr marL="342900" marR="0" lvl="0" indent="-190500" algn="just" rtl="0">
              <a:spcBef>
                <a:spcPts val="0"/>
              </a:spcBef>
              <a:spcAft>
                <a:spcPts val="0"/>
              </a:spcAft>
              <a:buClr>
                <a:schemeClr val="dk1"/>
              </a:buClr>
              <a:buSzPts val="2400"/>
              <a:buFont typeface="Arial"/>
              <a:buNone/>
            </a:pPr>
            <a:endParaRPr sz="2400">
              <a:solidFill>
                <a:srgbClr val="00206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2060"/>
              </a:buClr>
              <a:buSzPts val="2400"/>
              <a:buFont typeface="Arial"/>
              <a:buChar char="•"/>
            </a:pPr>
            <a:r>
              <a:rPr lang="en-US" sz="2400">
                <a:solidFill>
                  <a:srgbClr val="002060"/>
                </a:solidFill>
                <a:latin typeface="Times New Roman"/>
                <a:ea typeface="Times New Roman"/>
                <a:cs typeface="Times New Roman"/>
                <a:sym typeface="Times New Roman"/>
              </a:rPr>
              <a:t>Low Cronbach's alpha also means that a group of people did not respond to that set of items consistently</a:t>
            </a:r>
            <a:endParaRPr/>
          </a:p>
        </p:txBody>
      </p:sp>
      <p:sp>
        <p:nvSpPr>
          <p:cNvPr id="5" name="Google Shape;2189;p135">
            <a:extLst>
              <a:ext uri="{FF2B5EF4-FFF2-40B4-BE49-F238E27FC236}">
                <a16:creationId xmlns:a16="http://schemas.microsoft.com/office/drawing/2014/main" id="{229D5C44-D09C-46D5-BFF4-F175339DD284}"/>
              </a:ext>
            </a:extLst>
          </p:cNvPr>
          <p:cNvSpPr/>
          <p:nvPr/>
        </p:nvSpPr>
        <p:spPr>
          <a:xfrm>
            <a:off x="3164891" y="519876"/>
            <a:ext cx="65169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1EB2FBB0-4FA4-445F-B867-4AA93414C14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904089"/>
          </a:xfrm>
          <a:prstGeom prst="rect">
            <a:avLst/>
          </a:prstGeom>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sym typeface="Arial"/>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sym typeface="Arial"/>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sym typeface="Aria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3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DA37A4E-9278-4570-9D08-D695D2E7D908}"/>
</file>

<file path=customXml/itemProps2.xml><?xml version="1.0" encoding="utf-8"?>
<ds:datastoreItem xmlns:ds="http://schemas.openxmlformats.org/officeDocument/2006/customXml" ds:itemID="{D7168C35-F5F5-46A4-B74A-D022527E9A33}"/>
</file>

<file path=customXml/itemProps3.xml><?xml version="1.0" encoding="utf-8"?>
<ds:datastoreItem xmlns:ds="http://schemas.openxmlformats.org/officeDocument/2006/customXml" ds:itemID="{559597DF-0EC2-4AA4-96D3-CAE48D5B1F8B}"/>
</file>

<file path=docProps/app.xml><?xml version="1.0" encoding="utf-8"?>
<Properties xmlns="http://schemas.openxmlformats.org/officeDocument/2006/extended-properties" xmlns:vt="http://schemas.openxmlformats.org/officeDocument/2006/docPropsVTypes">
  <TotalTime>380</TotalTime>
  <Words>1695</Words>
  <Application>Microsoft Office PowerPoint</Application>
  <PresentationFormat>Widescreen</PresentationFormat>
  <Paragraphs>267</Paragraphs>
  <Slides>87</Slides>
  <Notes>86</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87</vt:i4>
      </vt:variant>
    </vt:vector>
  </HeadingPairs>
  <TitlesOfParts>
    <vt:vector size="96" baseType="lpstr">
      <vt:lpstr>Alexandria</vt:lpstr>
      <vt:lpstr>Arial</vt:lpstr>
      <vt:lpstr>Calibri</vt:lpstr>
      <vt:lpstr>Calibri Light</vt:lpstr>
      <vt:lpstr>Noto Sans Symbols</vt:lpstr>
      <vt:lpstr>Times New Roman</vt:lpstr>
      <vt:lpstr>3_Office Theme</vt:lpstr>
      <vt:lpstr>1_Office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acer</dc:creator>
  <cp:lastModifiedBy>acer</cp:lastModifiedBy>
  <cp:revision>37</cp:revision>
  <dcterms:modified xsi:type="dcterms:W3CDTF">2025-07-15T14:41:24Z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