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7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75004" y="3340034"/>
            <a:ext cx="4164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D95C2BC6-F518-85DC-0CAA-35C28A4465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234786"/>
              </p:ext>
            </p:extLst>
          </p:nvPr>
        </p:nvGraphicFramePr>
        <p:xfrm>
          <a:off x="1068153" y="1610200"/>
          <a:ext cx="10747329" cy="4843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36040" imgH="2674800" progId="PBrush">
                  <p:embed/>
                </p:oleObj>
              </mc:Choice>
              <mc:Fallback>
                <p:oleObj name="Bitmap Image" r:id="rId2" imgW="5936040" imgH="2674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8153" y="1610200"/>
                        <a:ext cx="10747329" cy="48433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- 2G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- 3G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8072729-F60A-4748-839B-74B8FF41D6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067237"/>
              </p:ext>
            </p:extLst>
          </p:nvPr>
        </p:nvGraphicFramePr>
        <p:xfrm>
          <a:off x="1135997" y="1711909"/>
          <a:ext cx="10428474" cy="4864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6027480" imgH="2811960" progId="PBrush">
                  <p:embed/>
                </p:oleObj>
              </mc:Choice>
              <mc:Fallback>
                <p:oleObj name="Bitmap Image" r:id="rId6" imgW="6027480" imgH="28119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5997" y="1711909"/>
                        <a:ext cx="10428474" cy="48640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0082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CDE069B-8363-6C16-115C-AF2829A7C07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6500192"/>
              </p:ext>
            </p:extLst>
          </p:nvPr>
        </p:nvGraphicFramePr>
        <p:xfrm>
          <a:off x="1436379" y="1610200"/>
          <a:ext cx="10647209" cy="4704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14000" imgH="2567880" progId="PBrush">
                  <p:embed/>
                </p:oleObj>
              </mc:Choice>
              <mc:Fallback>
                <p:oleObj name="Bitmap Image" r:id="rId2" imgW="5814000" imgH="2567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36379" y="1610200"/>
                        <a:ext cx="10647209" cy="4704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54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LTE UE Categories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90253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74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LTE UE Category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1C80E1AD-31EF-967A-5004-A76940A6CA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2044381"/>
              </p:ext>
            </p:extLst>
          </p:nvPr>
        </p:nvGraphicFramePr>
        <p:xfrm>
          <a:off x="204161" y="1734321"/>
          <a:ext cx="11583685" cy="4361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90320" imgH="2217600" progId="PBrush">
                  <p:embed/>
                </p:oleObj>
              </mc:Choice>
              <mc:Fallback>
                <p:oleObj name="Bitmap Image" r:id="rId6" imgW="5890320" imgH="22176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4161" y="1734321"/>
                        <a:ext cx="11583685" cy="4361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967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63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Cellular Mobile Networks - 5G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B05646C-F632-9EDB-A020-7BD59C3C90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188613"/>
              </p:ext>
            </p:extLst>
          </p:nvPr>
        </p:nvGraphicFramePr>
        <p:xfrm>
          <a:off x="1014365" y="1734321"/>
          <a:ext cx="10200482" cy="477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14000" imgH="2720520" progId="PBrush">
                  <p:embed/>
                </p:oleObj>
              </mc:Choice>
              <mc:Fallback>
                <p:oleObj name="Bitmap Image" r:id="rId6" imgW="581400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4365" y="1734321"/>
                        <a:ext cx="10200482" cy="4774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006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608982"/>
            <a:ext cx="6198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Cellular Mobile Network Technologies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ADFB01D-6655-C72B-2318-1AC33CA553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2313836"/>
              </p:ext>
            </p:extLst>
          </p:nvPr>
        </p:nvGraphicFramePr>
        <p:xfrm>
          <a:off x="1730152" y="1533420"/>
          <a:ext cx="9248216" cy="492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4762440" imgH="2537640" progId="PBrush">
                  <p:embed/>
                </p:oleObj>
              </mc:Choice>
              <mc:Fallback>
                <p:oleObj name="Bitmap Image" r:id="rId6" imgW="4762440" imgH="25376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30152" y="1533420"/>
                        <a:ext cx="9248216" cy="4929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7589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057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SigFox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5EBC6153-A4D0-97E9-E3D3-A9285A1279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3317733"/>
              </p:ext>
            </p:extLst>
          </p:nvPr>
        </p:nvGraphicFramePr>
        <p:xfrm>
          <a:off x="1044342" y="1734321"/>
          <a:ext cx="10103316" cy="48348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844600" imgH="2796480" progId="PBrush">
                  <p:embed/>
                </p:oleObj>
              </mc:Choice>
              <mc:Fallback>
                <p:oleObj name="Bitmap Image" r:id="rId6" imgW="584460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4342" y="1734321"/>
                        <a:ext cx="10103316" cy="48348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9564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47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LoRa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799DF8E-19F4-0BE0-CE4E-8867F3166C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2203326"/>
              </p:ext>
            </p:extLst>
          </p:nvPr>
        </p:nvGraphicFramePr>
        <p:xfrm>
          <a:off x="1014365" y="1734321"/>
          <a:ext cx="10612859" cy="4762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6027480" imgH="2705040" progId="PBrush">
                  <p:embed/>
                </p:oleObj>
              </mc:Choice>
              <mc:Fallback>
                <p:oleObj name="Bitmap Image" r:id="rId6" imgW="60274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14365" y="1734321"/>
                        <a:ext cx="10612859" cy="47627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8281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4D013533-8678-7D5F-D976-239E0200DE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6365679"/>
              </p:ext>
            </p:extLst>
          </p:nvPr>
        </p:nvGraphicFramePr>
        <p:xfrm>
          <a:off x="1308754" y="1610200"/>
          <a:ext cx="10506728" cy="4999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44600" imgH="2781360" progId="PBrush">
                  <p:embed/>
                </p:oleObj>
              </mc:Choice>
              <mc:Fallback>
                <p:oleObj name="Bitmap Image" r:id="rId2" imgW="584460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08754" y="1610200"/>
                        <a:ext cx="10506728" cy="4999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NB-IoT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3015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662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LPWA -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eMTC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386E971-4329-FA7D-8D71-78EFABC192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941391"/>
              </p:ext>
            </p:extLst>
          </p:nvPr>
        </p:nvGraphicFramePr>
        <p:xfrm>
          <a:off x="717176" y="1610199"/>
          <a:ext cx="10560424" cy="4973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5905440" imgH="2781360" progId="PBrush">
                  <p:embed/>
                </p:oleObj>
              </mc:Choice>
              <mc:Fallback>
                <p:oleObj name="Bitmap Image" r:id="rId6" imgW="5905440" imgH="278136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17176" y="1610199"/>
                        <a:ext cx="10560424" cy="4973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7769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BED504F-F80D-4206-FFB6-A4BD649DA2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83588"/>
              </p:ext>
            </p:extLst>
          </p:nvPr>
        </p:nvGraphicFramePr>
        <p:xfrm>
          <a:off x="1557526" y="1397791"/>
          <a:ext cx="9433205" cy="5039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006520" imgH="2674800" progId="PBrush">
                  <p:embed/>
                </p:oleObj>
              </mc:Choice>
              <mc:Fallback>
                <p:oleObj name="Bitmap Image" r:id="rId2" imgW="5006520" imgH="26748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57526" y="1397791"/>
                        <a:ext cx="9433205" cy="50396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02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LPWA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0653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FCBA445E-149C-6AEE-AC1E-D9D9CF5364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6334166"/>
              </p:ext>
            </p:extLst>
          </p:nvPr>
        </p:nvGraphicFramePr>
        <p:xfrm>
          <a:off x="1164704" y="1552508"/>
          <a:ext cx="9763872" cy="5059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631120" imgH="2918520" progId="PBrush">
                  <p:embed/>
                </p:oleObj>
              </mc:Choice>
              <mc:Fallback>
                <p:oleObj name="Bitmap Image" r:id="rId2" imgW="5631120" imgH="2918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64704" y="1552508"/>
                        <a:ext cx="9763872" cy="50594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24998"/>
            <a:ext cx="705887" cy="6330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9557" y="605045"/>
            <a:ext cx="6453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Comparison of Wireless Communications Technologies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5279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86</Words>
  <Application>Microsoft Office PowerPoint</Application>
  <PresentationFormat>Widescreen</PresentationFormat>
  <Paragraphs>40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Tajawal Medium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7</cp:revision>
  <dcterms:created xsi:type="dcterms:W3CDTF">2021-08-03T13:03:26Z</dcterms:created>
  <dcterms:modified xsi:type="dcterms:W3CDTF">2022-10-19T21:08:08Z</dcterms:modified>
</cp:coreProperties>
</file>