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481" r:id="rId2"/>
    <p:sldId id="257" r:id="rId3"/>
    <p:sldId id="258" r:id="rId4"/>
    <p:sldId id="660" r:id="rId5"/>
    <p:sldId id="699" r:id="rId6"/>
    <p:sldId id="701" r:id="rId7"/>
    <p:sldId id="703" r:id="rId8"/>
    <p:sldId id="704" r:id="rId9"/>
    <p:sldId id="663" r:id="rId10"/>
    <p:sldId id="705" r:id="rId11"/>
    <p:sldId id="706" r:id="rId12"/>
    <p:sldId id="707" r:id="rId13"/>
    <p:sldId id="708" r:id="rId14"/>
    <p:sldId id="710" r:id="rId15"/>
    <p:sldId id="709" r:id="rId16"/>
    <p:sldId id="711" r:id="rId17"/>
    <p:sldId id="712" r:id="rId18"/>
    <p:sldId id="713" r:id="rId19"/>
    <p:sldId id="714" r:id="rId20"/>
    <p:sldId id="715" r:id="rId21"/>
    <p:sldId id="717" r:id="rId22"/>
    <p:sldId id="716" r:id="rId23"/>
    <p:sldId id="719" r:id="rId24"/>
    <p:sldId id="718" r:id="rId25"/>
    <p:sldId id="720" r:id="rId26"/>
    <p:sldId id="721" r:id="rId27"/>
    <p:sldId id="722" r:id="rId28"/>
    <p:sldId id="723" r:id="rId29"/>
    <p:sldId id="724" r:id="rId30"/>
    <p:sldId id="725" r:id="rId31"/>
    <p:sldId id="680" r:id="rId32"/>
    <p:sldId id="726" r:id="rId33"/>
    <p:sldId id="727" r:id="rId34"/>
    <p:sldId id="728" r:id="rId35"/>
    <p:sldId id="729" r:id="rId36"/>
    <p:sldId id="730" r:id="rId37"/>
    <p:sldId id="731" r:id="rId38"/>
    <p:sldId id="732" r:id="rId39"/>
    <p:sldId id="733" r:id="rId40"/>
    <p:sldId id="735" r:id="rId41"/>
    <p:sldId id="734" r:id="rId42"/>
    <p:sldId id="736" r:id="rId43"/>
    <p:sldId id="484"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1"/>
            <p14:sldId id="257"/>
            <p14:sldId id="258"/>
            <p14:sldId id="660"/>
            <p14:sldId id="699"/>
            <p14:sldId id="701"/>
            <p14:sldId id="703"/>
            <p14:sldId id="704"/>
            <p14:sldId id="663"/>
            <p14:sldId id="705"/>
            <p14:sldId id="706"/>
            <p14:sldId id="707"/>
            <p14:sldId id="708"/>
            <p14:sldId id="710"/>
            <p14:sldId id="709"/>
            <p14:sldId id="711"/>
            <p14:sldId id="712"/>
            <p14:sldId id="713"/>
            <p14:sldId id="714"/>
            <p14:sldId id="715"/>
            <p14:sldId id="717"/>
            <p14:sldId id="716"/>
            <p14:sldId id="719"/>
            <p14:sldId id="718"/>
            <p14:sldId id="720"/>
            <p14:sldId id="721"/>
            <p14:sldId id="722"/>
            <p14:sldId id="723"/>
            <p14:sldId id="724"/>
            <p14:sldId id="725"/>
            <p14:sldId id="680"/>
            <p14:sldId id="726"/>
            <p14:sldId id="727"/>
            <p14:sldId id="728"/>
            <p14:sldId id="729"/>
            <p14:sldId id="730"/>
            <p14:sldId id="731"/>
            <p14:sldId id="732"/>
            <p14:sldId id="733"/>
            <p14:sldId id="735"/>
            <p14:sldId id="734"/>
            <p14:sldId id="736"/>
            <p14:sldId id="48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8E5A6D"/>
    <a:srgbClr val="852F4A"/>
    <a:srgbClr val="669BBC"/>
    <a:srgbClr val="2D3956"/>
    <a:srgbClr val="FAC748"/>
    <a:srgbClr val="000000"/>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50EA0C0-46BF-465C-BA2C-E39E13DE0326}" v="132" dt="2023-07-20T00:49:44.01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microsoft.com/office/2015/10/relationships/revisionInfo" Target="revisionInfo.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440A7AAF-7DDB-42FD-98B9-6EDCED8E2FE5}"/>
    <pc:docChg chg="undo redo custSel addSld delSld modSld sldOrd modSection">
      <pc:chgData name="Kareem Ahmed" userId="668b7c42-9793-4d96-80a6-ccc644a66bcf" providerId="ADAL" clId="{440A7AAF-7DDB-42FD-98B9-6EDCED8E2FE5}" dt="2023-06-12T17:54:59.961" v="4058" actId="113"/>
      <pc:docMkLst>
        <pc:docMk/>
      </pc:docMkLst>
      <pc:sldChg chg="modSp mod">
        <pc:chgData name="Kareem Ahmed" userId="668b7c42-9793-4d96-80a6-ccc644a66bcf" providerId="ADAL" clId="{440A7AAF-7DDB-42FD-98B9-6EDCED8E2FE5}" dt="2023-06-09T09:28:24.168" v="270" actId="1037"/>
        <pc:sldMkLst>
          <pc:docMk/>
          <pc:sldMk cId="2937957354" sldId="481"/>
        </pc:sldMkLst>
        <pc:spChg chg="mod">
          <ac:chgData name="Kareem Ahmed" userId="668b7c42-9793-4d96-80a6-ccc644a66bcf" providerId="ADAL" clId="{440A7AAF-7DDB-42FD-98B9-6EDCED8E2FE5}" dt="2023-06-09T09:28:20.014" v="262" actId="1076"/>
          <ac:spMkLst>
            <pc:docMk/>
            <pc:sldMk cId="2937957354" sldId="481"/>
            <ac:spMk id="29" creationId="{BB8EAA74-C5DA-C10D-66E7-603034FB0A86}"/>
          </ac:spMkLst>
        </pc:spChg>
        <pc:spChg chg="mod">
          <ac:chgData name="Kareem Ahmed" userId="668b7c42-9793-4d96-80a6-ccc644a66bcf" providerId="ADAL" clId="{440A7AAF-7DDB-42FD-98B9-6EDCED8E2FE5}" dt="2023-06-09T09:28:24.168" v="270" actId="1037"/>
          <ac:spMkLst>
            <pc:docMk/>
            <pc:sldMk cId="2937957354" sldId="481"/>
            <ac:spMk id="35" creationId="{F07AC106-4C88-A6D7-90B1-96971027FAFA}"/>
          </ac:spMkLst>
        </pc:spChg>
      </pc:sldChg>
      <pc:sldChg chg="modSp mod">
        <pc:chgData name="Kareem Ahmed" userId="668b7c42-9793-4d96-80a6-ccc644a66bcf" providerId="ADAL" clId="{440A7AAF-7DDB-42FD-98B9-6EDCED8E2FE5}" dt="2023-06-11T21:12:21.277" v="3634" actId="1076"/>
        <pc:sldMkLst>
          <pc:docMk/>
          <pc:sldMk cId="1452094667" sldId="485"/>
        </pc:sldMkLst>
        <pc:spChg chg="mod">
          <ac:chgData name="Kareem Ahmed" userId="668b7c42-9793-4d96-80a6-ccc644a66bcf" providerId="ADAL" clId="{440A7AAF-7DDB-42FD-98B9-6EDCED8E2FE5}" dt="2023-06-11T21:12:21.277" v="3634" actId="1076"/>
          <ac:spMkLst>
            <pc:docMk/>
            <pc:sldMk cId="1452094667" sldId="485"/>
            <ac:spMk id="8" creationId="{DEE0AF26-C85E-4AE1-9B7E-0A3454BF24BB}"/>
          </ac:spMkLst>
        </pc:spChg>
        <pc:spChg chg="mod">
          <ac:chgData name="Kareem Ahmed" userId="668b7c42-9793-4d96-80a6-ccc644a66bcf" providerId="ADAL" clId="{440A7AAF-7DDB-42FD-98B9-6EDCED8E2FE5}" dt="2023-06-11T21:12:18.169" v="3633" actId="1076"/>
          <ac:spMkLst>
            <pc:docMk/>
            <pc:sldMk cId="1452094667" sldId="485"/>
            <ac:spMk id="31" creationId="{4527402C-3F97-690D-9C20-A459E375AEB7}"/>
          </ac:spMkLst>
        </pc:spChg>
      </pc:sldChg>
      <pc:sldChg chg="modSp mod">
        <pc:chgData name="Kareem Ahmed" userId="668b7c42-9793-4d96-80a6-ccc644a66bcf" providerId="ADAL" clId="{440A7AAF-7DDB-42FD-98B9-6EDCED8E2FE5}" dt="2023-06-10T12:11:22.582" v="966" actId="1037"/>
        <pc:sldMkLst>
          <pc:docMk/>
          <pc:sldMk cId="506054427" sldId="505"/>
        </pc:sldMkLst>
        <pc:spChg chg="mod">
          <ac:chgData name="Kareem Ahmed" userId="668b7c42-9793-4d96-80a6-ccc644a66bcf" providerId="ADAL" clId="{440A7AAF-7DDB-42FD-98B9-6EDCED8E2FE5}" dt="2023-06-10T12:11:22.582" v="966" actId="1037"/>
          <ac:spMkLst>
            <pc:docMk/>
            <pc:sldMk cId="506054427" sldId="505"/>
            <ac:spMk id="3" creationId="{F9A80F9F-74DB-1D57-04E8-E20E92A09B0A}"/>
          </ac:spMkLst>
        </pc:spChg>
      </pc:sldChg>
      <pc:sldChg chg="del">
        <pc:chgData name="Kareem Ahmed" userId="668b7c42-9793-4d96-80a6-ccc644a66bcf" providerId="ADAL" clId="{440A7AAF-7DDB-42FD-98B9-6EDCED8E2FE5}" dt="2023-06-06T07:09:07.653" v="27" actId="47"/>
        <pc:sldMkLst>
          <pc:docMk/>
          <pc:sldMk cId="892701071" sldId="551"/>
        </pc:sldMkLst>
      </pc:sldChg>
      <pc:sldChg chg="addSp delSp modSp mod">
        <pc:chgData name="Kareem Ahmed" userId="668b7c42-9793-4d96-80a6-ccc644a66bcf" providerId="ADAL" clId="{440A7AAF-7DDB-42FD-98B9-6EDCED8E2FE5}" dt="2023-06-11T13:30:59.974" v="3319" actId="20577"/>
        <pc:sldMkLst>
          <pc:docMk/>
          <pc:sldMk cId="2851985674" sldId="553"/>
        </pc:sldMkLst>
        <pc:spChg chg="del mod">
          <ac:chgData name="Kareem Ahmed" userId="668b7c42-9793-4d96-80a6-ccc644a66bcf" providerId="ADAL" clId="{440A7AAF-7DDB-42FD-98B9-6EDCED8E2FE5}" dt="2023-06-11T13:09:23.715" v="2919" actId="478"/>
          <ac:spMkLst>
            <pc:docMk/>
            <pc:sldMk cId="2851985674" sldId="553"/>
            <ac:spMk id="3" creationId="{F9A80F9F-74DB-1D57-04E8-E20E92A09B0A}"/>
          </ac:spMkLst>
        </pc:spChg>
        <pc:spChg chg="add mod">
          <ac:chgData name="Kareem Ahmed" userId="668b7c42-9793-4d96-80a6-ccc644a66bcf" providerId="ADAL" clId="{440A7AAF-7DDB-42FD-98B9-6EDCED8E2FE5}" dt="2023-06-11T13:09:41.235" v="2955" actId="20577"/>
          <ac:spMkLst>
            <pc:docMk/>
            <pc:sldMk cId="2851985674" sldId="553"/>
            <ac:spMk id="7" creationId="{94F47EDA-63B3-55B3-E124-68B40011FB43}"/>
          </ac:spMkLst>
        </pc:spChg>
        <pc:spChg chg="add del">
          <ac:chgData name="Kareem Ahmed" userId="668b7c42-9793-4d96-80a6-ccc644a66bcf" providerId="ADAL" clId="{440A7AAF-7DDB-42FD-98B9-6EDCED8E2FE5}" dt="2023-06-11T13:14:26.413" v="2983"/>
          <ac:spMkLst>
            <pc:docMk/>
            <pc:sldMk cId="2851985674" sldId="553"/>
            <ac:spMk id="8" creationId="{BD43917F-8BBA-CED6-2874-1BF6964B9D3F}"/>
          </ac:spMkLst>
        </pc:spChg>
        <pc:spChg chg="mod">
          <ac:chgData name="Kareem Ahmed" userId="668b7c42-9793-4d96-80a6-ccc644a66bcf" providerId="ADAL" clId="{440A7AAF-7DDB-42FD-98B9-6EDCED8E2FE5}" dt="2023-06-11T13:30:59.974" v="3319" actId="20577"/>
          <ac:spMkLst>
            <pc:docMk/>
            <pc:sldMk cId="2851985674" sldId="553"/>
            <ac:spMk id="10" creationId="{050976E4-0CF2-BA00-34CA-2F9419409B9E}"/>
          </ac:spMkLst>
        </pc:spChg>
        <pc:picChg chg="add del">
          <ac:chgData name="Kareem Ahmed" userId="668b7c42-9793-4d96-80a6-ccc644a66bcf" providerId="ADAL" clId="{440A7AAF-7DDB-42FD-98B9-6EDCED8E2FE5}" dt="2023-06-11T13:08:54.557" v="2900" actId="22"/>
          <ac:picMkLst>
            <pc:docMk/>
            <pc:sldMk cId="2851985674" sldId="553"/>
            <ac:picMk id="6" creationId="{00DD701A-0576-805C-3634-D62469C53898}"/>
          </ac:picMkLst>
        </pc:picChg>
      </pc:sldChg>
      <pc:sldChg chg="addSp delSp modSp mod">
        <pc:chgData name="Kareem Ahmed" userId="668b7c42-9793-4d96-80a6-ccc644a66bcf" providerId="ADAL" clId="{440A7AAF-7DDB-42FD-98B9-6EDCED8E2FE5}" dt="2023-06-10T17:52:22.657" v="1202" actId="115"/>
        <pc:sldMkLst>
          <pc:docMk/>
          <pc:sldMk cId="3005818333" sldId="555"/>
        </pc:sldMkLst>
        <pc:spChg chg="mod">
          <ac:chgData name="Kareem Ahmed" userId="668b7c42-9793-4d96-80a6-ccc644a66bcf" providerId="ADAL" clId="{440A7AAF-7DDB-42FD-98B9-6EDCED8E2FE5}" dt="2023-06-10T17:51:23.705" v="1190" actId="1076"/>
          <ac:spMkLst>
            <pc:docMk/>
            <pc:sldMk cId="3005818333" sldId="555"/>
            <ac:spMk id="3" creationId="{F9A80F9F-74DB-1D57-04E8-E20E92A09B0A}"/>
          </ac:spMkLst>
        </pc:spChg>
        <pc:spChg chg="add del">
          <ac:chgData name="Kareem Ahmed" userId="668b7c42-9793-4d96-80a6-ccc644a66bcf" providerId="ADAL" clId="{440A7AAF-7DDB-42FD-98B9-6EDCED8E2FE5}" dt="2023-06-10T17:52:12.725" v="1195"/>
          <ac:spMkLst>
            <pc:docMk/>
            <pc:sldMk cId="3005818333" sldId="555"/>
            <ac:spMk id="4" creationId="{043C8194-BA15-178C-3914-5229BF5F18C3}"/>
          </ac:spMkLst>
        </pc:spChg>
        <pc:spChg chg="mod">
          <ac:chgData name="Kareem Ahmed" userId="668b7c42-9793-4d96-80a6-ccc644a66bcf" providerId="ADAL" clId="{440A7AAF-7DDB-42FD-98B9-6EDCED8E2FE5}" dt="2023-06-10T17:52:22.657" v="1202" actId="115"/>
          <ac:spMkLst>
            <pc:docMk/>
            <pc:sldMk cId="3005818333" sldId="555"/>
            <ac:spMk id="48" creationId="{050976E4-0CF2-BA00-34CA-2F9419409B9E}"/>
          </ac:spMkLst>
        </pc:spChg>
      </pc:sldChg>
      <pc:sldChg chg="addSp delSp modSp mod">
        <pc:chgData name="Kareem Ahmed" userId="668b7c42-9793-4d96-80a6-ccc644a66bcf" providerId="ADAL" clId="{440A7AAF-7DDB-42FD-98B9-6EDCED8E2FE5}" dt="2023-06-11T17:31:03.374" v="3502" actId="20577"/>
        <pc:sldMkLst>
          <pc:docMk/>
          <pc:sldMk cId="791069481" sldId="571"/>
        </pc:sldMkLst>
        <pc:spChg chg="mod">
          <ac:chgData name="Kareem Ahmed" userId="668b7c42-9793-4d96-80a6-ccc644a66bcf" providerId="ADAL" clId="{440A7AAF-7DDB-42FD-98B9-6EDCED8E2FE5}" dt="2023-06-11T13:50:03.960" v="3367" actId="207"/>
          <ac:spMkLst>
            <pc:docMk/>
            <pc:sldMk cId="791069481" sldId="571"/>
            <ac:spMk id="2" creationId="{48D6FEC8-BEE1-472C-B140-88A9A17FC355}"/>
          </ac:spMkLst>
        </pc:spChg>
        <pc:spChg chg="del">
          <ac:chgData name="Kareem Ahmed" userId="668b7c42-9793-4d96-80a6-ccc644a66bcf" providerId="ADAL" clId="{440A7AAF-7DDB-42FD-98B9-6EDCED8E2FE5}" dt="2023-06-11T13:50:45.564" v="3369" actId="478"/>
          <ac:spMkLst>
            <pc:docMk/>
            <pc:sldMk cId="791069481" sldId="571"/>
            <ac:spMk id="3" creationId="{F9A80F9F-74DB-1D57-04E8-E20E92A09B0A}"/>
          </ac:spMkLst>
        </pc:spChg>
        <pc:spChg chg="add mod">
          <ac:chgData name="Kareem Ahmed" userId="668b7c42-9793-4d96-80a6-ccc644a66bcf" providerId="ADAL" clId="{440A7AAF-7DDB-42FD-98B9-6EDCED8E2FE5}" dt="2023-06-11T13:51:16.815" v="3445" actId="20577"/>
          <ac:spMkLst>
            <pc:docMk/>
            <pc:sldMk cId="791069481" sldId="571"/>
            <ac:spMk id="4" creationId="{F5A5E8A7-7D12-477C-9FE7-AF601B226537}"/>
          </ac:spMkLst>
        </pc:spChg>
        <pc:spChg chg="mod">
          <ac:chgData name="Kareem Ahmed" userId="668b7c42-9793-4d96-80a6-ccc644a66bcf" providerId="ADAL" clId="{440A7AAF-7DDB-42FD-98B9-6EDCED8E2FE5}" dt="2023-06-11T13:50:08.482" v="3368" actId="207"/>
          <ac:spMkLst>
            <pc:docMk/>
            <pc:sldMk cId="791069481" sldId="571"/>
            <ac:spMk id="5" creationId="{3985EAE6-BFA6-766D-A032-077E4DCB399E}"/>
          </ac:spMkLst>
        </pc:spChg>
        <pc:spChg chg="add del">
          <ac:chgData name="Kareem Ahmed" userId="668b7c42-9793-4d96-80a6-ccc644a66bcf" providerId="ADAL" clId="{440A7AAF-7DDB-42FD-98B9-6EDCED8E2FE5}" dt="2023-06-11T17:29:46.010" v="3448"/>
          <ac:spMkLst>
            <pc:docMk/>
            <pc:sldMk cId="791069481" sldId="571"/>
            <ac:spMk id="6" creationId="{A84DA163-A237-E23B-6D75-4CD86407DBDE}"/>
          </ac:spMkLst>
        </pc:spChg>
        <pc:spChg chg="mod">
          <ac:chgData name="Kareem Ahmed" userId="668b7c42-9793-4d96-80a6-ccc644a66bcf" providerId="ADAL" clId="{440A7AAF-7DDB-42FD-98B9-6EDCED8E2FE5}" dt="2023-06-11T17:31:03.374" v="3502" actId="20577"/>
          <ac:spMkLst>
            <pc:docMk/>
            <pc:sldMk cId="791069481" sldId="571"/>
            <ac:spMk id="12" creationId="{050976E4-0CF2-BA00-34CA-2F9419409B9E}"/>
          </ac:spMkLst>
        </pc:spChg>
      </pc:sldChg>
      <pc:sldChg chg="addSp delSp modSp mod ord">
        <pc:chgData name="Kareem Ahmed" userId="668b7c42-9793-4d96-80a6-ccc644a66bcf" providerId="ADAL" clId="{440A7AAF-7DDB-42FD-98B9-6EDCED8E2FE5}" dt="2023-06-11T10:51:38.631" v="2403" actId="12"/>
        <pc:sldMkLst>
          <pc:docMk/>
          <pc:sldMk cId="635784579" sldId="578"/>
        </pc:sldMkLst>
        <pc:spChg chg="mod">
          <ac:chgData name="Kareem Ahmed" userId="668b7c42-9793-4d96-80a6-ccc644a66bcf" providerId="ADAL" clId="{440A7AAF-7DDB-42FD-98B9-6EDCED8E2FE5}" dt="2023-06-11T08:04:07.880" v="2358" actId="20577"/>
          <ac:spMkLst>
            <pc:docMk/>
            <pc:sldMk cId="635784579" sldId="578"/>
            <ac:spMk id="3" creationId="{F9A80F9F-74DB-1D57-04E8-E20E92A09B0A}"/>
          </ac:spMkLst>
        </pc:spChg>
        <pc:spChg chg="add del">
          <ac:chgData name="Kareem Ahmed" userId="668b7c42-9793-4d96-80a6-ccc644a66bcf" providerId="ADAL" clId="{440A7AAF-7DDB-42FD-98B9-6EDCED8E2FE5}" dt="2023-06-11T10:48:38.112" v="2360"/>
          <ac:spMkLst>
            <pc:docMk/>
            <pc:sldMk cId="635784579" sldId="578"/>
            <ac:spMk id="4" creationId="{000932A1-6D54-D79B-0BC3-76E24AF8D4F1}"/>
          </ac:spMkLst>
        </pc:spChg>
        <pc:spChg chg="mod">
          <ac:chgData name="Kareem Ahmed" userId="668b7c42-9793-4d96-80a6-ccc644a66bcf" providerId="ADAL" clId="{440A7AAF-7DDB-42FD-98B9-6EDCED8E2FE5}" dt="2023-06-11T10:51:38.631" v="2403" actId="12"/>
          <ac:spMkLst>
            <pc:docMk/>
            <pc:sldMk cId="635784579" sldId="578"/>
            <ac:spMk id="12" creationId="{050976E4-0CF2-BA00-34CA-2F9419409B9E}"/>
          </ac:spMkLst>
        </pc:spChg>
      </pc:sldChg>
      <pc:sldChg chg="addSp delSp modSp add mod">
        <pc:chgData name="Kareem Ahmed" userId="668b7c42-9793-4d96-80a6-ccc644a66bcf" providerId="ADAL" clId="{440A7AAF-7DDB-42FD-98B9-6EDCED8E2FE5}" dt="2023-06-10T12:11:27.872" v="968"/>
        <pc:sldMkLst>
          <pc:docMk/>
          <pc:sldMk cId="2925124290" sldId="581"/>
        </pc:sldMkLst>
        <pc:spChg chg="del">
          <ac:chgData name="Kareem Ahmed" userId="668b7c42-9793-4d96-80a6-ccc644a66bcf" providerId="ADAL" clId="{440A7AAF-7DDB-42FD-98B9-6EDCED8E2FE5}" dt="2023-06-10T12:11:27.460" v="967" actId="478"/>
          <ac:spMkLst>
            <pc:docMk/>
            <pc:sldMk cId="2925124290" sldId="581"/>
            <ac:spMk id="3" creationId="{F9A80F9F-74DB-1D57-04E8-E20E92A09B0A}"/>
          </ac:spMkLst>
        </pc:spChg>
        <pc:spChg chg="add mod">
          <ac:chgData name="Kareem Ahmed" userId="668b7c42-9793-4d96-80a6-ccc644a66bcf" providerId="ADAL" clId="{440A7AAF-7DDB-42FD-98B9-6EDCED8E2FE5}" dt="2023-06-10T12:11:27.872" v="968"/>
          <ac:spMkLst>
            <pc:docMk/>
            <pc:sldMk cId="2925124290" sldId="581"/>
            <ac:spMk id="4" creationId="{9DFA30A5-FFA4-A1FE-8668-5C74CFD6079E}"/>
          </ac:spMkLst>
        </pc:spChg>
        <pc:spChg chg="add del">
          <ac:chgData name="Kareem Ahmed" userId="668b7c42-9793-4d96-80a6-ccc644a66bcf" providerId="ADAL" clId="{440A7AAF-7DDB-42FD-98B9-6EDCED8E2FE5}" dt="2023-06-05T20:34:43.668" v="2"/>
          <ac:spMkLst>
            <pc:docMk/>
            <pc:sldMk cId="2925124290" sldId="581"/>
            <ac:spMk id="4" creationId="{E9784324-01B6-3923-AD4C-6ADD9D9BAC45}"/>
          </ac:spMkLst>
        </pc:spChg>
        <pc:spChg chg="mod">
          <ac:chgData name="Kareem Ahmed" userId="668b7c42-9793-4d96-80a6-ccc644a66bcf" providerId="ADAL" clId="{440A7AAF-7DDB-42FD-98B9-6EDCED8E2FE5}" dt="2023-06-05T20:34:43.710" v="3"/>
          <ac:spMkLst>
            <pc:docMk/>
            <pc:sldMk cId="2925124290" sldId="581"/>
            <ac:spMk id="15" creationId="{00000000-0000-0000-0000-000000000000}"/>
          </ac:spMkLst>
        </pc:spChg>
      </pc:sldChg>
      <pc:sldChg chg="addSp delSp modSp add mod">
        <pc:chgData name="Kareem Ahmed" userId="668b7c42-9793-4d96-80a6-ccc644a66bcf" providerId="ADAL" clId="{440A7AAF-7DDB-42FD-98B9-6EDCED8E2FE5}" dt="2023-06-10T12:11:33.035" v="970"/>
        <pc:sldMkLst>
          <pc:docMk/>
          <pc:sldMk cId="4014934061" sldId="582"/>
        </pc:sldMkLst>
        <pc:spChg chg="del">
          <ac:chgData name="Kareem Ahmed" userId="668b7c42-9793-4d96-80a6-ccc644a66bcf" providerId="ADAL" clId="{440A7AAF-7DDB-42FD-98B9-6EDCED8E2FE5}" dt="2023-06-10T12:11:32.665" v="969" actId="478"/>
          <ac:spMkLst>
            <pc:docMk/>
            <pc:sldMk cId="4014934061" sldId="582"/>
            <ac:spMk id="3" creationId="{F9A80F9F-74DB-1D57-04E8-E20E92A09B0A}"/>
          </ac:spMkLst>
        </pc:spChg>
        <pc:spChg chg="add mod">
          <ac:chgData name="Kareem Ahmed" userId="668b7c42-9793-4d96-80a6-ccc644a66bcf" providerId="ADAL" clId="{440A7AAF-7DDB-42FD-98B9-6EDCED8E2FE5}" dt="2023-06-10T12:11:33.035" v="970"/>
          <ac:spMkLst>
            <pc:docMk/>
            <pc:sldMk cId="4014934061" sldId="582"/>
            <ac:spMk id="4" creationId="{BB13EE1B-BA6A-3EE1-A5C5-BCA552C15B62}"/>
          </ac:spMkLst>
        </pc:spChg>
        <pc:spChg chg="mod">
          <ac:chgData name="Kareem Ahmed" userId="668b7c42-9793-4d96-80a6-ccc644a66bcf" providerId="ADAL" clId="{440A7AAF-7DDB-42FD-98B9-6EDCED8E2FE5}" dt="2023-06-10T12:10:00.894" v="924"/>
          <ac:spMkLst>
            <pc:docMk/>
            <pc:sldMk cId="4014934061" sldId="582"/>
            <ac:spMk id="15" creationId="{00000000-0000-0000-0000-000000000000}"/>
          </ac:spMkLst>
        </pc:spChg>
      </pc:sldChg>
      <pc:sldChg chg="addSp delSp modSp add mod">
        <pc:chgData name="Kareem Ahmed" userId="668b7c42-9793-4d96-80a6-ccc644a66bcf" providerId="ADAL" clId="{440A7AAF-7DDB-42FD-98B9-6EDCED8E2FE5}" dt="2023-06-10T12:11:40.388" v="972"/>
        <pc:sldMkLst>
          <pc:docMk/>
          <pc:sldMk cId="2127292906" sldId="583"/>
        </pc:sldMkLst>
        <pc:spChg chg="del">
          <ac:chgData name="Kareem Ahmed" userId="668b7c42-9793-4d96-80a6-ccc644a66bcf" providerId="ADAL" clId="{440A7AAF-7DDB-42FD-98B9-6EDCED8E2FE5}" dt="2023-06-10T12:11:40.020" v="971" actId="478"/>
          <ac:spMkLst>
            <pc:docMk/>
            <pc:sldMk cId="2127292906" sldId="583"/>
            <ac:spMk id="3" creationId="{F9A80F9F-74DB-1D57-04E8-E20E92A09B0A}"/>
          </ac:spMkLst>
        </pc:spChg>
        <pc:spChg chg="add mod">
          <ac:chgData name="Kareem Ahmed" userId="668b7c42-9793-4d96-80a6-ccc644a66bcf" providerId="ADAL" clId="{440A7AAF-7DDB-42FD-98B9-6EDCED8E2FE5}" dt="2023-06-10T12:11:40.388" v="972"/>
          <ac:spMkLst>
            <pc:docMk/>
            <pc:sldMk cId="2127292906" sldId="583"/>
            <ac:spMk id="4" creationId="{DEAF991E-0CCB-E491-B6F6-38B7984E67CC}"/>
          </ac:spMkLst>
        </pc:spChg>
        <pc:spChg chg="mod">
          <ac:chgData name="Kareem Ahmed" userId="668b7c42-9793-4d96-80a6-ccc644a66bcf" providerId="ADAL" clId="{440A7AAF-7DDB-42FD-98B9-6EDCED8E2FE5}" dt="2023-06-10T12:10:05.310" v="925"/>
          <ac:spMkLst>
            <pc:docMk/>
            <pc:sldMk cId="2127292906" sldId="583"/>
            <ac:spMk id="15" creationId="{00000000-0000-0000-0000-000000000000}"/>
          </ac:spMkLst>
        </pc:spChg>
      </pc:sldChg>
      <pc:sldChg chg="addSp delSp modSp add mod">
        <pc:chgData name="Kareem Ahmed" userId="668b7c42-9793-4d96-80a6-ccc644a66bcf" providerId="ADAL" clId="{440A7AAF-7DDB-42FD-98B9-6EDCED8E2FE5}" dt="2023-06-10T12:11:45.137" v="974"/>
        <pc:sldMkLst>
          <pc:docMk/>
          <pc:sldMk cId="2663332256" sldId="584"/>
        </pc:sldMkLst>
        <pc:spChg chg="del">
          <ac:chgData name="Kareem Ahmed" userId="668b7c42-9793-4d96-80a6-ccc644a66bcf" providerId="ADAL" clId="{440A7AAF-7DDB-42FD-98B9-6EDCED8E2FE5}" dt="2023-06-10T12:11:44.457" v="973" actId="478"/>
          <ac:spMkLst>
            <pc:docMk/>
            <pc:sldMk cId="2663332256" sldId="584"/>
            <ac:spMk id="3" creationId="{F9A80F9F-74DB-1D57-04E8-E20E92A09B0A}"/>
          </ac:spMkLst>
        </pc:spChg>
        <pc:spChg chg="add mod">
          <ac:chgData name="Kareem Ahmed" userId="668b7c42-9793-4d96-80a6-ccc644a66bcf" providerId="ADAL" clId="{440A7AAF-7DDB-42FD-98B9-6EDCED8E2FE5}" dt="2023-06-10T12:11:45.137" v="974"/>
          <ac:spMkLst>
            <pc:docMk/>
            <pc:sldMk cId="2663332256" sldId="584"/>
            <ac:spMk id="7" creationId="{C032A1FF-66FF-C4A2-C36F-FA4864A8662E}"/>
          </ac:spMkLst>
        </pc:spChg>
        <pc:spChg chg="mod">
          <ac:chgData name="Kareem Ahmed" userId="668b7c42-9793-4d96-80a6-ccc644a66bcf" providerId="ADAL" clId="{440A7AAF-7DDB-42FD-98B9-6EDCED8E2FE5}" dt="2023-06-10T12:10:36.273" v="937" actId="115"/>
          <ac:spMkLst>
            <pc:docMk/>
            <pc:sldMk cId="2663332256" sldId="584"/>
            <ac:spMk id="15" creationId="{00000000-0000-0000-0000-000000000000}"/>
          </ac:spMkLst>
        </pc:spChg>
        <pc:picChg chg="add del">
          <ac:chgData name="Kareem Ahmed" userId="668b7c42-9793-4d96-80a6-ccc644a66bcf" providerId="ADAL" clId="{440A7AAF-7DDB-42FD-98B9-6EDCED8E2FE5}" dt="2023-06-10T12:10:27.456" v="931" actId="22"/>
          <ac:picMkLst>
            <pc:docMk/>
            <pc:sldMk cId="2663332256" sldId="584"/>
            <ac:picMk id="6" creationId="{C8B67706-D7CC-DB1B-422E-019FEC7BC52D}"/>
          </ac:picMkLst>
        </pc:picChg>
      </pc:sldChg>
      <pc:sldChg chg="addSp delSp modSp add mod">
        <pc:chgData name="Kareem Ahmed" userId="668b7c42-9793-4d96-80a6-ccc644a66bcf" providerId="ADAL" clId="{440A7AAF-7DDB-42FD-98B9-6EDCED8E2FE5}" dt="2023-06-10T12:10:40.126" v="938"/>
        <pc:sldMkLst>
          <pc:docMk/>
          <pc:sldMk cId="2716867284" sldId="585"/>
        </pc:sldMkLst>
        <pc:spChg chg="add del">
          <ac:chgData name="Kareem Ahmed" userId="668b7c42-9793-4d96-80a6-ccc644a66bcf" providerId="ADAL" clId="{440A7AAF-7DDB-42FD-98B9-6EDCED8E2FE5}" dt="2023-06-06T07:38:39.669" v="73"/>
          <ac:spMkLst>
            <pc:docMk/>
            <pc:sldMk cId="2716867284" sldId="585"/>
            <ac:spMk id="4" creationId="{5306F160-88CB-B297-E5F5-2038F1AD59DA}"/>
          </ac:spMkLst>
        </pc:spChg>
        <pc:spChg chg="mod">
          <ac:chgData name="Kareem Ahmed" userId="668b7c42-9793-4d96-80a6-ccc644a66bcf" providerId="ADAL" clId="{440A7AAF-7DDB-42FD-98B9-6EDCED8E2FE5}" dt="2023-06-10T12:10:40.126" v="938"/>
          <ac:spMkLst>
            <pc:docMk/>
            <pc:sldMk cId="2716867284" sldId="585"/>
            <ac:spMk id="15" creationId="{00000000-0000-0000-0000-000000000000}"/>
          </ac:spMkLst>
        </pc:spChg>
        <pc:picChg chg="mod">
          <ac:chgData name="Kareem Ahmed" userId="668b7c42-9793-4d96-80a6-ccc644a66bcf" providerId="ADAL" clId="{440A7AAF-7DDB-42FD-98B9-6EDCED8E2FE5}" dt="2023-06-06T07:40:37.888" v="182" actId="1076"/>
          <ac:picMkLst>
            <pc:docMk/>
            <pc:sldMk cId="2716867284" sldId="585"/>
            <ac:picMk id="50" creationId="{581C5057-C7BD-4A2A-C8D2-792FA9789B73}"/>
          </ac:picMkLst>
        </pc:picChg>
      </pc:sldChg>
      <pc:sldChg chg="addSp delSp modSp add mod">
        <pc:chgData name="Kareem Ahmed" userId="668b7c42-9793-4d96-80a6-ccc644a66bcf" providerId="ADAL" clId="{440A7AAF-7DDB-42FD-98B9-6EDCED8E2FE5}" dt="2023-06-10T12:12:16.206" v="986"/>
        <pc:sldMkLst>
          <pc:docMk/>
          <pc:sldMk cId="1280699513" sldId="586"/>
        </pc:sldMkLst>
        <pc:spChg chg="del">
          <ac:chgData name="Kareem Ahmed" userId="668b7c42-9793-4d96-80a6-ccc644a66bcf" providerId="ADAL" clId="{440A7AAF-7DDB-42FD-98B9-6EDCED8E2FE5}" dt="2023-06-10T12:12:15.817" v="985" actId="478"/>
          <ac:spMkLst>
            <pc:docMk/>
            <pc:sldMk cId="1280699513" sldId="586"/>
            <ac:spMk id="3" creationId="{F9A80F9F-74DB-1D57-04E8-E20E92A09B0A}"/>
          </ac:spMkLst>
        </pc:spChg>
        <pc:spChg chg="add mod">
          <ac:chgData name="Kareem Ahmed" userId="668b7c42-9793-4d96-80a6-ccc644a66bcf" providerId="ADAL" clId="{440A7AAF-7DDB-42FD-98B9-6EDCED8E2FE5}" dt="2023-06-10T12:12:16.206" v="986"/>
          <ac:spMkLst>
            <pc:docMk/>
            <pc:sldMk cId="1280699513" sldId="586"/>
            <ac:spMk id="4" creationId="{27347F25-7E5C-68B1-82AC-4D0A006FF126}"/>
          </ac:spMkLst>
        </pc:spChg>
        <pc:spChg chg="mod">
          <ac:chgData name="Kareem Ahmed" userId="668b7c42-9793-4d96-80a6-ccc644a66bcf" providerId="ADAL" clId="{440A7AAF-7DDB-42FD-98B9-6EDCED8E2FE5}" dt="2023-06-09T09:53:22.831" v="679" actId="20577"/>
          <ac:spMkLst>
            <pc:docMk/>
            <pc:sldMk cId="1280699513" sldId="586"/>
            <ac:spMk id="15" creationId="{00000000-0000-0000-0000-000000000000}"/>
          </ac:spMkLst>
        </pc:spChg>
      </pc:sldChg>
      <pc:sldChg chg="addSp delSp modSp add mod">
        <pc:chgData name="Kareem Ahmed" userId="668b7c42-9793-4d96-80a6-ccc644a66bcf" providerId="ADAL" clId="{440A7AAF-7DDB-42FD-98B9-6EDCED8E2FE5}" dt="2023-06-10T12:12:27.485" v="990"/>
        <pc:sldMkLst>
          <pc:docMk/>
          <pc:sldMk cId="2338278597" sldId="587"/>
        </pc:sldMkLst>
        <pc:spChg chg="del">
          <ac:chgData name="Kareem Ahmed" userId="668b7c42-9793-4d96-80a6-ccc644a66bcf" providerId="ADAL" clId="{440A7AAF-7DDB-42FD-98B9-6EDCED8E2FE5}" dt="2023-06-10T12:12:27.136" v="989" actId="478"/>
          <ac:spMkLst>
            <pc:docMk/>
            <pc:sldMk cId="2338278597" sldId="587"/>
            <ac:spMk id="3" creationId="{F9A80F9F-74DB-1D57-04E8-E20E92A09B0A}"/>
          </ac:spMkLst>
        </pc:spChg>
        <pc:spChg chg="add mod">
          <ac:chgData name="Kareem Ahmed" userId="668b7c42-9793-4d96-80a6-ccc644a66bcf" providerId="ADAL" clId="{440A7AAF-7DDB-42FD-98B9-6EDCED8E2FE5}" dt="2023-06-10T12:12:27.485" v="990"/>
          <ac:spMkLst>
            <pc:docMk/>
            <pc:sldMk cId="2338278597" sldId="587"/>
            <ac:spMk id="4" creationId="{033ED3C4-6F24-53A4-9F2C-53F6B05FC074}"/>
          </ac:spMkLst>
        </pc:spChg>
        <pc:spChg chg="mod">
          <ac:chgData name="Kareem Ahmed" userId="668b7c42-9793-4d96-80a6-ccc644a66bcf" providerId="ADAL" clId="{440A7AAF-7DDB-42FD-98B9-6EDCED8E2FE5}" dt="2023-06-09T09:51:17.361" v="618" actId="20577"/>
          <ac:spMkLst>
            <pc:docMk/>
            <pc:sldMk cId="2338278597" sldId="587"/>
            <ac:spMk id="15" creationId="{00000000-0000-0000-0000-000000000000}"/>
          </ac:spMkLst>
        </pc:spChg>
        <pc:spChg chg="mod">
          <ac:chgData name="Kareem Ahmed" userId="668b7c42-9793-4d96-80a6-ccc644a66bcf" providerId="ADAL" clId="{440A7AAF-7DDB-42FD-98B9-6EDCED8E2FE5}" dt="2023-06-08T13:18:53.399" v="258" actId="14100"/>
          <ac:spMkLst>
            <pc:docMk/>
            <pc:sldMk cId="2338278597" sldId="587"/>
            <ac:spMk id="25" creationId="{2BC869EB-5623-4AA1-9123-4AF9DF916049}"/>
          </ac:spMkLst>
        </pc:spChg>
      </pc:sldChg>
      <pc:sldChg chg="addSp delSp modSp add mod">
        <pc:chgData name="Kareem Ahmed" userId="668b7c42-9793-4d96-80a6-ccc644a66bcf" providerId="ADAL" clId="{440A7AAF-7DDB-42FD-98B9-6EDCED8E2FE5}" dt="2023-06-10T12:12:21.108" v="988"/>
        <pc:sldMkLst>
          <pc:docMk/>
          <pc:sldMk cId="1872439970" sldId="588"/>
        </pc:sldMkLst>
        <pc:spChg chg="del">
          <ac:chgData name="Kareem Ahmed" userId="668b7c42-9793-4d96-80a6-ccc644a66bcf" providerId="ADAL" clId="{440A7AAF-7DDB-42FD-98B9-6EDCED8E2FE5}" dt="2023-06-10T12:12:20.724" v="987" actId="478"/>
          <ac:spMkLst>
            <pc:docMk/>
            <pc:sldMk cId="1872439970" sldId="588"/>
            <ac:spMk id="3" creationId="{F9A80F9F-74DB-1D57-04E8-E20E92A09B0A}"/>
          </ac:spMkLst>
        </pc:spChg>
        <pc:spChg chg="add mod">
          <ac:chgData name="Kareem Ahmed" userId="668b7c42-9793-4d96-80a6-ccc644a66bcf" providerId="ADAL" clId="{440A7AAF-7DDB-42FD-98B9-6EDCED8E2FE5}" dt="2023-06-10T12:12:21.108" v="988"/>
          <ac:spMkLst>
            <pc:docMk/>
            <pc:sldMk cId="1872439970" sldId="588"/>
            <ac:spMk id="4" creationId="{AF238F55-C7CD-E2E8-1B6E-C7D78B3D89BC}"/>
          </ac:spMkLst>
        </pc:spChg>
        <pc:spChg chg="mod">
          <ac:chgData name="Kareem Ahmed" userId="668b7c42-9793-4d96-80a6-ccc644a66bcf" providerId="ADAL" clId="{440A7AAF-7DDB-42FD-98B9-6EDCED8E2FE5}" dt="2023-06-09T09:39:31.011" v="373" actId="14100"/>
          <ac:spMkLst>
            <pc:docMk/>
            <pc:sldMk cId="1872439970" sldId="588"/>
            <ac:spMk id="15" creationId="{00000000-0000-0000-0000-000000000000}"/>
          </ac:spMkLst>
        </pc:spChg>
        <pc:picChg chg="add mod">
          <ac:chgData name="Kareem Ahmed" userId="668b7c42-9793-4d96-80a6-ccc644a66bcf" providerId="ADAL" clId="{440A7AAF-7DDB-42FD-98B9-6EDCED8E2FE5}" dt="2023-06-09T09:40:14.078" v="378" actId="14100"/>
          <ac:picMkLst>
            <pc:docMk/>
            <pc:sldMk cId="1872439970" sldId="588"/>
            <ac:picMk id="1026" creationId="{E3943AA9-B254-BB23-D687-C7549DBA910C}"/>
          </ac:picMkLst>
        </pc:picChg>
      </pc:sldChg>
      <pc:sldChg chg="addSp delSp modSp add mod">
        <pc:chgData name="Kareem Ahmed" userId="668b7c42-9793-4d96-80a6-ccc644a66bcf" providerId="ADAL" clId="{440A7AAF-7DDB-42FD-98B9-6EDCED8E2FE5}" dt="2023-06-10T12:12:38.194" v="994"/>
        <pc:sldMkLst>
          <pc:docMk/>
          <pc:sldMk cId="2288028895" sldId="589"/>
        </pc:sldMkLst>
        <pc:spChg chg="del">
          <ac:chgData name="Kareem Ahmed" userId="668b7c42-9793-4d96-80a6-ccc644a66bcf" providerId="ADAL" clId="{440A7AAF-7DDB-42FD-98B9-6EDCED8E2FE5}" dt="2023-06-10T12:12:37.814" v="993" actId="478"/>
          <ac:spMkLst>
            <pc:docMk/>
            <pc:sldMk cId="2288028895" sldId="589"/>
            <ac:spMk id="3" creationId="{F9A80F9F-74DB-1D57-04E8-E20E92A09B0A}"/>
          </ac:spMkLst>
        </pc:spChg>
        <pc:spChg chg="add mod">
          <ac:chgData name="Kareem Ahmed" userId="668b7c42-9793-4d96-80a6-ccc644a66bcf" providerId="ADAL" clId="{440A7AAF-7DDB-42FD-98B9-6EDCED8E2FE5}" dt="2023-06-10T12:12:38.194" v="994"/>
          <ac:spMkLst>
            <pc:docMk/>
            <pc:sldMk cId="2288028895" sldId="589"/>
            <ac:spMk id="4" creationId="{68FA2DF4-3DF7-6731-18FA-F2BE95F1D225}"/>
          </ac:spMkLst>
        </pc:spChg>
        <pc:spChg chg="add del">
          <ac:chgData name="Kareem Ahmed" userId="668b7c42-9793-4d96-80a6-ccc644a66bcf" providerId="ADAL" clId="{440A7AAF-7DDB-42FD-98B9-6EDCED8E2FE5}" dt="2023-06-09T09:52:42.717" v="650"/>
          <ac:spMkLst>
            <pc:docMk/>
            <pc:sldMk cId="2288028895" sldId="589"/>
            <ac:spMk id="4" creationId="{EB1235A3-116B-C265-3422-0B5D9D0C9563}"/>
          </ac:spMkLst>
        </pc:spChg>
        <pc:spChg chg="mod">
          <ac:chgData name="Kareem Ahmed" userId="668b7c42-9793-4d96-80a6-ccc644a66bcf" providerId="ADAL" clId="{440A7AAF-7DDB-42FD-98B9-6EDCED8E2FE5}" dt="2023-06-09T09:53:06.513" v="668" actId="20577"/>
          <ac:spMkLst>
            <pc:docMk/>
            <pc:sldMk cId="2288028895" sldId="589"/>
            <ac:spMk id="15" creationId="{00000000-0000-0000-0000-000000000000}"/>
          </ac:spMkLst>
        </pc:spChg>
      </pc:sldChg>
      <pc:sldChg chg="addSp delSp modSp add mod ord">
        <pc:chgData name="Kareem Ahmed" userId="668b7c42-9793-4d96-80a6-ccc644a66bcf" providerId="ADAL" clId="{440A7AAF-7DDB-42FD-98B9-6EDCED8E2FE5}" dt="2023-06-10T12:12:33.670" v="992"/>
        <pc:sldMkLst>
          <pc:docMk/>
          <pc:sldMk cId="4294610208" sldId="590"/>
        </pc:sldMkLst>
        <pc:spChg chg="del">
          <ac:chgData name="Kareem Ahmed" userId="668b7c42-9793-4d96-80a6-ccc644a66bcf" providerId="ADAL" clId="{440A7AAF-7DDB-42FD-98B9-6EDCED8E2FE5}" dt="2023-06-10T12:12:33.280" v="991" actId="478"/>
          <ac:spMkLst>
            <pc:docMk/>
            <pc:sldMk cId="4294610208" sldId="590"/>
            <ac:spMk id="3" creationId="{F9A80F9F-74DB-1D57-04E8-E20E92A09B0A}"/>
          </ac:spMkLst>
        </pc:spChg>
        <pc:spChg chg="add mod">
          <ac:chgData name="Kareem Ahmed" userId="668b7c42-9793-4d96-80a6-ccc644a66bcf" providerId="ADAL" clId="{440A7AAF-7DDB-42FD-98B9-6EDCED8E2FE5}" dt="2023-06-10T12:12:33.670" v="992"/>
          <ac:spMkLst>
            <pc:docMk/>
            <pc:sldMk cId="4294610208" sldId="590"/>
            <ac:spMk id="4" creationId="{780CC5C9-AA22-DF37-068F-F0225F8A8F5D}"/>
          </ac:spMkLst>
        </pc:spChg>
        <pc:spChg chg="mod">
          <ac:chgData name="Kareem Ahmed" userId="668b7c42-9793-4d96-80a6-ccc644a66bcf" providerId="ADAL" clId="{440A7AAF-7DDB-42FD-98B9-6EDCED8E2FE5}" dt="2023-06-09T09:51:30.025" v="621" actId="20577"/>
          <ac:spMkLst>
            <pc:docMk/>
            <pc:sldMk cId="4294610208" sldId="590"/>
            <ac:spMk id="15" creationId="{00000000-0000-0000-0000-000000000000}"/>
          </ac:spMkLst>
        </pc:spChg>
      </pc:sldChg>
      <pc:sldChg chg="addSp delSp modSp add mod">
        <pc:chgData name="Kareem Ahmed" userId="668b7c42-9793-4d96-80a6-ccc644a66bcf" providerId="ADAL" clId="{440A7AAF-7DDB-42FD-98B9-6EDCED8E2FE5}" dt="2023-06-10T12:13:51.891" v="999" actId="115"/>
        <pc:sldMkLst>
          <pc:docMk/>
          <pc:sldMk cId="3270032597" sldId="591"/>
        </pc:sldMkLst>
        <pc:spChg chg="del">
          <ac:chgData name="Kareem Ahmed" userId="668b7c42-9793-4d96-80a6-ccc644a66bcf" providerId="ADAL" clId="{440A7AAF-7DDB-42FD-98B9-6EDCED8E2FE5}" dt="2023-06-10T12:11:50.027" v="975" actId="478"/>
          <ac:spMkLst>
            <pc:docMk/>
            <pc:sldMk cId="3270032597" sldId="591"/>
            <ac:spMk id="3" creationId="{F9A80F9F-74DB-1D57-04E8-E20E92A09B0A}"/>
          </ac:spMkLst>
        </pc:spChg>
        <pc:spChg chg="add del">
          <ac:chgData name="Kareem Ahmed" userId="668b7c42-9793-4d96-80a6-ccc644a66bcf" providerId="ADAL" clId="{440A7AAF-7DDB-42FD-98B9-6EDCED8E2FE5}" dt="2023-06-10T10:51:30.364" v="683"/>
          <ac:spMkLst>
            <pc:docMk/>
            <pc:sldMk cId="3270032597" sldId="591"/>
            <ac:spMk id="4" creationId="{4366A083-0338-46BC-B564-5963302A7082}"/>
          </ac:spMkLst>
        </pc:spChg>
        <pc:spChg chg="add mod">
          <ac:chgData name="Kareem Ahmed" userId="668b7c42-9793-4d96-80a6-ccc644a66bcf" providerId="ADAL" clId="{440A7AAF-7DDB-42FD-98B9-6EDCED8E2FE5}" dt="2023-06-10T12:11:51.137" v="976"/>
          <ac:spMkLst>
            <pc:docMk/>
            <pc:sldMk cId="3270032597" sldId="591"/>
            <ac:spMk id="6" creationId="{DD64E363-7962-ACB3-BD8F-A33C5F2188B6}"/>
          </ac:spMkLst>
        </pc:spChg>
        <pc:spChg chg="mod">
          <ac:chgData name="Kareem Ahmed" userId="668b7c42-9793-4d96-80a6-ccc644a66bcf" providerId="ADAL" clId="{440A7AAF-7DDB-42FD-98B9-6EDCED8E2FE5}" dt="2023-06-10T12:13:51.891" v="999" actId="115"/>
          <ac:spMkLst>
            <pc:docMk/>
            <pc:sldMk cId="3270032597" sldId="591"/>
            <ac:spMk id="15" creationId="{00000000-0000-0000-0000-000000000000}"/>
          </ac:spMkLst>
        </pc:spChg>
      </pc:sldChg>
      <pc:sldChg chg="addSp delSp modSp add mod">
        <pc:chgData name="Kareem Ahmed" userId="668b7c42-9793-4d96-80a6-ccc644a66bcf" providerId="ADAL" clId="{440A7AAF-7DDB-42FD-98B9-6EDCED8E2FE5}" dt="2023-06-10T12:14:29.855" v="1007" actId="20577"/>
        <pc:sldMkLst>
          <pc:docMk/>
          <pc:sldMk cId="1791512022" sldId="592"/>
        </pc:sldMkLst>
        <pc:spChg chg="del">
          <ac:chgData name="Kareem Ahmed" userId="668b7c42-9793-4d96-80a6-ccc644a66bcf" providerId="ADAL" clId="{440A7AAF-7DDB-42FD-98B9-6EDCED8E2FE5}" dt="2023-06-10T12:12:00.287" v="979" actId="478"/>
          <ac:spMkLst>
            <pc:docMk/>
            <pc:sldMk cId="1791512022" sldId="592"/>
            <ac:spMk id="3" creationId="{F9A80F9F-74DB-1D57-04E8-E20E92A09B0A}"/>
          </ac:spMkLst>
        </pc:spChg>
        <pc:spChg chg="add del">
          <ac:chgData name="Kareem Ahmed" userId="668b7c42-9793-4d96-80a6-ccc644a66bcf" providerId="ADAL" clId="{440A7AAF-7DDB-42FD-98B9-6EDCED8E2FE5}" dt="2023-06-10T11:00:32.732" v="746"/>
          <ac:spMkLst>
            <pc:docMk/>
            <pc:sldMk cId="1791512022" sldId="592"/>
            <ac:spMk id="4" creationId="{D631775A-A293-B6F0-C462-AE94BF5F2040}"/>
          </ac:spMkLst>
        </pc:spChg>
        <pc:spChg chg="add mod">
          <ac:chgData name="Kareem Ahmed" userId="668b7c42-9793-4d96-80a6-ccc644a66bcf" providerId="ADAL" clId="{440A7AAF-7DDB-42FD-98B9-6EDCED8E2FE5}" dt="2023-06-10T12:12:00.687" v="980"/>
          <ac:spMkLst>
            <pc:docMk/>
            <pc:sldMk cId="1791512022" sldId="592"/>
            <ac:spMk id="6" creationId="{A4F27233-03B2-4635-6BA0-9B60CC6F8A0A}"/>
          </ac:spMkLst>
        </pc:spChg>
        <pc:spChg chg="mod">
          <ac:chgData name="Kareem Ahmed" userId="668b7c42-9793-4d96-80a6-ccc644a66bcf" providerId="ADAL" clId="{440A7AAF-7DDB-42FD-98B9-6EDCED8E2FE5}" dt="2023-06-10T12:14:29.855" v="1007" actId="20577"/>
          <ac:spMkLst>
            <pc:docMk/>
            <pc:sldMk cId="1791512022" sldId="592"/>
            <ac:spMk id="15" creationId="{00000000-0000-0000-0000-000000000000}"/>
          </ac:spMkLst>
        </pc:spChg>
      </pc:sldChg>
      <pc:sldChg chg="addSp delSp modSp add mod ord">
        <pc:chgData name="Kareem Ahmed" userId="668b7c42-9793-4d96-80a6-ccc644a66bcf" providerId="ADAL" clId="{440A7AAF-7DDB-42FD-98B9-6EDCED8E2FE5}" dt="2023-06-10T12:14:14.447" v="1004" actId="115"/>
        <pc:sldMkLst>
          <pc:docMk/>
          <pc:sldMk cId="2816941064" sldId="593"/>
        </pc:sldMkLst>
        <pc:spChg chg="del">
          <ac:chgData name="Kareem Ahmed" userId="668b7c42-9793-4d96-80a6-ccc644a66bcf" providerId="ADAL" clId="{440A7AAF-7DDB-42FD-98B9-6EDCED8E2FE5}" dt="2023-06-10T12:11:55.660" v="977" actId="478"/>
          <ac:spMkLst>
            <pc:docMk/>
            <pc:sldMk cId="2816941064" sldId="593"/>
            <ac:spMk id="3" creationId="{F9A80F9F-74DB-1D57-04E8-E20E92A09B0A}"/>
          </ac:spMkLst>
        </pc:spChg>
        <pc:spChg chg="add mod">
          <ac:chgData name="Kareem Ahmed" userId="668b7c42-9793-4d96-80a6-ccc644a66bcf" providerId="ADAL" clId="{440A7AAF-7DDB-42FD-98B9-6EDCED8E2FE5}" dt="2023-06-10T12:11:56.361" v="978"/>
          <ac:spMkLst>
            <pc:docMk/>
            <pc:sldMk cId="2816941064" sldId="593"/>
            <ac:spMk id="4" creationId="{B42C11DF-2EC9-B375-CF57-37374CACC90E}"/>
          </ac:spMkLst>
        </pc:spChg>
        <pc:spChg chg="mod">
          <ac:chgData name="Kareem Ahmed" userId="668b7c42-9793-4d96-80a6-ccc644a66bcf" providerId="ADAL" clId="{440A7AAF-7DDB-42FD-98B9-6EDCED8E2FE5}" dt="2023-06-10T12:14:14.447" v="1004" actId="115"/>
          <ac:spMkLst>
            <pc:docMk/>
            <pc:sldMk cId="2816941064" sldId="593"/>
            <ac:spMk id="15" creationId="{00000000-0000-0000-0000-000000000000}"/>
          </ac:spMkLst>
        </pc:spChg>
      </pc:sldChg>
      <pc:sldChg chg="addSp delSp modSp add mod">
        <pc:chgData name="Kareem Ahmed" userId="668b7c42-9793-4d96-80a6-ccc644a66bcf" providerId="ADAL" clId="{440A7AAF-7DDB-42FD-98B9-6EDCED8E2FE5}" dt="2023-06-10T12:14:45.017" v="1013" actId="115"/>
        <pc:sldMkLst>
          <pc:docMk/>
          <pc:sldMk cId="895378039" sldId="594"/>
        </pc:sldMkLst>
        <pc:spChg chg="del">
          <ac:chgData name="Kareem Ahmed" userId="668b7c42-9793-4d96-80a6-ccc644a66bcf" providerId="ADAL" clId="{440A7AAF-7DDB-42FD-98B9-6EDCED8E2FE5}" dt="2023-06-10T12:12:05.741" v="981" actId="478"/>
          <ac:spMkLst>
            <pc:docMk/>
            <pc:sldMk cId="895378039" sldId="594"/>
            <ac:spMk id="3" creationId="{F9A80F9F-74DB-1D57-04E8-E20E92A09B0A}"/>
          </ac:spMkLst>
        </pc:spChg>
        <pc:spChg chg="add del">
          <ac:chgData name="Kareem Ahmed" userId="668b7c42-9793-4d96-80a6-ccc644a66bcf" providerId="ADAL" clId="{440A7AAF-7DDB-42FD-98B9-6EDCED8E2FE5}" dt="2023-06-10T11:22:13.424" v="818"/>
          <ac:spMkLst>
            <pc:docMk/>
            <pc:sldMk cId="895378039" sldId="594"/>
            <ac:spMk id="4" creationId="{F7DE6488-6A2F-9051-0478-F2C6F5DE68FC}"/>
          </ac:spMkLst>
        </pc:spChg>
        <pc:spChg chg="add mod">
          <ac:chgData name="Kareem Ahmed" userId="668b7c42-9793-4d96-80a6-ccc644a66bcf" providerId="ADAL" clId="{440A7AAF-7DDB-42FD-98B9-6EDCED8E2FE5}" dt="2023-06-10T12:12:06.121" v="982"/>
          <ac:spMkLst>
            <pc:docMk/>
            <pc:sldMk cId="895378039" sldId="594"/>
            <ac:spMk id="6" creationId="{B01B2A6A-A0D0-3119-C522-47DB2AB25E45}"/>
          </ac:spMkLst>
        </pc:spChg>
        <pc:spChg chg="mod">
          <ac:chgData name="Kareem Ahmed" userId="668b7c42-9793-4d96-80a6-ccc644a66bcf" providerId="ADAL" clId="{440A7AAF-7DDB-42FD-98B9-6EDCED8E2FE5}" dt="2023-06-10T12:14:45.017" v="1013" actId="115"/>
          <ac:spMkLst>
            <pc:docMk/>
            <pc:sldMk cId="895378039" sldId="594"/>
            <ac:spMk id="15" creationId="{00000000-0000-0000-0000-000000000000}"/>
          </ac:spMkLst>
        </pc:spChg>
      </pc:sldChg>
      <pc:sldChg chg="add del">
        <pc:chgData name="Kareem Ahmed" userId="668b7c42-9793-4d96-80a6-ccc644a66bcf" providerId="ADAL" clId="{440A7AAF-7DDB-42FD-98B9-6EDCED8E2FE5}" dt="2023-06-10T12:12:58.811" v="995" actId="47"/>
        <pc:sldMkLst>
          <pc:docMk/>
          <pc:sldMk cId="4182239596" sldId="595"/>
        </pc:sldMkLst>
      </pc:sldChg>
      <pc:sldChg chg="addSp delSp modSp add mod">
        <pc:chgData name="Kareem Ahmed" userId="668b7c42-9793-4d96-80a6-ccc644a66bcf" providerId="ADAL" clId="{440A7AAF-7DDB-42FD-98B9-6EDCED8E2FE5}" dt="2023-06-10T12:15:04.297" v="1019" actId="115"/>
        <pc:sldMkLst>
          <pc:docMk/>
          <pc:sldMk cId="4233268882" sldId="596"/>
        </pc:sldMkLst>
        <pc:spChg chg="del">
          <ac:chgData name="Kareem Ahmed" userId="668b7c42-9793-4d96-80a6-ccc644a66bcf" providerId="ADAL" clId="{440A7AAF-7DDB-42FD-98B9-6EDCED8E2FE5}" dt="2023-06-10T12:12:10.155" v="983" actId="478"/>
          <ac:spMkLst>
            <pc:docMk/>
            <pc:sldMk cId="4233268882" sldId="596"/>
            <ac:spMk id="3" creationId="{F9A80F9F-74DB-1D57-04E8-E20E92A09B0A}"/>
          </ac:spMkLst>
        </pc:spChg>
        <pc:spChg chg="add mod">
          <ac:chgData name="Kareem Ahmed" userId="668b7c42-9793-4d96-80a6-ccc644a66bcf" providerId="ADAL" clId="{440A7AAF-7DDB-42FD-98B9-6EDCED8E2FE5}" dt="2023-06-10T12:12:10.521" v="984"/>
          <ac:spMkLst>
            <pc:docMk/>
            <pc:sldMk cId="4233268882" sldId="596"/>
            <ac:spMk id="4" creationId="{CDF1CC93-649E-4B01-0591-80E88C424BD5}"/>
          </ac:spMkLst>
        </pc:spChg>
        <pc:spChg chg="mod">
          <ac:chgData name="Kareem Ahmed" userId="668b7c42-9793-4d96-80a6-ccc644a66bcf" providerId="ADAL" clId="{440A7AAF-7DDB-42FD-98B9-6EDCED8E2FE5}" dt="2023-06-10T12:15:04.297" v="1019" actId="115"/>
          <ac:spMkLst>
            <pc:docMk/>
            <pc:sldMk cId="4233268882" sldId="596"/>
            <ac:spMk id="15" creationId="{00000000-0000-0000-0000-000000000000}"/>
          </ac:spMkLst>
        </pc:spChg>
      </pc:sldChg>
      <pc:sldChg chg="modSp add mod">
        <pc:chgData name="Kareem Ahmed" userId="668b7c42-9793-4d96-80a6-ccc644a66bcf" providerId="ADAL" clId="{440A7AAF-7DDB-42FD-98B9-6EDCED8E2FE5}" dt="2023-06-10T12:32:03.641" v="1078" actId="255"/>
        <pc:sldMkLst>
          <pc:docMk/>
          <pc:sldMk cId="1252134273" sldId="597"/>
        </pc:sldMkLst>
        <pc:spChg chg="mod">
          <ac:chgData name="Kareem Ahmed" userId="668b7c42-9793-4d96-80a6-ccc644a66bcf" providerId="ADAL" clId="{440A7AAF-7DDB-42FD-98B9-6EDCED8E2FE5}" dt="2023-06-10T12:32:03.641" v="1078" actId="255"/>
          <ac:spMkLst>
            <pc:docMk/>
            <pc:sldMk cId="1252134273" sldId="597"/>
            <ac:spMk id="15" creationId="{00000000-0000-0000-0000-000000000000}"/>
          </ac:spMkLst>
        </pc:spChg>
      </pc:sldChg>
      <pc:sldChg chg="addSp delSp modSp add mod">
        <pc:chgData name="Kareem Ahmed" userId="668b7c42-9793-4d96-80a6-ccc644a66bcf" providerId="ADAL" clId="{440A7AAF-7DDB-42FD-98B9-6EDCED8E2FE5}" dt="2023-06-10T12:32:55.088" v="1093" actId="115"/>
        <pc:sldMkLst>
          <pc:docMk/>
          <pc:sldMk cId="871625818" sldId="598"/>
        </pc:sldMkLst>
        <pc:spChg chg="add del">
          <ac:chgData name="Kareem Ahmed" userId="668b7c42-9793-4d96-80a6-ccc644a66bcf" providerId="ADAL" clId="{440A7AAF-7DDB-42FD-98B9-6EDCED8E2FE5}" dt="2023-06-10T12:32:17.593" v="1080"/>
          <ac:spMkLst>
            <pc:docMk/>
            <pc:sldMk cId="871625818" sldId="598"/>
            <ac:spMk id="3" creationId="{A524EE87-82F3-7C5E-B7C7-C49AC0B935A6}"/>
          </ac:spMkLst>
        </pc:spChg>
        <pc:spChg chg="add del">
          <ac:chgData name="Kareem Ahmed" userId="668b7c42-9793-4d96-80a6-ccc644a66bcf" providerId="ADAL" clId="{440A7AAF-7DDB-42FD-98B9-6EDCED8E2FE5}" dt="2023-06-10T12:32:42.497" v="1088"/>
          <ac:spMkLst>
            <pc:docMk/>
            <pc:sldMk cId="871625818" sldId="598"/>
            <ac:spMk id="6" creationId="{F40056BD-E592-3ACF-2817-145AFBB4966B}"/>
          </ac:spMkLst>
        </pc:spChg>
        <pc:spChg chg="mod">
          <ac:chgData name="Kareem Ahmed" userId="668b7c42-9793-4d96-80a6-ccc644a66bcf" providerId="ADAL" clId="{440A7AAF-7DDB-42FD-98B9-6EDCED8E2FE5}" dt="2023-06-10T12:32:55.088" v="1093" actId="115"/>
          <ac:spMkLst>
            <pc:docMk/>
            <pc:sldMk cId="871625818" sldId="598"/>
            <ac:spMk id="15" creationId="{00000000-0000-0000-0000-000000000000}"/>
          </ac:spMkLst>
        </pc:spChg>
      </pc:sldChg>
      <pc:sldChg chg="addSp delSp modSp add mod">
        <pc:chgData name="Kareem Ahmed" userId="668b7c42-9793-4d96-80a6-ccc644a66bcf" providerId="ADAL" clId="{440A7AAF-7DDB-42FD-98B9-6EDCED8E2FE5}" dt="2023-06-10T19:45:51.557" v="1899" actId="20577"/>
        <pc:sldMkLst>
          <pc:docMk/>
          <pc:sldMk cId="1378395346" sldId="599"/>
        </pc:sldMkLst>
        <pc:spChg chg="add del">
          <ac:chgData name="Kareem Ahmed" userId="668b7c42-9793-4d96-80a6-ccc644a66bcf" providerId="ADAL" clId="{440A7AAF-7DDB-42FD-98B9-6EDCED8E2FE5}" dt="2023-06-10T17:54:00.996" v="1206"/>
          <ac:spMkLst>
            <pc:docMk/>
            <pc:sldMk cId="1378395346" sldId="599"/>
            <ac:spMk id="4" creationId="{F2811B98-9A95-B944-178C-E9DF65307282}"/>
          </ac:spMkLst>
        </pc:spChg>
        <pc:spChg chg="add del">
          <ac:chgData name="Kareem Ahmed" userId="668b7c42-9793-4d96-80a6-ccc644a66bcf" providerId="ADAL" clId="{440A7AAF-7DDB-42FD-98B9-6EDCED8E2FE5}" dt="2023-06-10T17:59:54.358" v="1307"/>
          <ac:spMkLst>
            <pc:docMk/>
            <pc:sldMk cId="1378395346" sldId="599"/>
            <ac:spMk id="6" creationId="{B47EFF78-9777-25FE-7B4A-768ACE9BCD96}"/>
          </ac:spMkLst>
        </pc:spChg>
        <pc:spChg chg="mod">
          <ac:chgData name="Kareem Ahmed" userId="668b7c42-9793-4d96-80a6-ccc644a66bcf" providerId="ADAL" clId="{440A7AAF-7DDB-42FD-98B9-6EDCED8E2FE5}" dt="2023-06-10T19:45:51.557" v="1899" actId="20577"/>
          <ac:spMkLst>
            <pc:docMk/>
            <pc:sldMk cId="1378395346" sldId="599"/>
            <ac:spMk id="48" creationId="{050976E4-0CF2-BA00-34CA-2F9419409B9E}"/>
          </ac:spMkLst>
        </pc:spChg>
      </pc:sldChg>
      <pc:sldChg chg="modSp add mod ord">
        <pc:chgData name="Kareem Ahmed" userId="668b7c42-9793-4d96-80a6-ccc644a66bcf" providerId="ADAL" clId="{440A7AAF-7DDB-42FD-98B9-6EDCED8E2FE5}" dt="2023-06-10T17:59:22.776" v="1256"/>
        <pc:sldMkLst>
          <pc:docMk/>
          <pc:sldMk cId="3067020613" sldId="600"/>
        </pc:sldMkLst>
        <pc:spChg chg="mod">
          <ac:chgData name="Kareem Ahmed" userId="668b7c42-9793-4d96-80a6-ccc644a66bcf" providerId="ADAL" clId="{440A7AAF-7DDB-42FD-98B9-6EDCED8E2FE5}" dt="2023-06-10T17:59:16.992" v="1254" actId="20577"/>
          <ac:spMkLst>
            <pc:docMk/>
            <pc:sldMk cId="3067020613" sldId="600"/>
            <ac:spMk id="48" creationId="{050976E4-0CF2-BA00-34CA-2F9419409B9E}"/>
          </ac:spMkLst>
        </pc:spChg>
      </pc:sldChg>
      <pc:sldChg chg="addSp delSp modSp add mod">
        <pc:chgData name="Kareem Ahmed" userId="668b7c42-9793-4d96-80a6-ccc644a66bcf" providerId="ADAL" clId="{440A7AAF-7DDB-42FD-98B9-6EDCED8E2FE5}" dt="2023-06-10T18:18:03.169" v="1474" actId="20577"/>
        <pc:sldMkLst>
          <pc:docMk/>
          <pc:sldMk cId="1681222377" sldId="601"/>
        </pc:sldMkLst>
        <pc:spChg chg="add del">
          <ac:chgData name="Kareem Ahmed" userId="668b7c42-9793-4d96-80a6-ccc644a66bcf" providerId="ADAL" clId="{440A7AAF-7DDB-42FD-98B9-6EDCED8E2FE5}" dt="2023-06-10T18:12:43.021" v="1389"/>
          <ac:spMkLst>
            <pc:docMk/>
            <pc:sldMk cId="1681222377" sldId="601"/>
            <ac:spMk id="4" creationId="{323F1AD1-185F-1817-92E6-E3DBE4DD5F04}"/>
          </ac:spMkLst>
        </pc:spChg>
        <pc:spChg chg="add del">
          <ac:chgData name="Kareem Ahmed" userId="668b7c42-9793-4d96-80a6-ccc644a66bcf" providerId="ADAL" clId="{440A7AAF-7DDB-42FD-98B9-6EDCED8E2FE5}" dt="2023-06-10T18:16:47.012" v="1457"/>
          <ac:spMkLst>
            <pc:docMk/>
            <pc:sldMk cId="1681222377" sldId="601"/>
            <ac:spMk id="6" creationId="{39A820DC-1D29-F337-1E25-74C5D0449317}"/>
          </ac:spMkLst>
        </pc:spChg>
        <pc:spChg chg="mod">
          <ac:chgData name="Kareem Ahmed" userId="668b7c42-9793-4d96-80a6-ccc644a66bcf" providerId="ADAL" clId="{440A7AAF-7DDB-42FD-98B9-6EDCED8E2FE5}" dt="2023-06-10T18:18:03.169" v="1474" actId="20577"/>
          <ac:spMkLst>
            <pc:docMk/>
            <pc:sldMk cId="1681222377" sldId="601"/>
            <ac:spMk id="48" creationId="{050976E4-0CF2-BA00-34CA-2F9419409B9E}"/>
          </ac:spMkLst>
        </pc:spChg>
      </pc:sldChg>
      <pc:sldChg chg="modSp add mod">
        <pc:chgData name="Kareem Ahmed" userId="668b7c42-9793-4d96-80a6-ccc644a66bcf" providerId="ADAL" clId="{440A7AAF-7DDB-42FD-98B9-6EDCED8E2FE5}" dt="2023-06-10T18:33:27.049" v="1596" actId="1076"/>
        <pc:sldMkLst>
          <pc:docMk/>
          <pc:sldMk cId="2726191228" sldId="602"/>
        </pc:sldMkLst>
        <pc:spChg chg="mod">
          <ac:chgData name="Kareem Ahmed" userId="668b7c42-9793-4d96-80a6-ccc644a66bcf" providerId="ADAL" clId="{440A7AAF-7DDB-42FD-98B9-6EDCED8E2FE5}" dt="2023-06-10T18:33:27.049" v="1596" actId="1076"/>
          <ac:spMkLst>
            <pc:docMk/>
            <pc:sldMk cId="2726191228" sldId="602"/>
            <ac:spMk id="48" creationId="{050976E4-0CF2-BA00-34CA-2F9419409B9E}"/>
          </ac:spMkLst>
        </pc:spChg>
      </pc:sldChg>
      <pc:sldChg chg="modSp add mod">
        <pc:chgData name="Kareem Ahmed" userId="668b7c42-9793-4d96-80a6-ccc644a66bcf" providerId="ADAL" clId="{440A7AAF-7DDB-42FD-98B9-6EDCED8E2FE5}" dt="2023-06-10T18:47:45.917" v="1720" actId="255"/>
        <pc:sldMkLst>
          <pc:docMk/>
          <pc:sldMk cId="197551246" sldId="603"/>
        </pc:sldMkLst>
        <pc:spChg chg="mod">
          <ac:chgData name="Kareem Ahmed" userId="668b7c42-9793-4d96-80a6-ccc644a66bcf" providerId="ADAL" clId="{440A7AAF-7DDB-42FD-98B9-6EDCED8E2FE5}" dt="2023-06-10T18:47:45.917" v="1720" actId="255"/>
          <ac:spMkLst>
            <pc:docMk/>
            <pc:sldMk cId="197551246" sldId="603"/>
            <ac:spMk id="48" creationId="{050976E4-0CF2-BA00-34CA-2F9419409B9E}"/>
          </ac:spMkLst>
        </pc:spChg>
      </pc:sldChg>
      <pc:sldChg chg="addSp delSp modSp add mod">
        <pc:chgData name="Kareem Ahmed" userId="668b7c42-9793-4d96-80a6-ccc644a66bcf" providerId="ADAL" clId="{440A7AAF-7DDB-42FD-98B9-6EDCED8E2FE5}" dt="2023-06-10T18:47:35.942" v="1719" actId="1076"/>
        <pc:sldMkLst>
          <pc:docMk/>
          <pc:sldMk cId="3315811982" sldId="604"/>
        </pc:sldMkLst>
        <pc:spChg chg="add del">
          <ac:chgData name="Kareem Ahmed" userId="668b7c42-9793-4d96-80a6-ccc644a66bcf" providerId="ADAL" clId="{440A7AAF-7DDB-42FD-98B9-6EDCED8E2FE5}" dt="2023-06-10T18:39:09.349" v="1630"/>
          <ac:spMkLst>
            <pc:docMk/>
            <pc:sldMk cId="3315811982" sldId="604"/>
            <ac:spMk id="4" creationId="{FA578686-C89A-8606-2C3F-AF640C6FF8AB}"/>
          </ac:spMkLst>
        </pc:spChg>
        <pc:spChg chg="add mod">
          <ac:chgData name="Kareem Ahmed" userId="668b7c42-9793-4d96-80a6-ccc644a66bcf" providerId="ADAL" clId="{440A7AAF-7DDB-42FD-98B9-6EDCED8E2FE5}" dt="2023-06-10T18:47:35.942" v="1719" actId="1076"/>
          <ac:spMkLst>
            <pc:docMk/>
            <pc:sldMk cId="3315811982" sldId="604"/>
            <ac:spMk id="6" creationId="{03049446-D2F9-D8B1-656D-719E98ACCA08}"/>
          </ac:spMkLst>
        </pc:spChg>
        <pc:spChg chg="mod">
          <ac:chgData name="Kareem Ahmed" userId="668b7c42-9793-4d96-80a6-ccc644a66bcf" providerId="ADAL" clId="{440A7AAF-7DDB-42FD-98B9-6EDCED8E2FE5}" dt="2023-06-10T18:37:29.109" v="1628" actId="113"/>
          <ac:spMkLst>
            <pc:docMk/>
            <pc:sldMk cId="3315811982" sldId="604"/>
            <ac:spMk id="48" creationId="{050976E4-0CF2-BA00-34CA-2F9419409B9E}"/>
          </ac:spMkLst>
        </pc:spChg>
      </pc:sldChg>
      <pc:sldChg chg="modSp add mod">
        <pc:chgData name="Kareem Ahmed" userId="668b7c42-9793-4d96-80a6-ccc644a66bcf" providerId="ADAL" clId="{440A7AAF-7DDB-42FD-98B9-6EDCED8E2FE5}" dt="2023-06-10T18:44:49.586" v="1715" actId="6549"/>
        <pc:sldMkLst>
          <pc:docMk/>
          <pc:sldMk cId="507957254" sldId="605"/>
        </pc:sldMkLst>
        <pc:spChg chg="mod">
          <ac:chgData name="Kareem Ahmed" userId="668b7c42-9793-4d96-80a6-ccc644a66bcf" providerId="ADAL" clId="{440A7AAF-7DDB-42FD-98B9-6EDCED8E2FE5}" dt="2023-06-10T18:44:49.586" v="1715" actId="6549"/>
          <ac:spMkLst>
            <pc:docMk/>
            <pc:sldMk cId="507957254" sldId="605"/>
            <ac:spMk id="6" creationId="{03049446-D2F9-D8B1-656D-719E98ACCA08}"/>
          </ac:spMkLst>
        </pc:spChg>
      </pc:sldChg>
      <pc:sldChg chg="addSp delSp modSp add del mod">
        <pc:chgData name="Kareem Ahmed" userId="668b7c42-9793-4d96-80a6-ccc644a66bcf" providerId="ADAL" clId="{440A7AAF-7DDB-42FD-98B9-6EDCED8E2FE5}" dt="2023-06-10T19:24:58.414" v="1784" actId="1076"/>
        <pc:sldMkLst>
          <pc:docMk/>
          <pc:sldMk cId="3542305134" sldId="606"/>
        </pc:sldMkLst>
        <pc:spChg chg="add del">
          <ac:chgData name="Kareem Ahmed" userId="668b7c42-9793-4d96-80a6-ccc644a66bcf" providerId="ADAL" clId="{440A7AAF-7DDB-42FD-98B9-6EDCED8E2FE5}" dt="2023-06-10T18:53:54.154" v="1724"/>
          <ac:spMkLst>
            <pc:docMk/>
            <pc:sldMk cId="3542305134" sldId="606"/>
            <ac:spMk id="4" creationId="{95283D3E-7BCB-DE46-62A5-6C5F17DA8E31}"/>
          </ac:spMkLst>
        </pc:spChg>
        <pc:spChg chg="mod">
          <ac:chgData name="Kareem Ahmed" userId="668b7c42-9793-4d96-80a6-ccc644a66bcf" providerId="ADAL" clId="{440A7AAF-7DDB-42FD-98B9-6EDCED8E2FE5}" dt="2023-06-10T19:24:58.414" v="1784" actId="1076"/>
          <ac:spMkLst>
            <pc:docMk/>
            <pc:sldMk cId="3542305134" sldId="606"/>
            <ac:spMk id="6" creationId="{03049446-D2F9-D8B1-656D-719E98ACCA08}"/>
          </ac:spMkLst>
        </pc:spChg>
        <pc:spChg chg="mod">
          <ac:chgData name="Kareem Ahmed" userId="668b7c42-9793-4d96-80a6-ccc644a66bcf" providerId="ADAL" clId="{440A7AAF-7DDB-42FD-98B9-6EDCED8E2FE5}" dt="2023-06-10T19:24:55.835" v="1783" actId="1076"/>
          <ac:spMkLst>
            <pc:docMk/>
            <pc:sldMk cId="3542305134" sldId="606"/>
            <ac:spMk id="25" creationId="{2BC869EB-5623-4AA1-9123-4AF9DF916049}"/>
          </ac:spMkLst>
        </pc:spChg>
        <pc:spChg chg="mod">
          <ac:chgData name="Kareem Ahmed" userId="668b7c42-9793-4d96-80a6-ccc644a66bcf" providerId="ADAL" clId="{440A7AAF-7DDB-42FD-98B9-6EDCED8E2FE5}" dt="2023-06-10T18:54:09.929" v="1733" actId="20577"/>
          <ac:spMkLst>
            <pc:docMk/>
            <pc:sldMk cId="3542305134" sldId="606"/>
            <ac:spMk id="48" creationId="{050976E4-0CF2-BA00-34CA-2F9419409B9E}"/>
          </ac:spMkLst>
        </pc:spChg>
      </pc:sldChg>
      <pc:sldChg chg="addSp delSp modSp add mod">
        <pc:chgData name="Kareem Ahmed" userId="668b7c42-9793-4d96-80a6-ccc644a66bcf" providerId="ADAL" clId="{440A7AAF-7DDB-42FD-98B9-6EDCED8E2FE5}" dt="2023-06-10T19:24:03.791" v="1781" actId="20577"/>
        <pc:sldMkLst>
          <pc:docMk/>
          <pc:sldMk cId="2326833782" sldId="607"/>
        </pc:sldMkLst>
        <pc:spChg chg="mod">
          <ac:chgData name="Kareem Ahmed" userId="668b7c42-9793-4d96-80a6-ccc644a66bcf" providerId="ADAL" clId="{440A7AAF-7DDB-42FD-98B9-6EDCED8E2FE5}" dt="2023-06-10T19:09:21.085" v="1779" actId="14100"/>
          <ac:spMkLst>
            <pc:docMk/>
            <pc:sldMk cId="2326833782" sldId="607"/>
            <ac:spMk id="2" creationId="{48D6FEC8-BEE1-472C-B140-88A9A17FC355}"/>
          </ac:spMkLst>
        </pc:spChg>
        <pc:spChg chg="add del">
          <ac:chgData name="Kareem Ahmed" userId="668b7c42-9793-4d96-80a6-ccc644a66bcf" providerId="ADAL" clId="{440A7AAF-7DDB-42FD-98B9-6EDCED8E2FE5}" dt="2023-06-10T19:08:33.641" v="1760"/>
          <ac:spMkLst>
            <pc:docMk/>
            <pc:sldMk cId="2326833782" sldId="607"/>
            <ac:spMk id="4" creationId="{214741B3-4975-EE28-3D84-71986B8A8AC2}"/>
          </ac:spMkLst>
        </pc:spChg>
        <pc:spChg chg="mod">
          <ac:chgData name="Kareem Ahmed" userId="668b7c42-9793-4d96-80a6-ccc644a66bcf" providerId="ADAL" clId="{440A7AAF-7DDB-42FD-98B9-6EDCED8E2FE5}" dt="2023-06-10T19:24:03.791" v="1781" actId="20577"/>
          <ac:spMkLst>
            <pc:docMk/>
            <pc:sldMk cId="2326833782" sldId="607"/>
            <ac:spMk id="6" creationId="{03049446-D2F9-D8B1-656D-719E98ACCA08}"/>
          </ac:spMkLst>
        </pc:spChg>
      </pc:sldChg>
      <pc:sldChg chg="addSp delSp modSp add mod">
        <pc:chgData name="Kareem Ahmed" userId="668b7c42-9793-4d96-80a6-ccc644a66bcf" providerId="ADAL" clId="{440A7AAF-7DDB-42FD-98B9-6EDCED8E2FE5}" dt="2023-06-10T19:28:13.713" v="1809" actId="20577"/>
        <pc:sldMkLst>
          <pc:docMk/>
          <pc:sldMk cId="3234204914" sldId="608"/>
        </pc:sldMkLst>
        <pc:spChg chg="add del">
          <ac:chgData name="Kareem Ahmed" userId="668b7c42-9793-4d96-80a6-ccc644a66bcf" providerId="ADAL" clId="{440A7AAF-7DDB-42FD-98B9-6EDCED8E2FE5}" dt="2023-06-10T19:26:21.804" v="1787"/>
          <ac:spMkLst>
            <pc:docMk/>
            <pc:sldMk cId="3234204914" sldId="608"/>
            <ac:spMk id="4" creationId="{CAEBB06D-811B-066D-A387-DCDD95646A2D}"/>
          </ac:spMkLst>
        </pc:spChg>
        <pc:spChg chg="mod">
          <ac:chgData name="Kareem Ahmed" userId="668b7c42-9793-4d96-80a6-ccc644a66bcf" providerId="ADAL" clId="{440A7AAF-7DDB-42FD-98B9-6EDCED8E2FE5}" dt="2023-06-10T19:28:13.713" v="1809" actId="20577"/>
          <ac:spMkLst>
            <pc:docMk/>
            <pc:sldMk cId="3234204914" sldId="608"/>
            <ac:spMk id="6" creationId="{03049446-D2F9-D8B1-656D-719E98ACCA08}"/>
          </ac:spMkLst>
        </pc:spChg>
      </pc:sldChg>
      <pc:sldChg chg="addSp delSp modSp add mod">
        <pc:chgData name="Kareem Ahmed" userId="668b7c42-9793-4d96-80a6-ccc644a66bcf" providerId="ADAL" clId="{440A7AAF-7DDB-42FD-98B9-6EDCED8E2FE5}" dt="2023-06-10T20:00:03.256" v="2018" actId="115"/>
        <pc:sldMkLst>
          <pc:docMk/>
          <pc:sldMk cId="3006886924" sldId="609"/>
        </pc:sldMkLst>
        <pc:spChg chg="add del">
          <ac:chgData name="Kareem Ahmed" userId="668b7c42-9793-4d96-80a6-ccc644a66bcf" providerId="ADAL" clId="{440A7AAF-7DDB-42FD-98B9-6EDCED8E2FE5}" dt="2023-06-10T19:31:23.539" v="1816"/>
          <ac:spMkLst>
            <pc:docMk/>
            <pc:sldMk cId="3006886924" sldId="609"/>
            <ac:spMk id="4" creationId="{0A86BCCE-94B1-170B-82E2-F6A77EE42B15}"/>
          </ac:spMkLst>
        </pc:spChg>
        <pc:spChg chg="mod">
          <ac:chgData name="Kareem Ahmed" userId="668b7c42-9793-4d96-80a6-ccc644a66bcf" providerId="ADAL" clId="{440A7AAF-7DDB-42FD-98B9-6EDCED8E2FE5}" dt="2023-06-10T20:00:03.256" v="2018" actId="115"/>
          <ac:spMkLst>
            <pc:docMk/>
            <pc:sldMk cId="3006886924" sldId="609"/>
            <ac:spMk id="6" creationId="{03049446-D2F9-D8B1-656D-719E98ACCA08}"/>
          </ac:spMkLst>
        </pc:spChg>
        <pc:spChg chg="mod">
          <ac:chgData name="Kareem Ahmed" userId="668b7c42-9793-4d96-80a6-ccc644a66bcf" providerId="ADAL" clId="{440A7AAF-7DDB-42FD-98B9-6EDCED8E2FE5}" dt="2023-06-10T19:59:45.745" v="2013" actId="1076"/>
          <ac:spMkLst>
            <pc:docMk/>
            <pc:sldMk cId="3006886924" sldId="609"/>
            <ac:spMk id="25" creationId="{2BC869EB-5623-4AA1-9123-4AF9DF916049}"/>
          </ac:spMkLst>
        </pc:spChg>
        <pc:spChg chg="mod">
          <ac:chgData name="Kareem Ahmed" userId="668b7c42-9793-4d96-80a6-ccc644a66bcf" providerId="ADAL" clId="{440A7AAF-7DDB-42FD-98B9-6EDCED8E2FE5}" dt="2023-06-10T19:46:20.840" v="1914" actId="20577"/>
          <ac:spMkLst>
            <pc:docMk/>
            <pc:sldMk cId="3006886924" sldId="609"/>
            <ac:spMk id="48" creationId="{050976E4-0CF2-BA00-34CA-2F9419409B9E}"/>
          </ac:spMkLst>
        </pc:spChg>
      </pc:sldChg>
      <pc:sldChg chg="modSp add mod ord">
        <pc:chgData name="Kareem Ahmed" userId="668b7c42-9793-4d96-80a6-ccc644a66bcf" providerId="ADAL" clId="{440A7AAF-7DDB-42FD-98B9-6EDCED8E2FE5}" dt="2023-06-10T19:44:29.585" v="1882" actId="113"/>
        <pc:sldMkLst>
          <pc:docMk/>
          <pc:sldMk cId="4137764107" sldId="610"/>
        </pc:sldMkLst>
        <pc:spChg chg="mod">
          <ac:chgData name="Kareem Ahmed" userId="668b7c42-9793-4d96-80a6-ccc644a66bcf" providerId="ADAL" clId="{440A7AAF-7DDB-42FD-98B9-6EDCED8E2FE5}" dt="2023-06-10T19:44:29.585" v="1882" actId="113"/>
          <ac:spMkLst>
            <pc:docMk/>
            <pc:sldMk cId="4137764107" sldId="610"/>
            <ac:spMk id="6" creationId="{03049446-D2F9-D8B1-656D-719E98ACCA08}"/>
          </ac:spMkLst>
        </pc:spChg>
      </pc:sldChg>
      <pc:sldChg chg="modSp add mod">
        <pc:chgData name="Kareem Ahmed" userId="668b7c42-9793-4d96-80a6-ccc644a66bcf" providerId="ADAL" clId="{440A7AAF-7DDB-42FD-98B9-6EDCED8E2FE5}" dt="2023-06-10T20:01:33.362" v="2032" actId="20577"/>
        <pc:sldMkLst>
          <pc:docMk/>
          <pc:sldMk cId="1243016747" sldId="611"/>
        </pc:sldMkLst>
        <pc:spChg chg="mod">
          <ac:chgData name="Kareem Ahmed" userId="668b7c42-9793-4d96-80a6-ccc644a66bcf" providerId="ADAL" clId="{440A7AAF-7DDB-42FD-98B9-6EDCED8E2FE5}" dt="2023-06-10T20:01:33.362" v="2032" actId="20577"/>
          <ac:spMkLst>
            <pc:docMk/>
            <pc:sldMk cId="1243016747" sldId="611"/>
            <ac:spMk id="6" creationId="{03049446-D2F9-D8B1-656D-719E98ACCA08}"/>
          </ac:spMkLst>
        </pc:spChg>
      </pc:sldChg>
      <pc:sldChg chg="addSp delSp modSp add mod">
        <pc:chgData name="Kareem Ahmed" userId="668b7c42-9793-4d96-80a6-ccc644a66bcf" providerId="ADAL" clId="{440A7AAF-7DDB-42FD-98B9-6EDCED8E2FE5}" dt="2023-06-10T20:13:27.318" v="2090" actId="115"/>
        <pc:sldMkLst>
          <pc:docMk/>
          <pc:sldMk cId="3842224121" sldId="612"/>
        </pc:sldMkLst>
        <pc:spChg chg="add del">
          <ac:chgData name="Kareem Ahmed" userId="668b7c42-9793-4d96-80a6-ccc644a66bcf" providerId="ADAL" clId="{440A7AAF-7DDB-42FD-98B9-6EDCED8E2FE5}" dt="2023-06-10T20:11:53.051" v="2051"/>
          <ac:spMkLst>
            <pc:docMk/>
            <pc:sldMk cId="3842224121" sldId="612"/>
            <ac:spMk id="4" creationId="{6CF68225-E271-37CB-EED2-D67BB1151573}"/>
          </ac:spMkLst>
        </pc:spChg>
        <pc:spChg chg="add del mod">
          <ac:chgData name="Kareem Ahmed" userId="668b7c42-9793-4d96-80a6-ccc644a66bcf" providerId="ADAL" clId="{440A7AAF-7DDB-42FD-98B9-6EDCED8E2FE5}" dt="2023-06-10T20:13:27.318" v="2090" actId="115"/>
          <ac:spMkLst>
            <pc:docMk/>
            <pc:sldMk cId="3842224121" sldId="612"/>
            <ac:spMk id="6" creationId="{03049446-D2F9-D8B1-656D-719E98ACCA08}"/>
          </ac:spMkLst>
        </pc:spChg>
      </pc:sldChg>
      <pc:sldChg chg="add del">
        <pc:chgData name="Kareem Ahmed" userId="668b7c42-9793-4d96-80a6-ccc644a66bcf" providerId="ADAL" clId="{440A7AAF-7DDB-42FD-98B9-6EDCED8E2FE5}" dt="2023-06-10T20:11:41.074" v="2047"/>
        <pc:sldMkLst>
          <pc:docMk/>
          <pc:sldMk cId="963196271" sldId="613"/>
        </pc:sldMkLst>
      </pc:sldChg>
      <pc:sldChg chg="add del">
        <pc:chgData name="Kareem Ahmed" userId="668b7c42-9793-4d96-80a6-ccc644a66bcf" providerId="ADAL" clId="{440A7AAF-7DDB-42FD-98B9-6EDCED8E2FE5}" dt="2023-06-10T20:11:28.412" v="2043"/>
        <pc:sldMkLst>
          <pc:docMk/>
          <pc:sldMk cId="2995411663" sldId="613"/>
        </pc:sldMkLst>
      </pc:sldChg>
      <pc:sldChg chg="modSp add del mod">
        <pc:chgData name="Kareem Ahmed" userId="668b7c42-9793-4d96-80a6-ccc644a66bcf" providerId="ADAL" clId="{440A7AAF-7DDB-42FD-98B9-6EDCED8E2FE5}" dt="2023-06-10T20:28:23.226" v="2174" actId="47"/>
        <pc:sldMkLst>
          <pc:docMk/>
          <pc:sldMk cId="3321555800" sldId="613"/>
        </pc:sldMkLst>
        <pc:spChg chg="mod">
          <ac:chgData name="Kareem Ahmed" userId="668b7c42-9793-4d96-80a6-ccc644a66bcf" providerId="ADAL" clId="{440A7AAF-7DDB-42FD-98B9-6EDCED8E2FE5}" dt="2023-06-10T20:25:56.811" v="2159" actId="20577"/>
          <ac:spMkLst>
            <pc:docMk/>
            <pc:sldMk cId="3321555800" sldId="613"/>
            <ac:spMk id="6" creationId="{03049446-D2F9-D8B1-656D-719E98ACCA08}"/>
          </ac:spMkLst>
        </pc:spChg>
        <pc:spChg chg="mod">
          <ac:chgData name="Kareem Ahmed" userId="668b7c42-9793-4d96-80a6-ccc644a66bcf" providerId="ADAL" clId="{440A7AAF-7DDB-42FD-98B9-6EDCED8E2FE5}" dt="2023-06-10T20:15:29.146" v="2108" actId="20577"/>
          <ac:spMkLst>
            <pc:docMk/>
            <pc:sldMk cId="3321555800" sldId="613"/>
            <ac:spMk id="48" creationId="{050976E4-0CF2-BA00-34CA-2F9419409B9E}"/>
          </ac:spMkLst>
        </pc:spChg>
      </pc:sldChg>
      <pc:sldChg chg="modSp add mod ord">
        <pc:chgData name="Kareem Ahmed" userId="668b7c42-9793-4d96-80a6-ccc644a66bcf" providerId="ADAL" clId="{440A7AAF-7DDB-42FD-98B9-6EDCED8E2FE5}" dt="2023-06-10T20:27:31.110" v="2173"/>
        <pc:sldMkLst>
          <pc:docMk/>
          <pc:sldMk cId="4234330384" sldId="614"/>
        </pc:sldMkLst>
        <pc:spChg chg="mod">
          <ac:chgData name="Kareem Ahmed" userId="668b7c42-9793-4d96-80a6-ccc644a66bcf" providerId="ADAL" clId="{440A7AAF-7DDB-42FD-98B9-6EDCED8E2FE5}" dt="2023-06-10T20:27:26.475" v="2171" actId="20577"/>
          <ac:spMkLst>
            <pc:docMk/>
            <pc:sldMk cId="4234330384" sldId="614"/>
            <ac:spMk id="6" creationId="{03049446-D2F9-D8B1-656D-719E98ACCA08}"/>
          </ac:spMkLst>
        </pc:spChg>
      </pc:sldChg>
      <pc:sldChg chg="addSp delSp modSp add mod">
        <pc:chgData name="Kareem Ahmed" userId="668b7c42-9793-4d96-80a6-ccc644a66bcf" providerId="ADAL" clId="{440A7AAF-7DDB-42FD-98B9-6EDCED8E2FE5}" dt="2023-06-10T20:46:53.561" v="2239" actId="1076"/>
        <pc:sldMkLst>
          <pc:docMk/>
          <pc:sldMk cId="3640220432" sldId="615"/>
        </pc:sldMkLst>
        <pc:spChg chg="add del">
          <ac:chgData name="Kareem Ahmed" userId="668b7c42-9793-4d96-80a6-ccc644a66bcf" providerId="ADAL" clId="{440A7AAF-7DDB-42FD-98B9-6EDCED8E2FE5}" dt="2023-06-10T20:40:06.254" v="2182"/>
          <ac:spMkLst>
            <pc:docMk/>
            <pc:sldMk cId="3640220432" sldId="615"/>
            <ac:spMk id="4" creationId="{69159C84-4142-CBDF-4CC7-829A04065B16}"/>
          </ac:spMkLst>
        </pc:spChg>
        <pc:spChg chg="mod">
          <ac:chgData name="Kareem Ahmed" userId="668b7c42-9793-4d96-80a6-ccc644a66bcf" providerId="ADAL" clId="{440A7AAF-7DDB-42FD-98B9-6EDCED8E2FE5}" dt="2023-06-10T20:46:53.561" v="2239" actId="1076"/>
          <ac:spMkLst>
            <pc:docMk/>
            <pc:sldMk cId="3640220432" sldId="615"/>
            <ac:spMk id="6" creationId="{03049446-D2F9-D8B1-656D-719E98ACCA08}"/>
          </ac:spMkLst>
        </pc:spChg>
        <pc:spChg chg="mod">
          <ac:chgData name="Kareem Ahmed" userId="668b7c42-9793-4d96-80a6-ccc644a66bcf" providerId="ADAL" clId="{440A7AAF-7DDB-42FD-98B9-6EDCED8E2FE5}" dt="2023-06-10T20:45:33.098" v="2230" actId="14100"/>
          <ac:spMkLst>
            <pc:docMk/>
            <pc:sldMk cId="3640220432" sldId="615"/>
            <ac:spMk id="25" creationId="{2BC869EB-5623-4AA1-9123-4AF9DF916049}"/>
          </ac:spMkLst>
        </pc:spChg>
        <pc:spChg chg="mod">
          <ac:chgData name="Kareem Ahmed" userId="668b7c42-9793-4d96-80a6-ccc644a66bcf" providerId="ADAL" clId="{440A7AAF-7DDB-42FD-98B9-6EDCED8E2FE5}" dt="2023-06-10T20:35:08.497" v="2180"/>
          <ac:spMkLst>
            <pc:docMk/>
            <pc:sldMk cId="3640220432" sldId="615"/>
            <ac:spMk id="48" creationId="{050976E4-0CF2-BA00-34CA-2F9419409B9E}"/>
          </ac:spMkLst>
        </pc:spChg>
      </pc:sldChg>
      <pc:sldChg chg="addSp delSp modSp add mod">
        <pc:chgData name="Kareem Ahmed" userId="668b7c42-9793-4d96-80a6-ccc644a66bcf" providerId="ADAL" clId="{440A7AAF-7DDB-42FD-98B9-6EDCED8E2FE5}" dt="2023-06-10T21:01:21.676" v="2310" actId="115"/>
        <pc:sldMkLst>
          <pc:docMk/>
          <pc:sldMk cId="3455781531" sldId="616"/>
        </pc:sldMkLst>
        <pc:spChg chg="add del">
          <ac:chgData name="Kareem Ahmed" userId="668b7c42-9793-4d96-80a6-ccc644a66bcf" providerId="ADAL" clId="{440A7AAF-7DDB-42FD-98B9-6EDCED8E2FE5}" dt="2023-06-10T21:00:37.544" v="2277"/>
          <ac:spMkLst>
            <pc:docMk/>
            <pc:sldMk cId="3455781531" sldId="616"/>
            <ac:spMk id="4" creationId="{5F221006-4548-95CE-CB9F-B67C3F0C3413}"/>
          </ac:spMkLst>
        </pc:spChg>
        <pc:spChg chg="mod">
          <ac:chgData name="Kareem Ahmed" userId="668b7c42-9793-4d96-80a6-ccc644a66bcf" providerId="ADAL" clId="{440A7AAF-7DDB-42FD-98B9-6EDCED8E2FE5}" dt="2023-06-10T21:01:21.676" v="2310" actId="115"/>
          <ac:spMkLst>
            <pc:docMk/>
            <pc:sldMk cId="3455781531" sldId="616"/>
            <ac:spMk id="6" creationId="{03049446-D2F9-D8B1-656D-719E98ACCA08}"/>
          </ac:spMkLst>
        </pc:spChg>
        <pc:spChg chg="mod">
          <ac:chgData name="Kareem Ahmed" userId="668b7c42-9793-4d96-80a6-ccc644a66bcf" providerId="ADAL" clId="{440A7AAF-7DDB-42FD-98B9-6EDCED8E2FE5}" dt="2023-06-10T21:01:11.793" v="2308" actId="14100"/>
          <ac:spMkLst>
            <pc:docMk/>
            <pc:sldMk cId="3455781531" sldId="616"/>
            <ac:spMk id="25" creationId="{2BC869EB-5623-4AA1-9123-4AF9DF916049}"/>
          </ac:spMkLst>
        </pc:spChg>
        <pc:spChg chg="mod">
          <ac:chgData name="Kareem Ahmed" userId="668b7c42-9793-4d96-80a6-ccc644a66bcf" providerId="ADAL" clId="{440A7AAF-7DDB-42FD-98B9-6EDCED8E2FE5}" dt="2023-06-10T21:00:51.511" v="2307" actId="1035"/>
          <ac:spMkLst>
            <pc:docMk/>
            <pc:sldMk cId="3455781531" sldId="616"/>
            <ac:spMk id="48" creationId="{050976E4-0CF2-BA00-34CA-2F9419409B9E}"/>
          </ac:spMkLst>
        </pc:spChg>
      </pc:sldChg>
      <pc:sldChg chg="add del">
        <pc:chgData name="Kareem Ahmed" userId="668b7c42-9793-4d96-80a6-ccc644a66bcf" providerId="ADAL" clId="{440A7AAF-7DDB-42FD-98B9-6EDCED8E2FE5}" dt="2023-06-12T12:10:13.410" v="3637" actId="47"/>
        <pc:sldMkLst>
          <pc:docMk/>
          <pc:sldMk cId="2638409722" sldId="617"/>
        </pc:sldMkLst>
      </pc:sldChg>
      <pc:sldChg chg="addSp delSp modSp add mod">
        <pc:chgData name="Kareem Ahmed" userId="668b7c42-9793-4d96-80a6-ccc644a66bcf" providerId="ADAL" clId="{440A7AAF-7DDB-42FD-98B9-6EDCED8E2FE5}" dt="2023-06-11T12:28:56.042" v="2544" actId="20577"/>
        <pc:sldMkLst>
          <pc:docMk/>
          <pc:sldMk cId="2273190223" sldId="618"/>
        </pc:sldMkLst>
        <pc:spChg chg="add del">
          <ac:chgData name="Kareem Ahmed" userId="668b7c42-9793-4d96-80a6-ccc644a66bcf" providerId="ADAL" clId="{440A7AAF-7DDB-42FD-98B9-6EDCED8E2FE5}" dt="2023-06-11T12:25:47.752" v="2476"/>
          <ac:spMkLst>
            <pc:docMk/>
            <pc:sldMk cId="2273190223" sldId="618"/>
            <ac:spMk id="4" creationId="{96C2E3A9-3B6F-2C12-3D17-20C99FD09E09}"/>
          </ac:spMkLst>
        </pc:spChg>
        <pc:spChg chg="mod">
          <ac:chgData name="Kareem Ahmed" userId="668b7c42-9793-4d96-80a6-ccc644a66bcf" providerId="ADAL" clId="{440A7AAF-7DDB-42FD-98B9-6EDCED8E2FE5}" dt="2023-06-11T12:28:56.042" v="2544" actId="20577"/>
          <ac:spMkLst>
            <pc:docMk/>
            <pc:sldMk cId="2273190223" sldId="618"/>
            <ac:spMk id="12" creationId="{050976E4-0CF2-BA00-34CA-2F9419409B9E}"/>
          </ac:spMkLst>
        </pc:spChg>
      </pc:sldChg>
      <pc:sldChg chg="modSp add mod ord">
        <pc:chgData name="Kareem Ahmed" userId="668b7c42-9793-4d96-80a6-ccc644a66bcf" providerId="ADAL" clId="{440A7AAF-7DDB-42FD-98B9-6EDCED8E2FE5}" dt="2023-06-11T12:27:51.658" v="2520"/>
        <pc:sldMkLst>
          <pc:docMk/>
          <pc:sldMk cId="3085064181" sldId="619"/>
        </pc:sldMkLst>
        <pc:spChg chg="mod">
          <ac:chgData name="Kareem Ahmed" userId="668b7c42-9793-4d96-80a6-ccc644a66bcf" providerId="ADAL" clId="{440A7AAF-7DDB-42FD-98B9-6EDCED8E2FE5}" dt="2023-06-11T12:27:47.943" v="2518" actId="20577"/>
          <ac:spMkLst>
            <pc:docMk/>
            <pc:sldMk cId="3085064181" sldId="619"/>
            <ac:spMk id="12" creationId="{050976E4-0CF2-BA00-34CA-2F9419409B9E}"/>
          </ac:spMkLst>
        </pc:spChg>
      </pc:sldChg>
      <pc:sldChg chg="addSp delSp modSp add mod">
        <pc:chgData name="Kareem Ahmed" userId="668b7c42-9793-4d96-80a6-ccc644a66bcf" providerId="ADAL" clId="{440A7AAF-7DDB-42FD-98B9-6EDCED8E2FE5}" dt="2023-06-11T12:33:40.827" v="2591" actId="115"/>
        <pc:sldMkLst>
          <pc:docMk/>
          <pc:sldMk cId="2108844287" sldId="620"/>
        </pc:sldMkLst>
        <pc:spChg chg="add del">
          <ac:chgData name="Kareem Ahmed" userId="668b7c42-9793-4d96-80a6-ccc644a66bcf" providerId="ADAL" clId="{440A7AAF-7DDB-42FD-98B9-6EDCED8E2FE5}" dt="2023-06-11T12:31:58.708" v="2549"/>
          <ac:spMkLst>
            <pc:docMk/>
            <pc:sldMk cId="2108844287" sldId="620"/>
            <ac:spMk id="4" creationId="{C4654FA4-D923-0C3F-AF6E-AD1DFC41AC08}"/>
          </ac:spMkLst>
        </pc:spChg>
        <pc:spChg chg="mod">
          <ac:chgData name="Kareem Ahmed" userId="668b7c42-9793-4d96-80a6-ccc644a66bcf" providerId="ADAL" clId="{440A7AAF-7DDB-42FD-98B9-6EDCED8E2FE5}" dt="2023-06-11T12:33:40.827" v="2591" actId="115"/>
          <ac:spMkLst>
            <pc:docMk/>
            <pc:sldMk cId="2108844287" sldId="620"/>
            <ac:spMk id="12" creationId="{050976E4-0CF2-BA00-34CA-2F9419409B9E}"/>
          </ac:spMkLst>
        </pc:spChg>
      </pc:sldChg>
      <pc:sldChg chg="modSp add mod">
        <pc:chgData name="Kareem Ahmed" userId="668b7c42-9793-4d96-80a6-ccc644a66bcf" providerId="ADAL" clId="{440A7AAF-7DDB-42FD-98B9-6EDCED8E2FE5}" dt="2023-06-11T12:34:32.695" v="2619" actId="20577"/>
        <pc:sldMkLst>
          <pc:docMk/>
          <pc:sldMk cId="3530369394" sldId="621"/>
        </pc:sldMkLst>
        <pc:spChg chg="mod">
          <ac:chgData name="Kareem Ahmed" userId="668b7c42-9793-4d96-80a6-ccc644a66bcf" providerId="ADAL" clId="{440A7AAF-7DDB-42FD-98B9-6EDCED8E2FE5}" dt="2023-06-11T12:34:32.695" v="2619" actId="20577"/>
          <ac:spMkLst>
            <pc:docMk/>
            <pc:sldMk cId="3530369394" sldId="621"/>
            <ac:spMk id="12" creationId="{050976E4-0CF2-BA00-34CA-2F9419409B9E}"/>
          </ac:spMkLst>
        </pc:spChg>
      </pc:sldChg>
      <pc:sldChg chg="modSp add del mod">
        <pc:chgData name="Kareem Ahmed" userId="668b7c42-9793-4d96-80a6-ccc644a66bcf" providerId="ADAL" clId="{440A7AAF-7DDB-42FD-98B9-6EDCED8E2FE5}" dt="2023-06-11T12:43:01.075" v="2658" actId="47"/>
        <pc:sldMkLst>
          <pc:docMk/>
          <pc:sldMk cId="2271568098" sldId="622"/>
        </pc:sldMkLst>
        <pc:spChg chg="mod">
          <ac:chgData name="Kareem Ahmed" userId="668b7c42-9793-4d96-80a6-ccc644a66bcf" providerId="ADAL" clId="{440A7AAF-7DDB-42FD-98B9-6EDCED8E2FE5}" dt="2023-06-11T12:38:16.830" v="2651"/>
          <ac:spMkLst>
            <pc:docMk/>
            <pc:sldMk cId="2271568098" sldId="622"/>
            <ac:spMk id="12" creationId="{050976E4-0CF2-BA00-34CA-2F9419409B9E}"/>
          </ac:spMkLst>
        </pc:spChg>
      </pc:sldChg>
      <pc:sldChg chg="modSp add mod">
        <pc:chgData name="Kareem Ahmed" userId="668b7c42-9793-4d96-80a6-ccc644a66bcf" providerId="ADAL" clId="{440A7AAF-7DDB-42FD-98B9-6EDCED8E2FE5}" dt="2023-06-11T13:04:08.192" v="2878" actId="20577"/>
        <pc:sldMkLst>
          <pc:docMk/>
          <pc:sldMk cId="1120695003" sldId="623"/>
        </pc:sldMkLst>
        <pc:spChg chg="mod">
          <ac:chgData name="Kareem Ahmed" userId="668b7c42-9793-4d96-80a6-ccc644a66bcf" providerId="ADAL" clId="{440A7AAF-7DDB-42FD-98B9-6EDCED8E2FE5}" dt="2023-06-11T13:04:08.192" v="2878" actId="20577"/>
          <ac:spMkLst>
            <pc:docMk/>
            <pc:sldMk cId="1120695003" sldId="623"/>
            <ac:spMk id="12" creationId="{050976E4-0CF2-BA00-34CA-2F9419409B9E}"/>
          </ac:spMkLst>
        </pc:spChg>
      </pc:sldChg>
      <pc:sldChg chg="modSp add mod">
        <pc:chgData name="Kareem Ahmed" userId="668b7c42-9793-4d96-80a6-ccc644a66bcf" providerId="ADAL" clId="{440A7AAF-7DDB-42FD-98B9-6EDCED8E2FE5}" dt="2023-06-11T12:47:06.956" v="2876" actId="20577"/>
        <pc:sldMkLst>
          <pc:docMk/>
          <pc:sldMk cId="1697554020" sldId="624"/>
        </pc:sldMkLst>
        <pc:spChg chg="mod">
          <ac:chgData name="Kareem Ahmed" userId="668b7c42-9793-4d96-80a6-ccc644a66bcf" providerId="ADAL" clId="{440A7AAF-7DDB-42FD-98B9-6EDCED8E2FE5}" dt="2023-06-11T12:47:06.956" v="2876" actId="20577"/>
          <ac:spMkLst>
            <pc:docMk/>
            <pc:sldMk cId="1697554020" sldId="624"/>
            <ac:spMk id="12" creationId="{050976E4-0CF2-BA00-34CA-2F9419409B9E}"/>
          </ac:spMkLst>
        </pc:spChg>
      </pc:sldChg>
      <pc:sldChg chg="addSp delSp modSp add mod">
        <pc:chgData name="Kareem Ahmed" userId="668b7c42-9793-4d96-80a6-ccc644a66bcf" providerId="ADAL" clId="{440A7AAF-7DDB-42FD-98B9-6EDCED8E2FE5}" dt="2023-06-11T13:26:20.918" v="3154" actId="1076"/>
        <pc:sldMkLst>
          <pc:docMk/>
          <pc:sldMk cId="4043647396" sldId="625"/>
        </pc:sldMkLst>
        <pc:spChg chg="add del">
          <ac:chgData name="Kareem Ahmed" userId="668b7c42-9793-4d96-80a6-ccc644a66bcf" providerId="ADAL" clId="{440A7AAF-7DDB-42FD-98B9-6EDCED8E2FE5}" dt="2023-06-11T13:19:02.796" v="3083"/>
          <ac:spMkLst>
            <pc:docMk/>
            <pc:sldMk cId="4043647396" sldId="625"/>
            <ac:spMk id="3" creationId="{BE8CD222-FB2A-A889-EFD7-BA88D775E00F}"/>
          </ac:spMkLst>
        </pc:spChg>
        <pc:spChg chg="mod">
          <ac:chgData name="Kareem Ahmed" userId="668b7c42-9793-4d96-80a6-ccc644a66bcf" providerId="ADAL" clId="{440A7AAF-7DDB-42FD-98B9-6EDCED8E2FE5}" dt="2023-06-11T13:25:31.972" v="3143" actId="20577"/>
          <ac:spMkLst>
            <pc:docMk/>
            <pc:sldMk cId="4043647396" sldId="625"/>
            <ac:spMk id="10" creationId="{050976E4-0CF2-BA00-34CA-2F9419409B9E}"/>
          </ac:spMkLst>
        </pc:spChg>
        <pc:spChg chg="mod">
          <ac:chgData name="Kareem Ahmed" userId="668b7c42-9793-4d96-80a6-ccc644a66bcf" providerId="ADAL" clId="{440A7AAF-7DDB-42FD-98B9-6EDCED8E2FE5}" dt="2023-06-11T13:26:12.456" v="3149" actId="1076"/>
          <ac:spMkLst>
            <pc:docMk/>
            <pc:sldMk cId="4043647396" sldId="625"/>
            <ac:spMk id="25" creationId="{2BC869EB-5623-4AA1-9123-4AF9DF916049}"/>
          </ac:spMkLst>
        </pc:spChg>
        <pc:picChg chg="add mod">
          <ac:chgData name="Kareem Ahmed" userId="668b7c42-9793-4d96-80a6-ccc644a66bcf" providerId="ADAL" clId="{440A7AAF-7DDB-42FD-98B9-6EDCED8E2FE5}" dt="2023-06-11T13:25:34.679" v="3144" actId="1076"/>
          <ac:picMkLst>
            <pc:docMk/>
            <pc:sldMk cId="4043647396" sldId="625"/>
            <ac:picMk id="4" creationId="{63AED869-2CA7-CA49-71E2-6F011BBB04A6}"/>
          </ac:picMkLst>
        </pc:picChg>
        <pc:picChg chg="add mod">
          <ac:chgData name="Kareem Ahmed" userId="668b7c42-9793-4d96-80a6-ccc644a66bcf" providerId="ADAL" clId="{440A7AAF-7DDB-42FD-98B9-6EDCED8E2FE5}" dt="2023-06-11T13:26:20.918" v="3154" actId="1076"/>
          <ac:picMkLst>
            <pc:docMk/>
            <pc:sldMk cId="4043647396" sldId="625"/>
            <ac:picMk id="10243" creationId="{EE1AB864-6F1D-ED56-F769-1FBE4A5D218B}"/>
          </ac:picMkLst>
        </pc:picChg>
      </pc:sldChg>
      <pc:sldChg chg="addSp delSp modSp add mod">
        <pc:chgData name="Kareem Ahmed" userId="668b7c42-9793-4d96-80a6-ccc644a66bcf" providerId="ADAL" clId="{440A7AAF-7DDB-42FD-98B9-6EDCED8E2FE5}" dt="2023-06-11T13:30:20.282" v="3298" actId="20577"/>
        <pc:sldMkLst>
          <pc:docMk/>
          <pc:sldMk cId="3848367994" sldId="626"/>
        </pc:sldMkLst>
        <pc:spChg chg="add del">
          <ac:chgData name="Kareem Ahmed" userId="668b7c42-9793-4d96-80a6-ccc644a66bcf" providerId="ADAL" clId="{440A7AAF-7DDB-42FD-98B9-6EDCED8E2FE5}" dt="2023-06-11T13:27:42.186" v="3207"/>
          <ac:spMkLst>
            <pc:docMk/>
            <pc:sldMk cId="3848367994" sldId="626"/>
            <ac:spMk id="3" creationId="{B2671997-A81C-90B9-6FE9-7C8108383927}"/>
          </ac:spMkLst>
        </pc:spChg>
        <pc:spChg chg="mod">
          <ac:chgData name="Kareem Ahmed" userId="668b7c42-9793-4d96-80a6-ccc644a66bcf" providerId="ADAL" clId="{440A7AAF-7DDB-42FD-98B9-6EDCED8E2FE5}" dt="2023-06-11T13:30:20.282" v="3298" actId="20577"/>
          <ac:spMkLst>
            <pc:docMk/>
            <pc:sldMk cId="3848367994" sldId="626"/>
            <ac:spMk id="10" creationId="{050976E4-0CF2-BA00-34CA-2F9419409B9E}"/>
          </ac:spMkLst>
        </pc:spChg>
      </pc:sldChg>
      <pc:sldChg chg="addSp delSp modSp add mod">
        <pc:chgData name="Kareem Ahmed" userId="668b7c42-9793-4d96-80a6-ccc644a66bcf" providerId="ADAL" clId="{440A7AAF-7DDB-42FD-98B9-6EDCED8E2FE5}" dt="2023-06-11T13:32:57.356" v="3365" actId="20577"/>
        <pc:sldMkLst>
          <pc:docMk/>
          <pc:sldMk cId="2083618331" sldId="627"/>
        </pc:sldMkLst>
        <pc:spChg chg="add del">
          <ac:chgData name="Kareem Ahmed" userId="668b7c42-9793-4d96-80a6-ccc644a66bcf" providerId="ADAL" clId="{440A7AAF-7DDB-42FD-98B9-6EDCED8E2FE5}" dt="2023-06-11T13:31:53.074" v="3341"/>
          <ac:spMkLst>
            <pc:docMk/>
            <pc:sldMk cId="2083618331" sldId="627"/>
            <ac:spMk id="3" creationId="{1EB4D29A-CE26-66A6-E7AC-BE0EFF0623E0}"/>
          </ac:spMkLst>
        </pc:spChg>
        <pc:spChg chg="mod">
          <ac:chgData name="Kareem Ahmed" userId="668b7c42-9793-4d96-80a6-ccc644a66bcf" providerId="ADAL" clId="{440A7AAF-7DDB-42FD-98B9-6EDCED8E2FE5}" dt="2023-06-11T13:32:57.356" v="3365" actId="20577"/>
          <ac:spMkLst>
            <pc:docMk/>
            <pc:sldMk cId="2083618331" sldId="627"/>
            <ac:spMk id="10" creationId="{050976E4-0CF2-BA00-34CA-2F9419409B9E}"/>
          </ac:spMkLst>
        </pc:spChg>
      </pc:sldChg>
      <pc:sldChg chg="addSp delSp modSp add mod">
        <pc:chgData name="Kareem Ahmed" userId="668b7c42-9793-4d96-80a6-ccc644a66bcf" providerId="ADAL" clId="{440A7AAF-7DDB-42FD-98B9-6EDCED8E2FE5}" dt="2023-06-11T17:35:49.619" v="3580" actId="20577"/>
        <pc:sldMkLst>
          <pc:docMk/>
          <pc:sldMk cId="974707422" sldId="628"/>
        </pc:sldMkLst>
        <pc:spChg chg="add del">
          <ac:chgData name="Kareem Ahmed" userId="668b7c42-9793-4d96-80a6-ccc644a66bcf" providerId="ADAL" clId="{440A7AAF-7DDB-42FD-98B9-6EDCED8E2FE5}" dt="2023-06-11T17:34:23.642" v="3506"/>
          <ac:spMkLst>
            <pc:docMk/>
            <pc:sldMk cId="974707422" sldId="628"/>
            <ac:spMk id="3" creationId="{84A0B96B-421C-752A-0486-FC0E093BA379}"/>
          </ac:spMkLst>
        </pc:spChg>
        <pc:spChg chg="mod">
          <ac:chgData name="Kareem Ahmed" userId="668b7c42-9793-4d96-80a6-ccc644a66bcf" providerId="ADAL" clId="{440A7AAF-7DDB-42FD-98B9-6EDCED8E2FE5}" dt="2023-06-11T17:35:49.619" v="3580" actId="20577"/>
          <ac:spMkLst>
            <pc:docMk/>
            <pc:sldMk cId="974707422" sldId="628"/>
            <ac:spMk id="12" creationId="{050976E4-0CF2-BA00-34CA-2F9419409B9E}"/>
          </ac:spMkLst>
        </pc:spChg>
      </pc:sldChg>
      <pc:sldChg chg="modSp add del mod">
        <pc:chgData name="Kareem Ahmed" userId="668b7c42-9793-4d96-80a6-ccc644a66bcf" providerId="ADAL" clId="{440A7AAF-7DDB-42FD-98B9-6EDCED8E2FE5}" dt="2023-06-11T17:41:29.126" v="3592" actId="47"/>
        <pc:sldMkLst>
          <pc:docMk/>
          <pc:sldMk cId="3601021984" sldId="629"/>
        </pc:sldMkLst>
        <pc:spChg chg="mod">
          <ac:chgData name="Kareem Ahmed" userId="668b7c42-9793-4d96-80a6-ccc644a66bcf" providerId="ADAL" clId="{440A7AAF-7DDB-42FD-98B9-6EDCED8E2FE5}" dt="2023-06-11T17:40:02.548" v="3584"/>
          <ac:spMkLst>
            <pc:docMk/>
            <pc:sldMk cId="3601021984" sldId="629"/>
            <ac:spMk id="12" creationId="{050976E4-0CF2-BA00-34CA-2F9419409B9E}"/>
          </ac:spMkLst>
        </pc:spChg>
      </pc:sldChg>
      <pc:sldChg chg="modSp add mod ord">
        <pc:chgData name="Kareem Ahmed" userId="668b7c42-9793-4d96-80a6-ccc644a66bcf" providerId="ADAL" clId="{440A7AAF-7DDB-42FD-98B9-6EDCED8E2FE5}" dt="2023-06-11T17:43:02.182" v="3613" actId="20577"/>
        <pc:sldMkLst>
          <pc:docMk/>
          <pc:sldMk cId="1327879195" sldId="630"/>
        </pc:sldMkLst>
        <pc:spChg chg="mod">
          <ac:chgData name="Kareem Ahmed" userId="668b7c42-9793-4d96-80a6-ccc644a66bcf" providerId="ADAL" clId="{440A7AAF-7DDB-42FD-98B9-6EDCED8E2FE5}" dt="2023-06-11T17:43:02.182" v="3613" actId="20577"/>
          <ac:spMkLst>
            <pc:docMk/>
            <pc:sldMk cId="1327879195" sldId="630"/>
            <ac:spMk id="12" creationId="{050976E4-0CF2-BA00-34CA-2F9419409B9E}"/>
          </ac:spMkLst>
        </pc:spChg>
      </pc:sldChg>
      <pc:sldChg chg="modSp add mod ord">
        <pc:chgData name="Kareem Ahmed" userId="668b7c42-9793-4d96-80a6-ccc644a66bcf" providerId="ADAL" clId="{440A7AAF-7DDB-42FD-98B9-6EDCED8E2FE5}" dt="2023-06-11T17:42:08.406" v="3596"/>
        <pc:sldMkLst>
          <pc:docMk/>
          <pc:sldMk cId="3708283426" sldId="631"/>
        </pc:sldMkLst>
        <pc:spChg chg="mod">
          <ac:chgData name="Kareem Ahmed" userId="668b7c42-9793-4d96-80a6-ccc644a66bcf" providerId="ADAL" clId="{440A7AAF-7DDB-42FD-98B9-6EDCED8E2FE5}" dt="2023-06-11T17:42:02.530" v="3594" actId="20577"/>
          <ac:spMkLst>
            <pc:docMk/>
            <pc:sldMk cId="3708283426" sldId="631"/>
            <ac:spMk id="12" creationId="{050976E4-0CF2-BA00-34CA-2F9419409B9E}"/>
          </ac:spMkLst>
        </pc:spChg>
      </pc:sldChg>
      <pc:sldChg chg="modSp add del mod">
        <pc:chgData name="Kareem Ahmed" userId="668b7c42-9793-4d96-80a6-ccc644a66bcf" providerId="ADAL" clId="{440A7AAF-7DDB-42FD-98B9-6EDCED8E2FE5}" dt="2023-06-11T18:13:34.807" v="3632" actId="47"/>
        <pc:sldMkLst>
          <pc:docMk/>
          <pc:sldMk cId="942225219" sldId="632"/>
        </pc:sldMkLst>
        <pc:spChg chg="mod">
          <ac:chgData name="Kareem Ahmed" userId="668b7c42-9793-4d96-80a6-ccc644a66bcf" providerId="ADAL" clId="{440A7AAF-7DDB-42FD-98B9-6EDCED8E2FE5}" dt="2023-06-11T17:45:38.902" v="3631" actId="20577"/>
          <ac:spMkLst>
            <pc:docMk/>
            <pc:sldMk cId="942225219" sldId="632"/>
            <ac:spMk id="12" creationId="{050976E4-0CF2-BA00-34CA-2F9419409B9E}"/>
          </ac:spMkLst>
        </pc:spChg>
      </pc:sldChg>
      <pc:sldChg chg="modSp add mod">
        <pc:chgData name="Kareem Ahmed" userId="668b7c42-9793-4d96-80a6-ccc644a66bcf" providerId="ADAL" clId="{440A7AAF-7DDB-42FD-98B9-6EDCED8E2FE5}" dt="2023-06-12T12:15:50.880" v="3680" actId="1076"/>
        <pc:sldMkLst>
          <pc:docMk/>
          <pc:sldMk cId="3850812103" sldId="643"/>
        </pc:sldMkLst>
        <pc:spChg chg="mod">
          <ac:chgData name="Kareem Ahmed" userId="668b7c42-9793-4d96-80a6-ccc644a66bcf" providerId="ADAL" clId="{440A7AAF-7DDB-42FD-98B9-6EDCED8E2FE5}" dt="2023-06-12T12:15:50.880" v="3680" actId="1076"/>
          <ac:spMkLst>
            <pc:docMk/>
            <pc:sldMk cId="3850812103" sldId="643"/>
            <ac:spMk id="11" creationId="{2BC869EB-5623-4AA1-9123-4AF9DF916049}"/>
          </ac:spMkLst>
        </pc:spChg>
        <pc:spChg chg="mod">
          <ac:chgData name="Kareem Ahmed" userId="668b7c42-9793-4d96-80a6-ccc644a66bcf" providerId="ADAL" clId="{440A7AAF-7DDB-42FD-98B9-6EDCED8E2FE5}" dt="2023-06-12T12:15:48.895" v="3679" actId="1076"/>
          <ac:spMkLst>
            <pc:docMk/>
            <pc:sldMk cId="3850812103" sldId="643"/>
            <ac:spMk id="12" creationId="{050976E4-0CF2-BA00-34CA-2F9419409B9E}"/>
          </ac:spMkLst>
        </pc:spChg>
        <pc:picChg chg="mod">
          <ac:chgData name="Kareem Ahmed" userId="668b7c42-9793-4d96-80a6-ccc644a66bcf" providerId="ADAL" clId="{440A7AAF-7DDB-42FD-98B9-6EDCED8E2FE5}" dt="2023-06-12T12:15:44.127" v="3678" actId="1076"/>
          <ac:picMkLst>
            <pc:docMk/>
            <pc:sldMk cId="3850812103" sldId="643"/>
            <ac:picMk id="49" creationId="{8A26B39C-8EEE-33C3-70B5-EA9EF638997E}"/>
          </ac:picMkLst>
        </pc:picChg>
      </pc:sldChg>
      <pc:sldChg chg="modSp add mod">
        <pc:chgData name="Kareem Ahmed" userId="668b7c42-9793-4d96-80a6-ccc644a66bcf" providerId="ADAL" clId="{440A7AAF-7DDB-42FD-98B9-6EDCED8E2FE5}" dt="2023-06-12T12:18:46.948" v="3691" actId="20577"/>
        <pc:sldMkLst>
          <pc:docMk/>
          <pc:sldMk cId="1181849340" sldId="644"/>
        </pc:sldMkLst>
        <pc:spChg chg="mod">
          <ac:chgData name="Kareem Ahmed" userId="668b7c42-9793-4d96-80a6-ccc644a66bcf" providerId="ADAL" clId="{440A7AAF-7DDB-42FD-98B9-6EDCED8E2FE5}" dt="2023-06-12T12:18:46.948" v="3691" actId="20577"/>
          <ac:spMkLst>
            <pc:docMk/>
            <pc:sldMk cId="1181849340" sldId="644"/>
            <ac:spMk id="12" creationId="{050976E4-0CF2-BA00-34CA-2F9419409B9E}"/>
          </ac:spMkLst>
        </pc:spChg>
      </pc:sldChg>
      <pc:sldChg chg="modSp add mod">
        <pc:chgData name="Kareem Ahmed" userId="668b7c42-9793-4d96-80a6-ccc644a66bcf" providerId="ADAL" clId="{440A7AAF-7DDB-42FD-98B9-6EDCED8E2FE5}" dt="2023-06-12T12:27:48.759" v="3725" actId="1076"/>
        <pc:sldMkLst>
          <pc:docMk/>
          <pc:sldMk cId="3504151935" sldId="645"/>
        </pc:sldMkLst>
        <pc:spChg chg="mod">
          <ac:chgData name="Kareem Ahmed" userId="668b7c42-9793-4d96-80a6-ccc644a66bcf" providerId="ADAL" clId="{440A7AAF-7DDB-42FD-98B9-6EDCED8E2FE5}" dt="2023-06-12T12:27:48.759" v="3725" actId="1076"/>
          <ac:spMkLst>
            <pc:docMk/>
            <pc:sldMk cId="3504151935" sldId="645"/>
            <ac:spMk id="12" creationId="{050976E4-0CF2-BA00-34CA-2F9419409B9E}"/>
          </ac:spMkLst>
        </pc:spChg>
      </pc:sldChg>
      <pc:sldChg chg="modSp add mod">
        <pc:chgData name="Kareem Ahmed" userId="668b7c42-9793-4d96-80a6-ccc644a66bcf" providerId="ADAL" clId="{440A7AAF-7DDB-42FD-98B9-6EDCED8E2FE5}" dt="2023-06-12T12:28:33.994" v="3740" actId="20577"/>
        <pc:sldMkLst>
          <pc:docMk/>
          <pc:sldMk cId="2251549920" sldId="646"/>
        </pc:sldMkLst>
        <pc:spChg chg="mod">
          <ac:chgData name="Kareem Ahmed" userId="668b7c42-9793-4d96-80a6-ccc644a66bcf" providerId="ADAL" clId="{440A7AAF-7DDB-42FD-98B9-6EDCED8E2FE5}" dt="2023-06-12T12:28:33.994" v="3740" actId="20577"/>
          <ac:spMkLst>
            <pc:docMk/>
            <pc:sldMk cId="2251549920" sldId="646"/>
            <ac:spMk id="12" creationId="{050976E4-0CF2-BA00-34CA-2F9419409B9E}"/>
          </ac:spMkLst>
        </pc:spChg>
      </pc:sldChg>
      <pc:sldChg chg="modSp add mod">
        <pc:chgData name="Kareem Ahmed" userId="668b7c42-9793-4d96-80a6-ccc644a66bcf" providerId="ADAL" clId="{440A7AAF-7DDB-42FD-98B9-6EDCED8E2FE5}" dt="2023-06-12T12:29:22.150" v="3755" actId="20577"/>
        <pc:sldMkLst>
          <pc:docMk/>
          <pc:sldMk cId="3086853792" sldId="647"/>
        </pc:sldMkLst>
        <pc:spChg chg="mod">
          <ac:chgData name="Kareem Ahmed" userId="668b7c42-9793-4d96-80a6-ccc644a66bcf" providerId="ADAL" clId="{440A7AAF-7DDB-42FD-98B9-6EDCED8E2FE5}" dt="2023-06-12T12:29:22.150" v="3755" actId="20577"/>
          <ac:spMkLst>
            <pc:docMk/>
            <pc:sldMk cId="3086853792" sldId="647"/>
            <ac:spMk id="12" creationId="{050976E4-0CF2-BA00-34CA-2F9419409B9E}"/>
          </ac:spMkLst>
        </pc:spChg>
      </pc:sldChg>
      <pc:sldChg chg="modSp add mod">
        <pc:chgData name="Kareem Ahmed" userId="668b7c42-9793-4d96-80a6-ccc644a66bcf" providerId="ADAL" clId="{440A7AAF-7DDB-42FD-98B9-6EDCED8E2FE5}" dt="2023-06-12T13:31:03.802" v="3777" actId="113"/>
        <pc:sldMkLst>
          <pc:docMk/>
          <pc:sldMk cId="2171201658" sldId="648"/>
        </pc:sldMkLst>
        <pc:spChg chg="mod">
          <ac:chgData name="Kareem Ahmed" userId="668b7c42-9793-4d96-80a6-ccc644a66bcf" providerId="ADAL" clId="{440A7AAF-7DDB-42FD-98B9-6EDCED8E2FE5}" dt="2023-06-12T13:31:03.802" v="3777" actId="113"/>
          <ac:spMkLst>
            <pc:docMk/>
            <pc:sldMk cId="2171201658" sldId="648"/>
            <ac:spMk id="10" creationId="{050976E4-0CF2-BA00-34CA-2F9419409B9E}"/>
          </ac:spMkLst>
        </pc:spChg>
      </pc:sldChg>
      <pc:sldChg chg="add del">
        <pc:chgData name="Kareem Ahmed" userId="668b7c42-9793-4d96-80a6-ccc644a66bcf" providerId="ADAL" clId="{440A7AAF-7DDB-42FD-98B9-6EDCED8E2FE5}" dt="2023-06-12T12:29:58.360" v="3757" actId="47"/>
        <pc:sldMkLst>
          <pc:docMk/>
          <pc:sldMk cId="3018391370" sldId="648"/>
        </pc:sldMkLst>
      </pc:sldChg>
      <pc:sldChg chg="modSp add mod">
        <pc:chgData name="Kareem Ahmed" userId="668b7c42-9793-4d96-80a6-ccc644a66bcf" providerId="ADAL" clId="{440A7AAF-7DDB-42FD-98B9-6EDCED8E2FE5}" dt="2023-06-12T13:32:06.463" v="3795" actId="113"/>
        <pc:sldMkLst>
          <pc:docMk/>
          <pc:sldMk cId="945375743" sldId="649"/>
        </pc:sldMkLst>
        <pc:spChg chg="mod">
          <ac:chgData name="Kareem Ahmed" userId="668b7c42-9793-4d96-80a6-ccc644a66bcf" providerId="ADAL" clId="{440A7AAF-7DDB-42FD-98B9-6EDCED8E2FE5}" dt="2023-06-12T13:32:06.463" v="3795" actId="113"/>
          <ac:spMkLst>
            <pc:docMk/>
            <pc:sldMk cId="945375743" sldId="649"/>
            <ac:spMk id="10" creationId="{050976E4-0CF2-BA00-34CA-2F9419409B9E}"/>
          </ac:spMkLst>
        </pc:spChg>
        <pc:spChg chg="mod">
          <ac:chgData name="Kareem Ahmed" userId="668b7c42-9793-4d96-80a6-ccc644a66bcf" providerId="ADAL" clId="{440A7AAF-7DDB-42FD-98B9-6EDCED8E2FE5}" dt="2023-06-12T13:31:56.699" v="3791" actId="14100"/>
          <ac:spMkLst>
            <pc:docMk/>
            <pc:sldMk cId="945375743" sldId="649"/>
            <ac:spMk id="25" creationId="{2BC869EB-5623-4AA1-9123-4AF9DF916049}"/>
          </ac:spMkLst>
        </pc:spChg>
      </pc:sldChg>
      <pc:sldChg chg="modSp add mod">
        <pc:chgData name="Kareem Ahmed" userId="668b7c42-9793-4d96-80a6-ccc644a66bcf" providerId="ADAL" clId="{440A7AAF-7DDB-42FD-98B9-6EDCED8E2FE5}" dt="2023-06-12T17:27:57.933" v="3920" actId="20577"/>
        <pc:sldMkLst>
          <pc:docMk/>
          <pc:sldMk cId="989138888" sldId="650"/>
        </pc:sldMkLst>
        <pc:spChg chg="mod">
          <ac:chgData name="Kareem Ahmed" userId="668b7c42-9793-4d96-80a6-ccc644a66bcf" providerId="ADAL" clId="{440A7AAF-7DDB-42FD-98B9-6EDCED8E2FE5}" dt="2023-06-12T17:16:19.927" v="3797" actId="207"/>
          <ac:spMkLst>
            <pc:docMk/>
            <pc:sldMk cId="989138888" sldId="650"/>
            <ac:spMk id="2" creationId="{48D6FEC8-BEE1-472C-B140-88A9A17FC355}"/>
          </ac:spMkLst>
        </pc:spChg>
        <pc:spChg chg="mod">
          <ac:chgData name="Kareem Ahmed" userId="668b7c42-9793-4d96-80a6-ccc644a66bcf" providerId="ADAL" clId="{440A7AAF-7DDB-42FD-98B9-6EDCED8E2FE5}" dt="2023-06-12T17:16:43.172" v="3823" actId="20577"/>
          <ac:spMkLst>
            <pc:docMk/>
            <pc:sldMk cId="989138888" sldId="650"/>
            <ac:spMk id="4" creationId="{F5A5E8A7-7D12-477C-9FE7-AF601B226537}"/>
          </ac:spMkLst>
        </pc:spChg>
        <pc:spChg chg="mod">
          <ac:chgData name="Kareem Ahmed" userId="668b7c42-9793-4d96-80a6-ccc644a66bcf" providerId="ADAL" clId="{440A7AAF-7DDB-42FD-98B9-6EDCED8E2FE5}" dt="2023-06-12T17:16:27.660" v="3799" actId="207"/>
          <ac:spMkLst>
            <pc:docMk/>
            <pc:sldMk cId="989138888" sldId="650"/>
            <ac:spMk id="5" creationId="{3985EAE6-BFA6-766D-A032-077E4DCB399E}"/>
          </ac:spMkLst>
        </pc:spChg>
        <pc:spChg chg="mod">
          <ac:chgData name="Kareem Ahmed" userId="668b7c42-9793-4d96-80a6-ccc644a66bcf" providerId="ADAL" clId="{440A7AAF-7DDB-42FD-98B9-6EDCED8E2FE5}" dt="2023-06-12T17:27:57.933" v="3920" actId="20577"/>
          <ac:spMkLst>
            <pc:docMk/>
            <pc:sldMk cId="989138888" sldId="650"/>
            <ac:spMk id="12" creationId="{050976E4-0CF2-BA00-34CA-2F9419409B9E}"/>
          </ac:spMkLst>
        </pc:spChg>
        <pc:picChg chg="mod">
          <ac:chgData name="Kareem Ahmed" userId="668b7c42-9793-4d96-80a6-ccc644a66bcf" providerId="ADAL" clId="{440A7AAF-7DDB-42FD-98B9-6EDCED8E2FE5}" dt="2023-06-12T17:16:23.198" v="3798" actId="207"/>
          <ac:picMkLst>
            <pc:docMk/>
            <pc:sldMk cId="989138888" sldId="650"/>
            <ac:picMk id="54" creationId="{A208CE84-6815-1F7D-D972-D0947E7DC8DE}"/>
          </ac:picMkLst>
        </pc:picChg>
      </pc:sldChg>
      <pc:sldChg chg="modSp add mod">
        <pc:chgData name="Kareem Ahmed" userId="668b7c42-9793-4d96-80a6-ccc644a66bcf" providerId="ADAL" clId="{440A7AAF-7DDB-42FD-98B9-6EDCED8E2FE5}" dt="2023-06-12T17:24:38.162" v="3878" actId="20577"/>
        <pc:sldMkLst>
          <pc:docMk/>
          <pc:sldMk cId="1293680838" sldId="651"/>
        </pc:sldMkLst>
        <pc:spChg chg="mod">
          <ac:chgData name="Kareem Ahmed" userId="668b7c42-9793-4d96-80a6-ccc644a66bcf" providerId="ADAL" clId="{440A7AAF-7DDB-42FD-98B9-6EDCED8E2FE5}" dt="2023-06-12T17:24:38.162" v="3878" actId="20577"/>
          <ac:spMkLst>
            <pc:docMk/>
            <pc:sldMk cId="1293680838" sldId="651"/>
            <ac:spMk id="12" creationId="{050976E4-0CF2-BA00-34CA-2F9419409B9E}"/>
          </ac:spMkLst>
        </pc:spChg>
      </pc:sldChg>
      <pc:sldChg chg="modSp add mod">
        <pc:chgData name="Kareem Ahmed" userId="668b7c42-9793-4d96-80a6-ccc644a66bcf" providerId="ADAL" clId="{440A7AAF-7DDB-42FD-98B9-6EDCED8E2FE5}" dt="2023-06-12T17:25:17.021" v="3891" actId="113"/>
        <pc:sldMkLst>
          <pc:docMk/>
          <pc:sldMk cId="4120587863" sldId="652"/>
        </pc:sldMkLst>
        <pc:spChg chg="mod">
          <ac:chgData name="Kareem Ahmed" userId="668b7c42-9793-4d96-80a6-ccc644a66bcf" providerId="ADAL" clId="{440A7AAF-7DDB-42FD-98B9-6EDCED8E2FE5}" dt="2023-06-12T17:25:17.021" v="3891" actId="113"/>
          <ac:spMkLst>
            <pc:docMk/>
            <pc:sldMk cId="4120587863" sldId="652"/>
            <ac:spMk id="12" creationId="{050976E4-0CF2-BA00-34CA-2F9419409B9E}"/>
          </ac:spMkLst>
        </pc:spChg>
      </pc:sldChg>
      <pc:sldChg chg="modSp add mod">
        <pc:chgData name="Kareem Ahmed" userId="668b7c42-9793-4d96-80a6-ccc644a66bcf" providerId="ADAL" clId="{440A7AAF-7DDB-42FD-98B9-6EDCED8E2FE5}" dt="2023-06-12T17:25:52.857" v="3903" actId="20577"/>
        <pc:sldMkLst>
          <pc:docMk/>
          <pc:sldMk cId="477147349" sldId="653"/>
        </pc:sldMkLst>
        <pc:spChg chg="mod">
          <ac:chgData name="Kareem Ahmed" userId="668b7c42-9793-4d96-80a6-ccc644a66bcf" providerId="ADAL" clId="{440A7AAF-7DDB-42FD-98B9-6EDCED8E2FE5}" dt="2023-06-12T17:25:52.857" v="3903" actId="20577"/>
          <ac:spMkLst>
            <pc:docMk/>
            <pc:sldMk cId="477147349" sldId="653"/>
            <ac:spMk id="12" creationId="{050976E4-0CF2-BA00-34CA-2F9419409B9E}"/>
          </ac:spMkLst>
        </pc:spChg>
      </pc:sldChg>
      <pc:sldChg chg="modSp add mod ord">
        <pc:chgData name="Kareem Ahmed" userId="668b7c42-9793-4d96-80a6-ccc644a66bcf" providerId="ADAL" clId="{440A7AAF-7DDB-42FD-98B9-6EDCED8E2FE5}" dt="2023-06-12T17:27:54.846" v="3919"/>
        <pc:sldMkLst>
          <pc:docMk/>
          <pc:sldMk cId="3071736138" sldId="654"/>
        </pc:sldMkLst>
        <pc:spChg chg="mod">
          <ac:chgData name="Kareem Ahmed" userId="668b7c42-9793-4d96-80a6-ccc644a66bcf" providerId="ADAL" clId="{440A7AAF-7DDB-42FD-98B9-6EDCED8E2FE5}" dt="2023-06-12T17:27:36.250" v="3917" actId="115"/>
          <ac:spMkLst>
            <pc:docMk/>
            <pc:sldMk cId="3071736138" sldId="654"/>
            <ac:spMk id="12" creationId="{050976E4-0CF2-BA00-34CA-2F9419409B9E}"/>
          </ac:spMkLst>
        </pc:spChg>
      </pc:sldChg>
      <pc:sldChg chg="modSp add mod">
        <pc:chgData name="Kareem Ahmed" userId="668b7c42-9793-4d96-80a6-ccc644a66bcf" providerId="ADAL" clId="{440A7AAF-7DDB-42FD-98B9-6EDCED8E2FE5}" dt="2023-06-12T17:53:18.090" v="4009" actId="20577"/>
        <pc:sldMkLst>
          <pc:docMk/>
          <pc:sldMk cId="414061584" sldId="655"/>
        </pc:sldMkLst>
        <pc:spChg chg="mod">
          <ac:chgData name="Kareem Ahmed" userId="668b7c42-9793-4d96-80a6-ccc644a66bcf" providerId="ADAL" clId="{440A7AAF-7DDB-42FD-98B9-6EDCED8E2FE5}" dt="2023-06-12T17:53:18.090" v="4009" actId="20577"/>
          <ac:spMkLst>
            <pc:docMk/>
            <pc:sldMk cId="414061584" sldId="655"/>
            <ac:spMk id="12" creationId="{050976E4-0CF2-BA00-34CA-2F9419409B9E}"/>
          </ac:spMkLst>
        </pc:spChg>
      </pc:sldChg>
      <pc:sldChg chg="modSp add mod">
        <pc:chgData name="Kareem Ahmed" userId="668b7c42-9793-4d96-80a6-ccc644a66bcf" providerId="ADAL" clId="{440A7AAF-7DDB-42FD-98B9-6EDCED8E2FE5}" dt="2023-06-12T17:54:11.627" v="4028" actId="20577"/>
        <pc:sldMkLst>
          <pc:docMk/>
          <pc:sldMk cId="3737300605" sldId="656"/>
        </pc:sldMkLst>
        <pc:spChg chg="mod">
          <ac:chgData name="Kareem Ahmed" userId="668b7c42-9793-4d96-80a6-ccc644a66bcf" providerId="ADAL" clId="{440A7AAF-7DDB-42FD-98B9-6EDCED8E2FE5}" dt="2023-06-12T17:54:11.627" v="4028" actId="20577"/>
          <ac:spMkLst>
            <pc:docMk/>
            <pc:sldMk cId="3737300605" sldId="656"/>
            <ac:spMk id="12" creationId="{050976E4-0CF2-BA00-34CA-2F9419409B9E}"/>
          </ac:spMkLst>
        </pc:spChg>
      </pc:sldChg>
      <pc:sldChg chg="modSp add mod">
        <pc:chgData name="Kareem Ahmed" userId="668b7c42-9793-4d96-80a6-ccc644a66bcf" providerId="ADAL" clId="{440A7AAF-7DDB-42FD-98B9-6EDCED8E2FE5}" dt="2023-06-12T17:54:59.961" v="4058" actId="113"/>
        <pc:sldMkLst>
          <pc:docMk/>
          <pc:sldMk cId="1736833973" sldId="657"/>
        </pc:sldMkLst>
        <pc:spChg chg="mod">
          <ac:chgData name="Kareem Ahmed" userId="668b7c42-9793-4d96-80a6-ccc644a66bcf" providerId="ADAL" clId="{440A7AAF-7DDB-42FD-98B9-6EDCED8E2FE5}" dt="2023-06-12T17:54:55.257" v="4056" actId="1076"/>
          <ac:spMkLst>
            <pc:docMk/>
            <pc:sldMk cId="1736833973" sldId="657"/>
            <ac:spMk id="11" creationId="{2BC869EB-5623-4AA1-9123-4AF9DF916049}"/>
          </ac:spMkLst>
        </pc:spChg>
        <pc:spChg chg="mod">
          <ac:chgData name="Kareem Ahmed" userId="668b7c42-9793-4d96-80a6-ccc644a66bcf" providerId="ADAL" clId="{440A7AAF-7DDB-42FD-98B9-6EDCED8E2FE5}" dt="2023-06-12T17:54:59.961" v="4058" actId="113"/>
          <ac:spMkLst>
            <pc:docMk/>
            <pc:sldMk cId="1736833973" sldId="657"/>
            <ac:spMk id="12" creationId="{050976E4-0CF2-BA00-34CA-2F9419409B9E}"/>
          </ac:spMkLst>
        </pc:spChg>
      </pc:sldChg>
    </pc:docChg>
  </pc:docChgLst>
  <pc:docChgLst>
    <pc:chgData name="Kareem Ahmed" userId="668b7c42-9793-4d96-80a6-ccc644a66bcf" providerId="ADAL" clId="{F7CE8D9C-9ADD-4699-882B-1AC27F627EED}"/>
    <pc:docChg chg="undo redo custSel addSld delSld modSld sldOrd modSection">
      <pc:chgData name="Kareem Ahmed" userId="668b7c42-9793-4d96-80a6-ccc644a66bcf" providerId="ADAL" clId="{F7CE8D9C-9ADD-4699-882B-1AC27F627EED}" dt="2023-07-10T20:40:59.921" v="3702" actId="20577"/>
      <pc:docMkLst>
        <pc:docMk/>
      </pc:docMkLst>
      <pc:sldChg chg="modSp mod">
        <pc:chgData name="Kareem Ahmed" userId="668b7c42-9793-4d96-80a6-ccc644a66bcf" providerId="ADAL" clId="{F7CE8D9C-9ADD-4699-882B-1AC27F627EED}" dt="2023-06-24T13:16:04.094" v="31" actId="20577"/>
        <pc:sldMkLst>
          <pc:docMk/>
          <pc:sldMk cId="0" sldId="257"/>
        </pc:sldMkLst>
        <pc:spChg chg="mod">
          <ac:chgData name="Kareem Ahmed" userId="668b7c42-9793-4d96-80a6-ccc644a66bcf" providerId="ADAL" clId="{F7CE8D9C-9ADD-4699-882B-1AC27F627EED}" dt="2023-06-24T13:16:04.094" v="31" actId="20577"/>
          <ac:spMkLst>
            <pc:docMk/>
            <pc:sldMk cId="0" sldId="257"/>
            <ac:spMk id="115" creationId="{00000000-0000-0000-0000-000000000000}"/>
          </ac:spMkLst>
        </pc:spChg>
      </pc:sldChg>
      <pc:sldChg chg="modSp mod">
        <pc:chgData name="Kareem Ahmed" userId="668b7c42-9793-4d96-80a6-ccc644a66bcf" providerId="ADAL" clId="{F7CE8D9C-9ADD-4699-882B-1AC27F627EED}" dt="2023-07-10T20:40:59.921" v="3702" actId="20577"/>
        <pc:sldMkLst>
          <pc:docMk/>
          <pc:sldMk cId="0" sldId="258"/>
        </pc:sldMkLst>
        <pc:spChg chg="mod">
          <ac:chgData name="Kareem Ahmed" userId="668b7c42-9793-4d96-80a6-ccc644a66bcf" providerId="ADAL" clId="{F7CE8D9C-9ADD-4699-882B-1AC27F627EED}" dt="2023-07-10T20:40:59.921" v="3702" actId="20577"/>
          <ac:spMkLst>
            <pc:docMk/>
            <pc:sldMk cId="0" sldId="258"/>
            <ac:spMk id="129" creationId="{00000000-0000-0000-0000-000000000000}"/>
          </ac:spMkLst>
        </pc:spChg>
      </pc:sldChg>
      <pc:sldChg chg="modSp mod">
        <pc:chgData name="Kareem Ahmed" userId="668b7c42-9793-4d96-80a6-ccc644a66bcf" providerId="ADAL" clId="{F7CE8D9C-9ADD-4699-882B-1AC27F627EED}" dt="2023-07-04T09:27:05.923" v="389" actId="20577"/>
        <pc:sldMkLst>
          <pc:docMk/>
          <pc:sldMk cId="0" sldId="259"/>
        </pc:sldMkLst>
        <pc:spChg chg="mod">
          <ac:chgData name="Kareem Ahmed" userId="668b7c42-9793-4d96-80a6-ccc644a66bcf" providerId="ADAL" clId="{F7CE8D9C-9ADD-4699-882B-1AC27F627EED}" dt="2023-06-24T13:39:49.327" v="105" actId="20577"/>
          <ac:spMkLst>
            <pc:docMk/>
            <pc:sldMk cId="0" sldId="259"/>
            <ac:spMk id="138" creationId="{00000000-0000-0000-0000-000000000000}"/>
          </ac:spMkLst>
        </pc:spChg>
        <pc:spChg chg="mod">
          <ac:chgData name="Kareem Ahmed" userId="668b7c42-9793-4d96-80a6-ccc644a66bcf" providerId="ADAL" clId="{F7CE8D9C-9ADD-4699-882B-1AC27F627EED}" dt="2023-07-04T09:27:05.923" v="389" actId="20577"/>
          <ac:spMkLst>
            <pc:docMk/>
            <pc:sldMk cId="0" sldId="259"/>
            <ac:spMk id="143" creationId="{00000000-0000-0000-0000-000000000000}"/>
          </ac:spMkLst>
        </pc:spChg>
      </pc:sldChg>
      <pc:sldChg chg="del">
        <pc:chgData name="Kareem Ahmed" userId="668b7c42-9793-4d96-80a6-ccc644a66bcf" providerId="ADAL" clId="{F7CE8D9C-9ADD-4699-882B-1AC27F627EED}" dt="2023-06-24T14:31:00.517" v="162" actId="47"/>
        <pc:sldMkLst>
          <pc:docMk/>
          <pc:sldMk cId="0" sldId="261"/>
        </pc:sldMkLst>
      </pc:sldChg>
      <pc:sldChg chg="modSp mod">
        <pc:chgData name="Kareem Ahmed" userId="668b7c42-9793-4d96-80a6-ccc644a66bcf" providerId="ADAL" clId="{F7CE8D9C-9ADD-4699-882B-1AC27F627EED}" dt="2023-06-24T13:15:52.692" v="6" actId="20577"/>
        <pc:sldMkLst>
          <pc:docMk/>
          <pc:sldMk cId="2937957354" sldId="481"/>
        </pc:sldMkLst>
        <pc:spChg chg="mod">
          <ac:chgData name="Kareem Ahmed" userId="668b7c42-9793-4d96-80a6-ccc644a66bcf" providerId="ADAL" clId="{F7CE8D9C-9ADD-4699-882B-1AC27F627EED}" dt="2023-06-24T13:15:52.692" v="6" actId="20577"/>
          <ac:spMkLst>
            <pc:docMk/>
            <pc:sldMk cId="2937957354" sldId="481"/>
            <ac:spMk id="34" creationId="{15C30772-0DD8-7BE1-E943-20DE696CFBEA}"/>
          </ac:spMkLst>
        </pc:spChg>
      </pc:sldChg>
      <pc:sldChg chg="modSp mod">
        <pc:chgData name="Kareem Ahmed" userId="668b7c42-9793-4d96-80a6-ccc644a66bcf" providerId="ADAL" clId="{F7CE8D9C-9ADD-4699-882B-1AC27F627EED}" dt="2023-07-10T18:31:58.745" v="2058" actId="20577"/>
        <pc:sldMkLst>
          <pc:docMk/>
          <pc:sldMk cId="2851985674" sldId="553"/>
        </pc:sldMkLst>
        <pc:spChg chg="mod">
          <ac:chgData name="Kareem Ahmed" userId="668b7c42-9793-4d96-80a6-ccc644a66bcf" providerId="ADAL" clId="{F7CE8D9C-9ADD-4699-882B-1AC27F627EED}" dt="2023-07-10T14:12:33.770" v="1944" actId="20577"/>
          <ac:spMkLst>
            <pc:docMk/>
            <pc:sldMk cId="2851985674" sldId="553"/>
            <ac:spMk id="7" creationId="{94F47EDA-63B3-55B3-E124-68B40011FB43}"/>
          </ac:spMkLst>
        </pc:spChg>
        <pc:spChg chg="mod">
          <ac:chgData name="Kareem Ahmed" userId="668b7c42-9793-4d96-80a6-ccc644a66bcf" providerId="ADAL" clId="{F7CE8D9C-9ADD-4699-882B-1AC27F627EED}" dt="2023-07-10T18:31:58.745" v="2058" actId="20577"/>
          <ac:spMkLst>
            <pc:docMk/>
            <pc:sldMk cId="2851985674" sldId="553"/>
            <ac:spMk id="10" creationId="{050976E4-0CF2-BA00-34CA-2F9419409B9E}"/>
          </ac:spMkLst>
        </pc:spChg>
      </pc:sldChg>
      <pc:sldChg chg="addSp delSp modSp mod">
        <pc:chgData name="Kareem Ahmed" userId="668b7c42-9793-4d96-80a6-ccc644a66bcf" providerId="ADAL" clId="{F7CE8D9C-9ADD-4699-882B-1AC27F627EED}" dt="2023-07-10T19:23:18.836" v="2311" actId="22"/>
        <pc:sldMkLst>
          <pc:docMk/>
          <pc:sldMk cId="791069481" sldId="571"/>
        </pc:sldMkLst>
        <pc:spChg chg="mod">
          <ac:chgData name="Kareem Ahmed" userId="668b7c42-9793-4d96-80a6-ccc644a66bcf" providerId="ADAL" clId="{F7CE8D9C-9ADD-4699-882B-1AC27F627EED}" dt="2023-07-10T19:00:11.122" v="2264" actId="20577"/>
          <ac:spMkLst>
            <pc:docMk/>
            <pc:sldMk cId="791069481" sldId="571"/>
            <ac:spMk id="4" creationId="{F5A5E8A7-7D12-477C-9FE7-AF601B226537}"/>
          </ac:spMkLst>
        </pc:spChg>
        <pc:spChg chg="add del">
          <ac:chgData name="Kareem Ahmed" userId="668b7c42-9793-4d96-80a6-ccc644a66bcf" providerId="ADAL" clId="{F7CE8D9C-9ADD-4699-882B-1AC27F627EED}" dt="2023-07-10T19:23:18.836" v="2311" actId="22"/>
          <ac:spMkLst>
            <pc:docMk/>
            <pc:sldMk cId="791069481" sldId="571"/>
            <ac:spMk id="6" creationId="{40C38448-7D88-A268-A13D-42060116EC2E}"/>
          </ac:spMkLst>
        </pc:spChg>
        <pc:spChg chg="mod">
          <ac:chgData name="Kareem Ahmed" userId="668b7c42-9793-4d96-80a6-ccc644a66bcf" providerId="ADAL" clId="{F7CE8D9C-9ADD-4699-882B-1AC27F627EED}" dt="2023-07-10T19:22:53.282" v="2308" actId="14100"/>
          <ac:spMkLst>
            <pc:docMk/>
            <pc:sldMk cId="791069481" sldId="571"/>
            <ac:spMk id="11" creationId="{2BC869EB-5623-4AA1-9123-4AF9DF916049}"/>
          </ac:spMkLst>
        </pc:spChg>
        <pc:spChg chg="mod">
          <ac:chgData name="Kareem Ahmed" userId="668b7c42-9793-4d96-80a6-ccc644a66bcf" providerId="ADAL" clId="{F7CE8D9C-9ADD-4699-882B-1AC27F627EED}" dt="2023-07-10T19:23:07.728" v="2309" actId="113"/>
          <ac:spMkLst>
            <pc:docMk/>
            <pc:sldMk cId="791069481" sldId="571"/>
            <ac:spMk id="12" creationId="{050976E4-0CF2-BA00-34CA-2F9419409B9E}"/>
          </ac:spMkLst>
        </pc:spChg>
      </pc:sldChg>
      <pc:sldChg chg="addSp delSp modSp del mod">
        <pc:chgData name="Kareem Ahmed" userId="668b7c42-9793-4d96-80a6-ccc644a66bcf" providerId="ADAL" clId="{F7CE8D9C-9ADD-4699-882B-1AC27F627EED}" dt="2023-07-06T07:24:01.601" v="891" actId="47"/>
        <pc:sldMkLst>
          <pc:docMk/>
          <pc:sldMk cId="635784579" sldId="578"/>
        </pc:sldMkLst>
        <pc:spChg chg="mod">
          <ac:chgData name="Kareem Ahmed" userId="668b7c42-9793-4d96-80a6-ccc644a66bcf" providerId="ADAL" clId="{F7CE8D9C-9ADD-4699-882B-1AC27F627EED}" dt="2023-07-04T09:30:59.989" v="443" actId="14100"/>
          <ac:spMkLst>
            <pc:docMk/>
            <pc:sldMk cId="635784579" sldId="578"/>
            <ac:spMk id="3" creationId="{F9A80F9F-74DB-1D57-04E8-E20E92A09B0A}"/>
          </ac:spMkLst>
        </pc:spChg>
        <pc:spChg chg="add del">
          <ac:chgData name="Kareem Ahmed" userId="668b7c42-9793-4d96-80a6-ccc644a66bcf" providerId="ADAL" clId="{F7CE8D9C-9ADD-4699-882B-1AC27F627EED}" dt="2023-07-04T09:30:19.211" v="408"/>
          <ac:spMkLst>
            <pc:docMk/>
            <pc:sldMk cId="635784579" sldId="578"/>
            <ac:spMk id="4" creationId="{73ED9E5E-B9C1-3A8B-BE16-4A692C4815E1}"/>
          </ac:spMkLst>
        </pc:spChg>
        <pc:spChg chg="mod">
          <ac:chgData name="Kareem Ahmed" userId="668b7c42-9793-4d96-80a6-ccc644a66bcf" providerId="ADAL" clId="{F7CE8D9C-9ADD-4699-882B-1AC27F627EED}" dt="2023-07-04T09:32:47.040" v="588" actId="20577"/>
          <ac:spMkLst>
            <pc:docMk/>
            <pc:sldMk cId="635784579" sldId="578"/>
            <ac:spMk id="12" creationId="{050976E4-0CF2-BA00-34CA-2F9419409B9E}"/>
          </ac:spMkLst>
        </pc:spChg>
      </pc:sldChg>
      <pc:sldChg chg="del">
        <pc:chgData name="Kareem Ahmed" userId="668b7c42-9793-4d96-80a6-ccc644a66bcf" providerId="ADAL" clId="{F7CE8D9C-9ADD-4699-882B-1AC27F627EED}" dt="2023-06-24T13:37:48.638" v="33" actId="47"/>
        <pc:sldMkLst>
          <pc:docMk/>
          <pc:sldMk cId="2273190223" sldId="618"/>
        </pc:sldMkLst>
      </pc:sldChg>
      <pc:sldChg chg="del">
        <pc:chgData name="Kareem Ahmed" userId="668b7c42-9793-4d96-80a6-ccc644a66bcf" providerId="ADAL" clId="{F7CE8D9C-9ADD-4699-882B-1AC27F627EED}" dt="2023-06-24T13:37:48.462" v="32" actId="47"/>
        <pc:sldMkLst>
          <pc:docMk/>
          <pc:sldMk cId="3085064181" sldId="619"/>
        </pc:sldMkLst>
      </pc:sldChg>
      <pc:sldChg chg="del">
        <pc:chgData name="Kareem Ahmed" userId="668b7c42-9793-4d96-80a6-ccc644a66bcf" providerId="ADAL" clId="{F7CE8D9C-9ADD-4699-882B-1AC27F627EED}" dt="2023-06-24T13:37:49.430" v="34" actId="47"/>
        <pc:sldMkLst>
          <pc:docMk/>
          <pc:sldMk cId="2108844287" sldId="620"/>
        </pc:sldMkLst>
      </pc:sldChg>
      <pc:sldChg chg="del">
        <pc:chgData name="Kareem Ahmed" userId="668b7c42-9793-4d96-80a6-ccc644a66bcf" providerId="ADAL" clId="{F7CE8D9C-9ADD-4699-882B-1AC27F627EED}" dt="2023-06-24T13:37:52.094" v="37" actId="47"/>
        <pc:sldMkLst>
          <pc:docMk/>
          <pc:sldMk cId="3530369394" sldId="621"/>
        </pc:sldMkLst>
      </pc:sldChg>
      <pc:sldChg chg="del">
        <pc:chgData name="Kareem Ahmed" userId="668b7c42-9793-4d96-80a6-ccc644a66bcf" providerId="ADAL" clId="{F7CE8D9C-9ADD-4699-882B-1AC27F627EED}" dt="2023-06-24T13:37:52.838" v="41" actId="47"/>
        <pc:sldMkLst>
          <pc:docMk/>
          <pc:sldMk cId="1120695003" sldId="623"/>
        </pc:sldMkLst>
      </pc:sldChg>
      <pc:sldChg chg="del">
        <pc:chgData name="Kareem Ahmed" userId="668b7c42-9793-4d96-80a6-ccc644a66bcf" providerId="ADAL" clId="{F7CE8D9C-9ADD-4699-882B-1AC27F627EED}" dt="2023-06-24T13:37:54.330" v="42" actId="47"/>
        <pc:sldMkLst>
          <pc:docMk/>
          <pc:sldMk cId="1697554020" sldId="624"/>
        </pc:sldMkLst>
      </pc:sldChg>
      <pc:sldChg chg="del">
        <pc:chgData name="Kareem Ahmed" userId="668b7c42-9793-4d96-80a6-ccc644a66bcf" providerId="ADAL" clId="{F7CE8D9C-9ADD-4699-882B-1AC27F627EED}" dt="2023-06-24T13:37:56.111" v="43" actId="47"/>
        <pc:sldMkLst>
          <pc:docMk/>
          <pc:sldMk cId="4043647396" sldId="625"/>
        </pc:sldMkLst>
      </pc:sldChg>
      <pc:sldChg chg="del">
        <pc:chgData name="Kareem Ahmed" userId="668b7c42-9793-4d96-80a6-ccc644a66bcf" providerId="ADAL" clId="{F7CE8D9C-9ADD-4699-882B-1AC27F627EED}" dt="2023-06-24T13:37:56.445" v="44" actId="47"/>
        <pc:sldMkLst>
          <pc:docMk/>
          <pc:sldMk cId="3848367994" sldId="626"/>
        </pc:sldMkLst>
      </pc:sldChg>
      <pc:sldChg chg="del">
        <pc:chgData name="Kareem Ahmed" userId="668b7c42-9793-4d96-80a6-ccc644a66bcf" providerId="ADAL" clId="{F7CE8D9C-9ADD-4699-882B-1AC27F627EED}" dt="2023-06-24T13:38:01.911" v="47" actId="47"/>
        <pc:sldMkLst>
          <pc:docMk/>
          <pc:sldMk cId="2083618331" sldId="627"/>
        </pc:sldMkLst>
      </pc:sldChg>
      <pc:sldChg chg="del">
        <pc:chgData name="Kareem Ahmed" userId="668b7c42-9793-4d96-80a6-ccc644a66bcf" providerId="ADAL" clId="{F7CE8D9C-9ADD-4699-882B-1AC27F627EED}" dt="2023-06-24T13:38:03.441" v="48" actId="47"/>
        <pc:sldMkLst>
          <pc:docMk/>
          <pc:sldMk cId="974707422" sldId="628"/>
        </pc:sldMkLst>
      </pc:sldChg>
      <pc:sldChg chg="del">
        <pc:chgData name="Kareem Ahmed" userId="668b7c42-9793-4d96-80a6-ccc644a66bcf" providerId="ADAL" clId="{F7CE8D9C-9ADD-4699-882B-1AC27F627EED}" dt="2023-06-24T13:38:04.149" v="50" actId="47"/>
        <pc:sldMkLst>
          <pc:docMk/>
          <pc:sldMk cId="1327879195" sldId="630"/>
        </pc:sldMkLst>
      </pc:sldChg>
      <pc:sldChg chg="del">
        <pc:chgData name="Kareem Ahmed" userId="668b7c42-9793-4d96-80a6-ccc644a66bcf" providerId="ADAL" clId="{F7CE8D9C-9ADD-4699-882B-1AC27F627EED}" dt="2023-06-24T13:38:03.948" v="49" actId="47"/>
        <pc:sldMkLst>
          <pc:docMk/>
          <pc:sldMk cId="3708283426" sldId="631"/>
        </pc:sldMkLst>
      </pc:sldChg>
      <pc:sldChg chg="del">
        <pc:chgData name="Kareem Ahmed" userId="668b7c42-9793-4d96-80a6-ccc644a66bcf" providerId="ADAL" clId="{F7CE8D9C-9ADD-4699-882B-1AC27F627EED}" dt="2023-06-24T13:38:04.367" v="51" actId="47"/>
        <pc:sldMkLst>
          <pc:docMk/>
          <pc:sldMk cId="3516571824" sldId="632"/>
        </pc:sldMkLst>
      </pc:sldChg>
      <pc:sldChg chg="del">
        <pc:chgData name="Kareem Ahmed" userId="668b7c42-9793-4d96-80a6-ccc644a66bcf" providerId="ADAL" clId="{F7CE8D9C-9ADD-4699-882B-1AC27F627EED}" dt="2023-06-24T13:38:04.522" v="52" actId="47"/>
        <pc:sldMkLst>
          <pc:docMk/>
          <pc:sldMk cId="4280164560" sldId="633"/>
        </pc:sldMkLst>
      </pc:sldChg>
      <pc:sldChg chg="del">
        <pc:chgData name="Kareem Ahmed" userId="668b7c42-9793-4d96-80a6-ccc644a66bcf" providerId="ADAL" clId="{F7CE8D9C-9ADD-4699-882B-1AC27F627EED}" dt="2023-06-24T13:38:04.700" v="53" actId="47"/>
        <pc:sldMkLst>
          <pc:docMk/>
          <pc:sldMk cId="1474453494" sldId="634"/>
        </pc:sldMkLst>
      </pc:sldChg>
      <pc:sldChg chg="del">
        <pc:chgData name="Kareem Ahmed" userId="668b7c42-9793-4d96-80a6-ccc644a66bcf" providerId="ADAL" clId="{F7CE8D9C-9ADD-4699-882B-1AC27F627EED}" dt="2023-06-24T13:38:05.202" v="54" actId="47"/>
        <pc:sldMkLst>
          <pc:docMk/>
          <pc:sldMk cId="1815698734" sldId="635"/>
        </pc:sldMkLst>
      </pc:sldChg>
      <pc:sldChg chg="del">
        <pc:chgData name="Kareem Ahmed" userId="668b7c42-9793-4d96-80a6-ccc644a66bcf" providerId="ADAL" clId="{F7CE8D9C-9ADD-4699-882B-1AC27F627EED}" dt="2023-06-24T13:38:05.797" v="55" actId="47"/>
        <pc:sldMkLst>
          <pc:docMk/>
          <pc:sldMk cId="3225276238" sldId="636"/>
        </pc:sldMkLst>
      </pc:sldChg>
      <pc:sldChg chg="del">
        <pc:chgData name="Kareem Ahmed" userId="668b7c42-9793-4d96-80a6-ccc644a66bcf" providerId="ADAL" clId="{F7CE8D9C-9ADD-4699-882B-1AC27F627EED}" dt="2023-06-24T13:38:06.445" v="56" actId="47"/>
        <pc:sldMkLst>
          <pc:docMk/>
          <pc:sldMk cId="1654653034" sldId="637"/>
        </pc:sldMkLst>
      </pc:sldChg>
      <pc:sldChg chg="del">
        <pc:chgData name="Kareem Ahmed" userId="668b7c42-9793-4d96-80a6-ccc644a66bcf" providerId="ADAL" clId="{F7CE8D9C-9ADD-4699-882B-1AC27F627EED}" dt="2023-06-24T13:38:07.380" v="57" actId="47"/>
        <pc:sldMkLst>
          <pc:docMk/>
          <pc:sldMk cId="3974589450" sldId="638"/>
        </pc:sldMkLst>
      </pc:sldChg>
      <pc:sldChg chg="del">
        <pc:chgData name="Kareem Ahmed" userId="668b7c42-9793-4d96-80a6-ccc644a66bcf" providerId="ADAL" clId="{F7CE8D9C-9ADD-4699-882B-1AC27F627EED}" dt="2023-06-24T13:38:07.620" v="58" actId="47"/>
        <pc:sldMkLst>
          <pc:docMk/>
          <pc:sldMk cId="4289572987" sldId="639"/>
        </pc:sldMkLst>
      </pc:sldChg>
      <pc:sldChg chg="del">
        <pc:chgData name="Kareem Ahmed" userId="668b7c42-9793-4d96-80a6-ccc644a66bcf" providerId="ADAL" clId="{F7CE8D9C-9ADD-4699-882B-1AC27F627EED}" dt="2023-06-24T13:38:07.878" v="59" actId="47"/>
        <pc:sldMkLst>
          <pc:docMk/>
          <pc:sldMk cId="965426253" sldId="640"/>
        </pc:sldMkLst>
      </pc:sldChg>
      <pc:sldChg chg="del">
        <pc:chgData name="Kareem Ahmed" userId="668b7c42-9793-4d96-80a6-ccc644a66bcf" providerId="ADAL" clId="{F7CE8D9C-9ADD-4699-882B-1AC27F627EED}" dt="2023-06-24T13:38:08.374" v="60" actId="47"/>
        <pc:sldMkLst>
          <pc:docMk/>
          <pc:sldMk cId="406755489" sldId="641"/>
        </pc:sldMkLst>
      </pc:sldChg>
      <pc:sldChg chg="del">
        <pc:chgData name="Kareem Ahmed" userId="668b7c42-9793-4d96-80a6-ccc644a66bcf" providerId="ADAL" clId="{F7CE8D9C-9ADD-4699-882B-1AC27F627EED}" dt="2023-06-24T13:38:10.101" v="61" actId="47"/>
        <pc:sldMkLst>
          <pc:docMk/>
          <pc:sldMk cId="1844783057" sldId="642"/>
        </pc:sldMkLst>
      </pc:sldChg>
      <pc:sldChg chg="del">
        <pc:chgData name="Kareem Ahmed" userId="668b7c42-9793-4d96-80a6-ccc644a66bcf" providerId="ADAL" clId="{F7CE8D9C-9ADD-4699-882B-1AC27F627EED}" dt="2023-06-24T13:37:49.924" v="35" actId="47"/>
        <pc:sldMkLst>
          <pc:docMk/>
          <pc:sldMk cId="3850812103" sldId="643"/>
        </pc:sldMkLst>
      </pc:sldChg>
      <pc:sldChg chg="del">
        <pc:chgData name="Kareem Ahmed" userId="668b7c42-9793-4d96-80a6-ccc644a66bcf" providerId="ADAL" clId="{F7CE8D9C-9ADD-4699-882B-1AC27F627EED}" dt="2023-06-24T13:37:50.531" v="36" actId="47"/>
        <pc:sldMkLst>
          <pc:docMk/>
          <pc:sldMk cId="1181849340" sldId="644"/>
        </pc:sldMkLst>
      </pc:sldChg>
      <pc:sldChg chg="del">
        <pc:chgData name="Kareem Ahmed" userId="668b7c42-9793-4d96-80a6-ccc644a66bcf" providerId="ADAL" clId="{F7CE8D9C-9ADD-4699-882B-1AC27F627EED}" dt="2023-06-24T13:37:52.274" v="38" actId="47"/>
        <pc:sldMkLst>
          <pc:docMk/>
          <pc:sldMk cId="3504151935" sldId="645"/>
        </pc:sldMkLst>
      </pc:sldChg>
      <pc:sldChg chg="del">
        <pc:chgData name="Kareem Ahmed" userId="668b7c42-9793-4d96-80a6-ccc644a66bcf" providerId="ADAL" clId="{F7CE8D9C-9ADD-4699-882B-1AC27F627EED}" dt="2023-06-24T13:37:52.495" v="39" actId="47"/>
        <pc:sldMkLst>
          <pc:docMk/>
          <pc:sldMk cId="2251549920" sldId="646"/>
        </pc:sldMkLst>
      </pc:sldChg>
      <pc:sldChg chg="del">
        <pc:chgData name="Kareem Ahmed" userId="668b7c42-9793-4d96-80a6-ccc644a66bcf" providerId="ADAL" clId="{F7CE8D9C-9ADD-4699-882B-1AC27F627EED}" dt="2023-06-24T13:37:52.674" v="40" actId="47"/>
        <pc:sldMkLst>
          <pc:docMk/>
          <pc:sldMk cId="3086853792" sldId="647"/>
        </pc:sldMkLst>
      </pc:sldChg>
      <pc:sldChg chg="del">
        <pc:chgData name="Kareem Ahmed" userId="668b7c42-9793-4d96-80a6-ccc644a66bcf" providerId="ADAL" clId="{F7CE8D9C-9ADD-4699-882B-1AC27F627EED}" dt="2023-06-24T13:37:56.970" v="45" actId="47"/>
        <pc:sldMkLst>
          <pc:docMk/>
          <pc:sldMk cId="2171201658" sldId="648"/>
        </pc:sldMkLst>
      </pc:sldChg>
      <pc:sldChg chg="del">
        <pc:chgData name="Kareem Ahmed" userId="668b7c42-9793-4d96-80a6-ccc644a66bcf" providerId="ADAL" clId="{F7CE8D9C-9ADD-4699-882B-1AC27F627EED}" dt="2023-06-24T13:37:59.327" v="46" actId="47"/>
        <pc:sldMkLst>
          <pc:docMk/>
          <pc:sldMk cId="945375743" sldId="649"/>
        </pc:sldMkLst>
      </pc:sldChg>
      <pc:sldChg chg="del">
        <pc:chgData name="Kareem Ahmed" userId="668b7c42-9793-4d96-80a6-ccc644a66bcf" providerId="ADAL" clId="{F7CE8D9C-9ADD-4699-882B-1AC27F627EED}" dt="2023-06-24T13:38:12.371" v="62" actId="47"/>
        <pc:sldMkLst>
          <pc:docMk/>
          <pc:sldMk cId="989138888" sldId="650"/>
        </pc:sldMkLst>
      </pc:sldChg>
      <pc:sldChg chg="del">
        <pc:chgData name="Kareem Ahmed" userId="668b7c42-9793-4d96-80a6-ccc644a66bcf" providerId="ADAL" clId="{F7CE8D9C-9ADD-4699-882B-1AC27F627EED}" dt="2023-06-24T13:38:12.610" v="63" actId="47"/>
        <pc:sldMkLst>
          <pc:docMk/>
          <pc:sldMk cId="1293680838" sldId="651"/>
        </pc:sldMkLst>
      </pc:sldChg>
      <pc:sldChg chg="del">
        <pc:chgData name="Kareem Ahmed" userId="668b7c42-9793-4d96-80a6-ccc644a66bcf" providerId="ADAL" clId="{F7CE8D9C-9ADD-4699-882B-1AC27F627EED}" dt="2023-06-24T13:38:12.838" v="64" actId="47"/>
        <pc:sldMkLst>
          <pc:docMk/>
          <pc:sldMk cId="4120587863" sldId="652"/>
        </pc:sldMkLst>
      </pc:sldChg>
      <pc:sldChg chg="del">
        <pc:chgData name="Kareem Ahmed" userId="668b7c42-9793-4d96-80a6-ccc644a66bcf" providerId="ADAL" clId="{F7CE8D9C-9ADD-4699-882B-1AC27F627EED}" dt="2023-06-24T13:38:13.442" v="65" actId="47"/>
        <pc:sldMkLst>
          <pc:docMk/>
          <pc:sldMk cId="477147349" sldId="653"/>
        </pc:sldMkLst>
      </pc:sldChg>
      <pc:sldChg chg="modSp mod">
        <pc:chgData name="Kareem Ahmed" userId="668b7c42-9793-4d96-80a6-ccc644a66bcf" providerId="ADAL" clId="{F7CE8D9C-9ADD-4699-882B-1AC27F627EED}" dt="2023-07-10T20:40:32.924" v="3692" actId="20577"/>
        <pc:sldMkLst>
          <pc:docMk/>
          <pc:sldMk cId="3071736138" sldId="654"/>
        </pc:sldMkLst>
        <pc:spChg chg="mod">
          <ac:chgData name="Kareem Ahmed" userId="668b7c42-9793-4d96-80a6-ccc644a66bcf" providerId="ADAL" clId="{F7CE8D9C-9ADD-4699-882B-1AC27F627EED}" dt="2023-07-10T20:40:32.924" v="3692" actId="20577"/>
          <ac:spMkLst>
            <pc:docMk/>
            <pc:sldMk cId="3071736138" sldId="654"/>
            <ac:spMk id="4" creationId="{F5A5E8A7-7D12-477C-9FE7-AF601B226537}"/>
          </ac:spMkLst>
        </pc:spChg>
        <pc:spChg chg="mod">
          <ac:chgData name="Kareem Ahmed" userId="668b7c42-9793-4d96-80a6-ccc644a66bcf" providerId="ADAL" clId="{F7CE8D9C-9ADD-4699-882B-1AC27F627EED}" dt="2023-07-10T20:03:06.147" v="2541" actId="113"/>
          <ac:spMkLst>
            <pc:docMk/>
            <pc:sldMk cId="3071736138" sldId="654"/>
            <ac:spMk id="12" creationId="{050976E4-0CF2-BA00-34CA-2F9419409B9E}"/>
          </ac:spMkLst>
        </pc:spChg>
      </pc:sldChg>
      <pc:sldChg chg="del">
        <pc:chgData name="Kareem Ahmed" userId="668b7c42-9793-4d96-80a6-ccc644a66bcf" providerId="ADAL" clId="{F7CE8D9C-9ADD-4699-882B-1AC27F627EED}" dt="2023-06-24T13:38:13.673" v="66" actId="47"/>
        <pc:sldMkLst>
          <pc:docMk/>
          <pc:sldMk cId="414061584" sldId="655"/>
        </pc:sldMkLst>
      </pc:sldChg>
      <pc:sldChg chg="addSp delSp modSp add mod">
        <pc:chgData name="Kareem Ahmed" userId="668b7c42-9793-4d96-80a6-ccc644a66bcf" providerId="ADAL" clId="{F7CE8D9C-9ADD-4699-882B-1AC27F627EED}" dt="2023-06-24T14:33:36.030" v="268" actId="20577"/>
        <pc:sldMkLst>
          <pc:docMk/>
          <pc:sldMk cId="1223744537" sldId="655"/>
        </pc:sldMkLst>
        <pc:spChg chg="add del">
          <ac:chgData name="Kareem Ahmed" userId="668b7c42-9793-4d96-80a6-ccc644a66bcf" providerId="ADAL" clId="{F7CE8D9C-9ADD-4699-882B-1AC27F627EED}" dt="2023-06-24T14:31:16.961" v="165"/>
          <ac:spMkLst>
            <pc:docMk/>
            <pc:sldMk cId="1223744537" sldId="655"/>
            <ac:spMk id="2" creationId="{8CCD534B-F730-7A09-CDFA-B9121E31CA40}"/>
          </ac:spMkLst>
        </pc:spChg>
        <pc:spChg chg="mod">
          <ac:chgData name="Kareem Ahmed" userId="668b7c42-9793-4d96-80a6-ccc644a66bcf" providerId="ADAL" clId="{F7CE8D9C-9ADD-4699-882B-1AC27F627EED}" dt="2023-06-24T14:33:36.030" v="268" actId="20577"/>
          <ac:spMkLst>
            <pc:docMk/>
            <pc:sldMk cId="1223744537" sldId="655"/>
            <ac:spMk id="143" creationId="{00000000-0000-0000-0000-000000000000}"/>
          </ac:spMkLst>
        </pc:spChg>
      </pc:sldChg>
      <pc:sldChg chg="del">
        <pc:chgData name="Kareem Ahmed" userId="668b7c42-9793-4d96-80a6-ccc644a66bcf" providerId="ADAL" clId="{F7CE8D9C-9ADD-4699-882B-1AC27F627EED}" dt="2023-06-24T13:38:13.858" v="67" actId="47"/>
        <pc:sldMkLst>
          <pc:docMk/>
          <pc:sldMk cId="3737300605" sldId="656"/>
        </pc:sldMkLst>
      </pc:sldChg>
      <pc:sldChg chg="modSp mod">
        <pc:chgData name="Kareem Ahmed" userId="668b7c42-9793-4d96-80a6-ccc644a66bcf" providerId="ADAL" clId="{F7CE8D9C-9ADD-4699-882B-1AC27F627EED}" dt="2023-07-10T20:38:11.558" v="3651" actId="20577"/>
        <pc:sldMkLst>
          <pc:docMk/>
          <pc:sldMk cId="1451871098" sldId="657"/>
        </pc:sldMkLst>
        <pc:spChg chg="mod">
          <ac:chgData name="Kareem Ahmed" userId="668b7c42-9793-4d96-80a6-ccc644a66bcf" providerId="ADAL" clId="{F7CE8D9C-9ADD-4699-882B-1AC27F627EED}" dt="2023-07-10T20:38:11.558" v="3651" actId="20577"/>
          <ac:spMkLst>
            <pc:docMk/>
            <pc:sldMk cId="1451871098" sldId="657"/>
            <ac:spMk id="143" creationId="{00000000-0000-0000-0000-000000000000}"/>
          </ac:spMkLst>
        </pc:spChg>
      </pc:sldChg>
      <pc:sldChg chg="del">
        <pc:chgData name="Kareem Ahmed" userId="668b7c42-9793-4d96-80a6-ccc644a66bcf" providerId="ADAL" clId="{F7CE8D9C-9ADD-4699-882B-1AC27F627EED}" dt="2023-06-24T13:38:14.279" v="68" actId="47"/>
        <pc:sldMkLst>
          <pc:docMk/>
          <pc:sldMk cId="1736833973" sldId="657"/>
        </pc:sldMkLst>
      </pc:sldChg>
      <pc:sldChg chg="del">
        <pc:chgData name="Kareem Ahmed" userId="668b7c42-9793-4d96-80a6-ccc644a66bcf" providerId="ADAL" clId="{F7CE8D9C-9ADD-4699-882B-1AC27F627EED}" dt="2023-07-04T09:27:54.421" v="390" actId="47"/>
        <pc:sldMkLst>
          <pc:docMk/>
          <pc:sldMk cId="1009997416" sldId="659"/>
        </pc:sldMkLst>
      </pc:sldChg>
      <pc:sldChg chg="modSp add mod">
        <pc:chgData name="Kareem Ahmed" userId="668b7c42-9793-4d96-80a6-ccc644a66bcf" providerId="ADAL" clId="{F7CE8D9C-9ADD-4699-882B-1AC27F627EED}" dt="2023-07-04T09:22:46.262" v="339" actId="113"/>
        <pc:sldMkLst>
          <pc:docMk/>
          <pc:sldMk cId="3194705320" sldId="660"/>
        </pc:sldMkLst>
        <pc:spChg chg="mod">
          <ac:chgData name="Kareem Ahmed" userId="668b7c42-9793-4d96-80a6-ccc644a66bcf" providerId="ADAL" clId="{F7CE8D9C-9ADD-4699-882B-1AC27F627EED}" dt="2023-07-04T09:22:46.262" v="339" actId="113"/>
          <ac:spMkLst>
            <pc:docMk/>
            <pc:sldMk cId="3194705320" sldId="660"/>
            <ac:spMk id="143" creationId="{00000000-0000-0000-0000-000000000000}"/>
          </ac:spMkLst>
        </pc:spChg>
      </pc:sldChg>
      <pc:sldChg chg="addSp delSp modSp add mod">
        <pc:chgData name="Kareem Ahmed" userId="668b7c42-9793-4d96-80a6-ccc644a66bcf" providerId="ADAL" clId="{F7CE8D9C-9ADD-4699-882B-1AC27F627EED}" dt="2023-07-04T09:22:50.131" v="340" actId="113"/>
        <pc:sldMkLst>
          <pc:docMk/>
          <pc:sldMk cId="2161903724" sldId="661"/>
        </pc:sldMkLst>
        <pc:spChg chg="add del">
          <ac:chgData name="Kareem Ahmed" userId="668b7c42-9793-4d96-80a6-ccc644a66bcf" providerId="ADAL" clId="{F7CE8D9C-9ADD-4699-882B-1AC27F627EED}" dt="2023-07-04T09:22:37.667" v="331"/>
          <ac:spMkLst>
            <pc:docMk/>
            <pc:sldMk cId="2161903724" sldId="661"/>
            <ac:spMk id="2" creationId="{4625B641-E51F-D5C1-AF86-69608C4723A6}"/>
          </ac:spMkLst>
        </pc:spChg>
        <pc:spChg chg="mod">
          <ac:chgData name="Kareem Ahmed" userId="668b7c42-9793-4d96-80a6-ccc644a66bcf" providerId="ADAL" clId="{F7CE8D9C-9ADD-4699-882B-1AC27F627EED}" dt="2023-07-04T09:22:50.131" v="340" actId="113"/>
          <ac:spMkLst>
            <pc:docMk/>
            <pc:sldMk cId="2161903724" sldId="661"/>
            <ac:spMk id="143" creationId="{00000000-0000-0000-0000-000000000000}"/>
          </ac:spMkLst>
        </pc:spChg>
      </pc:sldChg>
      <pc:sldChg chg="modSp add mod">
        <pc:chgData name="Kareem Ahmed" userId="668b7c42-9793-4d96-80a6-ccc644a66bcf" providerId="ADAL" clId="{F7CE8D9C-9ADD-4699-882B-1AC27F627EED}" dt="2023-07-04T09:26:20.420" v="374" actId="20577"/>
        <pc:sldMkLst>
          <pc:docMk/>
          <pc:sldMk cId="2298144922" sldId="662"/>
        </pc:sldMkLst>
        <pc:spChg chg="mod">
          <ac:chgData name="Kareem Ahmed" userId="668b7c42-9793-4d96-80a6-ccc644a66bcf" providerId="ADAL" clId="{F7CE8D9C-9ADD-4699-882B-1AC27F627EED}" dt="2023-07-04T09:26:20.420" v="374" actId="20577"/>
          <ac:spMkLst>
            <pc:docMk/>
            <pc:sldMk cId="2298144922" sldId="662"/>
            <ac:spMk id="143" creationId="{00000000-0000-0000-0000-000000000000}"/>
          </ac:spMkLst>
        </pc:spChg>
      </pc:sldChg>
      <pc:sldChg chg="modSp add mod">
        <pc:chgData name="Kareem Ahmed" userId="668b7c42-9793-4d96-80a6-ccc644a66bcf" providerId="ADAL" clId="{F7CE8D9C-9ADD-4699-882B-1AC27F627EED}" dt="2023-07-04T09:34:55.476" v="593" actId="20577"/>
        <pc:sldMkLst>
          <pc:docMk/>
          <pc:sldMk cId="3408554401" sldId="663"/>
        </pc:sldMkLst>
        <pc:spChg chg="mod">
          <ac:chgData name="Kareem Ahmed" userId="668b7c42-9793-4d96-80a6-ccc644a66bcf" providerId="ADAL" clId="{F7CE8D9C-9ADD-4699-882B-1AC27F627EED}" dt="2023-07-04T09:34:55.476" v="593" actId="20577"/>
          <ac:spMkLst>
            <pc:docMk/>
            <pc:sldMk cId="3408554401" sldId="663"/>
            <ac:spMk id="12" creationId="{050976E4-0CF2-BA00-34CA-2F9419409B9E}"/>
          </ac:spMkLst>
        </pc:spChg>
      </pc:sldChg>
      <pc:sldChg chg="addSp modSp add mod">
        <pc:chgData name="Kareem Ahmed" userId="668b7c42-9793-4d96-80a6-ccc644a66bcf" providerId="ADAL" clId="{F7CE8D9C-9ADD-4699-882B-1AC27F627EED}" dt="2023-07-04T09:36:00.141" v="631" actId="1036"/>
        <pc:sldMkLst>
          <pc:docMk/>
          <pc:sldMk cId="3031000186" sldId="664"/>
        </pc:sldMkLst>
        <pc:spChg chg="mod">
          <ac:chgData name="Kareem Ahmed" userId="668b7c42-9793-4d96-80a6-ccc644a66bcf" providerId="ADAL" clId="{F7CE8D9C-9ADD-4699-882B-1AC27F627EED}" dt="2023-07-04T09:35:35.711" v="595" actId="20577"/>
          <ac:spMkLst>
            <pc:docMk/>
            <pc:sldMk cId="3031000186" sldId="664"/>
            <ac:spMk id="12" creationId="{050976E4-0CF2-BA00-34CA-2F9419409B9E}"/>
          </ac:spMkLst>
        </pc:spChg>
        <pc:picChg chg="add mod">
          <ac:chgData name="Kareem Ahmed" userId="668b7c42-9793-4d96-80a6-ccc644a66bcf" providerId="ADAL" clId="{F7CE8D9C-9ADD-4699-882B-1AC27F627EED}" dt="2023-07-04T09:36:00.141" v="631" actId="1036"/>
          <ac:picMkLst>
            <pc:docMk/>
            <pc:sldMk cId="3031000186" sldId="664"/>
            <ac:picMk id="6" creationId="{FA4FD061-033B-4E39-CCCC-C50D7AA53C33}"/>
          </ac:picMkLst>
        </pc:picChg>
      </pc:sldChg>
      <pc:sldChg chg="addSp delSp modSp add mod">
        <pc:chgData name="Kareem Ahmed" userId="668b7c42-9793-4d96-80a6-ccc644a66bcf" providerId="ADAL" clId="{F7CE8D9C-9ADD-4699-882B-1AC27F627EED}" dt="2023-07-04T09:44:09.437" v="730" actId="20577"/>
        <pc:sldMkLst>
          <pc:docMk/>
          <pc:sldMk cId="2054450170" sldId="665"/>
        </pc:sldMkLst>
        <pc:spChg chg="add del">
          <ac:chgData name="Kareem Ahmed" userId="668b7c42-9793-4d96-80a6-ccc644a66bcf" providerId="ADAL" clId="{F7CE8D9C-9ADD-4699-882B-1AC27F627EED}" dt="2023-07-04T09:40:57.480" v="637"/>
          <ac:spMkLst>
            <pc:docMk/>
            <pc:sldMk cId="2054450170" sldId="665"/>
            <ac:spMk id="4" creationId="{F439C485-B56B-B131-0B24-0DBA5EEB792D}"/>
          </ac:spMkLst>
        </pc:spChg>
        <pc:spChg chg="add mod">
          <ac:chgData name="Kareem Ahmed" userId="668b7c42-9793-4d96-80a6-ccc644a66bcf" providerId="ADAL" clId="{F7CE8D9C-9ADD-4699-882B-1AC27F627EED}" dt="2023-07-04T09:44:09.437" v="730" actId="20577"/>
          <ac:spMkLst>
            <pc:docMk/>
            <pc:sldMk cId="2054450170" sldId="665"/>
            <ac:spMk id="6" creationId="{32649FF9-30C6-0636-2BB0-7A95C3AFB1BB}"/>
          </ac:spMkLst>
        </pc:spChg>
        <pc:spChg chg="mod">
          <ac:chgData name="Kareem Ahmed" userId="668b7c42-9793-4d96-80a6-ccc644a66bcf" providerId="ADAL" clId="{F7CE8D9C-9ADD-4699-882B-1AC27F627EED}" dt="2023-07-04T09:43:39.931" v="708" actId="14100"/>
          <ac:spMkLst>
            <pc:docMk/>
            <pc:sldMk cId="2054450170" sldId="665"/>
            <ac:spMk id="11" creationId="{2BC869EB-5623-4AA1-9123-4AF9DF916049}"/>
          </ac:spMkLst>
        </pc:spChg>
        <pc:spChg chg="mod">
          <ac:chgData name="Kareem Ahmed" userId="668b7c42-9793-4d96-80a6-ccc644a66bcf" providerId="ADAL" clId="{F7CE8D9C-9ADD-4699-882B-1AC27F627EED}" dt="2023-07-04T09:40:39.083" v="635" actId="113"/>
          <ac:spMkLst>
            <pc:docMk/>
            <pc:sldMk cId="2054450170" sldId="665"/>
            <ac:spMk id="12" creationId="{050976E4-0CF2-BA00-34CA-2F9419409B9E}"/>
          </ac:spMkLst>
        </pc:spChg>
        <pc:picChg chg="ord">
          <ac:chgData name="Kareem Ahmed" userId="668b7c42-9793-4d96-80a6-ccc644a66bcf" providerId="ADAL" clId="{F7CE8D9C-9ADD-4699-882B-1AC27F627EED}" dt="2023-07-04T09:43:52.786" v="726" actId="166"/>
          <ac:picMkLst>
            <pc:docMk/>
            <pc:sldMk cId="2054450170" sldId="665"/>
            <ac:picMk id="49" creationId="{8A26B39C-8EEE-33C3-70B5-EA9EF638997E}"/>
          </ac:picMkLst>
        </pc:picChg>
      </pc:sldChg>
      <pc:sldChg chg="modSp add mod">
        <pc:chgData name="Kareem Ahmed" userId="668b7c42-9793-4d96-80a6-ccc644a66bcf" providerId="ADAL" clId="{F7CE8D9C-9ADD-4699-882B-1AC27F627EED}" dt="2023-07-04T09:56:12.636" v="867" actId="115"/>
        <pc:sldMkLst>
          <pc:docMk/>
          <pc:sldMk cId="1437118412" sldId="666"/>
        </pc:sldMkLst>
        <pc:spChg chg="mod">
          <ac:chgData name="Kareem Ahmed" userId="668b7c42-9793-4d96-80a6-ccc644a66bcf" providerId="ADAL" clId="{F7CE8D9C-9ADD-4699-882B-1AC27F627EED}" dt="2023-07-04T09:56:12.636" v="867" actId="115"/>
          <ac:spMkLst>
            <pc:docMk/>
            <pc:sldMk cId="1437118412" sldId="666"/>
            <ac:spMk id="6" creationId="{32649FF9-30C6-0636-2BB0-7A95C3AFB1BB}"/>
          </ac:spMkLst>
        </pc:spChg>
        <pc:spChg chg="mod">
          <ac:chgData name="Kareem Ahmed" userId="668b7c42-9793-4d96-80a6-ccc644a66bcf" providerId="ADAL" clId="{F7CE8D9C-9ADD-4699-882B-1AC27F627EED}" dt="2023-07-04T09:44:44.177" v="734" actId="14100"/>
          <ac:spMkLst>
            <pc:docMk/>
            <pc:sldMk cId="1437118412" sldId="666"/>
            <ac:spMk id="11" creationId="{2BC869EB-5623-4AA1-9123-4AF9DF916049}"/>
          </ac:spMkLst>
        </pc:spChg>
        <pc:picChg chg="ord">
          <ac:chgData name="Kareem Ahmed" userId="668b7c42-9793-4d96-80a6-ccc644a66bcf" providerId="ADAL" clId="{F7CE8D9C-9ADD-4699-882B-1AC27F627EED}" dt="2023-07-04T09:44:46.893" v="735" actId="166"/>
          <ac:picMkLst>
            <pc:docMk/>
            <pc:sldMk cId="1437118412" sldId="666"/>
            <ac:picMk id="49" creationId="{8A26B39C-8EEE-33C3-70B5-EA9EF638997E}"/>
          </ac:picMkLst>
        </pc:picChg>
      </pc:sldChg>
      <pc:sldChg chg="modSp add mod">
        <pc:chgData name="Kareem Ahmed" userId="668b7c42-9793-4d96-80a6-ccc644a66bcf" providerId="ADAL" clId="{F7CE8D9C-9ADD-4699-882B-1AC27F627EED}" dt="2023-07-04T09:50:37.242" v="769" actId="113"/>
        <pc:sldMkLst>
          <pc:docMk/>
          <pc:sldMk cId="539134601" sldId="667"/>
        </pc:sldMkLst>
        <pc:spChg chg="mod">
          <ac:chgData name="Kareem Ahmed" userId="668b7c42-9793-4d96-80a6-ccc644a66bcf" providerId="ADAL" clId="{F7CE8D9C-9ADD-4699-882B-1AC27F627EED}" dt="2023-07-04T09:50:37.242" v="769" actId="113"/>
          <ac:spMkLst>
            <pc:docMk/>
            <pc:sldMk cId="539134601" sldId="667"/>
            <ac:spMk id="6" creationId="{32649FF9-30C6-0636-2BB0-7A95C3AFB1BB}"/>
          </ac:spMkLst>
        </pc:spChg>
      </pc:sldChg>
      <pc:sldChg chg="addSp delSp modSp add mod">
        <pc:chgData name="Kareem Ahmed" userId="668b7c42-9793-4d96-80a6-ccc644a66bcf" providerId="ADAL" clId="{F7CE8D9C-9ADD-4699-882B-1AC27F627EED}" dt="2023-07-04T09:54:59.245" v="834" actId="20577"/>
        <pc:sldMkLst>
          <pc:docMk/>
          <pc:sldMk cId="2824489412" sldId="668"/>
        </pc:sldMkLst>
        <pc:spChg chg="add del">
          <ac:chgData name="Kareem Ahmed" userId="668b7c42-9793-4d96-80a6-ccc644a66bcf" providerId="ADAL" clId="{F7CE8D9C-9ADD-4699-882B-1AC27F627EED}" dt="2023-07-04T09:53:35.411" v="805"/>
          <ac:spMkLst>
            <pc:docMk/>
            <pc:sldMk cId="2824489412" sldId="668"/>
            <ac:spMk id="4" creationId="{6D9A1C95-5898-C6DB-BDB9-55D19B6C14FF}"/>
          </ac:spMkLst>
        </pc:spChg>
        <pc:spChg chg="mod">
          <ac:chgData name="Kareem Ahmed" userId="668b7c42-9793-4d96-80a6-ccc644a66bcf" providerId="ADAL" clId="{F7CE8D9C-9ADD-4699-882B-1AC27F627EED}" dt="2023-07-04T09:54:59.245" v="834" actId="20577"/>
          <ac:spMkLst>
            <pc:docMk/>
            <pc:sldMk cId="2824489412" sldId="668"/>
            <ac:spMk id="6" creationId="{32649FF9-30C6-0636-2BB0-7A95C3AFB1BB}"/>
          </ac:spMkLst>
        </pc:spChg>
        <pc:spChg chg="mod">
          <ac:chgData name="Kareem Ahmed" userId="668b7c42-9793-4d96-80a6-ccc644a66bcf" providerId="ADAL" clId="{F7CE8D9C-9ADD-4699-882B-1AC27F627EED}" dt="2023-07-04T09:51:19.532" v="786" actId="20577"/>
          <ac:spMkLst>
            <pc:docMk/>
            <pc:sldMk cId="2824489412" sldId="668"/>
            <ac:spMk id="12" creationId="{050976E4-0CF2-BA00-34CA-2F9419409B9E}"/>
          </ac:spMkLst>
        </pc:spChg>
      </pc:sldChg>
      <pc:sldChg chg="modSp add mod">
        <pc:chgData name="Kareem Ahmed" userId="668b7c42-9793-4d96-80a6-ccc644a66bcf" providerId="ADAL" clId="{F7CE8D9C-9ADD-4699-882B-1AC27F627EED}" dt="2023-07-04T09:56:17.194" v="868" actId="115"/>
        <pc:sldMkLst>
          <pc:docMk/>
          <pc:sldMk cId="3481999604" sldId="669"/>
        </pc:sldMkLst>
        <pc:spChg chg="mod">
          <ac:chgData name="Kareem Ahmed" userId="668b7c42-9793-4d96-80a6-ccc644a66bcf" providerId="ADAL" clId="{F7CE8D9C-9ADD-4699-882B-1AC27F627EED}" dt="2023-07-04T09:56:17.194" v="868" actId="115"/>
          <ac:spMkLst>
            <pc:docMk/>
            <pc:sldMk cId="3481999604" sldId="669"/>
            <ac:spMk id="6" creationId="{32649FF9-30C6-0636-2BB0-7A95C3AFB1BB}"/>
          </ac:spMkLst>
        </pc:spChg>
      </pc:sldChg>
      <pc:sldChg chg="addSp delSp modSp add mod">
        <pc:chgData name="Kareem Ahmed" userId="668b7c42-9793-4d96-80a6-ccc644a66bcf" providerId="ADAL" clId="{F7CE8D9C-9ADD-4699-882B-1AC27F627EED}" dt="2023-07-06T07:26:31.932" v="984" actId="1076"/>
        <pc:sldMkLst>
          <pc:docMk/>
          <pc:sldMk cId="2739926592" sldId="670"/>
        </pc:sldMkLst>
        <pc:spChg chg="add del">
          <ac:chgData name="Kareem Ahmed" userId="668b7c42-9793-4d96-80a6-ccc644a66bcf" providerId="ADAL" clId="{F7CE8D9C-9ADD-4699-882B-1AC27F627EED}" dt="2023-07-06T07:22:10.365" v="871"/>
          <ac:spMkLst>
            <pc:docMk/>
            <pc:sldMk cId="2739926592" sldId="670"/>
            <ac:spMk id="4" creationId="{E8218449-D5DA-1962-F1A2-49D53A4345A2}"/>
          </ac:spMkLst>
        </pc:spChg>
        <pc:spChg chg="mod">
          <ac:chgData name="Kareem Ahmed" userId="668b7c42-9793-4d96-80a6-ccc644a66bcf" providerId="ADAL" clId="{F7CE8D9C-9ADD-4699-882B-1AC27F627EED}" dt="2023-07-06T07:22:33.624" v="889" actId="20577"/>
          <ac:spMkLst>
            <pc:docMk/>
            <pc:sldMk cId="2739926592" sldId="670"/>
            <ac:spMk id="6" creationId="{32649FF9-30C6-0636-2BB0-7A95C3AFB1BB}"/>
          </ac:spMkLst>
        </pc:spChg>
        <pc:spChg chg="mod">
          <ac:chgData name="Kareem Ahmed" userId="668b7c42-9793-4d96-80a6-ccc644a66bcf" providerId="ADAL" clId="{F7CE8D9C-9ADD-4699-882B-1AC27F627EED}" dt="2023-07-06T07:26:31.932" v="984" actId="1076"/>
          <ac:spMkLst>
            <pc:docMk/>
            <pc:sldMk cId="2739926592" sldId="670"/>
            <ac:spMk id="11" creationId="{2BC869EB-5623-4AA1-9123-4AF9DF916049}"/>
          </ac:spMkLst>
        </pc:spChg>
        <pc:spChg chg="mod">
          <ac:chgData name="Kareem Ahmed" userId="668b7c42-9793-4d96-80a6-ccc644a66bcf" providerId="ADAL" clId="{F7CE8D9C-9ADD-4699-882B-1AC27F627EED}" dt="2023-07-06T07:22:47.079" v="890"/>
          <ac:spMkLst>
            <pc:docMk/>
            <pc:sldMk cId="2739926592" sldId="670"/>
            <ac:spMk id="12" creationId="{050976E4-0CF2-BA00-34CA-2F9419409B9E}"/>
          </ac:spMkLst>
        </pc:spChg>
      </pc:sldChg>
      <pc:sldChg chg="modSp add mod">
        <pc:chgData name="Kareem Ahmed" userId="668b7c42-9793-4d96-80a6-ccc644a66bcf" providerId="ADAL" clId="{F7CE8D9C-9ADD-4699-882B-1AC27F627EED}" dt="2023-07-06T07:57:21.337" v="1064" actId="20577"/>
        <pc:sldMkLst>
          <pc:docMk/>
          <pc:sldMk cId="1703361433" sldId="671"/>
        </pc:sldMkLst>
        <pc:spChg chg="mod">
          <ac:chgData name="Kareem Ahmed" userId="668b7c42-9793-4d96-80a6-ccc644a66bcf" providerId="ADAL" clId="{F7CE8D9C-9ADD-4699-882B-1AC27F627EED}" dt="2023-07-06T07:57:21.337" v="1064" actId="20577"/>
          <ac:spMkLst>
            <pc:docMk/>
            <pc:sldMk cId="1703361433" sldId="671"/>
            <ac:spMk id="6" creationId="{32649FF9-30C6-0636-2BB0-7A95C3AFB1BB}"/>
          </ac:spMkLst>
        </pc:spChg>
        <pc:spChg chg="mod">
          <ac:chgData name="Kareem Ahmed" userId="668b7c42-9793-4d96-80a6-ccc644a66bcf" providerId="ADAL" clId="{F7CE8D9C-9ADD-4699-882B-1AC27F627EED}" dt="2023-07-06T07:25:19.972" v="943" actId="20577"/>
          <ac:spMkLst>
            <pc:docMk/>
            <pc:sldMk cId="1703361433" sldId="671"/>
            <ac:spMk id="12" creationId="{050976E4-0CF2-BA00-34CA-2F9419409B9E}"/>
          </ac:spMkLst>
        </pc:spChg>
      </pc:sldChg>
      <pc:sldChg chg="modSp add mod">
        <pc:chgData name="Kareem Ahmed" userId="668b7c42-9793-4d96-80a6-ccc644a66bcf" providerId="ADAL" clId="{F7CE8D9C-9ADD-4699-882B-1AC27F627EED}" dt="2023-07-06T08:04:35.069" v="1135" actId="20577"/>
        <pc:sldMkLst>
          <pc:docMk/>
          <pc:sldMk cId="2046474882" sldId="672"/>
        </pc:sldMkLst>
        <pc:spChg chg="mod">
          <ac:chgData name="Kareem Ahmed" userId="668b7c42-9793-4d96-80a6-ccc644a66bcf" providerId="ADAL" clId="{F7CE8D9C-9ADD-4699-882B-1AC27F627EED}" dt="2023-07-06T08:04:35.069" v="1135" actId="20577"/>
          <ac:spMkLst>
            <pc:docMk/>
            <pc:sldMk cId="2046474882" sldId="672"/>
            <ac:spMk id="6" creationId="{32649FF9-30C6-0636-2BB0-7A95C3AFB1BB}"/>
          </ac:spMkLst>
        </pc:spChg>
      </pc:sldChg>
      <pc:sldChg chg="modSp add mod ord">
        <pc:chgData name="Kareem Ahmed" userId="668b7c42-9793-4d96-80a6-ccc644a66bcf" providerId="ADAL" clId="{F7CE8D9C-9ADD-4699-882B-1AC27F627EED}" dt="2023-07-06T08:00:58.262" v="1121" actId="1035"/>
        <pc:sldMkLst>
          <pc:docMk/>
          <pc:sldMk cId="3900281731" sldId="673"/>
        </pc:sldMkLst>
        <pc:spChg chg="mod">
          <ac:chgData name="Kareem Ahmed" userId="668b7c42-9793-4d96-80a6-ccc644a66bcf" providerId="ADAL" clId="{F7CE8D9C-9ADD-4699-882B-1AC27F627EED}" dt="2023-07-06T08:00:58.262" v="1121" actId="1035"/>
          <ac:spMkLst>
            <pc:docMk/>
            <pc:sldMk cId="3900281731" sldId="673"/>
            <ac:spMk id="6" creationId="{32649FF9-30C6-0636-2BB0-7A95C3AFB1BB}"/>
          </ac:spMkLst>
        </pc:spChg>
      </pc:sldChg>
      <pc:sldChg chg="modSp add mod">
        <pc:chgData name="Kareem Ahmed" userId="668b7c42-9793-4d96-80a6-ccc644a66bcf" providerId="ADAL" clId="{F7CE8D9C-9ADD-4699-882B-1AC27F627EED}" dt="2023-07-06T08:19:10.198" v="1150" actId="13900"/>
        <pc:sldMkLst>
          <pc:docMk/>
          <pc:sldMk cId="303014169" sldId="674"/>
        </pc:sldMkLst>
        <pc:spChg chg="mod">
          <ac:chgData name="Kareem Ahmed" userId="668b7c42-9793-4d96-80a6-ccc644a66bcf" providerId="ADAL" clId="{F7CE8D9C-9ADD-4699-882B-1AC27F627EED}" dt="2023-07-06T08:19:10.198" v="1150" actId="13900"/>
          <ac:spMkLst>
            <pc:docMk/>
            <pc:sldMk cId="303014169" sldId="674"/>
            <ac:spMk id="6" creationId="{32649FF9-30C6-0636-2BB0-7A95C3AFB1BB}"/>
          </ac:spMkLst>
        </pc:spChg>
        <pc:spChg chg="mod">
          <ac:chgData name="Kareem Ahmed" userId="668b7c42-9793-4d96-80a6-ccc644a66bcf" providerId="ADAL" clId="{F7CE8D9C-9ADD-4699-882B-1AC27F627EED}" dt="2023-07-06T08:16:59.750" v="1138" actId="20577"/>
          <ac:spMkLst>
            <pc:docMk/>
            <pc:sldMk cId="303014169" sldId="674"/>
            <ac:spMk id="12" creationId="{050976E4-0CF2-BA00-34CA-2F9419409B9E}"/>
          </ac:spMkLst>
        </pc:spChg>
      </pc:sldChg>
      <pc:sldChg chg="addSp delSp modSp add mod">
        <pc:chgData name="Kareem Ahmed" userId="668b7c42-9793-4d96-80a6-ccc644a66bcf" providerId="ADAL" clId="{F7CE8D9C-9ADD-4699-882B-1AC27F627EED}" dt="2023-07-06T08:24:14.914" v="1243" actId="20577"/>
        <pc:sldMkLst>
          <pc:docMk/>
          <pc:sldMk cId="2771043202" sldId="675"/>
        </pc:sldMkLst>
        <pc:spChg chg="add del">
          <ac:chgData name="Kareem Ahmed" userId="668b7c42-9793-4d96-80a6-ccc644a66bcf" providerId="ADAL" clId="{F7CE8D9C-9ADD-4699-882B-1AC27F627EED}" dt="2023-07-06T08:22:06.489" v="1188"/>
          <ac:spMkLst>
            <pc:docMk/>
            <pc:sldMk cId="2771043202" sldId="675"/>
            <ac:spMk id="4" creationId="{B1ADA106-0C1B-7633-B191-EF0BB598BC93}"/>
          </ac:spMkLst>
        </pc:spChg>
        <pc:spChg chg="mod">
          <ac:chgData name="Kareem Ahmed" userId="668b7c42-9793-4d96-80a6-ccc644a66bcf" providerId="ADAL" clId="{F7CE8D9C-9ADD-4699-882B-1AC27F627EED}" dt="2023-07-06T08:24:14.914" v="1243" actId="20577"/>
          <ac:spMkLst>
            <pc:docMk/>
            <pc:sldMk cId="2771043202" sldId="675"/>
            <ac:spMk id="6" creationId="{32649FF9-30C6-0636-2BB0-7A95C3AFB1BB}"/>
          </ac:spMkLst>
        </pc:spChg>
        <pc:spChg chg="mod">
          <ac:chgData name="Kareem Ahmed" userId="668b7c42-9793-4d96-80a6-ccc644a66bcf" providerId="ADAL" clId="{F7CE8D9C-9ADD-4699-882B-1AC27F627EED}" dt="2023-07-06T08:19:33.380" v="1168" actId="20577"/>
          <ac:spMkLst>
            <pc:docMk/>
            <pc:sldMk cId="2771043202" sldId="675"/>
            <ac:spMk id="12" creationId="{050976E4-0CF2-BA00-34CA-2F9419409B9E}"/>
          </ac:spMkLst>
        </pc:spChg>
      </pc:sldChg>
      <pc:sldChg chg="modSp add mod">
        <pc:chgData name="Kareem Ahmed" userId="668b7c42-9793-4d96-80a6-ccc644a66bcf" providerId="ADAL" clId="{F7CE8D9C-9ADD-4699-882B-1AC27F627EED}" dt="2023-07-06T08:26:06.108" v="1267" actId="20577"/>
        <pc:sldMkLst>
          <pc:docMk/>
          <pc:sldMk cId="3654351133" sldId="676"/>
        </pc:sldMkLst>
        <pc:spChg chg="mod">
          <ac:chgData name="Kareem Ahmed" userId="668b7c42-9793-4d96-80a6-ccc644a66bcf" providerId="ADAL" clId="{F7CE8D9C-9ADD-4699-882B-1AC27F627EED}" dt="2023-07-06T08:26:06.108" v="1267" actId="20577"/>
          <ac:spMkLst>
            <pc:docMk/>
            <pc:sldMk cId="3654351133" sldId="676"/>
            <ac:spMk id="6" creationId="{32649FF9-30C6-0636-2BB0-7A95C3AFB1BB}"/>
          </ac:spMkLst>
        </pc:spChg>
      </pc:sldChg>
      <pc:sldChg chg="modSp add mod ord">
        <pc:chgData name="Kareem Ahmed" userId="668b7c42-9793-4d96-80a6-ccc644a66bcf" providerId="ADAL" clId="{F7CE8D9C-9ADD-4699-882B-1AC27F627EED}" dt="2023-07-06T08:25:34.225" v="1261" actId="20577"/>
        <pc:sldMkLst>
          <pc:docMk/>
          <pc:sldMk cId="942930514" sldId="677"/>
        </pc:sldMkLst>
        <pc:spChg chg="mod">
          <ac:chgData name="Kareem Ahmed" userId="668b7c42-9793-4d96-80a6-ccc644a66bcf" providerId="ADAL" clId="{F7CE8D9C-9ADD-4699-882B-1AC27F627EED}" dt="2023-07-06T08:25:34.225" v="1261" actId="20577"/>
          <ac:spMkLst>
            <pc:docMk/>
            <pc:sldMk cId="942930514" sldId="677"/>
            <ac:spMk id="6" creationId="{32649FF9-30C6-0636-2BB0-7A95C3AFB1BB}"/>
          </ac:spMkLst>
        </pc:spChg>
      </pc:sldChg>
      <pc:sldChg chg="modSp add mod">
        <pc:chgData name="Kareem Ahmed" userId="668b7c42-9793-4d96-80a6-ccc644a66bcf" providerId="ADAL" clId="{F7CE8D9C-9ADD-4699-882B-1AC27F627EED}" dt="2023-07-07T12:01:47.536" v="1280"/>
        <pc:sldMkLst>
          <pc:docMk/>
          <pc:sldMk cId="2702871434" sldId="678"/>
        </pc:sldMkLst>
        <pc:spChg chg="mod">
          <ac:chgData name="Kareem Ahmed" userId="668b7c42-9793-4d96-80a6-ccc644a66bcf" providerId="ADAL" clId="{F7CE8D9C-9ADD-4699-882B-1AC27F627EED}" dt="2023-07-06T08:28:11.604" v="1279" actId="20577"/>
          <ac:spMkLst>
            <pc:docMk/>
            <pc:sldMk cId="2702871434" sldId="678"/>
            <ac:spMk id="6" creationId="{32649FF9-30C6-0636-2BB0-7A95C3AFB1BB}"/>
          </ac:spMkLst>
        </pc:spChg>
        <pc:spChg chg="mod">
          <ac:chgData name="Kareem Ahmed" userId="668b7c42-9793-4d96-80a6-ccc644a66bcf" providerId="ADAL" clId="{F7CE8D9C-9ADD-4699-882B-1AC27F627EED}" dt="2023-07-07T12:01:47.536" v="1280"/>
          <ac:spMkLst>
            <pc:docMk/>
            <pc:sldMk cId="2702871434" sldId="678"/>
            <ac:spMk id="12" creationId="{050976E4-0CF2-BA00-34CA-2F9419409B9E}"/>
          </ac:spMkLst>
        </pc:spChg>
      </pc:sldChg>
      <pc:sldChg chg="addSp delSp modSp add mod">
        <pc:chgData name="Kareem Ahmed" userId="668b7c42-9793-4d96-80a6-ccc644a66bcf" providerId="ADAL" clId="{F7CE8D9C-9ADD-4699-882B-1AC27F627EED}" dt="2023-07-10T14:11:12.627" v="1891" actId="20577"/>
        <pc:sldMkLst>
          <pc:docMk/>
          <pc:sldMk cId="1193575488" sldId="679"/>
        </pc:sldMkLst>
        <pc:spChg chg="add del">
          <ac:chgData name="Kareem Ahmed" userId="668b7c42-9793-4d96-80a6-ccc644a66bcf" providerId="ADAL" clId="{F7CE8D9C-9ADD-4699-882B-1AC27F627EED}" dt="2023-07-07T12:23:48.552" v="1285" actId="478"/>
          <ac:spMkLst>
            <pc:docMk/>
            <pc:sldMk cId="1193575488" sldId="679"/>
            <ac:spMk id="2" creationId="{48D6FEC8-BEE1-472C-B140-88A9A17FC355}"/>
          </ac:spMkLst>
        </pc:spChg>
        <pc:spChg chg="mod">
          <ac:chgData name="Kareem Ahmed" userId="668b7c42-9793-4d96-80a6-ccc644a66bcf" providerId="ADAL" clId="{F7CE8D9C-9ADD-4699-882B-1AC27F627EED}" dt="2023-07-07T12:25:49.858" v="1336" actId="20577"/>
          <ac:spMkLst>
            <pc:docMk/>
            <pc:sldMk cId="1193575488" sldId="679"/>
            <ac:spMk id="3" creationId="{F9A80F9F-74DB-1D57-04E8-E20E92A09B0A}"/>
          </ac:spMkLst>
        </pc:spChg>
        <pc:spChg chg="del">
          <ac:chgData name="Kareem Ahmed" userId="668b7c42-9793-4d96-80a6-ccc644a66bcf" providerId="ADAL" clId="{F7CE8D9C-9ADD-4699-882B-1AC27F627EED}" dt="2023-07-07T12:23:52.094" v="1286" actId="478"/>
          <ac:spMkLst>
            <pc:docMk/>
            <pc:sldMk cId="1193575488" sldId="679"/>
            <ac:spMk id="6" creationId="{32649FF9-30C6-0636-2BB0-7A95C3AFB1BB}"/>
          </ac:spMkLst>
        </pc:spChg>
        <pc:spChg chg="del">
          <ac:chgData name="Kareem Ahmed" userId="668b7c42-9793-4d96-80a6-ccc644a66bcf" providerId="ADAL" clId="{F7CE8D9C-9ADD-4699-882B-1AC27F627EED}" dt="2023-07-07T12:23:40.196" v="1282" actId="478"/>
          <ac:spMkLst>
            <pc:docMk/>
            <pc:sldMk cId="1193575488" sldId="679"/>
            <ac:spMk id="11" creationId="{2BC869EB-5623-4AA1-9123-4AF9DF916049}"/>
          </ac:spMkLst>
        </pc:spChg>
        <pc:spChg chg="del">
          <ac:chgData name="Kareem Ahmed" userId="668b7c42-9793-4d96-80a6-ccc644a66bcf" providerId="ADAL" clId="{F7CE8D9C-9ADD-4699-882B-1AC27F627EED}" dt="2023-07-07T12:23:45.151" v="1283" actId="478"/>
          <ac:spMkLst>
            <pc:docMk/>
            <pc:sldMk cId="1193575488" sldId="679"/>
            <ac:spMk id="12" creationId="{050976E4-0CF2-BA00-34CA-2F9419409B9E}"/>
          </ac:spMkLst>
        </pc:spChg>
        <pc:graphicFrameChg chg="add mod modGraphic">
          <ac:chgData name="Kareem Ahmed" userId="668b7c42-9793-4d96-80a6-ccc644a66bcf" providerId="ADAL" clId="{F7CE8D9C-9ADD-4699-882B-1AC27F627EED}" dt="2023-07-10T14:09:42.535" v="1841" actId="20577"/>
          <ac:graphicFrameMkLst>
            <pc:docMk/>
            <pc:sldMk cId="1193575488" sldId="679"/>
            <ac:graphicFrameMk id="4" creationId="{46F0EC0E-0CB7-5435-9731-82510003CEAF}"/>
          </ac:graphicFrameMkLst>
        </pc:graphicFrameChg>
        <pc:graphicFrameChg chg="add mod modGraphic">
          <ac:chgData name="Kareem Ahmed" userId="668b7c42-9793-4d96-80a6-ccc644a66bcf" providerId="ADAL" clId="{F7CE8D9C-9ADD-4699-882B-1AC27F627EED}" dt="2023-07-10T14:11:12.627" v="1891" actId="20577"/>
          <ac:graphicFrameMkLst>
            <pc:docMk/>
            <pc:sldMk cId="1193575488" sldId="679"/>
            <ac:graphicFrameMk id="6" creationId="{8260DC8D-8DA5-7F27-60C2-4E5ACC14BE55}"/>
          </ac:graphicFrameMkLst>
        </pc:graphicFrameChg>
        <pc:graphicFrameChg chg="add del mod modGraphic">
          <ac:chgData name="Kareem Ahmed" userId="668b7c42-9793-4d96-80a6-ccc644a66bcf" providerId="ADAL" clId="{F7CE8D9C-9ADD-4699-882B-1AC27F627EED}" dt="2023-07-10T14:10:04.502" v="1847" actId="478"/>
          <ac:graphicFrameMkLst>
            <pc:docMk/>
            <pc:sldMk cId="1193575488" sldId="679"/>
            <ac:graphicFrameMk id="7" creationId="{DFDCEF97-25DF-633D-AE57-6ED78E59FED7}"/>
          </ac:graphicFrameMkLst>
        </pc:graphicFrameChg>
        <pc:graphicFrameChg chg="add mod modGraphic">
          <ac:chgData name="Kareem Ahmed" userId="668b7c42-9793-4d96-80a6-ccc644a66bcf" providerId="ADAL" clId="{F7CE8D9C-9ADD-4699-882B-1AC27F627EED}" dt="2023-07-10T14:10:48.094" v="1881" actId="122"/>
          <ac:graphicFrameMkLst>
            <pc:docMk/>
            <pc:sldMk cId="1193575488" sldId="679"/>
            <ac:graphicFrameMk id="8" creationId="{E2AEF992-C3C6-A0D1-17C7-04EFCE73E140}"/>
          </ac:graphicFrameMkLst>
        </pc:graphicFrameChg>
      </pc:sldChg>
      <pc:sldChg chg="modSp add mod ord">
        <pc:chgData name="Kareem Ahmed" userId="668b7c42-9793-4d96-80a6-ccc644a66bcf" providerId="ADAL" clId="{F7CE8D9C-9ADD-4699-882B-1AC27F627EED}" dt="2023-07-10T18:30:17.373" v="2032"/>
        <pc:sldMkLst>
          <pc:docMk/>
          <pc:sldMk cId="2531719879" sldId="680"/>
        </pc:sldMkLst>
        <pc:spChg chg="mod">
          <ac:chgData name="Kareem Ahmed" userId="668b7c42-9793-4d96-80a6-ccc644a66bcf" providerId="ADAL" clId="{F7CE8D9C-9ADD-4699-882B-1AC27F627EED}" dt="2023-07-10T18:30:10.271" v="2030" actId="20577"/>
          <ac:spMkLst>
            <pc:docMk/>
            <pc:sldMk cId="2531719879" sldId="680"/>
            <ac:spMk id="10" creationId="{050976E4-0CF2-BA00-34CA-2F9419409B9E}"/>
          </ac:spMkLst>
        </pc:spChg>
        <pc:spChg chg="mod">
          <ac:chgData name="Kareem Ahmed" userId="668b7c42-9793-4d96-80a6-ccc644a66bcf" providerId="ADAL" clId="{F7CE8D9C-9ADD-4699-882B-1AC27F627EED}" dt="2023-07-10T18:30:07.052" v="2029" actId="14100"/>
          <ac:spMkLst>
            <pc:docMk/>
            <pc:sldMk cId="2531719879" sldId="680"/>
            <ac:spMk id="25" creationId="{2BC869EB-5623-4AA1-9123-4AF9DF916049}"/>
          </ac:spMkLst>
        </pc:spChg>
      </pc:sldChg>
      <pc:sldChg chg="modSp add mod">
        <pc:chgData name="Kareem Ahmed" userId="668b7c42-9793-4d96-80a6-ccc644a66bcf" providerId="ADAL" clId="{F7CE8D9C-9ADD-4699-882B-1AC27F627EED}" dt="2023-07-10T18:33:09.109" v="2108" actId="20577"/>
        <pc:sldMkLst>
          <pc:docMk/>
          <pc:sldMk cId="1279794259" sldId="681"/>
        </pc:sldMkLst>
        <pc:spChg chg="mod">
          <ac:chgData name="Kareem Ahmed" userId="668b7c42-9793-4d96-80a6-ccc644a66bcf" providerId="ADAL" clId="{F7CE8D9C-9ADD-4699-882B-1AC27F627EED}" dt="2023-07-10T18:33:09.109" v="2108" actId="20577"/>
          <ac:spMkLst>
            <pc:docMk/>
            <pc:sldMk cId="1279794259" sldId="681"/>
            <ac:spMk id="10" creationId="{050976E4-0CF2-BA00-34CA-2F9419409B9E}"/>
          </ac:spMkLst>
        </pc:spChg>
      </pc:sldChg>
      <pc:sldChg chg="modSp add mod">
        <pc:chgData name="Kareem Ahmed" userId="668b7c42-9793-4d96-80a6-ccc644a66bcf" providerId="ADAL" clId="{F7CE8D9C-9ADD-4699-882B-1AC27F627EED}" dt="2023-07-10T18:35:08.298" v="2135" actId="20577"/>
        <pc:sldMkLst>
          <pc:docMk/>
          <pc:sldMk cId="64086089" sldId="682"/>
        </pc:sldMkLst>
        <pc:spChg chg="mod">
          <ac:chgData name="Kareem Ahmed" userId="668b7c42-9793-4d96-80a6-ccc644a66bcf" providerId="ADAL" clId="{F7CE8D9C-9ADD-4699-882B-1AC27F627EED}" dt="2023-07-10T18:35:08.298" v="2135" actId="20577"/>
          <ac:spMkLst>
            <pc:docMk/>
            <pc:sldMk cId="64086089" sldId="682"/>
            <ac:spMk id="10" creationId="{050976E4-0CF2-BA00-34CA-2F9419409B9E}"/>
          </ac:spMkLst>
        </pc:spChg>
      </pc:sldChg>
      <pc:sldChg chg="modSp add mod">
        <pc:chgData name="Kareem Ahmed" userId="668b7c42-9793-4d96-80a6-ccc644a66bcf" providerId="ADAL" clId="{F7CE8D9C-9ADD-4699-882B-1AC27F627EED}" dt="2023-07-10T18:36:26.204" v="2172" actId="20577"/>
        <pc:sldMkLst>
          <pc:docMk/>
          <pc:sldMk cId="2607138396" sldId="683"/>
        </pc:sldMkLst>
        <pc:spChg chg="mod">
          <ac:chgData name="Kareem Ahmed" userId="668b7c42-9793-4d96-80a6-ccc644a66bcf" providerId="ADAL" clId="{F7CE8D9C-9ADD-4699-882B-1AC27F627EED}" dt="2023-07-10T18:36:26.204" v="2172" actId="20577"/>
          <ac:spMkLst>
            <pc:docMk/>
            <pc:sldMk cId="2607138396" sldId="683"/>
            <ac:spMk id="10" creationId="{050976E4-0CF2-BA00-34CA-2F9419409B9E}"/>
          </ac:spMkLst>
        </pc:spChg>
      </pc:sldChg>
      <pc:sldChg chg="modSp add mod">
        <pc:chgData name="Kareem Ahmed" userId="668b7c42-9793-4d96-80a6-ccc644a66bcf" providerId="ADAL" clId="{F7CE8D9C-9ADD-4699-882B-1AC27F627EED}" dt="2023-07-10T18:37:47.375" v="2204" actId="20577"/>
        <pc:sldMkLst>
          <pc:docMk/>
          <pc:sldMk cId="400114028" sldId="684"/>
        </pc:sldMkLst>
        <pc:spChg chg="mod">
          <ac:chgData name="Kareem Ahmed" userId="668b7c42-9793-4d96-80a6-ccc644a66bcf" providerId="ADAL" clId="{F7CE8D9C-9ADD-4699-882B-1AC27F627EED}" dt="2023-07-10T18:37:47.375" v="2204" actId="20577"/>
          <ac:spMkLst>
            <pc:docMk/>
            <pc:sldMk cId="400114028" sldId="684"/>
            <ac:spMk id="10" creationId="{050976E4-0CF2-BA00-34CA-2F9419409B9E}"/>
          </ac:spMkLst>
        </pc:spChg>
      </pc:sldChg>
      <pc:sldChg chg="modSp add mod">
        <pc:chgData name="Kareem Ahmed" userId="668b7c42-9793-4d96-80a6-ccc644a66bcf" providerId="ADAL" clId="{F7CE8D9C-9ADD-4699-882B-1AC27F627EED}" dt="2023-07-10T18:38:26.466" v="2215" actId="12"/>
        <pc:sldMkLst>
          <pc:docMk/>
          <pc:sldMk cId="2710526532" sldId="685"/>
        </pc:sldMkLst>
        <pc:spChg chg="mod">
          <ac:chgData name="Kareem Ahmed" userId="668b7c42-9793-4d96-80a6-ccc644a66bcf" providerId="ADAL" clId="{F7CE8D9C-9ADD-4699-882B-1AC27F627EED}" dt="2023-07-10T18:38:26.466" v="2215" actId="12"/>
          <ac:spMkLst>
            <pc:docMk/>
            <pc:sldMk cId="2710526532" sldId="685"/>
            <ac:spMk id="10" creationId="{050976E4-0CF2-BA00-34CA-2F9419409B9E}"/>
          </ac:spMkLst>
        </pc:spChg>
      </pc:sldChg>
      <pc:sldChg chg="modSp add mod">
        <pc:chgData name="Kareem Ahmed" userId="668b7c42-9793-4d96-80a6-ccc644a66bcf" providerId="ADAL" clId="{F7CE8D9C-9ADD-4699-882B-1AC27F627EED}" dt="2023-07-10T18:39:40.738" v="2237" actId="20577"/>
        <pc:sldMkLst>
          <pc:docMk/>
          <pc:sldMk cId="2812875635" sldId="686"/>
        </pc:sldMkLst>
        <pc:spChg chg="mod">
          <ac:chgData name="Kareem Ahmed" userId="668b7c42-9793-4d96-80a6-ccc644a66bcf" providerId="ADAL" clId="{F7CE8D9C-9ADD-4699-882B-1AC27F627EED}" dt="2023-07-10T18:39:40.738" v="2237" actId="20577"/>
          <ac:spMkLst>
            <pc:docMk/>
            <pc:sldMk cId="2812875635" sldId="686"/>
            <ac:spMk id="10" creationId="{050976E4-0CF2-BA00-34CA-2F9419409B9E}"/>
          </ac:spMkLst>
        </pc:spChg>
      </pc:sldChg>
      <pc:sldChg chg="modSp add mod">
        <pc:chgData name="Kareem Ahmed" userId="668b7c42-9793-4d96-80a6-ccc644a66bcf" providerId="ADAL" clId="{F7CE8D9C-9ADD-4699-882B-1AC27F627EED}" dt="2023-07-10T18:40:37.513" v="2251" actId="20577"/>
        <pc:sldMkLst>
          <pc:docMk/>
          <pc:sldMk cId="3706471670" sldId="687"/>
        </pc:sldMkLst>
        <pc:spChg chg="mod">
          <ac:chgData name="Kareem Ahmed" userId="668b7c42-9793-4d96-80a6-ccc644a66bcf" providerId="ADAL" clId="{F7CE8D9C-9ADD-4699-882B-1AC27F627EED}" dt="2023-07-10T18:40:37.513" v="2251" actId="20577"/>
          <ac:spMkLst>
            <pc:docMk/>
            <pc:sldMk cId="3706471670" sldId="687"/>
            <ac:spMk id="10" creationId="{050976E4-0CF2-BA00-34CA-2F9419409B9E}"/>
          </ac:spMkLst>
        </pc:spChg>
      </pc:sldChg>
      <pc:sldChg chg="modSp add mod">
        <pc:chgData name="Kareem Ahmed" userId="668b7c42-9793-4d96-80a6-ccc644a66bcf" providerId="ADAL" clId="{F7CE8D9C-9ADD-4699-882B-1AC27F627EED}" dt="2023-07-10T19:24:32.706" v="2331"/>
        <pc:sldMkLst>
          <pc:docMk/>
          <pc:sldMk cId="827075320" sldId="688"/>
        </pc:sldMkLst>
        <pc:spChg chg="mod">
          <ac:chgData name="Kareem Ahmed" userId="668b7c42-9793-4d96-80a6-ccc644a66bcf" providerId="ADAL" clId="{F7CE8D9C-9ADD-4699-882B-1AC27F627EED}" dt="2023-07-10T19:24:32.706" v="2331"/>
          <ac:spMkLst>
            <pc:docMk/>
            <pc:sldMk cId="827075320" sldId="688"/>
            <ac:spMk id="12" creationId="{050976E4-0CF2-BA00-34CA-2F9419409B9E}"/>
          </ac:spMkLst>
        </pc:spChg>
      </pc:sldChg>
      <pc:sldChg chg="modSp add mod">
        <pc:chgData name="Kareem Ahmed" userId="668b7c42-9793-4d96-80a6-ccc644a66bcf" providerId="ADAL" clId="{F7CE8D9C-9ADD-4699-882B-1AC27F627EED}" dt="2023-07-10T19:41:16.464" v="2441" actId="20577"/>
        <pc:sldMkLst>
          <pc:docMk/>
          <pc:sldMk cId="4170117719" sldId="689"/>
        </pc:sldMkLst>
        <pc:spChg chg="mod">
          <ac:chgData name="Kareem Ahmed" userId="668b7c42-9793-4d96-80a6-ccc644a66bcf" providerId="ADAL" clId="{F7CE8D9C-9ADD-4699-882B-1AC27F627EED}" dt="2023-07-10T19:41:16.464" v="2441" actId="20577"/>
          <ac:spMkLst>
            <pc:docMk/>
            <pc:sldMk cId="4170117719" sldId="689"/>
            <ac:spMk id="4" creationId="{F5A5E8A7-7D12-477C-9FE7-AF601B226537}"/>
          </ac:spMkLst>
        </pc:spChg>
        <pc:spChg chg="mod">
          <ac:chgData name="Kareem Ahmed" userId="668b7c42-9793-4d96-80a6-ccc644a66bcf" providerId="ADAL" clId="{F7CE8D9C-9ADD-4699-882B-1AC27F627EED}" dt="2023-07-10T19:26:19.199" v="2375" actId="20577"/>
          <ac:spMkLst>
            <pc:docMk/>
            <pc:sldMk cId="4170117719" sldId="689"/>
            <ac:spMk id="12" creationId="{050976E4-0CF2-BA00-34CA-2F9419409B9E}"/>
          </ac:spMkLst>
        </pc:spChg>
      </pc:sldChg>
      <pc:sldChg chg="modSp add mod">
        <pc:chgData name="Kareem Ahmed" userId="668b7c42-9793-4d96-80a6-ccc644a66bcf" providerId="ADAL" clId="{F7CE8D9C-9ADD-4699-882B-1AC27F627EED}" dt="2023-07-10T19:28:01.024" v="2398" actId="113"/>
        <pc:sldMkLst>
          <pc:docMk/>
          <pc:sldMk cId="2592001028" sldId="690"/>
        </pc:sldMkLst>
        <pc:spChg chg="mod">
          <ac:chgData name="Kareem Ahmed" userId="668b7c42-9793-4d96-80a6-ccc644a66bcf" providerId="ADAL" clId="{F7CE8D9C-9ADD-4699-882B-1AC27F627EED}" dt="2023-07-10T19:28:01.024" v="2398" actId="113"/>
          <ac:spMkLst>
            <pc:docMk/>
            <pc:sldMk cId="2592001028" sldId="690"/>
            <ac:spMk id="12" creationId="{050976E4-0CF2-BA00-34CA-2F9419409B9E}"/>
          </ac:spMkLst>
        </pc:spChg>
      </pc:sldChg>
      <pc:sldChg chg="modSp add mod">
        <pc:chgData name="Kareem Ahmed" userId="668b7c42-9793-4d96-80a6-ccc644a66bcf" providerId="ADAL" clId="{F7CE8D9C-9ADD-4699-882B-1AC27F627EED}" dt="2023-07-10T19:29:20.437" v="2418" actId="20577"/>
        <pc:sldMkLst>
          <pc:docMk/>
          <pc:sldMk cId="4203225308" sldId="691"/>
        </pc:sldMkLst>
        <pc:spChg chg="mod">
          <ac:chgData name="Kareem Ahmed" userId="668b7c42-9793-4d96-80a6-ccc644a66bcf" providerId="ADAL" clId="{F7CE8D9C-9ADD-4699-882B-1AC27F627EED}" dt="2023-07-10T19:29:20.437" v="2418" actId="20577"/>
          <ac:spMkLst>
            <pc:docMk/>
            <pc:sldMk cId="4203225308" sldId="691"/>
            <ac:spMk id="12" creationId="{050976E4-0CF2-BA00-34CA-2F9419409B9E}"/>
          </ac:spMkLst>
        </pc:spChg>
      </pc:sldChg>
      <pc:sldChg chg="add del">
        <pc:chgData name="Kareem Ahmed" userId="668b7c42-9793-4d96-80a6-ccc644a66bcf" providerId="ADAL" clId="{F7CE8D9C-9ADD-4699-882B-1AC27F627EED}" dt="2023-07-10T20:03:21.848" v="2542" actId="47"/>
        <pc:sldMkLst>
          <pc:docMk/>
          <pc:sldMk cId="3685441115" sldId="692"/>
        </pc:sldMkLst>
      </pc:sldChg>
      <pc:sldChg chg="modSp add mod">
        <pc:chgData name="Kareem Ahmed" userId="668b7c42-9793-4d96-80a6-ccc644a66bcf" providerId="ADAL" clId="{F7CE8D9C-9ADD-4699-882B-1AC27F627EED}" dt="2023-07-10T20:05:24.410" v="2606" actId="20577"/>
        <pc:sldMkLst>
          <pc:docMk/>
          <pc:sldMk cId="3920965614" sldId="692"/>
        </pc:sldMkLst>
        <pc:spChg chg="mod">
          <ac:chgData name="Kareem Ahmed" userId="668b7c42-9793-4d96-80a6-ccc644a66bcf" providerId="ADAL" clId="{F7CE8D9C-9ADD-4699-882B-1AC27F627EED}" dt="2023-07-10T20:05:24.410" v="2606" actId="20577"/>
          <ac:spMkLst>
            <pc:docMk/>
            <pc:sldMk cId="3920965614" sldId="692"/>
            <ac:spMk id="12" creationId="{050976E4-0CF2-BA00-34CA-2F9419409B9E}"/>
          </ac:spMkLst>
        </pc:spChg>
      </pc:sldChg>
      <pc:sldChg chg="modSp add mod">
        <pc:chgData name="Kareem Ahmed" userId="668b7c42-9793-4d96-80a6-ccc644a66bcf" providerId="ADAL" clId="{F7CE8D9C-9ADD-4699-882B-1AC27F627EED}" dt="2023-07-10T20:06:22.617" v="2690" actId="20577"/>
        <pc:sldMkLst>
          <pc:docMk/>
          <pc:sldMk cId="954024162" sldId="693"/>
        </pc:sldMkLst>
        <pc:spChg chg="mod">
          <ac:chgData name="Kareem Ahmed" userId="668b7c42-9793-4d96-80a6-ccc644a66bcf" providerId="ADAL" clId="{F7CE8D9C-9ADD-4699-882B-1AC27F627EED}" dt="2023-07-10T20:06:11.452" v="2656" actId="20577"/>
          <ac:spMkLst>
            <pc:docMk/>
            <pc:sldMk cId="954024162" sldId="693"/>
            <ac:spMk id="4" creationId="{F5A5E8A7-7D12-477C-9FE7-AF601B226537}"/>
          </ac:spMkLst>
        </pc:spChg>
        <pc:spChg chg="mod">
          <ac:chgData name="Kareem Ahmed" userId="668b7c42-9793-4d96-80a6-ccc644a66bcf" providerId="ADAL" clId="{F7CE8D9C-9ADD-4699-882B-1AC27F627EED}" dt="2023-07-10T20:06:22.617" v="2690" actId="20577"/>
          <ac:spMkLst>
            <pc:docMk/>
            <pc:sldMk cId="954024162" sldId="693"/>
            <ac:spMk id="12" creationId="{050976E4-0CF2-BA00-34CA-2F9419409B9E}"/>
          </ac:spMkLst>
        </pc:spChg>
      </pc:sldChg>
      <pc:sldChg chg="modSp add mod">
        <pc:chgData name="Kareem Ahmed" userId="668b7c42-9793-4d96-80a6-ccc644a66bcf" providerId="ADAL" clId="{F7CE8D9C-9ADD-4699-882B-1AC27F627EED}" dt="2023-07-10T20:08:05.227" v="2716" actId="20577"/>
        <pc:sldMkLst>
          <pc:docMk/>
          <pc:sldMk cId="1633115004" sldId="694"/>
        </pc:sldMkLst>
        <pc:spChg chg="mod">
          <ac:chgData name="Kareem Ahmed" userId="668b7c42-9793-4d96-80a6-ccc644a66bcf" providerId="ADAL" clId="{F7CE8D9C-9ADD-4699-882B-1AC27F627EED}" dt="2023-07-10T20:08:05.227" v="2716" actId="20577"/>
          <ac:spMkLst>
            <pc:docMk/>
            <pc:sldMk cId="1633115004" sldId="694"/>
            <ac:spMk id="12" creationId="{050976E4-0CF2-BA00-34CA-2F9419409B9E}"/>
          </ac:spMkLst>
        </pc:spChg>
      </pc:sldChg>
      <pc:sldChg chg="modSp add mod">
        <pc:chgData name="Kareem Ahmed" userId="668b7c42-9793-4d96-80a6-ccc644a66bcf" providerId="ADAL" clId="{F7CE8D9C-9ADD-4699-882B-1AC27F627EED}" dt="2023-07-10T20:09:06.890" v="2736" actId="20577"/>
        <pc:sldMkLst>
          <pc:docMk/>
          <pc:sldMk cId="1764252076" sldId="695"/>
        </pc:sldMkLst>
        <pc:spChg chg="mod">
          <ac:chgData name="Kareem Ahmed" userId="668b7c42-9793-4d96-80a6-ccc644a66bcf" providerId="ADAL" clId="{F7CE8D9C-9ADD-4699-882B-1AC27F627EED}" dt="2023-07-10T20:09:06.890" v="2736" actId="20577"/>
          <ac:spMkLst>
            <pc:docMk/>
            <pc:sldMk cId="1764252076" sldId="695"/>
            <ac:spMk id="12" creationId="{050976E4-0CF2-BA00-34CA-2F9419409B9E}"/>
          </ac:spMkLst>
        </pc:spChg>
      </pc:sldChg>
      <pc:sldChg chg="modSp add mod">
        <pc:chgData name="Kareem Ahmed" userId="668b7c42-9793-4d96-80a6-ccc644a66bcf" providerId="ADAL" clId="{F7CE8D9C-9ADD-4699-882B-1AC27F627EED}" dt="2023-07-10T20:09:47.295" v="2761"/>
        <pc:sldMkLst>
          <pc:docMk/>
          <pc:sldMk cId="3431504033" sldId="696"/>
        </pc:sldMkLst>
        <pc:spChg chg="mod">
          <ac:chgData name="Kareem Ahmed" userId="668b7c42-9793-4d96-80a6-ccc644a66bcf" providerId="ADAL" clId="{F7CE8D9C-9ADD-4699-882B-1AC27F627EED}" dt="2023-07-10T20:09:47.295" v="2761"/>
          <ac:spMkLst>
            <pc:docMk/>
            <pc:sldMk cId="3431504033" sldId="696"/>
            <ac:spMk id="12" creationId="{050976E4-0CF2-BA00-34CA-2F9419409B9E}"/>
          </ac:spMkLst>
        </pc:spChg>
      </pc:sldChg>
      <pc:sldChg chg="modSp add mod">
        <pc:chgData name="Kareem Ahmed" userId="668b7c42-9793-4d96-80a6-ccc644a66bcf" providerId="ADAL" clId="{F7CE8D9C-9ADD-4699-882B-1AC27F627EED}" dt="2023-07-10T20:10:25.708" v="2775"/>
        <pc:sldMkLst>
          <pc:docMk/>
          <pc:sldMk cId="2278096498" sldId="697"/>
        </pc:sldMkLst>
        <pc:spChg chg="mod">
          <ac:chgData name="Kareem Ahmed" userId="668b7c42-9793-4d96-80a6-ccc644a66bcf" providerId="ADAL" clId="{F7CE8D9C-9ADD-4699-882B-1AC27F627EED}" dt="2023-07-10T20:10:25.708" v="2775"/>
          <ac:spMkLst>
            <pc:docMk/>
            <pc:sldMk cId="2278096498" sldId="697"/>
            <ac:spMk id="12" creationId="{050976E4-0CF2-BA00-34CA-2F9419409B9E}"/>
          </ac:spMkLst>
        </pc:spChg>
      </pc:sldChg>
      <pc:sldChg chg="modSp add mod">
        <pc:chgData name="Kareem Ahmed" userId="668b7c42-9793-4d96-80a6-ccc644a66bcf" providerId="ADAL" clId="{F7CE8D9C-9ADD-4699-882B-1AC27F627EED}" dt="2023-07-10T20:35:52.415" v="3598" actId="20577"/>
        <pc:sldMkLst>
          <pc:docMk/>
          <pc:sldMk cId="3557793708" sldId="698"/>
        </pc:sldMkLst>
        <pc:spChg chg="mod">
          <ac:chgData name="Kareem Ahmed" userId="668b7c42-9793-4d96-80a6-ccc644a66bcf" providerId="ADAL" clId="{F7CE8D9C-9ADD-4699-882B-1AC27F627EED}" dt="2023-07-10T20:18:40.442" v="2780" actId="207"/>
          <ac:spMkLst>
            <pc:docMk/>
            <pc:sldMk cId="3557793708" sldId="698"/>
            <ac:spMk id="2" creationId="{48D6FEC8-BEE1-472C-B140-88A9A17FC355}"/>
          </ac:spMkLst>
        </pc:spChg>
        <pc:spChg chg="mod">
          <ac:chgData name="Kareem Ahmed" userId="668b7c42-9793-4d96-80a6-ccc644a66bcf" providerId="ADAL" clId="{F7CE8D9C-9ADD-4699-882B-1AC27F627EED}" dt="2023-07-10T20:19:02.911" v="2826" actId="20577"/>
          <ac:spMkLst>
            <pc:docMk/>
            <pc:sldMk cId="3557793708" sldId="698"/>
            <ac:spMk id="4" creationId="{F5A5E8A7-7D12-477C-9FE7-AF601B226537}"/>
          </ac:spMkLst>
        </pc:spChg>
        <pc:spChg chg="mod">
          <ac:chgData name="Kareem Ahmed" userId="668b7c42-9793-4d96-80a6-ccc644a66bcf" providerId="ADAL" clId="{F7CE8D9C-9ADD-4699-882B-1AC27F627EED}" dt="2023-07-10T20:18:45.844" v="2782" actId="207"/>
          <ac:spMkLst>
            <pc:docMk/>
            <pc:sldMk cId="3557793708" sldId="698"/>
            <ac:spMk id="5" creationId="{3985EAE6-BFA6-766D-A032-077E4DCB399E}"/>
          </ac:spMkLst>
        </pc:spChg>
        <pc:spChg chg="mod">
          <ac:chgData name="Kareem Ahmed" userId="668b7c42-9793-4d96-80a6-ccc644a66bcf" providerId="ADAL" clId="{F7CE8D9C-9ADD-4699-882B-1AC27F627EED}" dt="2023-07-10T20:31:32.513" v="3386" actId="14100"/>
          <ac:spMkLst>
            <pc:docMk/>
            <pc:sldMk cId="3557793708" sldId="698"/>
            <ac:spMk id="11" creationId="{2BC869EB-5623-4AA1-9123-4AF9DF916049}"/>
          </ac:spMkLst>
        </pc:spChg>
        <pc:spChg chg="mod">
          <ac:chgData name="Kareem Ahmed" userId="668b7c42-9793-4d96-80a6-ccc644a66bcf" providerId="ADAL" clId="{F7CE8D9C-9ADD-4699-882B-1AC27F627EED}" dt="2023-07-10T20:35:52.415" v="3598" actId="20577"/>
          <ac:spMkLst>
            <pc:docMk/>
            <pc:sldMk cId="3557793708" sldId="698"/>
            <ac:spMk id="12" creationId="{050976E4-0CF2-BA00-34CA-2F9419409B9E}"/>
          </ac:spMkLst>
        </pc:spChg>
        <pc:picChg chg="mod">
          <ac:chgData name="Kareem Ahmed" userId="668b7c42-9793-4d96-80a6-ccc644a66bcf" providerId="ADAL" clId="{F7CE8D9C-9ADD-4699-882B-1AC27F627EED}" dt="2023-07-10T20:18:42.773" v="2781" actId="207"/>
          <ac:picMkLst>
            <pc:docMk/>
            <pc:sldMk cId="3557793708" sldId="698"/>
            <ac:picMk id="54" creationId="{A208CE84-6815-1F7D-D972-D0947E7DC8DE}"/>
          </ac:picMkLst>
        </pc:picChg>
      </pc:sldChg>
      <pc:sldChg chg="modSp add mod ord">
        <pc:chgData name="Kareem Ahmed" userId="668b7c42-9793-4d96-80a6-ccc644a66bcf" providerId="ADAL" clId="{F7CE8D9C-9ADD-4699-882B-1AC27F627EED}" dt="2023-07-10T20:36:02.662" v="3612" actId="404"/>
        <pc:sldMkLst>
          <pc:docMk/>
          <pc:sldMk cId="2271736843" sldId="699"/>
        </pc:sldMkLst>
        <pc:spChg chg="mod">
          <ac:chgData name="Kareem Ahmed" userId="668b7c42-9793-4d96-80a6-ccc644a66bcf" providerId="ADAL" clId="{F7CE8D9C-9ADD-4699-882B-1AC27F627EED}" dt="2023-07-10T20:36:02.662" v="3612" actId="404"/>
          <ac:spMkLst>
            <pc:docMk/>
            <pc:sldMk cId="2271736843" sldId="699"/>
            <ac:spMk id="12" creationId="{050976E4-0CF2-BA00-34CA-2F9419409B9E}"/>
          </ac:spMkLst>
        </pc:spChg>
      </pc:sldChg>
    </pc:docChg>
  </pc:docChgLst>
  <pc:docChgLst>
    <pc:chgData name="Kareem Ahmed" userId="668b7c42-9793-4d96-80a6-ccc644a66bcf" providerId="ADAL" clId="{6BB882E4-978A-407A-BF39-60B25A919E4B}"/>
    <pc:docChg chg="custSel modSld">
      <pc:chgData name="Kareem Ahmed" userId="668b7c42-9793-4d96-80a6-ccc644a66bcf" providerId="ADAL" clId="{6BB882E4-978A-407A-BF39-60B25A919E4B}" dt="2023-07-12T23:48:29.270" v="50" actId="478"/>
      <pc:docMkLst>
        <pc:docMk/>
      </pc:docMkLst>
      <pc:sldChg chg="delSp mod delAnim">
        <pc:chgData name="Kareem Ahmed" userId="668b7c42-9793-4d96-80a6-ccc644a66bcf" providerId="ADAL" clId="{6BB882E4-978A-407A-BF39-60B25A919E4B}" dt="2023-07-12T23:46:07.756" v="1" actId="478"/>
        <pc:sldMkLst>
          <pc:docMk/>
          <pc:sldMk cId="0" sldId="257"/>
        </pc:sldMkLst>
        <pc:picChg chg="del">
          <ac:chgData name="Kareem Ahmed" userId="668b7c42-9793-4d96-80a6-ccc644a66bcf" providerId="ADAL" clId="{6BB882E4-978A-407A-BF39-60B25A919E4B}" dt="2023-07-12T23:46:07.756" v="1" actId="478"/>
          <ac:picMkLst>
            <pc:docMk/>
            <pc:sldMk cId="0" sldId="257"/>
            <ac:picMk id="6" creationId="{CAB28DC4-A422-26C1-0357-797ECC0F4510}"/>
          </ac:picMkLst>
        </pc:picChg>
      </pc:sldChg>
      <pc:sldChg chg="delSp mod delAnim">
        <pc:chgData name="Kareem Ahmed" userId="668b7c42-9793-4d96-80a6-ccc644a66bcf" providerId="ADAL" clId="{6BB882E4-978A-407A-BF39-60B25A919E4B}" dt="2023-07-12T23:46:11.253" v="2" actId="478"/>
        <pc:sldMkLst>
          <pc:docMk/>
          <pc:sldMk cId="0" sldId="258"/>
        </pc:sldMkLst>
        <pc:picChg chg="del">
          <ac:chgData name="Kareem Ahmed" userId="668b7c42-9793-4d96-80a6-ccc644a66bcf" providerId="ADAL" clId="{6BB882E4-978A-407A-BF39-60B25A919E4B}" dt="2023-07-12T23:46:11.253" v="2" actId="478"/>
          <ac:picMkLst>
            <pc:docMk/>
            <pc:sldMk cId="0" sldId="258"/>
            <ac:picMk id="3" creationId="{D85575D0-8B03-5A83-F8BC-C0A8C6DA7792}"/>
          </ac:picMkLst>
        </pc:picChg>
      </pc:sldChg>
      <pc:sldChg chg="delSp mod delAnim">
        <pc:chgData name="Kareem Ahmed" userId="668b7c42-9793-4d96-80a6-ccc644a66bcf" providerId="ADAL" clId="{6BB882E4-978A-407A-BF39-60B25A919E4B}" dt="2023-07-12T23:46:04.511" v="0" actId="478"/>
        <pc:sldMkLst>
          <pc:docMk/>
          <pc:sldMk cId="2937957354" sldId="481"/>
        </pc:sldMkLst>
        <pc:picChg chg="del">
          <ac:chgData name="Kareem Ahmed" userId="668b7c42-9793-4d96-80a6-ccc644a66bcf" providerId="ADAL" clId="{6BB882E4-978A-407A-BF39-60B25A919E4B}" dt="2023-07-12T23:46:04.511" v="0" actId="478"/>
          <ac:picMkLst>
            <pc:docMk/>
            <pc:sldMk cId="2937957354" sldId="481"/>
            <ac:picMk id="19" creationId="{866D1E33-8F6D-73E7-59B1-73BB3C5BE4E8}"/>
          </ac:picMkLst>
        </pc:picChg>
      </pc:sldChg>
      <pc:sldChg chg="delSp mod delAnim">
        <pc:chgData name="Kareem Ahmed" userId="668b7c42-9793-4d96-80a6-ccc644a66bcf" providerId="ADAL" clId="{6BB882E4-978A-407A-BF39-60B25A919E4B}" dt="2023-07-12T23:48:29.270" v="50" actId="478"/>
        <pc:sldMkLst>
          <pc:docMk/>
          <pc:sldMk cId="2653274303" sldId="484"/>
        </pc:sldMkLst>
        <pc:picChg chg="del">
          <ac:chgData name="Kareem Ahmed" userId="668b7c42-9793-4d96-80a6-ccc644a66bcf" providerId="ADAL" clId="{6BB882E4-978A-407A-BF39-60B25A919E4B}" dt="2023-07-12T23:48:29.270" v="50" actId="478"/>
          <ac:picMkLst>
            <pc:docMk/>
            <pc:sldMk cId="2653274303" sldId="484"/>
            <ac:picMk id="4" creationId="{E9E457EF-E4F3-D243-3F10-692F4BE2D8B7}"/>
          </ac:picMkLst>
        </pc:picChg>
      </pc:sldChg>
      <pc:sldChg chg="delSp mod delAnim">
        <pc:chgData name="Kareem Ahmed" userId="668b7c42-9793-4d96-80a6-ccc644a66bcf" providerId="ADAL" clId="{6BB882E4-978A-407A-BF39-60B25A919E4B}" dt="2023-07-12T23:47:30.153" v="28" actId="478"/>
        <pc:sldMkLst>
          <pc:docMk/>
          <pc:sldMk cId="2851985674" sldId="553"/>
        </pc:sldMkLst>
        <pc:picChg chg="del">
          <ac:chgData name="Kareem Ahmed" userId="668b7c42-9793-4d96-80a6-ccc644a66bcf" providerId="ADAL" clId="{6BB882E4-978A-407A-BF39-60B25A919E4B}" dt="2023-07-12T23:47:30.153" v="28" actId="478"/>
          <ac:picMkLst>
            <pc:docMk/>
            <pc:sldMk cId="2851985674" sldId="553"/>
            <ac:picMk id="4" creationId="{9864C392-9F53-4837-D1D6-D1801B4D9967}"/>
          </ac:picMkLst>
        </pc:picChg>
      </pc:sldChg>
      <pc:sldChg chg="delSp mod delAnim">
        <pc:chgData name="Kareem Ahmed" userId="668b7c42-9793-4d96-80a6-ccc644a66bcf" providerId="ADAL" clId="{6BB882E4-978A-407A-BF39-60B25A919E4B}" dt="2023-07-12T23:47:50.521" v="36" actId="478"/>
        <pc:sldMkLst>
          <pc:docMk/>
          <pc:sldMk cId="791069481" sldId="571"/>
        </pc:sldMkLst>
        <pc:picChg chg="del">
          <ac:chgData name="Kareem Ahmed" userId="668b7c42-9793-4d96-80a6-ccc644a66bcf" providerId="ADAL" clId="{6BB882E4-978A-407A-BF39-60B25A919E4B}" dt="2023-07-12T23:47:50.521" v="36" actId="478"/>
          <ac:picMkLst>
            <pc:docMk/>
            <pc:sldMk cId="791069481" sldId="571"/>
            <ac:picMk id="6" creationId="{3BD67A1F-668E-107D-0176-F98DDCA3CB55}"/>
          </ac:picMkLst>
        </pc:picChg>
      </pc:sldChg>
      <pc:sldChg chg="delSp mod delAnim">
        <pc:chgData name="Kareem Ahmed" userId="668b7c42-9793-4d96-80a6-ccc644a66bcf" providerId="ADAL" clId="{6BB882E4-978A-407A-BF39-60B25A919E4B}" dt="2023-07-12T23:48:03.466" v="41" actId="478"/>
        <pc:sldMkLst>
          <pc:docMk/>
          <pc:sldMk cId="3071736138" sldId="654"/>
        </pc:sldMkLst>
        <pc:picChg chg="del">
          <ac:chgData name="Kareem Ahmed" userId="668b7c42-9793-4d96-80a6-ccc644a66bcf" providerId="ADAL" clId="{6BB882E4-978A-407A-BF39-60B25A919E4B}" dt="2023-07-12T23:48:03.466" v="41" actId="478"/>
          <ac:picMkLst>
            <pc:docMk/>
            <pc:sldMk cId="3071736138" sldId="654"/>
            <ac:picMk id="6" creationId="{41500069-26D3-96DF-7093-6485B11A47DD}"/>
          </ac:picMkLst>
        </pc:picChg>
      </pc:sldChg>
      <pc:sldChg chg="delSp mod delAnim">
        <pc:chgData name="Kareem Ahmed" userId="668b7c42-9793-4d96-80a6-ccc644a66bcf" providerId="ADAL" clId="{6BB882E4-978A-407A-BF39-60B25A919E4B}" dt="2023-07-12T23:46:29.760" v="6" actId="478"/>
        <pc:sldMkLst>
          <pc:docMk/>
          <pc:sldMk cId="1223744537" sldId="655"/>
        </pc:sldMkLst>
        <pc:picChg chg="del">
          <ac:chgData name="Kareem Ahmed" userId="668b7c42-9793-4d96-80a6-ccc644a66bcf" providerId="ADAL" clId="{6BB882E4-978A-407A-BF39-60B25A919E4B}" dt="2023-07-12T23:46:29.760" v="6" actId="478"/>
          <ac:picMkLst>
            <pc:docMk/>
            <pc:sldMk cId="1223744537" sldId="655"/>
            <ac:picMk id="4" creationId="{87A74C97-EA74-3FA7-B5FF-E4632097C60B}"/>
          </ac:picMkLst>
        </pc:picChg>
      </pc:sldChg>
      <pc:sldChg chg="delSp mod delAnim">
        <pc:chgData name="Kareem Ahmed" userId="668b7c42-9793-4d96-80a6-ccc644a66bcf" providerId="ADAL" clId="{6BB882E4-978A-407A-BF39-60B25A919E4B}" dt="2023-07-12T23:46:32.288" v="7" actId="478"/>
        <pc:sldMkLst>
          <pc:docMk/>
          <pc:sldMk cId="3157828919" sldId="656"/>
        </pc:sldMkLst>
        <pc:picChg chg="del">
          <ac:chgData name="Kareem Ahmed" userId="668b7c42-9793-4d96-80a6-ccc644a66bcf" providerId="ADAL" clId="{6BB882E4-978A-407A-BF39-60B25A919E4B}" dt="2023-07-12T23:46:32.288" v="7" actId="478"/>
          <ac:picMkLst>
            <pc:docMk/>
            <pc:sldMk cId="3157828919" sldId="656"/>
            <ac:picMk id="4" creationId="{2D65E962-40E1-0DA5-E130-24302C61E7AE}"/>
          </ac:picMkLst>
        </pc:picChg>
      </pc:sldChg>
      <pc:sldChg chg="delSp mod delAnim">
        <pc:chgData name="Kareem Ahmed" userId="668b7c42-9793-4d96-80a6-ccc644a66bcf" providerId="ADAL" clId="{6BB882E4-978A-407A-BF39-60B25A919E4B}" dt="2023-07-12T23:46:35.096" v="8" actId="478"/>
        <pc:sldMkLst>
          <pc:docMk/>
          <pc:sldMk cId="1451871098" sldId="657"/>
        </pc:sldMkLst>
        <pc:picChg chg="del">
          <ac:chgData name="Kareem Ahmed" userId="668b7c42-9793-4d96-80a6-ccc644a66bcf" providerId="ADAL" clId="{6BB882E4-978A-407A-BF39-60B25A919E4B}" dt="2023-07-12T23:46:35.096" v="8" actId="478"/>
          <ac:picMkLst>
            <pc:docMk/>
            <pc:sldMk cId="1451871098" sldId="657"/>
            <ac:picMk id="3" creationId="{6DADE058-BD91-01A7-3BDC-A23F943D16B8}"/>
          </ac:picMkLst>
        </pc:picChg>
      </pc:sldChg>
      <pc:sldChg chg="delSp mod delAnim">
        <pc:chgData name="Kareem Ahmed" userId="668b7c42-9793-4d96-80a6-ccc644a66bcf" providerId="ADAL" clId="{6BB882E4-978A-407A-BF39-60B25A919E4B}" dt="2023-07-12T23:46:37.730" v="9" actId="478"/>
        <pc:sldMkLst>
          <pc:docMk/>
          <pc:sldMk cId="1762396519" sldId="658"/>
        </pc:sldMkLst>
        <pc:picChg chg="del">
          <ac:chgData name="Kareem Ahmed" userId="668b7c42-9793-4d96-80a6-ccc644a66bcf" providerId="ADAL" clId="{6BB882E4-978A-407A-BF39-60B25A919E4B}" dt="2023-07-12T23:46:37.730" v="9" actId="478"/>
          <ac:picMkLst>
            <pc:docMk/>
            <pc:sldMk cId="1762396519" sldId="658"/>
            <ac:picMk id="7" creationId="{EA10A85D-F84F-DB03-A7AC-8657C78C15BB}"/>
          </ac:picMkLst>
        </pc:picChg>
      </pc:sldChg>
      <pc:sldChg chg="delSp mod delAnim">
        <pc:chgData name="Kareem Ahmed" userId="668b7c42-9793-4d96-80a6-ccc644a66bcf" providerId="ADAL" clId="{6BB882E4-978A-407A-BF39-60B25A919E4B}" dt="2023-07-12T23:46:15.271" v="3" actId="478"/>
        <pc:sldMkLst>
          <pc:docMk/>
          <pc:sldMk cId="3194705320" sldId="660"/>
        </pc:sldMkLst>
        <pc:picChg chg="del">
          <ac:chgData name="Kareem Ahmed" userId="668b7c42-9793-4d96-80a6-ccc644a66bcf" providerId="ADAL" clId="{6BB882E4-978A-407A-BF39-60B25A919E4B}" dt="2023-07-12T23:46:15.271" v="3" actId="478"/>
          <ac:picMkLst>
            <pc:docMk/>
            <pc:sldMk cId="3194705320" sldId="660"/>
            <ac:picMk id="3" creationId="{18C2232C-09D8-58D7-BF17-46585840BBE7}"/>
          </ac:picMkLst>
        </pc:picChg>
      </pc:sldChg>
      <pc:sldChg chg="delSp mod delAnim">
        <pc:chgData name="Kareem Ahmed" userId="668b7c42-9793-4d96-80a6-ccc644a66bcf" providerId="ADAL" clId="{6BB882E4-978A-407A-BF39-60B25A919E4B}" dt="2023-07-12T23:46:20.305" v="4" actId="478"/>
        <pc:sldMkLst>
          <pc:docMk/>
          <pc:sldMk cId="2161903724" sldId="661"/>
        </pc:sldMkLst>
        <pc:picChg chg="del">
          <ac:chgData name="Kareem Ahmed" userId="668b7c42-9793-4d96-80a6-ccc644a66bcf" providerId="ADAL" clId="{6BB882E4-978A-407A-BF39-60B25A919E4B}" dt="2023-07-12T23:46:20.305" v="4" actId="478"/>
          <ac:picMkLst>
            <pc:docMk/>
            <pc:sldMk cId="2161903724" sldId="661"/>
            <ac:picMk id="3" creationId="{D7B149B7-8558-5B50-B045-77308E4D8F38}"/>
          </ac:picMkLst>
        </pc:picChg>
      </pc:sldChg>
      <pc:sldChg chg="delSp mod delAnim">
        <pc:chgData name="Kareem Ahmed" userId="668b7c42-9793-4d96-80a6-ccc644a66bcf" providerId="ADAL" clId="{6BB882E4-978A-407A-BF39-60B25A919E4B}" dt="2023-07-12T23:46:23.015" v="5" actId="478"/>
        <pc:sldMkLst>
          <pc:docMk/>
          <pc:sldMk cId="2298144922" sldId="662"/>
        </pc:sldMkLst>
        <pc:picChg chg="del">
          <ac:chgData name="Kareem Ahmed" userId="668b7c42-9793-4d96-80a6-ccc644a66bcf" providerId="ADAL" clId="{6BB882E4-978A-407A-BF39-60B25A919E4B}" dt="2023-07-12T23:46:23.015" v="5" actId="478"/>
          <ac:picMkLst>
            <pc:docMk/>
            <pc:sldMk cId="2298144922" sldId="662"/>
            <ac:picMk id="3" creationId="{B02673CE-4369-28E2-2A53-EBE022E80BBE}"/>
          </ac:picMkLst>
        </pc:picChg>
      </pc:sldChg>
      <pc:sldChg chg="delSp mod delAnim">
        <pc:chgData name="Kareem Ahmed" userId="668b7c42-9793-4d96-80a6-ccc644a66bcf" providerId="ADAL" clId="{6BB882E4-978A-407A-BF39-60B25A919E4B}" dt="2023-07-12T23:46:40.472" v="10" actId="478"/>
        <pc:sldMkLst>
          <pc:docMk/>
          <pc:sldMk cId="3408554401" sldId="663"/>
        </pc:sldMkLst>
        <pc:picChg chg="del">
          <ac:chgData name="Kareem Ahmed" userId="668b7c42-9793-4d96-80a6-ccc644a66bcf" providerId="ADAL" clId="{6BB882E4-978A-407A-BF39-60B25A919E4B}" dt="2023-07-12T23:46:40.472" v="10" actId="478"/>
          <ac:picMkLst>
            <pc:docMk/>
            <pc:sldMk cId="3408554401" sldId="663"/>
            <ac:picMk id="8" creationId="{1D183544-23C9-84DB-622F-37CD4041D69E}"/>
          </ac:picMkLst>
        </pc:picChg>
      </pc:sldChg>
      <pc:sldChg chg="delSp mod delAnim">
        <pc:chgData name="Kareem Ahmed" userId="668b7c42-9793-4d96-80a6-ccc644a66bcf" providerId="ADAL" clId="{6BB882E4-978A-407A-BF39-60B25A919E4B}" dt="2023-07-12T23:46:43.155" v="11" actId="478"/>
        <pc:sldMkLst>
          <pc:docMk/>
          <pc:sldMk cId="3031000186" sldId="664"/>
        </pc:sldMkLst>
        <pc:picChg chg="del">
          <ac:chgData name="Kareem Ahmed" userId="668b7c42-9793-4d96-80a6-ccc644a66bcf" providerId="ADAL" clId="{6BB882E4-978A-407A-BF39-60B25A919E4B}" dt="2023-07-12T23:46:43.155" v="11" actId="478"/>
          <ac:picMkLst>
            <pc:docMk/>
            <pc:sldMk cId="3031000186" sldId="664"/>
            <ac:picMk id="7" creationId="{C3626E7C-5482-5B4C-97C2-19343BAEC1E8}"/>
          </ac:picMkLst>
        </pc:picChg>
      </pc:sldChg>
      <pc:sldChg chg="delSp mod delAnim">
        <pc:chgData name="Kareem Ahmed" userId="668b7c42-9793-4d96-80a6-ccc644a66bcf" providerId="ADAL" clId="{6BB882E4-978A-407A-BF39-60B25A919E4B}" dt="2023-07-12T23:46:45.733" v="12" actId="478"/>
        <pc:sldMkLst>
          <pc:docMk/>
          <pc:sldMk cId="2054450170" sldId="665"/>
        </pc:sldMkLst>
        <pc:picChg chg="del">
          <ac:chgData name="Kareem Ahmed" userId="668b7c42-9793-4d96-80a6-ccc644a66bcf" providerId="ADAL" clId="{6BB882E4-978A-407A-BF39-60B25A919E4B}" dt="2023-07-12T23:46:45.733" v="12" actId="478"/>
          <ac:picMkLst>
            <pc:docMk/>
            <pc:sldMk cId="2054450170" sldId="665"/>
            <ac:picMk id="13" creationId="{1C82395A-1886-467F-B4AC-F3868AB51AAB}"/>
          </ac:picMkLst>
        </pc:picChg>
      </pc:sldChg>
      <pc:sldChg chg="delSp mod delAnim">
        <pc:chgData name="Kareem Ahmed" userId="668b7c42-9793-4d96-80a6-ccc644a66bcf" providerId="ADAL" clId="{6BB882E4-978A-407A-BF39-60B25A919E4B}" dt="2023-07-12T23:46:48.889" v="13" actId="478"/>
        <pc:sldMkLst>
          <pc:docMk/>
          <pc:sldMk cId="1437118412" sldId="666"/>
        </pc:sldMkLst>
        <pc:picChg chg="del">
          <ac:chgData name="Kareem Ahmed" userId="668b7c42-9793-4d96-80a6-ccc644a66bcf" providerId="ADAL" clId="{6BB882E4-978A-407A-BF39-60B25A919E4B}" dt="2023-07-12T23:46:48.889" v="13" actId="478"/>
          <ac:picMkLst>
            <pc:docMk/>
            <pc:sldMk cId="1437118412" sldId="666"/>
            <ac:picMk id="10" creationId="{307089C1-6178-BD4F-F741-8612462402F0}"/>
          </ac:picMkLst>
        </pc:picChg>
      </pc:sldChg>
      <pc:sldChg chg="delSp mod delAnim">
        <pc:chgData name="Kareem Ahmed" userId="668b7c42-9793-4d96-80a6-ccc644a66bcf" providerId="ADAL" clId="{6BB882E4-978A-407A-BF39-60B25A919E4B}" dt="2023-07-12T23:46:51.325" v="14" actId="478"/>
        <pc:sldMkLst>
          <pc:docMk/>
          <pc:sldMk cId="539134601" sldId="667"/>
        </pc:sldMkLst>
        <pc:picChg chg="del">
          <ac:chgData name="Kareem Ahmed" userId="668b7c42-9793-4d96-80a6-ccc644a66bcf" providerId="ADAL" clId="{6BB882E4-978A-407A-BF39-60B25A919E4B}" dt="2023-07-12T23:46:51.325" v="14" actId="478"/>
          <ac:picMkLst>
            <pc:docMk/>
            <pc:sldMk cId="539134601" sldId="667"/>
            <ac:picMk id="7" creationId="{1F13E121-6A9B-DFAD-CA9E-30C38815C3C3}"/>
          </ac:picMkLst>
        </pc:picChg>
      </pc:sldChg>
      <pc:sldChg chg="delSp mod delAnim">
        <pc:chgData name="Kareem Ahmed" userId="668b7c42-9793-4d96-80a6-ccc644a66bcf" providerId="ADAL" clId="{6BB882E4-978A-407A-BF39-60B25A919E4B}" dt="2023-07-12T23:46:53.822" v="15" actId="478"/>
        <pc:sldMkLst>
          <pc:docMk/>
          <pc:sldMk cId="2824489412" sldId="668"/>
        </pc:sldMkLst>
        <pc:picChg chg="del">
          <ac:chgData name="Kareem Ahmed" userId="668b7c42-9793-4d96-80a6-ccc644a66bcf" providerId="ADAL" clId="{6BB882E4-978A-407A-BF39-60B25A919E4B}" dt="2023-07-12T23:46:53.822" v="15" actId="478"/>
          <ac:picMkLst>
            <pc:docMk/>
            <pc:sldMk cId="2824489412" sldId="668"/>
            <ac:picMk id="7" creationId="{04596D61-80D0-A839-4C3C-7EB6B44B7658}"/>
          </ac:picMkLst>
        </pc:picChg>
      </pc:sldChg>
      <pc:sldChg chg="delSp mod delAnim">
        <pc:chgData name="Kareem Ahmed" userId="668b7c42-9793-4d96-80a6-ccc644a66bcf" providerId="ADAL" clId="{6BB882E4-978A-407A-BF39-60B25A919E4B}" dt="2023-07-12T23:46:56.179" v="16" actId="478"/>
        <pc:sldMkLst>
          <pc:docMk/>
          <pc:sldMk cId="3481999604" sldId="669"/>
        </pc:sldMkLst>
        <pc:picChg chg="del">
          <ac:chgData name="Kareem Ahmed" userId="668b7c42-9793-4d96-80a6-ccc644a66bcf" providerId="ADAL" clId="{6BB882E4-978A-407A-BF39-60B25A919E4B}" dt="2023-07-12T23:46:56.179" v="16" actId="478"/>
          <ac:picMkLst>
            <pc:docMk/>
            <pc:sldMk cId="3481999604" sldId="669"/>
            <ac:picMk id="7" creationId="{CA7438CB-C6E6-E9BD-9F95-471C912FE22E}"/>
          </ac:picMkLst>
        </pc:picChg>
      </pc:sldChg>
      <pc:sldChg chg="delSp mod delAnim">
        <pc:chgData name="Kareem Ahmed" userId="668b7c42-9793-4d96-80a6-ccc644a66bcf" providerId="ADAL" clId="{6BB882E4-978A-407A-BF39-60B25A919E4B}" dt="2023-07-12T23:46:58.880" v="17" actId="478"/>
        <pc:sldMkLst>
          <pc:docMk/>
          <pc:sldMk cId="2739926592" sldId="670"/>
        </pc:sldMkLst>
        <pc:picChg chg="del">
          <ac:chgData name="Kareem Ahmed" userId="668b7c42-9793-4d96-80a6-ccc644a66bcf" providerId="ADAL" clId="{6BB882E4-978A-407A-BF39-60B25A919E4B}" dt="2023-07-12T23:46:58.880" v="17" actId="478"/>
          <ac:picMkLst>
            <pc:docMk/>
            <pc:sldMk cId="2739926592" sldId="670"/>
            <ac:picMk id="14" creationId="{F5A5794A-EA91-D6B6-25A8-967FF871FF58}"/>
          </ac:picMkLst>
        </pc:picChg>
      </pc:sldChg>
      <pc:sldChg chg="delSp mod delAnim">
        <pc:chgData name="Kareem Ahmed" userId="668b7c42-9793-4d96-80a6-ccc644a66bcf" providerId="ADAL" clId="{6BB882E4-978A-407A-BF39-60B25A919E4B}" dt="2023-07-12T23:47:01.586" v="18" actId="478"/>
        <pc:sldMkLst>
          <pc:docMk/>
          <pc:sldMk cId="1703361433" sldId="671"/>
        </pc:sldMkLst>
        <pc:picChg chg="del">
          <ac:chgData name="Kareem Ahmed" userId="668b7c42-9793-4d96-80a6-ccc644a66bcf" providerId="ADAL" clId="{6BB882E4-978A-407A-BF39-60B25A919E4B}" dt="2023-07-12T23:47:01.586" v="18" actId="478"/>
          <ac:picMkLst>
            <pc:docMk/>
            <pc:sldMk cId="1703361433" sldId="671"/>
            <ac:picMk id="14" creationId="{FAFF6FCB-72BD-F773-29E0-9ADCF123CF03}"/>
          </ac:picMkLst>
        </pc:picChg>
      </pc:sldChg>
      <pc:sldChg chg="delSp mod delAnim">
        <pc:chgData name="Kareem Ahmed" userId="668b7c42-9793-4d96-80a6-ccc644a66bcf" providerId="ADAL" clId="{6BB882E4-978A-407A-BF39-60B25A919E4B}" dt="2023-07-12T23:47:06.995" v="20" actId="478"/>
        <pc:sldMkLst>
          <pc:docMk/>
          <pc:sldMk cId="2046474882" sldId="672"/>
        </pc:sldMkLst>
        <pc:picChg chg="del">
          <ac:chgData name="Kareem Ahmed" userId="668b7c42-9793-4d96-80a6-ccc644a66bcf" providerId="ADAL" clId="{6BB882E4-978A-407A-BF39-60B25A919E4B}" dt="2023-07-12T23:47:06.995" v="20" actId="478"/>
          <ac:picMkLst>
            <pc:docMk/>
            <pc:sldMk cId="2046474882" sldId="672"/>
            <ac:picMk id="7" creationId="{6E01CD3E-5B55-F225-F125-62E044029982}"/>
          </ac:picMkLst>
        </pc:picChg>
      </pc:sldChg>
      <pc:sldChg chg="delSp mod delAnim">
        <pc:chgData name="Kareem Ahmed" userId="668b7c42-9793-4d96-80a6-ccc644a66bcf" providerId="ADAL" clId="{6BB882E4-978A-407A-BF39-60B25A919E4B}" dt="2023-07-12T23:47:04.356" v="19" actId="478"/>
        <pc:sldMkLst>
          <pc:docMk/>
          <pc:sldMk cId="3900281731" sldId="673"/>
        </pc:sldMkLst>
        <pc:picChg chg="del">
          <ac:chgData name="Kareem Ahmed" userId="668b7c42-9793-4d96-80a6-ccc644a66bcf" providerId="ADAL" clId="{6BB882E4-978A-407A-BF39-60B25A919E4B}" dt="2023-07-12T23:47:04.356" v="19" actId="478"/>
          <ac:picMkLst>
            <pc:docMk/>
            <pc:sldMk cId="3900281731" sldId="673"/>
            <ac:picMk id="8" creationId="{84AB8E7A-C857-F5E4-AB21-24CE9204903C}"/>
          </ac:picMkLst>
        </pc:picChg>
      </pc:sldChg>
      <pc:sldChg chg="delSp mod delAnim">
        <pc:chgData name="Kareem Ahmed" userId="668b7c42-9793-4d96-80a6-ccc644a66bcf" providerId="ADAL" clId="{6BB882E4-978A-407A-BF39-60B25A919E4B}" dt="2023-07-12T23:47:09.637" v="21" actId="478"/>
        <pc:sldMkLst>
          <pc:docMk/>
          <pc:sldMk cId="303014169" sldId="674"/>
        </pc:sldMkLst>
        <pc:picChg chg="del">
          <ac:chgData name="Kareem Ahmed" userId="668b7c42-9793-4d96-80a6-ccc644a66bcf" providerId="ADAL" clId="{6BB882E4-978A-407A-BF39-60B25A919E4B}" dt="2023-07-12T23:47:09.637" v="21" actId="478"/>
          <ac:picMkLst>
            <pc:docMk/>
            <pc:sldMk cId="303014169" sldId="674"/>
            <ac:picMk id="7" creationId="{ADDF2242-E768-2A0A-A419-272B0E779F14}"/>
          </ac:picMkLst>
        </pc:picChg>
      </pc:sldChg>
      <pc:sldChg chg="delSp mod delAnim">
        <pc:chgData name="Kareem Ahmed" userId="668b7c42-9793-4d96-80a6-ccc644a66bcf" providerId="ADAL" clId="{6BB882E4-978A-407A-BF39-60B25A919E4B}" dt="2023-07-12T23:47:12.930" v="22" actId="478"/>
        <pc:sldMkLst>
          <pc:docMk/>
          <pc:sldMk cId="2771043202" sldId="675"/>
        </pc:sldMkLst>
        <pc:picChg chg="del">
          <ac:chgData name="Kareem Ahmed" userId="668b7c42-9793-4d96-80a6-ccc644a66bcf" providerId="ADAL" clId="{6BB882E4-978A-407A-BF39-60B25A919E4B}" dt="2023-07-12T23:47:12.930" v="22" actId="478"/>
          <ac:picMkLst>
            <pc:docMk/>
            <pc:sldMk cId="2771043202" sldId="675"/>
            <ac:picMk id="7" creationId="{43B68D2A-F0C3-FC00-F9C0-26ACA73FA681}"/>
          </ac:picMkLst>
        </pc:picChg>
      </pc:sldChg>
      <pc:sldChg chg="delSp mod delAnim">
        <pc:chgData name="Kareem Ahmed" userId="668b7c42-9793-4d96-80a6-ccc644a66bcf" providerId="ADAL" clId="{6BB882E4-978A-407A-BF39-60B25A919E4B}" dt="2023-07-12T23:47:17.837" v="24" actId="478"/>
        <pc:sldMkLst>
          <pc:docMk/>
          <pc:sldMk cId="3654351133" sldId="676"/>
        </pc:sldMkLst>
        <pc:picChg chg="del">
          <ac:chgData name="Kareem Ahmed" userId="668b7c42-9793-4d96-80a6-ccc644a66bcf" providerId="ADAL" clId="{6BB882E4-978A-407A-BF39-60B25A919E4B}" dt="2023-07-12T23:47:17.837" v="24" actId="478"/>
          <ac:picMkLst>
            <pc:docMk/>
            <pc:sldMk cId="3654351133" sldId="676"/>
            <ac:picMk id="7" creationId="{F0332F47-5C62-0CDF-61A7-AF77E1D67A13}"/>
          </ac:picMkLst>
        </pc:picChg>
      </pc:sldChg>
      <pc:sldChg chg="delSp mod delAnim">
        <pc:chgData name="Kareem Ahmed" userId="668b7c42-9793-4d96-80a6-ccc644a66bcf" providerId="ADAL" clId="{6BB882E4-978A-407A-BF39-60B25A919E4B}" dt="2023-07-12T23:47:15.525" v="23" actId="478"/>
        <pc:sldMkLst>
          <pc:docMk/>
          <pc:sldMk cId="942930514" sldId="677"/>
        </pc:sldMkLst>
        <pc:picChg chg="del">
          <ac:chgData name="Kareem Ahmed" userId="668b7c42-9793-4d96-80a6-ccc644a66bcf" providerId="ADAL" clId="{6BB882E4-978A-407A-BF39-60B25A919E4B}" dt="2023-07-12T23:47:15.525" v="23" actId="478"/>
          <ac:picMkLst>
            <pc:docMk/>
            <pc:sldMk cId="942930514" sldId="677"/>
            <ac:picMk id="7" creationId="{62C4B230-7C34-3237-4AAC-89DEA8AC4F41}"/>
          </ac:picMkLst>
        </pc:picChg>
      </pc:sldChg>
      <pc:sldChg chg="delSp mod delAnim">
        <pc:chgData name="Kareem Ahmed" userId="668b7c42-9793-4d96-80a6-ccc644a66bcf" providerId="ADAL" clId="{6BB882E4-978A-407A-BF39-60B25A919E4B}" dt="2023-07-12T23:47:20.476" v="25" actId="478"/>
        <pc:sldMkLst>
          <pc:docMk/>
          <pc:sldMk cId="2702871434" sldId="678"/>
        </pc:sldMkLst>
        <pc:picChg chg="del">
          <ac:chgData name="Kareem Ahmed" userId="668b7c42-9793-4d96-80a6-ccc644a66bcf" providerId="ADAL" clId="{6BB882E4-978A-407A-BF39-60B25A919E4B}" dt="2023-07-12T23:47:20.476" v="25" actId="478"/>
          <ac:picMkLst>
            <pc:docMk/>
            <pc:sldMk cId="2702871434" sldId="678"/>
            <ac:picMk id="7" creationId="{A117524F-42A6-8F9C-F9E8-EBD208DA72FF}"/>
          </ac:picMkLst>
        </pc:picChg>
      </pc:sldChg>
      <pc:sldChg chg="delSp mod delAnim">
        <pc:chgData name="Kareem Ahmed" userId="668b7c42-9793-4d96-80a6-ccc644a66bcf" providerId="ADAL" clId="{6BB882E4-978A-407A-BF39-60B25A919E4B}" dt="2023-07-12T23:47:23.071" v="26" actId="478"/>
        <pc:sldMkLst>
          <pc:docMk/>
          <pc:sldMk cId="1193575488" sldId="679"/>
        </pc:sldMkLst>
        <pc:picChg chg="del">
          <ac:chgData name="Kareem Ahmed" userId="668b7c42-9793-4d96-80a6-ccc644a66bcf" providerId="ADAL" clId="{6BB882E4-978A-407A-BF39-60B25A919E4B}" dt="2023-07-12T23:47:23.071" v="26" actId="478"/>
          <ac:picMkLst>
            <pc:docMk/>
            <pc:sldMk cId="1193575488" sldId="679"/>
            <ac:picMk id="9" creationId="{348C44D3-42B4-8EA1-CA69-2905651A4292}"/>
          </ac:picMkLst>
        </pc:picChg>
      </pc:sldChg>
      <pc:sldChg chg="delSp mod delAnim">
        <pc:chgData name="Kareem Ahmed" userId="668b7c42-9793-4d96-80a6-ccc644a66bcf" providerId="ADAL" clId="{6BB882E4-978A-407A-BF39-60B25A919E4B}" dt="2023-07-12T23:47:27.696" v="27" actId="478"/>
        <pc:sldMkLst>
          <pc:docMk/>
          <pc:sldMk cId="2531719879" sldId="680"/>
        </pc:sldMkLst>
        <pc:picChg chg="del">
          <ac:chgData name="Kareem Ahmed" userId="668b7c42-9793-4d96-80a6-ccc644a66bcf" providerId="ADAL" clId="{6BB882E4-978A-407A-BF39-60B25A919E4B}" dt="2023-07-12T23:47:27.696" v="27" actId="478"/>
          <ac:picMkLst>
            <pc:docMk/>
            <pc:sldMk cId="2531719879" sldId="680"/>
            <ac:picMk id="4" creationId="{B279BBDA-8BE6-7575-5BAD-111808D2D309}"/>
          </ac:picMkLst>
        </pc:picChg>
      </pc:sldChg>
      <pc:sldChg chg="delSp mod delAnim">
        <pc:chgData name="Kareem Ahmed" userId="668b7c42-9793-4d96-80a6-ccc644a66bcf" providerId="ADAL" clId="{6BB882E4-978A-407A-BF39-60B25A919E4B}" dt="2023-07-12T23:47:32.894" v="29" actId="478"/>
        <pc:sldMkLst>
          <pc:docMk/>
          <pc:sldMk cId="1279794259" sldId="681"/>
        </pc:sldMkLst>
        <pc:picChg chg="del">
          <ac:chgData name="Kareem Ahmed" userId="668b7c42-9793-4d96-80a6-ccc644a66bcf" providerId="ADAL" clId="{6BB882E4-978A-407A-BF39-60B25A919E4B}" dt="2023-07-12T23:47:32.894" v="29" actId="478"/>
          <ac:picMkLst>
            <pc:docMk/>
            <pc:sldMk cId="1279794259" sldId="681"/>
            <ac:picMk id="4" creationId="{0D462BC1-0081-625D-37A5-5B903FE45EEC}"/>
          </ac:picMkLst>
        </pc:picChg>
      </pc:sldChg>
      <pc:sldChg chg="delSp mod delAnim">
        <pc:chgData name="Kareem Ahmed" userId="668b7c42-9793-4d96-80a6-ccc644a66bcf" providerId="ADAL" clId="{6BB882E4-978A-407A-BF39-60B25A919E4B}" dt="2023-07-12T23:47:35.521" v="30" actId="478"/>
        <pc:sldMkLst>
          <pc:docMk/>
          <pc:sldMk cId="64086089" sldId="682"/>
        </pc:sldMkLst>
        <pc:picChg chg="del">
          <ac:chgData name="Kareem Ahmed" userId="668b7c42-9793-4d96-80a6-ccc644a66bcf" providerId="ADAL" clId="{6BB882E4-978A-407A-BF39-60B25A919E4B}" dt="2023-07-12T23:47:35.521" v="30" actId="478"/>
          <ac:picMkLst>
            <pc:docMk/>
            <pc:sldMk cId="64086089" sldId="682"/>
            <ac:picMk id="4" creationId="{790B43FA-C231-35EB-D85D-C6D0184E25E1}"/>
          </ac:picMkLst>
        </pc:picChg>
      </pc:sldChg>
      <pc:sldChg chg="delSp mod delAnim">
        <pc:chgData name="Kareem Ahmed" userId="668b7c42-9793-4d96-80a6-ccc644a66bcf" providerId="ADAL" clId="{6BB882E4-978A-407A-BF39-60B25A919E4B}" dt="2023-07-12T23:47:37.940" v="31" actId="478"/>
        <pc:sldMkLst>
          <pc:docMk/>
          <pc:sldMk cId="2607138396" sldId="683"/>
        </pc:sldMkLst>
        <pc:picChg chg="del">
          <ac:chgData name="Kareem Ahmed" userId="668b7c42-9793-4d96-80a6-ccc644a66bcf" providerId="ADAL" clId="{6BB882E4-978A-407A-BF39-60B25A919E4B}" dt="2023-07-12T23:47:37.940" v="31" actId="478"/>
          <ac:picMkLst>
            <pc:docMk/>
            <pc:sldMk cId="2607138396" sldId="683"/>
            <ac:picMk id="4" creationId="{B57AF3C2-DA6A-77DC-6AFF-82F8EEBD3D86}"/>
          </ac:picMkLst>
        </pc:picChg>
      </pc:sldChg>
      <pc:sldChg chg="delSp mod delAnim">
        <pc:chgData name="Kareem Ahmed" userId="668b7c42-9793-4d96-80a6-ccc644a66bcf" providerId="ADAL" clId="{6BB882E4-978A-407A-BF39-60B25A919E4B}" dt="2023-07-12T23:47:40.347" v="32" actId="478"/>
        <pc:sldMkLst>
          <pc:docMk/>
          <pc:sldMk cId="400114028" sldId="684"/>
        </pc:sldMkLst>
        <pc:picChg chg="del">
          <ac:chgData name="Kareem Ahmed" userId="668b7c42-9793-4d96-80a6-ccc644a66bcf" providerId="ADAL" clId="{6BB882E4-978A-407A-BF39-60B25A919E4B}" dt="2023-07-12T23:47:40.347" v="32" actId="478"/>
          <ac:picMkLst>
            <pc:docMk/>
            <pc:sldMk cId="400114028" sldId="684"/>
            <ac:picMk id="4" creationId="{718E01B3-408E-F43E-9D11-294691BE321A}"/>
          </ac:picMkLst>
        </pc:picChg>
      </pc:sldChg>
      <pc:sldChg chg="delSp mod delAnim">
        <pc:chgData name="Kareem Ahmed" userId="668b7c42-9793-4d96-80a6-ccc644a66bcf" providerId="ADAL" clId="{6BB882E4-978A-407A-BF39-60B25A919E4B}" dt="2023-07-12T23:47:42.800" v="33" actId="478"/>
        <pc:sldMkLst>
          <pc:docMk/>
          <pc:sldMk cId="2710526532" sldId="685"/>
        </pc:sldMkLst>
        <pc:picChg chg="del">
          <ac:chgData name="Kareem Ahmed" userId="668b7c42-9793-4d96-80a6-ccc644a66bcf" providerId="ADAL" clId="{6BB882E4-978A-407A-BF39-60B25A919E4B}" dt="2023-07-12T23:47:42.800" v="33" actId="478"/>
          <ac:picMkLst>
            <pc:docMk/>
            <pc:sldMk cId="2710526532" sldId="685"/>
            <ac:picMk id="4" creationId="{1549A4AE-799E-566C-77AB-52F52AE66A8A}"/>
          </ac:picMkLst>
        </pc:picChg>
      </pc:sldChg>
      <pc:sldChg chg="delSp mod delAnim">
        <pc:chgData name="Kareem Ahmed" userId="668b7c42-9793-4d96-80a6-ccc644a66bcf" providerId="ADAL" clId="{6BB882E4-978A-407A-BF39-60B25A919E4B}" dt="2023-07-12T23:47:45.341" v="34" actId="478"/>
        <pc:sldMkLst>
          <pc:docMk/>
          <pc:sldMk cId="2812875635" sldId="686"/>
        </pc:sldMkLst>
        <pc:picChg chg="del">
          <ac:chgData name="Kareem Ahmed" userId="668b7c42-9793-4d96-80a6-ccc644a66bcf" providerId="ADAL" clId="{6BB882E4-978A-407A-BF39-60B25A919E4B}" dt="2023-07-12T23:47:45.341" v="34" actId="478"/>
          <ac:picMkLst>
            <pc:docMk/>
            <pc:sldMk cId="2812875635" sldId="686"/>
            <ac:picMk id="4" creationId="{68568AE8-58F0-1DD5-C6F2-878B7200ADC2}"/>
          </ac:picMkLst>
        </pc:picChg>
      </pc:sldChg>
      <pc:sldChg chg="delSp mod delAnim">
        <pc:chgData name="Kareem Ahmed" userId="668b7c42-9793-4d96-80a6-ccc644a66bcf" providerId="ADAL" clId="{6BB882E4-978A-407A-BF39-60B25A919E4B}" dt="2023-07-12T23:47:47.659" v="35" actId="478"/>
        <pc:sldMkLst>
          <pc:docMk/>
          <pc:sldMk cId="3706471670" sldId="687"/>
        </pc:sldMkLst>
        <pc:picChg chg="del">
          <ac:chgData name="Kareem Ahmed" userId="668b7c42-9793-4d96-80a6-ccc644a66bcf" providerId="ADAL" clId="{6BB882E4-978A-407A-BF39-60B25A919E4B}" dt="2023-07-12T23:47:47.659" v="35" actId="478"/>
          <ac:picMkLst>
            <pc:docMk/>
            <pc:sldMk cId="3706471670" sldId="687"/>
            <ac:picMk id="4" creationId="{921AEE8C-1F6E-16D5-F8BE-F96018082244}"/>
          </ac:picMkLst>
        </pc:picChg>
      </pc:sldChg>
      <pc:sldChg chg="delSp mod delAnim">
        <pc:chgData name="Kareem Ahmed" userId="668b7c42-9793-4d96-80a6-ccc644a66bcf" providerId="ADAL" clId="{6BB882E4-978A-407A-BF39-60B25A919E4B}" dt="2023-07-12T23:47:53.207" v="37" actId="478"/>
        <pc:sldMkLst>
          <pc:docMk/>
          <pc:sldMk cId="827075320" sldId="688"/>
        </pc:sldMkLst>
        <pc:picChg chg="del">
          <ac:chgData name="Kareem Ahmed" userId="668b7c42-9793-4d96-80a6-ccc644a66bcf" providerId="ADAL" clId="{6BB882E4-978A-407A-BF39-60B25A919E4B}" dt="2023-07-12T23:47:53.207" v="37" actId="478"/>
          <ac:picMkLst>
            <pc:docMk/>
            <pc:sldMk cId="827075320" sldId="688"/>
            <ac:picMk id="6" creationId="{A67D7BC5-7222-4DF0-872D-3A1D1ACAA0F7}"/>
          </ac:picMkLst>
        </pc:picChg>
      </pc:sldChg>
      <pc:sldChg chg="delSp mod delAnim">
        <pc:chgData name="Kareem Ahmed" userId="668b7c42-9793-4d96-80a6-ccc644a66bcf" providerId="ADAL" clId="{6BB882E4-978A-407A-BF39-60B25A919E4B}" dt="2023-07-12T23:47:55.746" v="38" actId="478"/>
        <pc:sldMkLst>
          <pc:docMk/>
          <pc:sldMk cId="4170117719" sldId="689"/>
        </pc:sldMkLst>
        <pc:picChg chg="del">
          <ac:chgData name="Kareem Ahmed" userId="668b7c42-9793-4d96-80a6-ccc644a66bcf" providerId="ADAL" clId="{6BB882E4-978A-407A-BF39-60B25A919E4B}" dt="2023-07-12T23:47:55.746" v="38" actId="478"/>
          <ac:picMkLst>
            <pc:docMk/>
            <pc:sldMk cId="4170117719" sldId="689"/>
            <ac:picMk id="6" creationId="{349756EF-8821-2B98-02F2-A32793347345}"/>
          </ac:picMkLst>
        </pc:picChg>
      </pc:sldChg>
      <pc:sldChg chg="delSp mod delAnim">
        <pc:chgData name="Kareem Ahmed" userId="668b7c42-9793-4d96-80a6-ccc644a66bcf" providerId="ADAL" clId="{6BB882E4-978A-407A-BF39-60B25A919E4B}" dt="2023-07-12T23:47:58.455" v="39" actId="478"/>
        <pc:sldMkLst>
          <pc:docMk/>
          <pc:sldMk cId="2592001028" sldId="690"/>
        </pc:sldMkLst>
        <pc:picChg chg="del">
          <ac:chgData name="Kareem Ahmed" userId="668b7c42-9793-4d96-80a6-ccc644a66bcf" providerId="ADAL" clId="{6BB882E4-978A-407A-BF39-60B25A919E4B}" dt="2023-07-12T23:47:58.455" v="39" actId="478"/>
          <ac:picMkLst>
            <pc:docMk/>
            <pc:sldMk cId="2592001028" sldId="690"/>
            <ac:picMk id="6" creationId="{60193356-553A-4FD9-85F6-4008D21714DE}"/>
          </ac:picMkLst>
        </pc:picChg>
      </pc:sldChg>
      <pc:sldChg chg="delSp mod delAnim">
        <pc:chgData name="Kareem Ahmed" userId="668b7c42-9793-4d96-80a6-ccc644a66bcf" providerId="ADAL" clId="{6BB882E4-978A-407A-BF39-60B25A919E4B}" dt="2023-07-12T23:48:00.947" v="40" actId="478"/>
        <pc:sldMkLst>
          <pc:docMk/>
          <pc:sldMk cId="4203225308" sldId="691"/>
        </pc:sldMkLst>
        <pc:picChg chg="del">
          <ac:chgData name="Kareem Ahmed" userId="668b7c42-9793-4d96-80a6-ccc644a66bcf" providerId="ADAL" clId="{6BB882E4-978A-407A-BF39-60B25A919E4B}" dt="2023-07-12T23:48:00.947" v="40" actId="478"/>
          <ac:picMkLst>
            <pc:docMk/>
            <pc:sldMk cId="4203225308" sldId="691"/>
            <ac:picMk id="6" creationId="{AE8B035A-B69A-1824-2420-9025D4720B0C}"/>
          </ac:picMkLst>
        </pc:picChg>
      </pc:sldChg>
      <pc:sldChg chg="delSp mod delAnim">
        <pc:chgData name="Kareem Ahmed" userId="668b7c42-9793-4d96-80a6-ccc644a66bcf" providerId="ADAL" clId="{6BB882E4-978A-407A-BF39-60B25A919E4B}" dt="2023-07-12T23:48:06.292" v="42" actId="478"/>
        <pc:sldMkLst>
          <pc:docMk/>
          <pc:sldMk cId="3920965614" sldId="692"/>
        </pc:sldMkLst>
        <pc:picChg chg="del">
          <ac:chgData name="Kareem Ahmed" userId="668b7c42-9793-4d96-80a6-ccc644a66bcf" providerId="ADAL" clId="{6BB882E4-978A-407A-BF39-60B25A919E4B}" dt="2023-07-12T23:48:06.292" v="42" actId="478"/>
          <ac:picMkLst>
            <pc:docMk/>
            <pc:sldMk cId="3920965614" sldId="692"/>
            <ac:picMk id="6" creationId="{0E90A691-520F-3D93-6F0C-CFD2A6A98B86}"/>
          </ac:picMkLst>
        </pc:picChg>
      </pc:sldChg>
      <pc:sldChg chg="delSp mod delAnim">
        <pc:chgData name="Kareem Ahmed" userId="668b7c42-9793-4d96-80a6-ccc644a66bcf" providerId="ADAL" clId="{6BB882E4-978A-407A-BF39-60B25A919E4B}" dt="2023-07-12T23:48:08.731" v="43" actId="478"/>
        <pc:sldMkLst>
          <pc:docMk/>
          <pc:sldMk cId="954024162" sldId="693"/>
        </pc:sldMkLst>
        <pc:picChg chg="del">
          <ac:chgData name="Kareem Ahmed" userId="668b7c42-9793-4d96-80a6-ccc644a66bcf" providerId="ADAL" clId="{6BB882E4-978A-407A-BF39-60B25A919E4B}" dt="2023-07-12T23:48:08.731" v="43" actId="478"/>
          <ac:picMkLst>
            <pc:docMk/>
            <pc:sldMk cId="954024162" sldId="693"/>
            <ac:picMk id="6" creationId="{23F15390-6C21-8F90-AC59-06E58B22020D}"/>
          </ac:picMkLst>
        </pc:picChg>
      </pc:sldChg>
      <pc:sldChg chg="delSp mod delAnim">
        <pc:chgData name="Kareem Ahmed" userId="668b7c42-9793-4d96-80a6-ccc644a66bcf" providerId="ADAL" clId="{6BB882E4-978A-407A-BF39-60B25A919E4B}" dt="2023-07-12T23:48:11.366" v="44" actId="478"/>
        <pc:sldMkLst>
          <pc:docMk/>
          <pc:sldMk cId="1633115004" sldId="694"/>
        </pc:sldMkLst>
        <pc:picChg chg="del">
          <ac:chgData name="Kareem Ahmed" userId="668b7c42-9793-4d96-80a6-ccc644a66bcf" providerId="ADAL" clId="{6BB882E4-978A-407A-BF39-60B25A919E4B}" dt="2023-07-12T23:48:11.366" v="44" actId="478"/>
          <ac:picMkLst>
            <pc:docMk/>
            <pc:sldMk cId="1633115004" sldId="694"/>
            <ac:picMk id="6" creationId="{15671C14-F0F3-9906-9F16-1B170B8ED107}"/>
          </ac:picMkLst>
        </pc:picChg>
      </pc:sldChg>
      <pc:sldChg chg="delSp mod delAnim">
        <pc:chgData name="Kareem Ahmed" userId="668b7c42-9793-4d96-80a6-ccc644a66bcf" providerId="ADAL" clId="{6BB882E4-978A-407A-BF39-60B25A919E4B}" dt="2023-07-12T23:48:13.794" v="45" actId="478"/>
        <pc:sldMkLst>
          <pc:docMk/>
          <pc:sldMk cId="1764252076" sldId="695"/>
        </pc:sldMkLst>
        <pc:picChg chg="del">
          <ac:chgData name="Kareem Ahmed" userId="668b7c42-9793-4d96-80a6-ccc644a66bcf" providerId="ADAL" clId="{6BB882E4-978A-407A-BF39-60B25A919E4B}" dt="2023-07-12T23:48:13.794" v="45" actId="478"/>
          <ac:picMkLst>
            <pc:docMk/>
            <pc:sldMk cId="1764252076" sldId="695"/>
            <ac:picMk id="6" creationId="{D35826FC-195E-0C11-2F2D-7A21BFA91D00}"/>
          </ac:picMkLst>
        </pc:picChg>
      </pc:sldChg>
      <pc:sldChg chg="delSp mod delAnim">
        <pc:chgData name="Kareem Ahmed" userId="668b7c42-9793-4d96-80a6-ccc644a66bcf" providerId="ADAL" clId="{6BB882E4-978A-407A-BF39-60B25A919E4B}" dt="2023-07-12T23:48:16.610" v="46" actId="478"/>
        <pc:sldMkLst>
          <pc:docMk/>
          <pc:sldMk cId="3431504033" sldId="696"/>
        </pc:sldMkLst>
        <pc:picChg chg="del">
          <ac:chgData name="Kareem Ahmed" userId="668b7c42-9793-4d96-80a6-ccc644a66bcf" providerId="ADAL" clId="{6BB882E4-978A-407A-BF39-60B25A919E4B}" dt="2023-07-12T23:48:16.610" v="46" actId="478"/>
          <ac:picMkLst>
            <pc:docMk/>
            <pc:sldMk cId="3431504033" sldId="696"/>
            <ac:picMk id="6" creationId="{D1FC983B-E12F-ABB1-EACB-2B7B47590100}"/>
          </ac:picMkLst>
        </pc:picChg>
      </pc:sldChg>
      <pc:sldChg chg="delSp mod delAnim">
        <pc:chgData name="Kareem Ahmed" userId="668b7c42-9793-4d96-80a6-ccc644a66bcf" providerId="ADAL" clId="{6BB882E4-978A-407A-BF39-60B25A919E4B}" dt="2023-07-12T23:48:19.412" v="47" actId="478"/>
        <pc:sldMkLst>
          <pc:docMk/>
          <pc:sldMk cId="2278096498" sldId="697"/>
        </pc:sldMkLst>
        <pc:picChg chg="del">
          <ac:chgData name="Kareem Ahmed" userId="668b7c42-9793-4d96-80a6-ccc644a66bcf" providerId="ADAL" clId="{6BB882E4-978A-407A-BF39-60B25A919E4B}" dt="2023-07-12T23:48:19.412" v="47" actId="478"/>
          <ac:picMkLst>
            <pc:docMk/>
            <pc:sldMk cId="2278096498" sldId="697"/>
            <ac:picMk id="6" creationId="{36E96DE8-2FF1-EFF9-A7CE-BF5E353B786C}"/>
          </ac:picMkLst>
        </pc:picChg>
      </pc:sldChg>
      <pc:sldChg chg="delSp mod delAnim">
        <pc:chgData name="Kareem Ahmed" userId="668b7c42-9793-4d96-80a6-ccc644a66bcf" providerId="ADAL" clId="{6BB882E4-978A-407A-BF39-60B25A919E4B}" dt="2023-07-12T23:48:25.917" v="49" actId="478"/>
        <pc:sldMkLst>
          <pc:docMk/>
          <pc:sldMk cId="3557793708" sldId="698"/>
        </pc:sldMkLst>
        <pc:picChg chg="del">
          <ac:chgData name="Kareem Ahmed" userId="668b7c42-9793-4d96-80a6-ccc644a66bcf" providerId="ADAL" clId="{6BB882E4-978A-407A-BF39-60B25A919E4B}" dt="2023-07-12T23:48:25.917" v="49" actId="478"/>
          <ac:picMkLst>
            <pc:docMk/>
            <pc:sldMk cId="3557793708" sldId="698"/>
            <ac:picMk id="6" creationId="{29E0C406-8592-0F9D-249D-A1DCCA4A8C00}"/>
          </ac:picMkLst>
        </pc:picChg>
      </pc:sldChg>
      <pc:sldChg chg="delSp mod delAnim">
        <pc:chgData name="Kareem Ahmed" userId="668b7c42-9793-4d96-80a6-ccc644a66bcf" providerId="ADAL" clId="{6BB882E4-978A-407A-BF39-60B25A919E4B}" dt="2023-07-12T23:48:22.918" v="48" actId="478"/>
        <pc:sldMkLst>
          <pc:docMk/>
          <pc:sldMk cId="2271736843" sldId="699"/>
        </pc:sldMkLst>
        <pc:picChg chg="del">
          <ac:chgData name="Kareem Ahmed" userId="668b7c42-9793-4d96-80a6-ccc644a66bcf" providerId="ADAL" clId="{6BB882E4-978A-407A-BF39-60B25A919E4B}" dt="2023-07-12T23:48:22.918" v="48" actId="478"/>
          <ac:picMkLst>
            <pc:docMk/>
            <pc:sldMk cId="2271736843" sldId="699"/>
            <ac:picMk id="6" creationId="{9066419C-4244-3473-1DAE-E92B2025B69C}"/>
          </ac:picMkLst>
        </pc:picChg>
      </pc:sldChg>
    </pc:docChg>
  </pc:docChgLst>
  <pc:docChgLst>
    <pc:chgData name="Kareem Ahmed" userId="668b7c42-9793-4d96-80a6-ccc644a66bcf" providerId="ADAL" clId="{B50EA0C0-46BF-465C-BA2C-E39E13DE0326}"/>
    <pc:docChg chg="undo redo custSel addSld delSld modSld sldOrd modSection">
      <pc:chgData name="Kareem Ahmed" userId="668b7c42-9793-4d96-80a6-ccc644a66bcf" providerId="ADAL" clId="{B50EA0C0-46BF-465C-BA2C-E39E13DE0326}" dt="2023-07-20T12:14:26.209" v="2838" actId="20577"/>
      <pc:docMkLst>
        <pc:docMk/>
      </pc:docMkLst>
      <pc:sldChg chg="modSp mod">
        <pc:chgData name="Kareem Ahmed" userId="668b7c42-9793-4d96-80a6-ccc644a66bcf" providerId="ADAL" clId="{B50EA0C0-46BF-465C-BA2C-E39E13DE0326}" dt="2023-07-19T21:44:14.931" v="2800" actId="20577"/>
        <pc:sldMkLst>
          <pc:docMk/>
          <pc:sldMk cId="0" sldId="257"/>
        </pc:sldMkLst>
        <pc:spChg chg="mod">
          <ac:chgData name="Kareem Ahmed" userId="668b7c42-9793-4d96-80a6-ccc644a66bcf" providerId="ADAL" clId="{B50EA0C0-46BF-465C-BA2C-E39E13DE0326}" dt="2023-07-19T21:44:14.931" v="2800" actId="20577"/>
          <ac:spMkLst>
            <pc:docMk/>
            <pc:sldMk cId="0" sldId="257"/>
            <ac:spMk id="115" creationId="{00000000-0000-0000-0000-000000000000}"/>
          </ac:spMkLst>
        </pc:spChg>
      </pc:sldChg>
      <pc:sldChg chg="modSp mod">
        <pc:chgData name="Kareem Ahmed" userId="668b7c42-9793-4d96-80a6-ccc644a66bcf" providerId="ADAL" clId="{B50EA0C0-46BF-465C-BA2C-E39E13DE0326}" dt="2023-07-19T21:44:55.161" v="2818" actId="20577"/>
        <pc:sldMkLst>
          <pc:docMk/>
          <pc:sldMk cId="0" sldId="258"/>
        </pc:sldMkLst>
        <pc:spChg chg="mod">
          <ac:chgData name="Kareem Ahmed" userId="668b7c42-9793-4d96-80a6-ccc644a66bcf" providerId="ADAL" clId="{B50EA0C0-46BF-465C-BA2C-E39E13DE0326}" dt="2023-07-19T21:44:55.161" v="2818" actId="20577"/>
          <ac:spMkLst>
            <pc:docMk/>
            <pc:sldMk cId="0" sldId="258"/>
            <ac:spMk id="129" creationId="{00000000-0000-0000-0000-000000000000}"/>
          </ac:spMkLst>
        </pc:spChg>
      </pc:sldChg>
      <pc:sldChg chg="del">
        <pc:chgData name="Kareem Ahmed" userId="668b7c42-9793-4d96-80a6-ccc644a66bcf" providerId="ADAL" clId="{B50EA0C0-46BF-465C-BA2C-E39E13DE0326}" dt="2023-07-17T23:09:23.757" v="26" actId="47"/>
        <pc:sldMkLst>
          <pc:docMk/>
          <pc:sldMk cId="0" sldId="259"/>
        </pc:sldMkLst>
      </pc:sldChg>
      <pc:sldChg chg="modSp mod">
        <pc:chgData name="Kareem Ahmed" userId="668b7c42-9793-4d96-80a6-ccc644a66bcf" providerId="ADAL" clId="{B50EA0C0-46BF-465C-BA2C-E39E13DE0326}" dt="2023-07-17T22:58:02.217" v="6" actId="20577"/>
        <pc:sldMkLst>
          <pc:docMk/>
          <pc:sldMk cId="2937957354" sldId="481"/>
        </pc:sldMkLst>
        <pc:spChg chg="mod">
          <ac:chgData name="Kareem Ahmed" userId="668b7c42-9793-4d96-80a6-ccc644a66bcf" providerId="ADAL" clId="{B50EA0C0-46BF-465C-BA2C-E39E13DE0326}" dt="2023-07-17T22:58:02.217" v="6" actId="20577"/>
          <ac:spMkLst>
            <pc:docMk/>
            <pc:sldMk cId="2937957354" sldId="481"/>
            <ac:spMk id="34" creationId="{15C30772-0DD8-7BE1-E943-20DE696CFBEA}"/>
          </ac:spMkLst>
        </pc:spChg>
      </pc:sldChg>
      <pc:sldChg chg="del">
        <pc:chgData name="Kareem Ahmed" userId="668b7c42-9793-4d96-80a6-ccc644a66bcf" providerId="ADAL" clId="{B50EA0C0-46BF-465C-BA2C-E39E13DE0326}" dt="2023-07-17T23:09:47.033" v="28" actId="47"/>
        <pc:sldMkLst>
          <pc:docMk/>
          <pc:sldMk cId="2851985674" sldId="553"/>
        </pc:sldMkLst>
      </pc:sldChg>
      <pc:sldChg chg="del">
        <pc:chgData name="Kareem Ahmed" userId="668b7c42-9793-4d96-80a6-ccc644a66bcf" providerId="ADAL" clId="{B50EA0C0-46BF-465C-BA2C-E39E13DE0326}" dt="2023-07-19T21:43:39.380" v="2752" actId="47"/>
        <pc:sldMkLst>
          <pc:docMk/>
          <pc:sldMk cId="791069481" sldId="571"/>
        </pc:sldMkLst>
      </pc:sldChg>
      <pc:sldChg chg="del">
        <pc:chgData name="Kareem Ahmed" userId="668b7c42-9793-4d96-80a6-ccc644a66bcf" providerId="ADAL" clId="{B50EA0C0-46BF-465C-BA2C-E39E13DE0326}" dt="2023-07-19T21:43:39.971" v="2753" actId="47"/>
        <pc:sldMkLst>
          <pc:docMk/>
          <pc:sldMk cId="3071736138" sldId="654"/>
        </pc:sldMkLst>
      </pc:sldChg>
      <pc:sldChg chg="del">
        <pc:chgData name="Kareem Ahmed" userId="668b7c42-9793-4d96-80a6-ccc644a66bcf" providerId="ADAL" clId="{B50EA0C0-46BF-465C-BA2C-E39E13DE0326}" dt="2023-07-17T23:09:23.757" v="26" actId="47"/>
        <pc:sldMkLst>
          <pc:docMk/>
          <pc:sldMk cId="1223744537" sldId="655"/>
        </pc:sldMkLst>
      </pc:sldChg>
      <pc:sldChg chg="del">
        <pc:chgData name="Kareem Ahmed" userId="668b7c42-9793-4d96-80a6-ccc644a66bcf" providerId="ADAL" clId="{B50EA0C0-46BF-465C-BA2C-E39E13DE0326}" dt="2023-07-17T23:09:23.757" v="26" actId="47"/>
        <pc:sldMkLst>
          <pc:docMk/>
          <pc:sldMk cId="3157828919" sldId="656"/>
        </pc:sldMkLst>
      </pc:sldChg>
      <pc:sldChg chg="del">
        <pc:chgData name="Kareem Ahmed" userId="668b7c42-9793-4d96-80a6-ccc644a66bcf" providerId="ADAL" clId="{B50EA0C0-46BF-465C-BA2C-E39E13DE0326}" dt="2023-07-17T23:09:23.757" v="26" actId="47"/>
        <pc:sldMkLst>
          <pc:docMk/>
          <pc:sldMk cId="1451871098" sldId="657"/>
        </pc:sldMkLst>
      </pc:sldChg>
      <pc:sldChg chg="del">
        <pc:chgData name="Kareem Ahmed" userId="668b7c42-9793-4d96-80a6-ccc644a66bcf" providerId="ADAL" clId="{B50EA0C0-46BF-465C-BA2C-E39E13DE0326}" dt="2023-07-17T23:09:23.757" v="26" actId="47"/>
        <pc:sldMkLst>
          <pc:docMk/>
          <pc:sldMk cId="1762396519" sldId="658"/>
        </pc:sldMkLst>
      </pc:sldChg>
      <pc:sldChg chg="addSp delSp modSp mod">
        <pc:chgData name="Kareem Ahmed" userId="668b7c42-9793-4d96-80a6-ccc644a66bcf" providerId="ADAL" clId="{B50EA0C0-46BF-465C-BA2C-E39E13DE0326}" dt="2023-07-19T21:44:22.455" v="2802" actId="20577"/>
        <pc:sldMkLst>
          <pc:docMk/>
          <pc:sldMk cId="3194705320" sldId="660"/>
        </pc:sldMkLst>
        <pc:spChg chg="add del">
          <ac:chgData name="Kareem Ahmed" userId="668b7c42-9793-4d96-80a6-ccc644a66bcf" providerId="ADAL" clId="{B50EA0C0-46BF-465C-BA2C-E39E13DE0326}" dt="2023-07-17T23:28:24.552" v="276"/>
          <ac:spMkLst>
            <pc:docMk/>
            <pc:sldMk cId="3194705320" sldId="660"/>
            <ac:spMk id="2" creationId="{3DD1A982-3850-4577-EA83-E32526DD6C18}"/>
          </ac:spMkLst>
        </pc:spChg>
        <pc:spChg chg="mod">
          <ac:chgData name="Kareem Ahmed" userId="668b7c42-9793-4d96-80a6-ccc644a66bcf" providerId="ADAL" clId="{B50EA0C0-46BF-465C-BA2C-E39E13DE0326}" dt="2023-07-17T23:38:04.870" v="378" actId="2710"/>
          <ac:spMkLst>
            <pc:docMk/>
            <pc:sldMk cId="3194705320" sldId="660"/>
            <ac:spMk id="137" creationId="{00000000-0000-0000-0000-000000000000}"/>
          </ac:spMkLst>
        </pc:spChg>
        <pc:spChg chg="mod">
          <ac:chgData name="Kareem Ahmed" userId="668b7c42-9793-4d96-80a6-ccc644a66bcf" providerId="ADAL" clId="{B50EA0C0-46BF-465C-BA2C-E39E13DE0326}" dt="2023-07-19T21:44:22.455" v="2802" actId="20577"/>
          <ac:spMkLst>
            <pc:docMk/>
            <pc:sldMk cId="3194705320" sldId="660"/>
            <ac:spMk id="138" creationId="{00000000-0000-0000-0000-000000000000}"/>
          </ac:spMkLst>
        </pc:spChg>
        <pc:spChg chg="del mod">
          <ac:chgData name="Kareem Ahmed" userId="668b7c42-9793-4d96-80a6-ccc644a66bcf" providerId="ADAL" clId="{B50EA0C0-46BF-465C-BA2C-E39E13DE0326}" dt="2023-07-17T23:09:13.560" v="24"/>
          <ac:spMkLst>
            <pc:docMk/>
            <pc:sldMk cId="3194705320" sldId="660"/>
            <ac:spMk id="143" creationId="{00000000-0000-0000-0000-000000000000}"/>
          </ac:spMkLst>
        </pc:spChg>
      </pc:sldChg>
      <pc:sldChg chg="del">
        <pc:chgData name="Kareem Ahmed" userId="668b7c42-9793-4d96-80a6-ccc644a66bcf" providerId="ADAL" clId="{B50EA0C0-46BF-465C-BA2C-E39E13DE0326}" dt="2023-07-17T23:09:15.826" v="25" actId="47"/>
        <pc:sldMkLst>
          <pc:docMk/>
          <pc:sldMk cId="2161903724" sldId="661"/>
        </pc:sldMkLst>
      </pc:sldChg>
      <pc:sldChg chg="del">
        <pc:chgData name="Kareem Ahmed" userId="668b7c42-9793-4d96-80a6-ccc644a66bcf" providerId="ADAL" clId="{B50EA0C0-46BF-465C-BA2C-E39E13DE0326}" dt="2023-07-17T23:09:23.757" v="26" actId="47"/>
        <pc:sldMkLst>
          <pc:docMk/>
          <pc:sldMk cId="2298144922" sldId="662"/>
        </pc:sldMkLst>
      </pc:sldChg>
      <pc:sldChg chg="addSp delSp modSp mod">
        <pc:chgData name="Kareem Ahmed" userId="668b7c42-9793-4d96-80a6-ccc644a66bcf" providerId="ADAL" clId="{B50EA0C0-46BF-465C-BA2C-E39E13DE0326}" dt="2023-07-18T00:36:15.739" v="600" actId="20577"/>
        <pc:sldMkLst>
          <pc:docMk/>
          <pc:sldMk cId="3408554401" sldId="663"/>
        </pc:sldMkLst>
        <pc:spChg chg="mod">
          <ac:chgData name="Kareem Ahmed" userId="668b7c42-9793-4d96-80a6-ccc644a66bcf" providerId="ADAL" clId="{B50EA0C0-46BF-465C-BA2C-E39E13DE0326}" dt="2023-07-18T00:30:10.016" v="528" actId="20577"/>
          <ac:spMkLst>
            <pc:docMk/>
            <pc:sldMk cId="3408554401" sldId="663"/>
            <ac:spMk id="3" creationId="{F9A80F9F-74DB-1D57-04E8-E20E92A09B0A}"/>
          </ac:spMkLst>
        </pc:spChg>
        <pc:spChg chg="add del">
          <ac:chgData name="Kareem Ahmed" userId="668b7c42-9793-4d96-80a6-ccc644a66bcf" providerId="ADAL" clId="{B50EA0C0-46BF-465C-BA2C-E39E13DE0326}" dt="2023-07-18T00:34:44.748" v="530"/>
          <ac:spMkLst>
            <pc:docMk/>
            <pc:sldMk cId="3408554401" sldId="663"/>
            <ac:spMk id="4" creationId="{8E000DE8-B9ED-8F93-B638-CDCD97B78B1B}"/>
          </ac:spMkLst>
        </pc:spChg>
        <pc:spChg chg="mod">
          <ac:chgData name="Kareem Ahmed" userId="668b7c42-9793-4d96-80a6-ccc644a66bcf" providerId="ADAL" clId="{B50EA0C0-46BF-465C-BA2C-E39E13DE0326}" dt="2023-07-18T00:36:15.739" v="600" actId="20577"/>
          <ac:spMkLst>
            <pc:docMk/>
            <pc:sldMk cId="3408554401" sldId="663"/>
            <ac:spMk id="12" creationId="{050976E4-0CF2-BA00-34CA-2F9419409B9E}"/>
          </ac:spMkLst>
        </pc:spChg>
      </pc:sldChg>
      <pc:sldChg chg="del">
        <pc:chgData name="Kareem Ahmed" userId="668b7c42-9793-4d96-80a6-ccc644a66bcf" providerId="ADAL" clId="{B50EA0C0-46BF-465C-BA2C-E39E13DE0326}" dt="2023-07-17T23:09:36.059" v="27" actId="47"/>
        <pc:sldMkLst>
          <pc:docMk/>
          <pc:sldMk cId="3031000186" sldId="664"/>
        </pc:sldMkLst>
      </pc:sldChg>
      <pc:sldChg chg="del">
        <pc:chgData name="Kareem Ahmed" userId="668b7c42-9793-4d96-80a6-ccc644a66bcf" providerId="ADAL" clId="{B50EA0C0-46BF-465C-BA2C-E39E13DE0326}" dt="2023-07-17T23:09:36.059" v="27" actId="47"/>
        <pc:sldMkLst>
          <pc:docMk/>
          <pc:sldMk cId="2054450170" sldId="665"/>
        </pc:sldMkLst>
      </pc:sldChg>
      <pc:sldChg chg="del">
        <pc:chgData name="Kareem Ahmed" userId="668b7c42-9793-4d96-80a6-ccc644a66bcf" providerId="ADAL" clId="{B50EA0C0-46BF-465C-BA2C-E39E13DE0326}" dt="2023-07-17T23:09:36.059" v="27" actId="47"/>
        <pc:sldMkLst>
          <pc:docMk/>
          <pc:sldMk cId="1437118412" sldId="666"/>
        </pc:sldMkLst>
      </pc:sldChg>
      <pc:sldChg chg="del">
        <pc:chgData name="Kareem Ahmed" userId="668b7c42-9793-4d96-80a6-ccc644a66bcf" providerId="ADAL" clId="{B50EA0C0-46BF-465C-BA2C-E39E13DE0326}" dt="2023-07-17T23:09:36.059" v="27" actId="47"/>
        <pc:sldMkLst>
          <pc:docMk/>
          <pc:sldMk cId="539134601" sldId="667"/>
        </pc:sldMkLst>
      </pc:sldChg>
      <pc:sldChg chg="del">
        <pc:chgData name="Kareem Ahmed" userId="668b7c42-9793-4d96-80a6-ccc644a66bcf" providerId="ADAL" clId="{B50EA0C0-46BF-465C-BA2C-E39E13DE0326}" dt="2023-07-17T23:09:36.059" v="27" actId="47"/>
        <pc:sldMkLst>
          <pc:docMk/>
          <pc:sldMk cId="2824489412" sldId="668"/>
        </pc:sldMkLst>
      </pc:sldChg>
      <pc:sldChg chg="del">
        <pc:chgData name="Kareem Ahmed" userId="668b7c42-9793-4d96-80a6-ccc644a66bcf" providerId="ADAL" clId="{B50EA0C0-46BF-465C-BA2C-E39E13DE0326}" dt="2023-07-17T23:09:36.059" v="27" actId="47"/>
        <pc:sldMkLst>
          <pc:docMk/>
          <pc:sldMk cId="3481999604" sldId="669"/>
        </pc:sldMkLst>
      </pc:sldChg>
      <pc:sldChg chg="del">
        <pc:chgData name="Kareem Ahmed" userId="668b7c42-9793-4d96-80a6-ccc644a66bcf" providerId="ADAL" clId="{B50EA0C0-46BF-465C-BA2C-E39E13DE0326}" dt="2023-07-17T23:09:36.059" v="27" actId="47"/>
        <pc:sldMkLst>
          <pc:docMk/>
          <pc:sldMk cId="2739926592" sldId="670"/>
        </pc:sldMkLst>
      </pc:sldChg>
      <pc:sldChg chg="del">
        <pc:chgData name="Kareem Ahmed" userId="668b7c42-9793-4d96-80a6-ccc644a66bcf" providerId="ADAL" clId="{B50EA0C0-46BF-465C-BA2C-E39E13DE0326}" dt="2023-07-17T23:09:36.059" v="27" actId="47"/>
        <pc:sldMkLst>
          <pc:docMk/>
          <pc:sldMk cId="1703361433" sldId="671"/>
        </pc:sldMkLst>
      </pc:sldChg>
      <pc:sldChg chg="del">
        <pc:chgData name="Kareem Ahmed" userId="668b7c42-9793-4d96-80a6-ccc644a66bcf" providerId="ADAL" clId="{B50EA0C0-46BF-465C-BA2C-E39E13DE0326}" dt="2023-07-17T23:09:36.059" v="27" actId="47"/>
        <pc:sldMkLst>
          <pc:docMk/>
          <pc:sldMk cId="2046474882" sldId="672"/>
        </pc:sldMkLst>
      </pc:sldChg>
      <pc:sldChg chg="del">
        <pc:chgData name="Kareem Ahmed" userId="668b7c42-9793-4d96-80a6-ccc644a66bcf" providerId="ADAL" clId="{B50EA0C0-46BF-465C-BA2C-E39E13DE0326}" dt="2023-07-17T23:09:36.059" v="27" actId="47"/>
        <pc:sldMkLst>
          <pc:docMk/>
          <pc:sldMk cId="3900281731" sldId="673"/>
        </pc:sldMkLst>
      </pc:sldChg>
      <pc:sldChg chg="del">
        <pc:chgData name="Kareem Ahmed" userId="668b7c42-9793-4d96-80a6-ccc644a66bcf" providerId="ADAL" clId="{B50EA0C0-46BF-465C-BA2C-E39E13DE0326}" dt="2023-07-17T23:09:36.059" v="27" actId="47"/>
        <pc:sldMkLst>
          <pc:docMk/>
          <pc:sldMk cId="303014169" sldId="674"/>
        </pc:sldMkLst>
      </pc:sldChg>
      <pc:sldChg chg="del">
        <pc:chgData name="Kareem Ahmed" userId="668b7c42-9793-4d96-80a6-ccc644a66bcf" providerId="ADAL" clId="{B50EA0C0-46BF-465C-BA2C-E39E13DE0326}" dt="2023-07-17T23:09:36.059" v="27" actId="47"/>
        <pc:sldMkLst>
          <pc:docMk/>
          <pc:sldMk cId="2771043202" sldId="675"/>
        </pc:sldMkLst>
      </pc:sldChg>
      <pc:sldChg chg="del">
        <pc:chgData name="Kareem Ahmed" userId="668b7c42-9793-4d96-80a6-ccc644a66bcf" providerId="ADAL" clId="{B50EA0C0-46BF-465C-BA2C-E39E13DE0326}" dt="2023-07-17T23:09:36.059" v="27" actId="47"/>
        <pc:sldMkLst>
          <pc:docMk/>
          <pc:sldMk cId="3654351133" sldId="676"/>
        </pc:sldMkLst>
      </pc:sldChg>
      <pc:sldChg chg="del">
        <pc:chgData name="Kareem Ahmed" userId="668b7c42-9793-4d96-80a6-ccc644a66bcf" providerId="ADAL" clId="{B50EA0C0-46BF-465C-BA2C-E39E13DE0326}" dt="2023-07-17T23:09:36.059" v="27" actId="47"/>
        <pc:sldMkLst>
          <pc:docMk/>
          <pc:sldMk cId="942930514" sldId="677"/>
        </pc:sldMkLst>
      </pc:sldChg>
      <pc:sldChg chg="del">
        <pc:chgData name="Kareem Ahmed" userId="668b7c42-9793-4d96-80a6-ccc644a66bcf" providerId="ADAL" clId="{B50EA0C0-46BF-465C-BA2C-E39E13DE0326}" dt="2023-07-17T23:09:36.059" v="27" actId="47"/>
        <pc:sldMkLst>
          <pc:docMk/>
          <pc:sldMk cId="2702871434" sldId="678"/>
        </pc:sldMkLst>
      </pc:sldChg>
      <pc:sldChg chg="del">
        <pc:chgData name="Kareem Ahmed" userId="668b7c42-9793-4d96-80a6-ccc644a66bcf" providerId="ADAL" clId="{B50EA0C0-46BF-465C-BA2C-E39E13DE0326}" dt="2023-07-17T23:09:36.059" v="27" actId="47"/>
        <pc:sldMkLst>
          <pc:docMk/>
          <pc:sldMk cId="1193575488" sldId="679"/>
        </pc:sldMkLst>
      </pc:sldChg>
      <pc:sldChg chg="addSp delSp modSp mod">
        <pc:chgData name="Kareem Ahmed" userId="668b7c42-9793-4d96-80a6-ccc644a66bcf" providerId="ADAL" clId="{B50EA0C0-46BF-465C-BA2C-E39E13DE0326}" dt="2023-07-19T17:57:50.705" v="2047" actId="20577"/>
        <pc:sldMkLst>
          <pc:docMk/>
          <pc:sldMk cId="2531719879" sldId="680"/>
        </pc:sldMkLst>
        <pc:spChg chg="add del">
          <ac:chgData name="Kareem Ahmed" userId="668b7c42-9793-4d96-80a6-ccc644a66bcf" providerId="ADAL" clId="{B50EA0C0-46BF-465C-BA2C-E39E13DE0326}" dt="2023-07-19T17:52:36.164" v="1934"/>
          <ac:spMkLst>
            <pc:docMk/>
            <pc:sldMk cId="2531719879" sldId="680"/>
            <ac:spMk id="3" creationId="{DFE51DE5-D8A8-232C-7A4F-FD733DF1ABD3}"/>
          </ac:spMkLst>
        </pc:spChg>
        <pc:spChg chg="mod">
          <ac:chgData name="Kareem Ahmed" userId="668b7c42-9793-4d96-80a6-ccc644a66bcf" providerId="ADAL" clId="{B50EA0C0-46BF-465C-BA2C-E39E13DE0326}" dt="2023-07-19T16:08:36.347" v="1931" actId="20577"/>
          <ac:spMkLst>
            <pc:docMk/>
            <pc:sldMk cId="2531719879" sldId="680"/>
            <ac:spMk id="7" creationId="{94F47EDA-63B3-55B3-E124-68B40011FB43}"/>
          </ac:spMkLst>
        </pc:spChg>
        <pc:spChg chg="mod">
          <ac:chgData name="Kareem Ahmed" userId="668b7c42-9793-4d96-80a6-ccc644a66bcf" providerId="ADAL" clId="{B50EA0C0-46BF-465C-BA2C-E39E13DE0326}" dt="2023-07-19T17:57:50.705" v="2047" actId="20577"/>
          <ac:spMkLst>
            <pc:docMk/>
            <pc:sldMk cId="2531719879" sldId="680"/>
            <ac:spMk id="10" creationId="{050976E4-0CF2-BA00-34CA-2F9419409B9E}"/>
          </ac:spMkLst>
        </pc:spChg>
      </pc:sldChg>
      <pc:sldChg chg="del">
        <pc:chgData name="Kareem Ahmed" userId="668b7c42-9793-4d96-80a6-ccc644a66bcf" providerId="ADAL" clId="{B50EA0C0-46BF-465C-BA2C-E39E13DE0326}" dt="2023-07-17T23:09:47.033" v="28" actId="47"/>
        <pc:sldMkLst>
          <pc:docMk/>
          <pc:sldMk cId="1279794259" sldId="681"/>
        </pc:sldMkLst>
      </pc:sldChg>
      <pc:sldChg chg="del">
        <pc:chgData name="Kareem Ahmed" userId="668b7c42-9793-4d96-80a6-ccc644a66bcf" providerId="ADAL" clId="{B50EA0C0-46BF-465C-BA2C-E39E13DE0326}" dt="2023-07-17T23:09:47.033" v="28" actId="47"/>
        <pc:sldMkLst>
          <pc:docMk/>
          <pc:sldMk cId="64086089" sldId="682"/>
        </pc:sldMkLst>
      </pc:sldChg>
      <pc:sldChg chg="del">
        <pc:chgData name="Kareem Ahmed" userId="668b7c42-9793-4d96-80a6-ccc644a66bcf" providerId="ADAL" clId="{B50EA0C0-46BF-465C-BA2C-E39E13DE0326}" dt="2023-07-17T23:09:47.033" v="28" actId="47"/>
        <pc:sldMkLst>
          <pc:docMk/>
          <pc:sldMk cId="2607138396" sldId="683"/>
        </pc:sldMkLst>
      </pc:sldChg>
      <pc:sldChg chg="del">
        <pc:chgData name="Kareem Ahmed" userId="668b7c42-9793-4d96-80a6-ccc644a66bcf" providerId="ADAL" clId="{B50EA0C0-46BF-465C-BA2C-E39E13DE0326}" dt="2023-07-17T23:09:47.033" v="28" actId="47"/>
        <pc:sldMkLst>
          <pc:docMk/>
          <pc:sldMk cId="400114028" sldId="684"/>
        </pc:sldMkLst>
      </pc:sldChg>
      <pc:sldChg chg="del">
        <pc:chgData name="Kareem Ahmed" userId="668b7c42-9793-4d96-80a6-ccc644a66bcf" providerId="ADAL" clId="{B50EA0C0-46BF-465C-BA2C-E39E13DE0326}" dt="2023-07-17T23:09:47.033" v="28" actId="47"/>
        <pc:sldMkLst>
          <pc:docMk/>
          <pc:sldMk cId="2710526532" sldId="685"/>
        </pc:sldMkLst>
      </pc:sldChg>
      <pc:sldChg chg="del">
        <pc:chgData name="Kareem Ahmed" userId="668b7c42-9793-4d96-80a6-ccc644a66bcf" providerId="ADAL" clId="{B50EA0C0-46BF-465C-BA2C-E39E13DE0326}" dt="2023-07-17T23:09:47.033" v="28" actId="47"/>
        <pc:sldMkLst>
          <pc:docMk/>
          <pc:sldMk cId="2812875635" sldId="686"/>
        </pc:sldMkLst>
      </pc:sldChg>
      <pc:sldChg chg="del">
        <pc:chgData name="Kareem Ahmed" userId="668b7c42-9793-4d96-80a6-ccc644a66bcf" providerId="ADAL" clId="{B50EA0C0-46BF-465C-BA2C-E39E13DE0326}" dt="2023-07-17T23:09:47.033" v="28" actId="47"/>
        <pc:sldMkLst>
          <pc:docMk/>
          <pc:sldMk cId="3706471670" sldId="687"/>
        </pc:sldMkLst>
      </pc:sldChg>
      <pc:sldChg chg="del">
        <pc:chgData name="Kareem Ahmed" userId="668b7c42-9793-4d96-80a6-ccc644a66bcf" providerId="ADAL" clId="{B50EA0C0-46BF-465C-BA2C-E39E13DE0326}" dt="2023-07-17T23:09:52.036" v="29" actId="47"/>
        <pc:sldMkLst>
          <pc:docMk/>
          <pc:sldMk cId="827075320" sldId="688"/>
        </pc:sldMkLst>
      </pc:sldChg>
      <pc:sldChg chg="del">
        <pc:chgData name="Kareem Ahmed" userId="668b7c42-9793-4d96-80a6-ccc644a66bcf" providerId="ADAL" clId="{B50EA0C0-46BF-465C-BA2C-E39E13DE0326}" dt="2023-07-17T23:09:52.036" v="29" actId="47"/>
        <pc:sldMkLst>
          <pc:docMk/>
          <pc:sldMk cId="4170117719" sldId="689"/>
        </pc:sldMkLst>
      </pc:sldChg>
      <pc:sldChg chg="del">
        <pc:chgData name="Kareem Ahmed" userId="668b7c42-9793-4d96-80a6-ccc644a66bcf" providerId="ADAL" clId="{B50EA0C0-46BF-465C-BA2C-E39E13DE0326}" dt="2023-07-17T23:09:52.036" v="29" actId="47"/>
        <pc:sldMkLst>
          <pc:docMk/>
          <pc:sldMk cId="2592001028" sldId="690"/>
        </pc:sldMkLst>
      </pc:sldChg>
      <pc:sldChg chg="del">
        <pc:chgData name="Kareem Ahmed" userId="668b7c42-9793-4d96-80a6-ccc644a66bcf" providerId="ADAL" clId="{B50EA0C0-46BF-465C-BA2C-E39E13DE0326}" dt="2023-07-17T23:09:52.036" v="29" actId="47"/>
        <pc:sldMkLst>
          <pc:docMk/>
          <pc:sldMk cId="4203225308" sldId="691"/>
        </pc:sldMkLst>
      </pc:sldChg>
      <pc:sldChg chg="del">
        <pc:chgData name="Kareem Ahmed" userId="668b7c42-9793-4d96-80a6-ccc644a66bcf" providerId="ADAL" clId="{B50EA0C0-46BF-465C-BA2C-E39E13DE0326}" dt="2023-07-17T23:09:59.769" v="30" actId="47"/>
        <pc:sldMkLst>
          <pc:docMk/>
          <pc:sldMk cId="3920965614" sldId="692"/>
        </pc:sldMkLst>
      </pc:sldChg>
      <pc:sldChg chg="del">
        <pc:chgData name="Kareem Ahmed" userId="668b7c42-9793-4d96-80a6-ccc644a66bcf" providerId="ADAL" clId="{B50EA0C0-46BF-465C-BA2C-E39E13DE0326}" dt="2023-07-17T23:09:59.769" v="30" actId="47"/>
        <pc:sldMkLst>
          <pc:docMk/>
          <pc:sldMk cId="954024162" sldId="693"/>
        </pc:sldMkLst>
      </pc:sldChg>
      <pc:sldChg chg="del">
        <pc:chgData name="Kareem Ahmed" userId="668b7c42-9793-4d96-80a6-ccc644a66bcf" providerId="ADAL" clId="{B50EA0C0-46BF-465C-BA2C-E39E13DE0326}" dt="2023-07-17T23:09:59.769" v="30" actId="47"/>
        <pc:sldMkLst>
          <pc:docMk/>
          <pc:sldMk cId="1633115004" sldId="694"/>
        </pc:sldMkLst>
      </pc:sldChg>
      <pc:sldChg chg="del">
        <pc:chgData name="Kareem Ahmed" userId="668b7c42-9793-4d96-80a6-ccc644a66bcf" providerId="ADAL" clId="{B50EA0C0-46BF-465C-BA2C-E39E13DE0326}" dt="2023-07-17T23:09:59.769" v="30" actId="47"/>
        <pc:sldMkLst>
          <pc:docMk/>
          <pc:sldMk cId="1764252076" sldId="695"/>
        </pc:sldMkLst>
      </pc:sldChg>
      <pc:sldChg chg="del">
        <pc:chgData name="Kareem Ahmed" userId="668b7c42-9793-4d96-80a6-ccc644a66bcf" providerId="ADAL" clId="{B50EA0C0-46BF-465C-BA2C-E39E13DE0326}" dt="2023-07-17T23:09:59.769" v="30" actId="47"/>
        <pc:sldMkLst>
          <pc:docMk/>
          <pc:sldMk cId="3431504033" sldId="696"/>
        </pc:sldMkLst>
      </pc:sldChg>
      <pc:sldChg chg="del">
        <pc:chgData name="Kareem Ahmed" userId="668b7c42-9793-4d96-80a6-ccc644a66bcf" providerId="ADAL" clId="{B50EA0C0-46BF-465C-BA2C-E39E13DE0326}" dt="2023-07-17T23:09:59.769" v="30" actId="47"/>
        <pc:sldMkLst>
          <pc:docMk/>
          <pc:sldMk cId="2278096498" sldId="697"/>
        </pc:sldMkLst>
      </pc:sldChg>
      <pc:sldChg chg="del">
        <pc:chgData name="Kareem Ahmed" userId="668b7c42-9793-4d96-80a6-ccc644a66bcf" providerId="ADAL" clId="{B50EA0C0-46BF-465C-BA2C-E39E13DE0326}" dt="2023-07-19T21:43:41.166" v="2754" actId="47"/>
        <pc:sldMkLst>
          <pc:docMk/>
          <pc:sldMk cId="3557793708" sldId="698"/>
        </pc:sldMkLst>
      </pc:sldChg>
      <pc:sldChg chg="modSp add mod">
        <pc:chgData name="Kareem Ahmed" userId="668b7c42-9793-4d96-80a6-ccc644a66bcf" providerId="ADAL" clId="{B50EA0C0-46BF-465C-BA2C-E39E13DE0326}" dt="2023-07-17T23:21:11.392" v="272" actId="2710"/>
        <pc:sldMkLst>
          <pc:docMk/>
          <pc:sldMk cId="742399801" sldId="699"/>
        </pc:sldMkLst>
        <pc:spChg chg="mod">
          <ac:chgData name="Kareem Ahmed" userId="668b7c42-9793-4d96-80a6-ccc644a66bcf" providerId="ADAL" clId="{B50EA0C0-46BF-465C-BA2C-E39E13DE0326}" dt="2023-07-17T23:21:11.392" v="272" actId="2710"/>
          <ac:spMkLst>
            <pc:docMk/>
            <pc:sldMk cId="742399801" sldId="699"/>
            <ac:spMk id="137" creationId="{00000000-0000-0000-0000-000000000000}"/>
          </ac:spMkLst>
        </pc:spChg>
      </pc:sldChg>
      <pc:sldChg chg="del">
        <pc:chgData name="Kareem Ahmed" userId="668b7c42-9793-4d96-80a6-ccc644a66bcf" providerId="ADAL" clId="{B50EA0C0-46BF-465C-BA2C-E39E13DE0326}" dt="2023-07-17T23:09:59.769" v="30" actId="47"/>
        <pc:sldMkLst>
          <pc:docMk/>
          <pc:sldMk cId="2271736843" sldId="699"/>
        </pc:sldMkLst>
      </pc:sldChg>
      <pc:sldChg chg="add del">
        <pc:chgData name="Kareem Ahmed" userId="668b7c42-9793-4d96-80a6-ccc644a66bcf" providerId="ADAL" clId="{B50EA0C0-46BF-465C-BA2C-E39E13DE0326}" dt="2023-07-17T23:36:09.792" v="331" actId="47"/>
        <pc:sldMkLst>
          <pc:docMk/>
          <pc:sldMk cId="955421312" sldId="700"/>
        </pc:sldMkLst>
      </pc:sldChg>
      <pc:sldChg chg="add del">
        <pc:chgData name="Kareem Ahmed" userId="668b7c42-9793-4d96-80a6-ccc644a66bcf" providerId="ADAL" clId="{B50EA0C0-46BF-465C-BA2C-E39E13DE0326}" dt="2023-07-17T23:35:22.675" v="329"/>
        <pc:sldMkLst>
          <pc:docMk/>
          <pc:sldMk cId="295170013" sldId="701"/>
        </pc:sldMkLst>
      </pc:sldChg>
      <pc:sldChg chg="add">
        <pc:chgData name="Kareem Ahmed" userId="668b7c42-9793-4d96-80a6-ccc644a66bcf" providerId="ADAL" clId="{B50EA0C0-46BF-465C-BA2C-E39E13DE0326}" dt="2023-07-17T23:35:29.080" v="330"/>
        <pc:sldMkLst>
          <pc:docMk/>
          <pc:sldMk cId="3319445913" sldId="701"/>
        </pc:sldMkLst>
      </pc:sldChg>
      <pc:sldChg chg="modSp add del mod">
        <pc:chgData name="Kareem Ahmed" userId="668b7c42-9793-4d96-80a6-ccc644a66bcf" providerId="ADAL" clId="{B50EA0C0-46BF-465C-BA2C-E39E13DE0326}" dt="2023-07-19T21:49:13.917" v="2819" actId="47"/>
        <pc:sldMkLst>
          <pc:docMk/>
          <pc:sldMk cId="1408927874" sldId="702"/>
        </pc:sldMkLst>
        <pc:spChg chg="mod">
          <ac:chgData name="Kareem Ahmed" userId="668b7c42-9793-4d96-80a6-ccc644a66bcf" providerId="ADAL" clId="{B50EA0C0-46BF-465C-BA2C-E39E13DE0326}" dt="2023-07-18T00:23:49.377" v="486" actId="2710"/>
          <ac:spMkLst>
            <pc:docMk/>
            <pc:sldMk cId="1408927874" sldId="702"/>
            <ac:spMk id="137" creationId="{00000000-0000-0000-0000-000000000000}"/>
          </ac:spMkLst>
        </pc:spChg>
      </pc:sldChg>
      <pc:sldChg chg="addSp modSp add mod">
        <pc:chgData name="Kareem Ahmed" userId="668b7c42-9793-4d96-80a6-ccc644a66bcf" providerId="ADAL" clId="{B50EA0C0-46BF-465C-BA2C-E39E13DE0326}" dt="2023-07-18T00:26:46.034" v="513" actId="1076"/>
        <pc:sldMkLst>
          <pc:docMk/>
          <pc:sldMk cId="342534527" sldId="703"/>
        </pc:sldMkLst>
        <pc:picChg chg="add mod">
          <ac:chgData name="Kareem Ahmed" userId="668b7c42-9793-4d96-80a6-ccc644a66bcf" providerId="ADAL" clId="{B50EA0C0-46BF-465C-BA2C-E39E13DE0326}" dt="2023-07-18T00:26:46.034" v="513" actId="1076"/>
          <ac:picMkLst>
            <pc:docMk/>
            <pc:sldMk cId="342534527" sldId="703"/>
            <ac:picMk id="2" creationId="{FDEF81AA-551F-F392-C54A-DAA8BA9502E9}"/>
          </ac:picMkLst>
        </pc:picChg>
      </pc:sldChg>
      <pc:sldChg chg="addSp delSp modSp add mod">
        <pc:chgData name="Kareem Ahmed" userId="668b7c42-9793-4d96-80a6-ccc644a66bcf" providerId="ADAL" clId="{B50EA0C0-46BF-465C-BA2C-E39E13DE0326}" dt="2023-07-19T21:50:32.447" v="2820" actId="13900"/>
        <pc:sldMkLst>
          <pc:docMk/>
          <pc:sldMk cId="1335351661" sldId="704"/>
        </pc:sldMkLst>
        <pc:spChg chg="add del">
          <ac:chgData name="Kareem Ahmed" userId="668b7c42-9793-4d96-80a6-ccc644a66bcf" providerId="ADAL" clId="{B50EA0C0-46BF-465C-BA2C-E39E13DE0326}" dt="2023-07-18T00:25:04.052" v="490"/>
          <ac:spMkLst>
            <pc:docMk/>
            <pc:sldMk cId="1335351661" sldId="704"/>
            <ac:spMk id="2" creationId="{D3A41205-0246-78F7-A15C-0BEC2BCAE037}"/>
          </ac:spMkLst>
        </pc:spChg>
        <pc:spChg chg="mod">
          <ac:chgData name="Kareem Ahmed" userId="668b7c42-9793-4d96-80a6-ccc644a66bcf" providerId="ADAL" clId="{B50EA0C0-46BF-465C-BA2C-E39E13DE0326}" dt="2023-07-19T21:50:32.447" v="2820" actId="13900"/>
          <ac:spMkLst>
            <pc:docMk/>
            <pc:sldMk cId="1335351661" sldId="704"/>
            <ac:spMk id="137" creationId="{00000000-0000-0000-0000-000000000000}"/>
          </ac:spMkLst>
        </pc:spChg>
      </pc:sldChg>
      <pc:sldChg chg="modSp add mod">
        <pc:chgData name="Kareem Ahmed" userId="668b7c42-9793-4d96-80a6-ccc644a66bcf" providerId="ADAL" clId="{B50EA0C0-46BF-465C-BA2C-E39E13DE0326}" dt="2023-07-20T08:59:34.145" v="2824" actId="1076"/>
        <pc:sldMkLst>
          <pc:docMk/>
          <pc:sldMk cId="690969758" sldId="705"/>
        </pc:sldMkLst>
        <pc:spChg chg="mod">
          <ac:chgData name="Kareem Ahmed" userId="668b7c42-9793-4d96-80a6-ccc644a66bcf" providerId="ADAL" clId="{B50EA0C0-46BF-465C-BA2C-E39E13DE0326}" dt="2023-07-20T08:59:34.145" v="2824" actId="1076"/>
          <ac:spMkLst>
            <pc:docMk/>
            <pc:sldMk cId="690969758" sldId="705"/>
            <ac:spMk id="12" creationId="{050976E4-0CF2-BA00-34CA-2F9419409B9E}"/>
          </ac:spMkLst>
        </pc:spChg>
      </pc:sldChg>
      <pc:sldChg chg="modSp add mod">
        <pc:chgData name="Kareem Ahmed" userId="668b7c42-9793-4d96-80a6-ccc644a66bcf" providerId="ADAL" clId="{B50EA0C0-46BF-465C-BA2C-E39E13DE0326}" dt="2023-07-20T09:01:28.892" v="2826" actId="1076"/>
        <pc:sldMkLst>
          <pc:docMk/>
          <pc:sldMk cId="523077526" sldId="706"/>
        </pc:sldMkLst>
        <pc:spChg chg="mod">
          <ac:chgData name="Kareem Ahmed" userId="668b7c42-9793-4d96-80a6-ccc644a66bcf" providerId="ADAL" clId="{B50EA0C0-46BF-465C-BA2C-E39E13DE0326}" dt="2023-07-20T09:01:28.892" v="2826" actId="1076"/>
          <ac:spMkLst>
            <pc:docMk/>
            <pc:sldMk cId="523077526" sldId="706"/>
            <ac:spMk id="12" creationId="{050976E4-0CF2-BA00-34CA-2F9419409B9E}"/>
          </ac:spMkLst>
        </pc:spChg>
      </pc:sldChg>
      <pc:sldChg chg="modSp add mod">
        <pc:chgData name="Kareem Ahmed" userId="668b7c42-9793-4d96-80a6-ccc644a66bcf" providerId="ADAL" clId="{B50EA0C0-46BF-465C-BA2C-E39E13DE0326}" dt="2023-07-18T00:48:30.093" v="708" actId="20577"/>
        <pc:sldMkLst>
          <pc:docMk/>
          <pc:sldMk cId="474956488" sldId="707"/>
        </pc:sldMkLst>
        <pc:spChg chg="mod">
          <ac:chgData name="Kareem Ahmed" userId="668b7c42-9793-4d96-80a6-ccc644a66bcf" providerId="ADAL" clId="{B50EA0C0-46BF-465C-BA2C-E39E13DE0326}" dt="2023-07-18T00:48:30.093" v="708" actId="20577"/>
          <ac:spMkLst>
            <pc:docMk/>
            <pc:sldMk cId="474956488" sldId="707"/>
            <ac:spMk id="12" creationId="{050976E4-0CF2-BA00-34CA-2F9419409B9E}"/>
          </ac:spMkLst>
        </pc:spChg>
      </pc:sldChg>
      <pc:sldChg chg="addSp delSp modSp add mod">
        <pc:chgData name="Kareem Ahmed" userId="668b7c42-9793-4d96-80a6-ccc644a66bcf" providerId="ADAL" clId="{B50EA0C0-46BF-465C-BA2C-E39E13DE0326}" dt="2023-07-18T00:53:56.388" v="757" actId="20577"/>
        <pc:sldMkLst>
          <pc:docMk/>
          <pc:sldMk cId="2466744041" sldId="708"/>
        </pc:sldMkLst>
        <pc:spChg chg="add del">
          <ac:chgData name="Kareem Ahmed" userId="668b7c42-9793-4d96-80a6-ccc644a66bcf" providerId="ADAL" clId="{B50EA0C0-46BF-465C-BA2C-E39E13DE0326}" dt="2023-07-18T00:52:56.500" v="723"/>
          <ac:spMkLst>
            <pc:docMk/>
            <pc:sldMk cId="2466744041" sldId="708"/>
            <ac:spMk id="4" creationId="{144C576B-CA4B-F2E6-1BC6-D36B4100032A}"/>
          </ac:spMkLst>
        </pc:spChg>
        <pc:spChg chg="mod">
          <ac:chgData name="Kareem Ahmed" userId="668b7c42-9793-4d96-80a6-ccc644a66bcf" providerId="ADAL" clId="{B50EA0C0-46BF-465C-BA2C-E39E13DE0326}" dt="2023-07-18T00:53:56.388" v="757" actId="20577"/>
          <ac:spMkLst>
            <pc:docMk/>
            <pc:sldMk cId="2466744041" sldId="708"/>
            <ac:spMk id="12" creationId="{050976E4-0CF2-BA00-34CA-2F9419409B9E}"/>
          </ac:spMkLst>
        </pc:spChg>
      </pc:sldChg>
      <pc:sldChg chg="modSp add mod">
        <pc:chgData name="Kareem Ahmed" userId="668b7c42-9793-4d96-80a6-ccc644a66bcf" providerId="ADAL" clId="{B50EA0C0-46BF-465C-BA2C-E39E13DE0326}" dt="2023-07-18T00:56:38.809" v="787" actId="20577"/>
        <pc:sldMkLst>
          <pc:docMk/>
          <pc:sldMk cId="818364251" sldId="709"/>
        </pc:sldMkLst>
        <pc:spChg chg="mod">
          <ac:chgData name="Kareem Ahmed" userId="668b7c42-9793-4d96-80a6-ccc644a66bcf" providerId="ADAL" clId="{B50EA0C0-46BF-465C-BA2C-E39E13DE0326}" dt="2023-07-18T00:56:38.809" v="787" actId="20577"/>
          <ac:spMkLst>
            <pc:docMk/>
            <pc:sldMk cId="818364251" sldId="709"/>
            <ac:spMk id="12" creationId="{050976E4-0CF2-BA00-34CA-2F9419409B9E}"/>
          </ac:spMkLst>
        </pc:spChg>
      </pc:sldChg>
      <pc:sldChg chg="modSp add mod">
        <pc:chgData name="Kareem Ahmed" userId="668b7c42-9793-4d96-80a6-ccc644a66bcf" providerId="ADAL" clId="{B50EA0C0-46BF-465C-BA2C-E39E13DE0326}" dt="2023-07-18T00:58:04.932" v="798" actId="12"/>
        <pc:sldMkLst>
          <pc:docMk/>
          <pc:sldMk cId="3357314351" sldId="710"/>
        </pc:sldMkLst>
        <pc:spChg chg="mod">
          <ac:chgData name="Kareem Ahmed" userId="668b7c42-9793-4d96-80a6-ccc644a66bcf" providerId="ADAL" clId="{B50EA0C0-46BF-465C-BA2C-E39E13DE0326}" dt="2023-07-18T00:58:04.932" v="798" actId="12"/>
          <ac:spMkLst>
            <pc:docMk/>
            <pc:sldMk cId="3357314351" sldId="710"/>
            <ac:spMk id="12" creationId="{050976E4-0CF2-BA00-34CA-2F9419409B9E}"/>
          </ac:spMkLst>
        </pc:spChg>
      </pc:sldChg>
      <pc:sldChg chg="modSp add mod">
        <pc:chgData name="Kareem Ahmed" userId="668b7c42-9793-4d96-80a6-ccc644a66bcf" providerId="ADAL" clId="{B50EA0C0-46BF-465C-BA2C-E39E13DE0326}" dt="2023-07-18T01:01:04.278" v="856" actId="20577"/>
        <pc:sldMkLst>
          <pc:docMk/>
          <pc:sldMk cId="3961813016" sldId="711"/>
        </pc:sldMkLst>
        <pc:spChg chg="mod">
          <ac:chgData name="Kareem Ahmed" userId="668b7c42-9793-4d96-80a6-ccc644a66bcf" providerId="ADAL" clId="{B50EA0C0-46BF-465C-BA2C-E39E13DE0326}" dt="2023-07-18T01:01:04.278" v="856" actId="20577"/>
          <ac:spMkLst>
            <pc:docMk/>
            <pc:sldMk cId="3961813016" sldId="711"/>
            <ac:spMk id="12" creationId="{050976E4-0CF2-BA00-34CA-2F9419409B9E}"/>
          </ac:spMkLst>
        </pc:spChg>
      </pc:sldChg>
      <pc:sldChg chg="addSp delSp modSp add mod">
        <pc:chgData name="Kareem Ahmed" userId="668b7c42-9793-4d96-80a6-ccc644a66bcf" providerId="ADAL" clId="{B50EA0C0-46BF-465C-BA2C-E39E13DE0326}" dt="2023-07-18T11:18:46.451" v="905" actId="113"/>
        <pc:sldMkLst>
          <pc:docMk/>
          <pc:sldMk cId="2102234560" sldId="712"/>
        </pc:sldMkLst>
        <pc:spChg chg="add del">
          <ac:chgData name="Kareem Ahmed" userId="668b7c42-9793-4d96-80a6-ccc644a66bcf" providerId="ADAL" clId="{B50EA0C0-46BF-465C-BA2C-E39E13DE0326}" dt="2023-07-18T11:17:10.300" v="865"/>
          <ac:spMkLst>
            <pc:docMk/>
            <pc:sldMk cId="2102234560" sldId="712"/>
            <ac:spMk id="4" creationId="{7778074B-1CC0-BAEA-324D-3CD53C39A4DD}"/>
          </ac:spMkLst>
        </pc:spChg>
        <pc:spChg chg="mod">
          <ac:chgData name="Kareem Ahmed" userId="668b7c42-9793-4d96-80a6-ccc644a66bcf" providerId="ADAL" clId="{B50EA0C0-46BF-465C-BA2C-E39E13DE0326}" dt="2023-07-18T11:18:46.451" v="905" actId="113"/>
          <ac:spMkLst>
            <pc:docMk/>
            <pc:sldMk cId="2102234560" sldId="712"/>
            <ac:spMk id="12" creationId="{050976E4-0CF2-BA00-34CA-2F9419409B9E}"/>
          </ac:spMkLst>
        </pc:spChg>
      </pc:sldChg>
      <pc:sldChg chg="modSp add mod">
        <pc:chgData name="Kareem Ahmed" userId="668b7c42-9793-4d96-80a6-ccc644a66bcf" providerId="ADAL" clId="{B50EA0C0-46BF-465C-BA2C-E39E13DE0326}" dt="2023-07-18T11:36:35.259" v="938" actId="14100"/>
        <pc:sldMkLst>
          <pc:docMk/>
          <pc:sldMk cId="2714281647" sldId="713"/>
        </pc:sldMkLst>
        <pc:spChg chg="mod">
          <ac:chgData name="Kareem Ahmed" userId="668b7c42-9793-4d96-80a6-ccc644a66bcf" providerId="ADAL" clId="{B50EA0C0-46BF-465C-BA2C-E39E13DE0326}" dt="2023-07-18T11:36:35.259" v="938" actId="14100"/>
          <ac:spMkLst>
            <pc:docMk/>
            <pc:sldMk cId="2714281647" sldId="713"/>
            <ac:spMk id="11" creationId="{2BC869EB-5623-4AA1-9123-4AF9DF916049}"/>
          </ac:spMkLst>
        </pc:spChg>
        <pc:spChg chg="mod">
          <ac:chgData name="Kareem Ahmed" userId="668b7c42-9793-4d96-80a6-ccc644a66bcf" providerId="ADAL" clId="{B50EA0C0-46BF-465C-BA2C-E39E13DE0326}" dt="2023-07-18T11:36:28.583" v="937" actId="20577"/>
          <ac:spMkLst>
            <pc:docMk/>
            <pc:sldMk cId="2714281647" sldId="713"/>
            <ac:spMk id="12" creationId="{050976E4-0CF2-BA00-34CA-2F9419409B9E}"/>
          </ac:spMkLst>
        </pc:spChg>
      </pc:sldChg>
      <pc:sldChg chg="addSp delSp modSp add mod">
        <pc:chgData name="Kareem Ahmed" userId="668b7c42-9793-4d96-80a6-ccc644a66bcf" providerId="ADAL" clId="{B50EA0C0-46BF-465C-BA2C-E39E13DE0326}" dt="2023-07-18T15:40:06.334" v="1102" actId="20577"/>
        <pc:sldMkLst>
          <pc:docMk/>
          <pc:sldMk cId="2673996898" sldId="714"/>
        </pc:sldMkLst>
        <pc:spChg chg="add del">
          <ac:chgData name="Kareem Ahmed" userId="668b7c42-9793-4d96-80a6-ccc644a66bcf" providerId="ADAL" clId="{B50EA0C0-46BF-465C-BA2C-E39E13DE0326}" dt="2023-07-18T11:41:25.671" v="941"/>
          <ac:spMkLst>
            <pc:docMk/>
            <pc:sldMk cId="2673996898" sldId="714"/>
            <ac:spMk id="4" creationId="{A159CA14-92E9-8B38-9F68-1F213C080147}"/>
          </ac:spMkLst>
        </pc:spChg>
        <pc:spChg chg="add del">
          <ac:chgData name="Kareem Ahmed" userId="668b7c42-9793-4d96-80a6-ccc644a66bcf" providerId="ADAL" clId="{B50EA0C0-46BF-465C-BA2C-E39E13DE0326}" dt="2023-07-18T11:41:40.714" v="946"/>
          <ac:spMkLst>
            <pc:docMk/>
            <pc:sldMk cId="2673996898" sldId="714"/>
            <ac:spMk id="6" creationId="{AC4FD7A0-B504-08D5-5D09-65C9AFB3355E}"/>
          </ac:spMkLst>
        </pc:spChg>
        <pc:spChg chg="mod">
          <ac:chgData name="Kareem Ahmed" userId="668b7c42-9793-4d96-80a6-ccc644a66bcf" providerId="ADAL" clId="{B50EA0C0-46BF-465C-BA2C-E39E13DE0326}" dt="2023-07-18T15:40:06.334" v="1102" actId="20577"/>
          <ac:spMkLst>
            <pc:docMk/>
            <pc:sldMk cId="2673996898" sldId="714"/>
            <ac:spMk id="12" creationId="{050976E4-0CF2-BA00-34CA-2F9419409B9E}"/>
          </ac:spMkLst>
        </pc:spChg>
      </pc:sldChg>
      <pc:sldChg chg="addSp delSp modSp add mod">
        <pc:chgData name="Kareem Ahmed" userId="668b7c42-9793-4d96-80a6-ccc644a66bcf" providerId="ADAL" clId="{B50EA0C0-46BF-465C-BA2C-E39E13DE0326}" dt="2023-07-18T15:54:09.693" v="1212" actId="20577"/>
        <pc:sldMkLst>
          <pc:docMk/>
          <pc:sldMk cId="2795322640" sldId="715"/>
        </pc:sldMkLst>
        <pc:spChg chg="add del">
          <ac:chgData name="Kareem Ahmed" userId="668b7c42-9793-4d96-80a6-ccc644a66bcf" providerId="ADAL" clId="{B50EA0C0-46BF-465C-BA2C-E39E13DE0326}" dt="2023-07-18T15:38:11.653" v="1029"/>
          <ac:spMkLst>
            <pc:docMk/>
            <pc:sldMk cId="2795322640" sldId="715"/>
            <ac:spMk id="4" creationId="{E9DB28BB-06B3-9FD4-CFA6-D419FE2BA382}"/>
          </ac:spMkLst>
        </pc:spChg>
        <pc:spChg chg="mod">
          <ac:chgData name="Kareem Ahmed" userId="668b7c42-9793-4d96-80a6-ccc644a66bcf" providerId="ADAL" clId="{B50EA0C0-46BF-465C-BA2C-E39E13DE0326}" dt="2023-07-18T15:40:56.079" v="1144" actId="14100"/>
          <ac:spMkLst>
            <pc:docMk/>
            <pc:sldMk cId="2795322640" sldId="715"/>
            <ac:spMk id="11" creationId="{2BC869EB-5623-4AA1-9123-4AF9DF916049}"/>
          </ac:spMkLst>
        </pc:spChg>
        <pc:spChg chg="mod">
          <ac:chgData name="Kareem Ahmed" userId="668b7c42-9793-4d96-80a6-ccc644a66bcf" providerId="ADAL" clId="{B50EA0C0-46BF-465C-BA2C-E39E13DE0326}" dt="2023-07-18T15:54:09.693" v="1212" actId="20577"/>
          <ac:spMkLst>
            <pc:docMk/>
            <pc:sldMk cId="2795322640" sldId="715"/>
            <ac:spMk id="12" creationId="{050976E4-0CF2-BA00-34CA-2F9419409B9E}"/>
          </ac:spMkLst>
        </pc:spChg>
      </pc:sldChg>
      <pc:sldChg chg="modSp add mod">
        <pc:chgData name="Kareem Ahmed" userId="668b7c42-9793-4d96-80a6-ccc644a66bcf" providerId="ADAL" clId="{B50EA0C0-46BF-465C-BA2C-E39E13DE0326}" dt="2023-07-19T14:29:02.859" v="1282" actId="20577"/>
        <pc:sldMkLst>
          <pc:docMk/>
          <pc:sldMk cId="3918440463" sldId="716"/>
        </pc:sldMkLst>
        <pc:spChg chg="mod">
          <ac:chgData name="Kareem Ahmed" userId="668b7c42-9793-4d96-80a6-ccc644a66bcf" providerId="ADAL" clId="{B50EA0C0-46BF-465C-BA2C-E39E13DE0326}" dt="2023-07-19T14:29:02.859" v="1282" actId="20577"/>
          <ac:spMkLst>
            <pc:docMk/>
            <pc:sldMk cId="3918440463" sldId="716"/>
            <ac:spMk id="12" creationId="{050976E4-0CF2-BA00-34CA-2F9419409B9E}"/>
          </ac:spMkLst>
        </pc:spChg>
      </pc:sldChg>
      <pc:sldChg chg="modSp add mod">
        <pc:chgData name="Kareem Ahmed" userId="668b7c42-9793-4d96-80a6-ccc644a66bcf" providerId="ADAL" clId="{B50EA0C0-46BF-465C-BA2C-E39E13DE0326}" dt="2023-07-18T15:56:33.387" v="1229" actId="20577"/>
        <pc:sldMkLst>
          <pc:docMk/>
          <pc:sldMk cId="1886632552" sldId="717"/>
        </pc:sldMkLst>
        <pc:spChg chg="mod">
          <ac:chgData name="Kareem Ahmed" userId="668b7c42-9793-4d96-80a6-ccc644a66bcf" providerId="ADAL" clId="{B50EA0C0-46BF-465C-BA2C-E39E13DE0326}" dt="2023-07-18T15:56:33.387" v="1229" actId="20577"/>
          <ac:spMkLst>
            <pc:docMk/>
            <pc:sldMk cId="1886632552" sldId="717"/>
            <ac:spMk id="12" creationId="{050976E4-0CF2-BA00-34CA-2F9419409B9E}"/>
          </ac:spMkLst>
        </pc:spChg>
      </pc:sldChg>
      <pc:sldChg chg="addSp delSp modSp add mod">
        <pc:chgData name="Kareem Ahmed" userId="668b7c42-9793-4d96-80a6-ccc644a66bcf" providerId="ADAL" clId="{B50EA0C0-46BF-465C-BA2C-E39E13DE0326}" dt="2023-07-19T14:35:13.434" v="1333" actId="115"/>
        <pc:sldMkLst>
          <pc:docMk/>
          <pc:sldMk cId="640349712" sldId="718"/>
        </pc:sldMkLst>
        <pc:spChg chg="add del">
          <ac:chgData name="Kareem Ahmed" userId="668b7c42-9793-4d96-80a6-ccc644a66bcf" providerId="ADAL" clId="{B50EA0C0-46BF-465C-BA2C-E39E13DE0326}" dt="2023-07-19T14:34:59.234" v="1307"/>
          <ac:spMkLst>
            <pc:docMk/>
            <pc:sldMk cId="640349712" sldId="718"/>
            <ac:spMk id="4" creationId="{F19A8A12-2849-65D7-98B5-9C3C92E4C468}"/>
          </ac:spMkLst>
        </pc:spChg>
        <pc:spChg chg="mod">
          <ac:chgData name="Kareem Ahmed" userId="668b7c42-9793-4d96-80a6-ccc644a66bcf" providerId="ADAL" clId="{B50EA0C0-46BF-465C-BA2C-E39E13DE0326}" dt="2023-07-19T14:35:13.434" v="1333" actId="115"/>
          <ac:spMkLst>
            <pc:docMk/>
            <pc:sldMk cId="640349712" sldId="718"/>
            <ac:spMk id="12" creationId="{050976E4-0CF2-BA00-34CA-2F9419409B9E}"/>
          </ac:spMkLst>
        </pc:spChg>
      </pc:sldChg>
      <pc:sldChg chg="add del">
        <pc:chgData name="Kareem Ahmed" userId="668b7c42-9793-4d96-80a6-ccc644a66bcf" providerId="ADAL" clId="{B50EA0C0-46BF-465C-BA2C-E39E13DE0326}" dt="2023-07-19T14:33:08.023" v="1294"/>
        <pc:sldMkLst>
          <pc:docMk/>
          <pc:sldMk cId="1332142068" sldId="719"/>
        </pc:sldMkLst>
      </pc:sldChg>
      <pc:sldChg chg="add ord">
        <pc:chgData name="Kareem Ahmed" userId="668b7c42-9793-4d96-80a6-ccc644a66bcf" providerId="ADAL" clId="{B50EA0C0-46BF-465C-BA2C-E39E13DE0326}" dt="2023-07-19T14:33:41.811" v="1302"/>
        <pc:sldMkLst>
          <pc:docMk/>
          <pc:sldMk cId="4163349748" sldId="719"/>
        </pc:sldMkLst>
      </pc:sldChg>
      <pc:sldChg chg="addSp delSp modSp add mod">
        <pc:chgData name="Kareem Ahmed" userId="668b7c42-9793-4d96-80a6-ccc644a66bcf" providerId="ADAL" clId="{B50EA0C0-46BF-465C-BA2C-E39E13DE0326}" dt="2023-07-19T15:17:23.936" v="1516" actId="20577"/>
        <pc:sldMkLst>
          <pc:docMk/>
          <pc:sldMk cId="620287876" sldId="720"/>
        </pc:sldMkLst>
        <pc:spChg chg="add del">
          <ac:chgData name="Kareem Ahmed" userId="668b7c42-9793-4d96-80a6-ccc644a66bcf" providerId="ADAL" clId="{B50EA0C0-46BF-465C-BA2C-E39E13DE0326}" dt="2023-07-19T14:38:11.864" v="1349"/>
          <ac:spMkLst>
            <pc:docMk/>
            <pc:sldMk cId="620287876" sldId="720"/>
            <ac:spMk id="4" creationId="{A8513507-2CC2-18BC-554B-989B83B12ABE}"/>
          </ac:spMkLst>
        </pc:spChg>
        <pc:spChg chg="mod">
          <ac:chgData name="Kareem Ahmed" userId="668b7c42-9793-4d96-80a6-ccc644a66bcf" providerId="ADAL" clId="{B50EA0C0-46BF-465C-BA2C-E39E13DE0326}" dt="2023-07-19T15:17:23.936" v="1516" actId="20577"/>
          <ac:spMkLst>
            <pc:docMk/>
            <pc:sldMk cId="620287876" sldId="720"/>
            <ac:spMk id="12" creationId="{050976E4-0CF2-BA00-34CA-2F9419409B9E}"/>
          </ac:spMkLst>
        </pc:spChg>
      </pc:sldChg>
      <pc:sldChg chg="addSp delSp modSp add mod">
        <pc:chgData name="Kareem Ahmed" userId="668b7c42-9793-4d96-80a6-ccc644a66bcf" providerId="ADAL" clId="{B50EA0C0-46BF-465C-BA2C-E39E13DE0326}" dt="2023-07-19T15:20:46.611" v="1573" actId="20577"/>
        <pc:sldMkLst>
          <pc:docMk/>
          <pc:sldMk cId="2029730688" sldId="721"/>
        </pc:sldMkLst>
        <pc:spChg chg="add del">
          <ac:chgData name="Kareem Ahmed" userId="668b7c42-9793-4d96-80a6-ccc644a66bcf" providerId="ADAL" clId="{B50EA0C0-46BF-465C-BA2C-E39E13DE0326}" dt="2023-07-19T15:19:21.575" v="1531"/>
          <ac:spMkLst>
            <pc:docMk/>
            <pc:sldMk cId="2029730688" sldId="721"/>
            <ac:spMk id="4" creationId="{26FC9471-C7C4-470B-5653-F0AEE9E05ED0}"/>
          </ac:spMkLst>
        </pc:spChg>
        <pc:spChg chg="mod">
          <ac:chgData name="Kareem Ahmed" userId="668b7c42-9793-4d96-80a6-ccc644a66bcf" providerId="ADAL" clId="{B50EA0C0-46BF-465C-BA2C-E39E13DE0326}" dt="2023-07-19T15:19:39.426" v="1539" actId="14100"/>
          <ac:spMkLst>
            <pc:docMk/>
            <pc:sldMk cId="2029730688" sldId="721"/>
            <ac:spMk id="11" creationId="{2BC869EB-5623-4AA1-9123-4AF9DF916049}"/>
          </ac:spMkLst>
        </pc:spChg>
        <pc:spChg chg="mod">
          <ac:chgData name="Kareem Ahmed" userId="668b7c42-9793-4d96-80a6-ccc644a66bcf" providerId="ADAL" clId="{B50EA0C0-46BF-465C-BA2C-E39E13DE0326}" dt="2023-07-19T15:20:46.611" v="1573" actId="20577"/>
          <ac:spMkLst>
            <pc:docMk/>
            <pc:sldMk cId="2029730688" sldId="721"/>
            <ac:spMk id="12" creationId="{050976E4-0CF2-BA00-34CA-2F9419409B9E}"/>
          </ac:spMkLst>
        </pc:spChg>
      </pc:sldChg>
      <pc:sldChg chg="addSp delSp modSp add mod">
        <pc:chgData name="Kareem Ahmed" userId="668b7c42-9793-4d96-80a6-ccc644a66bcf" providerId="ADAL" clId="{B50EA0C0-46BF-465C-BA2C-E39E13DE0326}" dt="2023-07-19T15:28:21.009" v="1666"/>
        <pc:sldMkLst>
          <pc:docMk/>
          <pc:sldMk cId="1916308846" sldId="722"/>
        </pc:sldMkLst>
        <pc:spChg chg="add del">
          <ac:chgData name="Kareem Ahmed" userId="668b7c42-9793-4d96-80a6-ccc644a66bcf" providerId="ADAL" clId="{B50EA0C0-46BF-465C-BA2C-E39E13DE0326}" dt="2023-07-19T15:24:35.493" v="1597"/>
          <ac:spMkLst>
            <pc:docMk/>
            <pc:sldMk cId="1916308846" sldId="722"/>
            <ac:spMk id="4" creationId="{C5ACF544-CD3D-93D7-24FF-899937252816}"/>
          </ac:spMkLst>
        </pc:spChg>
        <pc:spChg chg="mod">
          <ac:chgData name="Kareem Ahmed" userId="668b7c42-9793-4d96-80a6-ccc644a66bcf" providerId="ADAL" clId="{B50EA0C0-46BF-465C-BA2C-E39E13DE0326}" dt="2023-07-19T15:24:47.240" v="1606" actId="14100"/>
          <ac:spMkLst>
            <pc:docMk/>
            <pc:sldMk cId="1916308846" sldId="722"/>
            <ac:spMk id="11" creationId="{2BC869EB-5623-4AA1-9123-4AF9DF916049}"/>
          </ac:spMkLst>
        </pc:spChg>
        <pc:spChg chg="mod">
          <ac:chgData name="Kareem Ahmed" userId="668b7c42-9793-4d96-80a6-ccc644a66bcf" providerId="ADAL" clId="{B50EA0C0-46BF-465C-BA2C-E39E13DE0326}" dt="2023-07-19T15:28:21.009" v="1666"/>
          <ac:spMkLst>
            <pc:docMk/>
            <pc:sldMk cId="1916308846" sldId="722"/>
            <ac:spMk id="12" creationId="{050976E4-0CF2-BA00-34CA-2F9419409B9E}"/>
          </ac:spMkLst>
        </pc:spChg>
      </pc:sldChg>
      <pc:sldChg chg="modSp add mod">
        <pc:chgData name="Kareem Ahmed" userId="668b7c42-9793-4d96-80a6-ccc644a66bcf" providerId="ADAL" clId="{B50EA0C0-46BF-465C-BA2C-E39E13DE0326}" dt="2023-07-19T15:35:44.122" v="1793" actId="2711"/>
        <pc:sldMkLst>
          <pc:docMk/>
          <pc:sldMk cId="630409728" sldId="723"/>
        </pc:sldMkLst>
        <pc:spChg chg="mod">
          <ac:chgData name="Kareem Ahmed" userId="668b7c42-9793-4d96-80a6-ccc644a66bcf" providerId="ADAL" clId="{B50EA0C0-46BF-465C-BA2C-E39E13DE0326}" dt="2023-07-19T15:35:44.122" v="1793" actId="2711"/>
          <ac:spMkLst>
            <pc:docMk/>
            <pc:sldMk cId="630409728" sldId="723"/>
            <ac:spMk id="12" creationId="{050976E4-0CF2-BA00-34CA-2F9419409B9E}"/>
          </ac:spMkLst>
        </pc:spChg>
      </pc:sldChg>
      <pc:sldChg chg="modSp add mod">
        <pc:chgData name="Kareem Ahmed" userId="668b7c42-9793-4d96-80a6-ccc644a66bcf" providerId="ADAL" clId="{B50EA0C0-46BF-465C-BA2C-E39E13DE0326}" dt="2023-07-19T15:38:14.876" v="1822" actId="20577"/>
        <pc:sldMkLst>
          <pc:docMk/>
          <pc:sldMk cId="21285801" sldId="724"/>
        </pc:sldMkLst>
        <pc:spChg chg="mod">
          <ac:chgData name="Kareem Ahmed" userId="668b7c42-9793-4d96-80a6-ccc644a66bcf" providerId="ADAL" clId="{B50EA0C0-46BF-465C-BA2C-E39E13DE0326}" dt="2023-07-19T15:38:14.876" v="1822" actId="20577"/>
          <ac:spMkLst>
            <pc:docMk/>
            <pc:sldMk cId="21285801" sldId="724"/>
            <ac:spMk id="12" creationId="{050976E4-0CF2-BA00-34CA-2F9419409B9E}"/>
          </ac:spMkLst>
        </pc:spChg>
      </pc:sldChg>
      <pc:sldChg chg="addSp delSp modSp add mod">
        <pc:chgData name="Kareem Ahmed" userId="668b7c42-9793-4d96-80a6-ccc644a66bcf" providerId="ADAL" clId="{B50EA0C0-46BF-465C-BA2C-E39E13DE0326}" dt="2023-07-19T15:44:06.668" v="1908" actId="20577"/>
        <pc:sldMkLst>
          <pc:docMk/>
          <pc:sldMk cId="3234007333" sldId="725"/>
        </pc:sldMkLst>
        <pc:spChg chg="add del">
          <ac:chgData name="Kareem Ahmed" userId="668b7c42-9793-4d96-80a6-ccc644a66bcf" providerId="ADAL" clId="{B50EA0C0-46BF-465C-BA2C-E39E13DE0326}" dt="2023-07-19T15:39:02.380" v="1832"/>
          <ac:spMkLst>
            <pc:docMk/>
            <pc:sldMk cId="3234007333" sldId="725"/>
            <ac:spMk id="4" creationId="{4D080E6B-1AA8-7F58-F3E1-7E47B472193D}"/>
          </ac:spMkLst>
        </pc:spChg>
        <pc:spChg chg="add mod">
          <ac:chgData name="Kareem Ahmed" userId="668b7c42-9793-4d96-80a6-ccc644a66bcf" providerId="ADAL" clId="{B50EA0C0-46BF-465C-BA2C-E39E13DE0326}" dt="2023-07-19T15:39:13.600" v="1837" actId="20578"/>
          <ac:spMkLst>
            <pc:docMk/>
            <pc:sldMk cId="3234007333" sldId="725"/>
            <ac:spMk id="6" creationId="{C3B224BF-0AE6-8F28-58E4-94C44E27FAC1}"/>
          </ac:spMkLst>
        </pc:spChg>
        <pc:spChg chg="add mod">
          <ac:chgData name="Kareem Ahmed" userId="668b7c42-9793-4d96-80a6-ccc644a66bcf" providerId="ADAL" clId="{B50EA0C0-46BF-465C-BA2C-E39E13DE0326}" dt="2023-07-19T15:40:25.203" v="1858" actId="20577"/>
          <ac:spMkLst>
            <pc:docMk/>
            <pc:sldMk cId="3234007333" sldId="725"/>
            <ac:spMk id="7" creationId="{01D48C07-EB5D-456E-3854-A2665D6ACB3E}"/>
          </ac:spMkLst>
        </pc:spChg>
        <pc:spChg chg="add del mod">
          <ac:chgData name="Kareem Ahmed" userId="668b7c42-9793-4d96-80a6-ccc644a66bcf" providerId="ADAL" clId="{B50EA0C0-46BF-465C-BA2C-E39E13DE0326}" dt="2023-07-19T15:40:21.969" v="1856"/>
          <ac:spMkLst>
            <pc:docMk/>
            <pc:sldMk cId="3234007333" sldId="725"/>
            <ac:spMk id="8" creationId="{A7E56497-BA38-D9AA-F2BD-0AB4A0C820C2}"/>
          </ac:spMkLst>
        </pc:spChg>
        <pc:spChg chg="add del mod">
          <ac:chgData name="Kareem Ahmed" userId="668b7c42-9793-4d96-80a6-ccc644a66bcf" providerId="ADAL" clId="{B50EA0C0-46BF-465C-BA2C-E39E13DE0326}" dt="2023-07-19T15:41:47.537" v="1875" actId="478"/>
          <ac:spMkLst>
            <pc:docMk/>
            <pc:sldMk cId="3234007333" sldId="725"/>
            <ac:spMk id="9" creationId="{935B9E45-8836-1055-BE4A-F263C7E7FFC0}"/>
          </ac:spMkLst>
        </pc:spChg>
        <pc:spChg chg="mod">
          <ac:chgData name="Kareem Ahmed" userId="668b7c42-9793-4d96-80a6-ccc644a66bcf" providerId="ADAL" clId="{B50EA0C0-46BF-465C-BA2C-E39E13DE0326}" dt="2023-07-19T15:44:06.668" v="1908" actId="20577"/>
          <ac:spMkLst>
            <pc:docMk/>
            <pc:sldMk cId="3234007333" sldId="725"/>
            <ac:spMk id="12" creationId="{050976E4-0CF2-BA00-34CA-2F9419409B9E}"/>
          </ac:spMkLst>
        </pc:spChg>
      </pc:sldChg>
      <pc:sldChg chg="addSp delSp modSp add mod">
        <pc:chgData name="Kareem Ahmed" userId="668b7c42-9793-4d96-80a6-ccc644a66bcf" providerId="ADAL" clId="{B50EA0C0-46BF-465C-BA2C-E39E13DE0326}" dt="2023-07-19T18:02:06.680" v="2108" actId="1036"/>
        <pc:sldMkLst>
          <pc:docMk/>
          <pc:sldMk cId="2471673807" sldId="726"/>
        </pc:sldMkLst>
        <pc:spChg chg="add del">
          <ac:chgData name="Kareem Ahmed" userId="668b7c42-9793-4d96-80a6-ccc644a66bcf" providerId="ADAL" clId="{B50EA0C0-46BF-465C-BA2C-E39E13DE0326}" dt="2023-07-19T18:00:01.113" v="2050"/>
          <ac:spMkLst>
            <pc:docMk/>
            <pc:sldMk cId="2471673807" sldId="726"/>
            <ac:spMk id="3" creationId="{7DEE72AB-4E97-6B43-B885-F1B9EE82D695}"/>
          </ac:spMkLst>
        </pc:spChg>
        <pc:spChg chg="mod">
          <ac:chgData name="Kareem Ahmed" userId="668b7c42-9793-4d96-80a6-ccc644a66bcf" providerId="ADAL" clId="{B50EA0C0-46BF-465C-BA2C-E39E13DE0326}" dt="2023-07-19T18:02:06.680" v="2108" actId="1036"/>
          <ac:spMkLst>
            <pc:docMk/>
            <pc:sldMk cId="2471673807" sldId="726"/>
            <ac:spMk id="10" creationId="{050976E4-0CF2-BA00-34CA-2F9419409B9E}"/>
          </ac:spMkLst>
        </pc:spChg>
        <pc:spChg chg="mod">
          <ac:chgData name="Kareem Ahmed" userId="668b7c42-9793-4d96-80a6-ccc644a66bcf" providerId="ADAL" clId="{B50EA0C0-46BF-465C-BA2C-E39E13DE0326}" dt="2023-07-19T18:02:02.574" v="2098" actId="1036"/>
          <ac:spMkLst>
            <pc:docMk/>
            <pc:sldMk cId="2471673807" sldId="726"/>
            <ac:spMk id="25" creationId="{2BC869EB-5623-4AA1-9123-4AF9DF916049}"/>
          </ac:spMkLst>
        </pc:spChg>
      </pc:sldChg>
      <pc:sldChg chg="addSp delSp modSp add mod">
        <pc:chgData name="Kareem Ahmed" userId="668b7c42-9793-4d96-80a6-ccc644a66bcf" providerId="ADAL" clId="{B50EA0C0-46BF-465C-BA2C-E39E13DE0326}" dt="2023-07-19T18:06:34.855" v="2218" actId="20577"/>
        <pc:sldMkLst>
          <pc:docMk/>
          <pc:sldMk cId="1664020410" sldId="727"/>
        </pc:sldMkLst>
        <pc:spChg chg="add del">
          <ac:chgData name="Kareem Ahmed" userId="668b7c42-9793-4d96-80a6-ccc644a66bcf" providerId="ADAL" clId="{B50EA0C0-46BF-465C-BA2C-E39E13DE0326}" dt="2023-07-19T18:06:07.268" v="2195"/>
          <ac:spMkLst>
            <pc:docMk/>
            <pc:sldMk cId="1664020410" sldId="727"/>
            <ac:spMk id="3" creationId="{AA12984D-BA91-9FD2-31F5-364091B546A1}"/>
          </ac:spMkLst>
        </pc:spChg>
        <pc:spChg chg="mod">
          <ac:chgData name="Kareem Ahmed" userId="668b7c42-9793-4d96-80a6-ccc644a66bcf" providerId="ADAL" clId="{B50EA0C0-46BF-465C-BA2C-E39E13DE0326}" dt="2023-07-19T18:06:34.855" v="2218" actId="20577"/>
          <ac:spMkLst>
            <pc:docMk/>
            <pc:sldMk cId="1664020410" sldId="727"/>
            <ac:spMk id="10" creationId="{050976E4-0CF2-BA00-34CA-2F9419409B9E}"/>
          </ac:spMkLst>
        </pc:spChg>
      </pc:sldChg>
      <pc:sldChg chg="addSp delSp modSp add mod">
        <pc:chgData name="Kareem Ahmed" userId="668b7c42-9793-4d96-80a6-ccc644a66bcf" providerId="ADAL" clId="{B50EA0C0-46BF-465C-BA2C-E39E13DE0326}" dt="2023-07-19T21:10:52.405" v="2441" actId="255"/>
        <pc:sldMkLst>
          <pc:docMk/>
          <pc:sldMk cId="33579744" sldId="728"/>
        </pc:sldMkLst>
        <pc:spChg chg="add del">
          <ac:chgData name="Kareem Ahmed" userId="668b7c42-9793-4d96-80a6-ccc644a66bcf" providerId="ADAL" clId="{B50EA0C0-46BF-465C-BA2C-E39E13DE0326}" dt="2023-07-19T18:10:13.032" v="2247"/>
          <ac:spMkLst>
            <pc:docMk/>
            <pc:sldMk cId="33579744" sldId="728"/>
            <ac:spMk id="3" creationId="{0F76850C-8232-2259-491D-35D64CEBED19}"/>
          </ac:spMkLst>
        </pc:spChg>
        <pc:spChg chg="mod">
          <ac:chgData name="Kareem Ahmed" userId="668b7c42-9793-4d96-80a6-ccc644a66bcf" providerId="ADAL" clId="{B50EA0C0-46BF-465C-BA2C-E39E13DE0326}" dt="2023-07-19T21:10:52.405" v="2441" actId="255"/>
          <ac:spMkLst>
            <pc:docMk/>
            <pc:sldMk cId="33579744" sldId="728"/>
            <ac:spMk id="10" creationId="{050976E4-0CF2-BA00-34CA-2F9419409B9E}"/>
          </ac:spMkLst>
        </pc:spChg>
        <pc:spChg chg="mod">
          <ac:chgData name="Kareem Ahmed" userId="668b7c42-9793-4d96-80a6-ccc644a66bcf" providerId="ADAL" clId="{B50EA0C0-46BF-465C-BA2C-E39E13DE0326}" dt="2023-07-19T18:10:21.244" v="2255" actId="14100"/>
          <ac:spMkLst>
            <pc:docMk/>
            <pc:sldMk cId="33579744" sldId="728"/>
            <ac:spMk id="25" creationId="{2BC869EB-5623-4AA1-9123-4AF9DF916049}"/>
          </ac:spMkLst>
        </pc:spChg>
      </pc:sldChg>
      <pc:sldChg chg="modSp add mod">
        <pc:chgData name="Kareem Ahmed" userId="668b7c42-9793-4d96-80a6-ccc644a66bcf" providerId="ADAL" clId="{B50EA0C0-46BF-465C-BA2C-E39E13DE0326}" dt="2023-07-19T21:10:42.261" v="2440" actId="255"/>
        <pc:sldMkLst>
          <pc:docMk/>
          <pc:sldMk cId="2082252730" sldId="729"/>
        </pc:sldMkLst>
        <pc:spChg chg="mod">
          <ac:chgData name="Kareem Ahmed" userId="668b7c42-9793-4d96-80a6-ccc644a66bcf" providerId="ADAL" clId="{B50EA0C0-46BF-465C-BA2C-E39E13DE0326}" dt="2023-07-19T21:10:42.261" v="2440" actId="255"/>
          <ac:spMkLst>
            <pc:docMk/>
            <pc:sldMk cId="2082252730" sldId="729"/>
            <ac:spMk id="10" creationId="{050976E4-0CF2-BA00-34CA-2F9419409B9E}"/>
          </ac:spMkLst>
        </pc:spChg>
        <pc:spChg chg="mod">
          <ac:chgData name="Kareem Ahmed" userId="668b7c42-9793-4d96-80a6-ccc644a66bcf" providerId="ADAL" clId="{B50EA0C0-46BF-465C-BA2C-E39E13DE0326}" dt="2023-07-19T18:21:02.508" v="2309" actId="14100"/>
          <ac:spMkLst>
            <pc:docMk/>
            <pc:sldMk cId="2082252730" sldId="729"/>
            <ac:spMk id="25" creationId="{2BC869EB-5623-4AA1-9123-4AF9DF916049}"/>
          </ac:spMkLst>
        </pc:spChg>
      </pc:sldChg>
      <pc:sldChg chg="addSp delSp modSp add mod">
        <pc:chgData name="Kareem Ahmed" userId="668b7c42-9793-4d96-80a6-ccc644a66bcf" providerId="ADAL" clId="{B50EA0C0-46BF-465C-BA2C-E39E13DE0326}" dt="2023-07-20T12:14:26.209" v="2838" actId="20577"/>
        <pc:sldMkLst>
          <pc:docMk/>
          <pc:sldMk cId="2635830651" sldId="730"/>
        </pc:sldMkLst>
        <pc:spChg chg="add del">
          <ac:chgData name="Kareem Ahmed" userId="668b7c42-9793-4d96-80a6-ccc644a66bcf" providerId="ADAL" clId="{B50EA0C0-46BF-465C-BA2C-E39E13DE0326}" dt="2023-07-19T18:32:25.025" v="2376"/>
          <ac:spMkLst>
            <pc:docMk/>
            <pc:sldMk cId="2635830651" sldId="730"/>
            <ac:spMk id="3" creationId="{E56C9632-1B63-4AAB-481C-1BB00D646F73}"/>
          </ac:spMkLst>
        </pc:spChg>
        <pc:spChg chg="mod">
          <ac:chgData name="Kareem Ahmed" userId="668b7c42-9793-4d96-80a6-ccc644a66bcf" providerId="ADAL" clId="{B50EA0C0-46BF-465C-BA2C-E39E13DE0326}" dt="2023-07-20T12:14:26.209" v="2838" actId="20577"/>
          <ac:spMkLst>
            <pc:docMk/>
            <pc:sldMk cId="2635830651" sldId="730"/>
            <ac:spMk id="10" creationId="{050976E4-0CF2-BA00-34CA-2F9419409B9E}"/>
          </ac:spMkLst>
        </pc:spChg>
        <pc:spChg chg="mod">
          <ac:chgData name="Kareem Ahmed" userId="668b7c42-9793-4d96-80a6-ccc644a66bcf" providerId="ADAL" clId="{B50EA0C0-46BF-465C-BA2C-E39E13DE0326}" dt="2023-07-19T21:23:04.942" v="2455" actId="14100"/>
          <ac:spMkLst>
            <pc:docMk/>
            <pc:sldMk cId="2635830651" sldId="730"/>
            <ac:spMk id="25" creationId="{2BC869EB-5623-4AA1-9123-4AF9DF916049}"/>
          </ac:spMkLst>
        </pc:spChg>
      </pc:sldChg>
      <pc:sldChg chg="modSp add mod">
        <pc:chgData name="Kareem Ahmed" userId="668b7c42-9793-4d96-80a6-ccc644a66bcf" providerId="ADAL" clId="{B50EA0C0-46BF-465C-BA2C-E39E13DE0326}" dt="2023-07-19T21:25:01.722" v="2520" actId="20577"/>
        <pc:sldMkLst>
          <pc:docMk/>
          <pc:sldMk cId="1385620135" sldId="731"/>
        </pc:sldMkLst>
        <pc:spChg chg="mod">
          <ac:chgData name="Kareem Ahmed" userId="668b7c42-9793-4d96-80a6-ccc644a66bcf" providerId="ADAL" clId="{B50EA0C0-46BF-465C-BA2C-E39E13DE0326}" dt="2023-07-19T21:25:01.722" v="2520" actId="20577"/>
          <ac:spMkLst>
            <pc:docMk/>
            <pc:sldMk cId="1385620135" sldId="731"/>
            <ac:spMk id="10" creationId="{050976E4-0CF2-BA00-34CA-2F9419409B9E}"/>
          </ac:spMkLst>
        </pc:spChg>
      </pc:sldChg>
      <pc:sldChg chg="modSp add mod">
        <pc:chgData name="Kareem Ahmed" userId="668b7c42-9793-4d96-80a6-ccc644a66bcf" providerId="ADAL" clId="{B50EA0C0-46BF-465C-BA2C-E39E13DE0326}" dt="2023-07-19T21:27:08.638" v="2529" actId="20577"/>
        <pc:sldMkLst>
          <pc:docMk/>
          <pc:sldMk cId="2665524324" sldId="732"/>
        </pc:sldMkLst>
        <pc:spChg chg="mod">
          <ac:chgData name="Kareem Ahmed" userId="668b7c42-9793-4d96-80a6-ccc644a66bcf" providerId="ADAL" clId="{B50EA0C0-46BF-465C-BA2C-E39E13DE0326}" dt="2023-07-19T21:27:08.638" v="2529" actId="20577"/>
          <ac:spMkLst>
            <pc:docMk/>
            <pc:sldMk cId="2665524324" sldId="732"/>
            <ac:spMk id="10" creationId="{050976E4-0CF2-BA00-34CA-2F9419409B9E}"/>
          </ac:spMkLst>
        </pc:spChg>
      </pc:sldChg>
      <pc:sldChg chg="addSp delSp modSp add mod">
        <pc:chgData name="Kareem Ahmed" userId="668b7c42-9793-4d96-80a6-ccc644a66bcf" providerId="ADAL" clId="{B50EA0C0-46BF-465C-BA2C-E39E13DE0326}" dt="2023-07-19T21:29:46.629" v="2599" actId="20577"/>
        <pc:sldMkLst>
          <pc:docMk/>
          <pc:sldMk cId="2505414711" sldId="733"/>
        </pc:sldMkLst>
        <pc:spChg chg="add del">
          <ac:chgData name="Kareem Ahmed" userId="668b7c42-9793-4d96-80a6-ccc644a66bcf" providerId="ADAL" clId="{B50EA0C0-46BF-465C-BA2C-E39E13DE0326}" dt="2023-07-19T21:28:01.056" v="2534"/>
          <ac:spMkLst>
            <pc:docMk/>
            <pc:sldMk cId="2505414711" sldId="733"/>
            <ac:spMk id="3" creationId="{B00D590A-0E9B-C019-BC80-34097B9922C6}"/>
          </ac:spMkLst>
        </pc:spChg>
        <pc:spChg chg="add del mod">
          <ac:chgData name="Kareem Ahmed" userId="668b7c42-9793-4d96-80a6-ccc644a66bcf" providerId="ADAL" clId="{B50EA0C0-46BF-465C-BA2C-E39E13DE0326}" dt="2023-07-19T21:29:02.035" v="2553" actId="478"/>
          <ac:spMkLst>
            <pc:docMk/>
            <pc:sldMk cId="2505414711" sldId="733"/>
            <ac:spMk id="4" creationId="{7FC91184-3278-DF9D-2139-A074A6F7E2D8}"/>
          </ac:spMkLst>
        </pc:spChg>
        <pc:spChg chg="mod">
          <ac:chgData name="Kareem Ahmed" userId="668b7c42-9793-4d96-80a6-ccc644a66bcf" providerId="ADAL" clId="{B50EA0C0-46BF-465C-BA2C-E39E13DE0326}" dt="2023-07-19T21:29:46.629" v="2599" actId="20577"/>
          <ac:spMkLst>
            <pc:docMk/>
            <pc:sldMk cId="2505414711" sldId="733"/>
            <ac:spMk id="10" creationId="{050976E4-0CF2-BA00-34CA-2F9419409B9E}"/>
          </ac:spMkLst>
        </pc:spChg>
      </pc:sldChg>
      <pc:sldChg chg="addSp delSp modSp add mod">
        <pc:chgData name="Kareem Ahmed" userId="668b7c42-9793-4d96-80a6-ccc644a66bcf" providerId="ADAL" clId="{B50EA0C0-46BF-465C-BA2C-E39E13DE0326}" dt="2023-07-19T21:42:12.734" v="2751" actId="1035"/>
        <pc:sldMkLst>
          <pc:docMk/>
          <pc:sldMk cId="1957366074" sldId="734"/>
        </pc:sldMkLst>
        <pc:spChg chg="add del">
          <ac:chgData name="Kareem Ahmed" userId="668b7c42-9793-4d96-80a6-ccc644a66bcf" providerId="ADAL" clId="{B50EA0C0-46BF-465C-BA2C-E39E13DE0326}" dt="2023-07-19T21:37:34.970" v="2602"/>
          <ac:spMkLst>
            <pc:docMk/>
            <pc:sldMk cId="1957366074" sldId="734"/>
            <ac:spMk id="3" creationId="{59E367A6-2882-6F89-8450-83B5625A24B3}"/>
          </ac:spMkLst>
        </pc:spChg>
        <pc:spChg chg="mod">
          <ac:chgData name="Kareem Ahmed" userId="668b7c42-9793-4d96-80a6-ccc644a66bcf" providerId="ADAL" clId="{B50EA0C0-46BF-465C-BA2C-E39E13DE0326}" dt="2023-07-19T21:42:12.734" v="2751" actId="1035"/>
          <ac:spMkLst>
            <pc:docMk/>
            <pc:sldMk cId="1957366074" sldId="734"/>
            <ac:spMk id="10" creationId="{050976E4-0CF2-BA00-34CA-2F9419409B9E}"/>
          </ac:spMkLst>
        </pc:spChg>
        <pc:spChg chg="mod">
          <ac:chgData name="Kareem Ahmed" userId="668b7c42-9793-4d96-80a6-ccc644a66bcf" providerId="ADAL" clId="{B50EA0C0-46BF-465C-BA2C-E39E13DE0326}" dt="2023-07-19T21:41:53.351" v="2732" actId="14100"/>
          <ac:spMkLst>
            <pc:docMk/>
            <pc:sldMk cId="1957366074" sldId="734"/>
            <ac:spMk id="25" creationId="{2BC869EB-5623-4AA1-9123-4AF9DF916049}"/>
          </ac:spMkLst>
        </pc:spChg>
      </pc:sldChg>
      <pc:sldChg chg="modSp add mod ord">
        <pc:chgData name="Kareem Ahmed" userId="668b7c42-9793-4d96-80a6-ccc644a66bcf" providerId="ADAL" clId="{B50EA0C0-46BF-465C-BA2C-E39E13DE0326}" dt="2023-07-19T21:41:11.840" v="2729" actId="1035"/>
        <pc:sldMkLst>
          <pc:docMk/>
          <pc:sldMk cId="1238302278" sldId="735"/>
        </pc:sldMkLst>
        <pc:spChg chg="mod">
          <ac:chgData name="Kareem Ahmed" userId="668b7c42-9793-4d96-80a6-ccc644a66bcf" providerId="ADAL" clId="{B50EA0C0-46BF-465C-BA2C-E39E13DE0326}" dt="2023-07-19T21:41:11.840" v="2729" actId="1035"/>
          <ac:spMkLst>
            <pc:docMk/>
            <pc:sldMk cId="1238302278" sldId="735"/>
            <ac:spMk id="10" creationId="{050976E4-0CF2-BA00-34CA-2F9419409B9E}"/>
          </ac:spMkLst>
        </pc:spChg>
        <pc:spChg chg="mod">
          <ac:chgData name="Kareem Ahmed" userId="668b7c42-9793-4d96-80a6-ccc644a66bcf" providerId="ADAL" clId="{B50EA0C0-46BF-465C-BA2C-E39E13DE0326}" dt="2023-07-19T21:40:41.816" v="2713" actId="14100"/>
          <ac:spMkLst>
            <pc:docMk/>
            <pc:sldMk cId="1238302278" sldId="735"/>
            <ac:spMk id="25" creationId="{2BC869EB-5623-4AA1-9123-4AF9DF916049}"/>
          </ac:spMkLst>
        </pc:spChg>
        <pc:picChg chg="mod">
          <ac:chgData name="Kareem Ahmed" userId="668b7c42-9793-4d96-80a6-ccc644a66bcf" providerId="ADAL" clId="{B50EA0C0-46BF-465C-BA2C-E39E13DE0326}" dt="2023-07-19T21:40:45.878" v="2714" actId="14100"/>
          <ac:picMkLst>
            <pc:docMk/>
            <pc:sldMk cId="1238302278" sldId="735"/>
            <ac:picMk id="49" creationId="{8A26B39C-8EEE-33C3-70B5-EA9EF638997E}"/>
          </ac:picMkLst>
        </pc:picChg>
      </pc:sldChg>
      <pc:sldChg chg="delSp add mod delAnim">
        <pc:chgData name="Kareem Ahmed" userId="668b7c42-9793-4d96-80a6-ccc644a66bcf" providerId="ADAL" clId="{B50EA0C0-46BF-465C-BA2C-E39E13DE0326}" dt="2023-07-20T00:49:47.496" v="2822" actId="478"/>
        <pc:sldMkLst>
          <pc:docMk/>
          <pc:sldMk cId="3286809014" sldId="736"/>
        </pc:sldMkLst>
        <pc:picChg chg="del">
          <ac:chgData name="Kareem Ahmed" userId="668b7c42-9793-4d96-80a6-ccc644a66bcf" providerId="ADAL" clId="{B50EA0C0-46BF-465C-BA2C-E39E13DE0326}" dt="2023-07-20T00:49:47.496" v="2822" actId="478"/>
          <ac:picMkLst>
            <pc:docMk/>
            <pc:sldMk cId="3286809014" sldId="736"/>
            <ac:picMk id="9" creationId="{E0B4B5DA-E11E-F018-71C9-C4263DDFE0B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3502306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1" name="Google Shape;111;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0" name="Google Shape;120;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1" name="Google Shape;121;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855103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63397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559721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031597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143514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4856868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8144410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0736215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082706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8878441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42884116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4467634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6437982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0" name="Google Shape;120;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1" name="Google Shape;121;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t>42</a:t>
            </a:fld>
            <a:endParaRPr/>
          </a:p>
        </p:txBody>
      </p:sp>
    </p:spTree>
    <p:extLst>
      <p:ext uri="{BB962C8B-B14F-4D97-AF65-F5344CB8AC3E}">
        <p14:creationId xmlns:p14="http://schemas.microsoft.com/office/powerpoint/2010/main" val="30537559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7/20/2023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7/20/2023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7/20/2023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7/20/2023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7/20/2023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7/20/2023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7/20/2023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7/20/2023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7/20/2023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7/20/2023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7/20/2023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3"/>
        <p:cNvGrpSpPr/>
        <p:nvPr/>
      </p:nvGrpSpPr>
      <p:grpSpPr>
        <a:xfrm>
          <a:off x="0" y="0"/>
          <a:ext cx="0" cy="0"/>
          <a:chOff x="0" y="0"/>
          <a:chExt cx="0" cy="0"/>
        </a:xfrm>
      </p:grpSpPr>
      <p:sp>
        <p:nvSpPr>
          <p:cNvPr id="24" name="Google Shape;24;p48"/>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2964471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3_Title Slide">
  <p:cSld name="4_Title Slide">
    <p:bg>
      <p:bgPr>
        <a:gradFill>
          <a:gsLst>
            <a:gs pos="0">
              <a:schemeClr val="lt1"/>
            </a:gs>
            <a:gs pos="1000">
              <a:schemeClr val="lt1"/>
            </a:gs>
            <a:gs pos="100000">
              <a:srgbClr val="F5F5F5"/>
            </a:gs>
          </a:gsLst>
          <a:lin ang="5400000" scaled="0"/>
        </a:gradFill>
        <a:effectLst/>
      </p:bgPr>
    </p:bg>
    <p:spTree>
      <p:nvGrpSpPr>
        <p:cNvPr id="1" name="Shape 25"/>
        <p:cNvGrpSpPr/>
        <p:nvPr/>
      </p:nvGrpSpPr>
      <p:grpSpPr>
        <a:xfrm>
          <a:off x="0" y="0"/>
          <a:ext cx="0" cy="0"/>
          <a:chOff x="0" y="0"/>
          <a:chExt cx="0" cy="0"/>
        </a:xfrm>
      </p:grpSpPr>
      <p:sp>
        <p:nvSpPr>
          <p:cNvPr id="26" name="Google Shape;26;p49"/>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1941404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 id="2147483669" r:id="rId15"/>
    <p:sldLayoutId id="214748367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6.xml"/><Relationship Id="rId5" Type="http://schemas.openxmlformats.org/officeDocument/2006/relationships/image" Target="../media/image9.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6.xml"/><Relationship Id="rId5" Type="http://schemas.openxmlformats.org/officeDocument/2006/relationships/image" Target="../media/image9.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6.xml"/><Relationship Id="rId5" Type="http://schemas.openxmlformats.org/officeDocument/2006/relationships/image" Target="../media/image9.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6.xml"/><Relationship Id="rId6" Type="http://schemas.openxmlformats.org/officeDocument/2006/relationships/image" Target="../media/image10.jpeg"/><Relationship Id="rId5" Type="http://schemas.openxmlformats.org/officeDocument/2006/relationships/image" Target="../media/image9.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6.xml"/><Relationship Id="rId5" Type="http://schemas.openxmlformats.org/officeDocument/2006/relationships/image" Target="../media/image9.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5.xml"/><Relationship Id="rId5" Type="http://schemas.openxmlformats.org/officeDocument/2006/relationships/image" Target="../media/image7.png"/><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4.xml"/><Relationship Id="rId5" Type="http://schemas.openxmlformats.org/officeDocument/2006/relationships/image" Target="../media/image4.pn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7394849" y="4414557"/>
            <a:ext cx="3985839" cy="1077218"/>
          </a:xfrm>
          <a:prstGeom prst="rect">
            <a:avLst/>
          </a:prstGeom>
          <a:noFill/>
        </p:spPr>
        <p:txBody>
          <a:bodyPr wrap="square" rtlCol="0">
            <a:spAutoFit/>
          </a:bodyPr>
          <a:lstStyle/>
          <a:p>
            <a:pPr algn="ctr"/>
            <a:r>
              <a:rPr lang="ar-EG" sz="3200" b="1" dirty="0">
                <a:solidFill>
                  <a:srgbClr val="2D3956"/>
                </a:solidFill>
                <a:latin typeface="Tajawal Medium" panose="00000600000000000000" pitchFamily="2" charset="-78"/>
                <a:cs typeface="+mj-cs"/>
              </a:rPr>
              <a:t>إعداد</a:t>
            </a:r>
          </a:p>
          <a:p>
            <a:pPr algn="ctr"/>
            <a:r>
              <a:rPr lang="ar-EG" sz="3200" b="1" dirty="0">
                <a:solidFill>
                  <a:srgbClr val="2D3956"/>
                </a:solidFill>
                <a:latin typeface="Tajawal Medium" panose="00000600000000000000" pitchFamily="2" charset="-78"/>
                <a:cs typeface="+mj-cs"/>
              </a:rPr>
              <a:t>د/ كريم أحمد</a:t>
            </a:r>
            <a:endParaRPr lang="en-US" sz="3200" b="1" dirty="0">
              <a:solidFill>
                <a:srgbClr val="2D3956"/>
              </a:solidFill>
              <a:latin typeface="Tajawal Medium" panose="00000600000000000000" pitchFamily="2" charset="-78"/>
              <a:cs typeface="+mj-cs"/>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7198730" y="2045251"/>
            <a:ext cx="4181958" cy="2123658"/>
          </a:xfrm>
          <a:prstGeom prst="rect">
            <a:avLst/>
          </a:prstGeom>
          <a:noFill/>
        </p:spPr>
        <p:txBody>
          <a:bodyPr wrap="square" rtlCol="0">
            <a:spAutoFit/>
          </a:bodyPr>
          <a:lstStyle/>
          <a:p>
            <a:pPr algn="ctr"/>
            <a:r>
              <a:rPr lang="ar-EG" sz="4400" b="1" dirty="0">
                <a:solidFill>
                  <a:srgbClr val="C00000"/>
                </a:solidFill>
                <a:latin typeface="Tajawal Medium" panose="00000600000000000000" pitchFamily="2" charset="-78"/>
                <a:cs typeface="+mj-cs"/>
              </a:rPr>
              <a:t>مقدمة في التسويق الرقمي</a:t>
            </a:r>
          </a:p>
          <a:p>
            <a:pPr algn="ctr"/>
            <a:r>
              <a:rPr lang="en-US" sz="4400" b="1" dirty="0">
                <a:solidFill>
                  <a:srgbClr val="C00000"/>
                </a:solidFill>
                <a:cs typeface="+mj-cs"/>
              </a:rPr>
              <a:t>MKT111</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389343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2D3956"/>
                </a:solidFill>
                <a:latin typeface="Tajawal Medium" panose="00000600000000000000" pitchFamily="2" charset="-78"/>
                <a:cs typeface="Tajawal Medium" panose="00000600000000000000" pitchFamily="2" charset="-78"/>
              </a:rPr>
              <a:t>المحاضرة السادسة </a:t>
            </a:r>
            <a:endParaRPr lang="en-US" sz="2800" b="1" dirty="0">
              <a:solidFill>
                <a:srgbClr val="2D3956"/>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1620410" y="4231923"/>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261" y="1714500"/>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stretch>
            <a:fillRect/>
          </a:stretch>
        </p:blipFill>
        <p:spPr>
          <a:xfrm>
            <a:off x="313679" y="372325"/>
            <a:ext cx="2457656" cy="670874"/>
          </a:xfrm>
          <a:prstGeom prst="rect">
            <a:avLst/>
          </a:prstGeom>
        </p:spPr>
      </p:pic>
    </p:spTree>
    <p:extLst>
      <p:ext uri="{BB962C8B-B14F-4D97-AF65-F5344CB8AC3E}">
        <p14:creationId xmlns:p14="http://schemas.microsoft.com/office/powerpoint/2010/main" val="2937957354"/>
      </p:ext>
    </p:extLst>
  </p:cSld>
  <p:clrMapOvr>
    <a:masterClrMapping/>
  </p:clrMapOvr>
  <mc:AlternateContent xmlns:mc="http://schemas.openxmlformats.org/markup-compatibility/2006" xmlns:p14="http://schemas.microsoft.com/office/powerpoint/2010/main">
    <mc:Choice Requires="p14">
      <p:transition spd="slow" p14:dur="2000" advTm="16398"/>
    </mc:Choice>
    <mc:Fallback xmlns="">
      <p:transition spd="slow" advTm="1639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2"/>
          <p:cNvSpPr/>
          <p:nvPr/>
        </p:nvSpPr>
        <p:spPr>
          <a:xfrm>
            <a:off x="2626178" y="500900"/>
            <a:ext cx="9922203"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14" name="Google Shape;114;p2"/>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115" name="Google Shape;115;p2"/>
          <p:cNvSpPr/>
          <p:nvPr/>
        </p:nvSpPr>
        <p:spPr>
          <a:xfrm>
            <a:off x="3117273" y="1719448"/>
            <a:ext cx="5903437" cy="3397081"/>
          </a:xfrm>
          <a:prstGeom prst="roundRect">
            <a:avLst>
              <a:gd name="adj" fmla="val 6140"/>
            </a:avLst>
          </a:prstGeom>
          <a:solidFill>
            <a:srgbClr val="FFD966">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lnSpc>
                <a:spcPct val="150000"/>
              </a:lnSpc>
              <a:spcBef>
                <a:spcPts val="0"/>
              </a:spcBef>
              <a:spcAft>
                <a:spcPts val="0"/>
              </a:spcAft>
              <a:buNone/>
            </a:pPr>
            <a:r>
              <a:rPr lang="ar-EG" sz="3400" b="1" i="0" u="none" strike="noStrike" cap="none" dirty="0">
                <a:solidFill>
                  <a:schemeClr val="dk1"/>
                </a:solidFill>
                <a:latin typeface="Calibri"/>
                <a:ea typeface="Calibri"/>
                <a:cs typeface="Calibri"/>
                <a:sym typeface="Calibri"/>
              </a:rPr>
              <a:t>عنوان المحاضرة</a:t>
            </a:r>
            <a:br>
              <a:rPr lang="ar-EG" sz="3400" b="1" i="0" u="none" strike="noStrike" cap="none" dirty="0">
                <a:solidFill>
                  <a:schemeClr val="dk1"/>
                </a:solidFill>
                <a:latin typeface="Calibri"/>
                <a:ea typeface="Calibri"/>
                <a:cs typeface="Calibri"/>
                <a:sym typeface="Calibri"/>
              </a:rPr>
            </a:br>
            <a:r>
              <a:rPr lang="ar-EG" sz="3400" b="1" i="0" u="none" strike="noStrike" cap="none" dirty="0">
                <a:solidFill>
                  <a:schemeClr val="dk1"/>
                </a:solidFill>
                <a:latin typeface="Calibri"/>
                <a:ea typeface="Calibri"/>
                <a:cs typeface="Calibri"/>
                <a:sym typeface="Calibri"/>
              </a:rPr>
              <a:t>المزيج التسويقي الرقمي</a:t>
            </a:r>
          </a:p>
          <a:p>
            <a:pPr marL="0" marR="0" lvl="0" indent="0" algn="ctr" rtl="1">
              <a:lnSpc>
                <a:spcPct val="150000"/>
              </a:lnSpc>
              <a:spcBef>
                <a:spcPts val="0"/>
              </a:spcBef>
              <a:spcAft>
                <a:spcPts val="0"/>
              </a:spcAft>
              <a:buNone/>
            </a:pPr>
            <a:r>
              <a:rPr lang="ar-EG" sz="3400" b="1" dirty="0">
                <a:solidFill>
                  <a:schemeClr val="dk1"/>
                </a:solidFill>
                <a:latin typeface="Calibri"/>
                <a:ea typeface="Calibri"/>
                <a:cs typeface="Calibri"/>
                <a:sym typeface="Calibri"/>
              </a:rPr>
              <a:t>(الجزء الأول)</a:t>
            </a:r>
            <a:endParaRPr sz="3400" b="1" i="0" u="sng" strike="noStrike" cap="none" dirty="0">
              <a:solidFill>
                <a:schemeClr val="dk1"/>
              </a:solidFill>
              <a:latin typeface="Calibri"/>
              <a:ea typeface="Calibri"/>
              <a:cs typeface="Calibri"/>
              <a:sym typeface="Calibri"/>
            </a:endParaRPr>
          </a:p>
        </p:txBody>
      </p:sp>
      <p:pic>
        <p:nvPicPr>
          <p:cNvPr id="116" name="Google Shape;116;p2"/>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17" name="Google Shape;117;p2"/>
          <p:cNvPicPr preferRelativeResize="0"/>
          <p:nvPr/>
        </p:nvPicPr>
        <p:blipFill rotWithShape="1">
          <a:blip r:embed="rId5">
            <a:alphaModFix/>
          </a:blip>
          <a:srcRect/>
          <a:stretch/>
        </p:blipFill>
        <p:spPr>
          <a:xfrm>
            <a:off x="9923145" y="6311380"/>
            <a:ext cx="1879649" cy="309233"/>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2000" advTm="6421"/>
    </mc:Choice>
    <mc:Fallback xmlns="">
      <p:transition spd="slow" advTm="642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pic>
        <p:nvPicPr>
          <p:cNvPr id="123" name="Google Shape;123;p3"/>
          <p:cNvPicPr preferRelativeResize="0">
            <a:picLocks noGrp="1"/>
          </p:cNvPicPr>
          <p:nvPr>
            <p:ph type="pic" idx="2"/>
          </p:nvPr>
        </p:nvPicPr>
        <p:blipFill rotWithShape="1">
          <a:blip r:embed="rId3">
            <a:alphaModFix/>
          </a:blip>
          <a:srcRect l="13924" r="13924"/>
          <a:stretch/>
        </p:blipFill>
        <p:spPr>
          <a:xfrm>
            <a:off x="2808" y="0"/>
            <a:ext cx="4639631" cy="5573488"/>
          </a:xfrm>
          <a:prstGeom prst="rect">
            <a:avLst/>
          </a:prstGeom>
          <a:solidFill>
            <a:srgbClr val="D8D8D8">
              <a:alpha val="49803"/>
            </a:srgbClr>
          </a:solidFill>
          <a:ln>
            <a:noFill/>
          </a:ln>
        </p:spPr>
      </p:pic>
      <p:sp>
        <p:nvSpPr>
          <p:cNvPr id="124" name="Google Shape;124;p3"/>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25" name="Google Shape;125;p3"/>
          <p:cNvSpPr/>
          <p:nvPr/>
        </p:nvSpPr>
        <p:spPr>
          <a:xfrm rot="5400000" flipH="1">
            <a:off x="-652714" y="369617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669BBC"/>
              </a:solidFill>
              <a:latin typeface="Calibri"/>
              <a:ea typeface="Calibri"/>
              <a:cs typeface="Calibri"/>
              <a:sym typeface="Calibri"/>
            </a:endParaRPr>
          </a:p>
        </p:txBody>
      </p:sp>
      <p:sp>
        <p:nvSpPr>
          <p:cNvPr id="126" name="Google Shape;126;p3"/>
          <p:cNvSpPr txBox="1"/>
          <p:nvPr/>
        </p:nvSpPr>
        <p:spPr>
          <a:xfrm>
            <a:off x="4906966" y="1303149"/>
            <a:ext cx="4113898"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a:solidFill>
                  <a:srgbClr val="2D3956"/>
                </a:solidFill>
                <a:latin typeface="Tajawal Medium"/>
                <a:ea typeface="Tajawal Medium"/>
                <a:cs typeface="Tajawal Medium"/>
                <a:sym typeface="Tajawal Medium"/>
              </a:rPr>
              <a:t>محتويات المحاضرة</a:t>
            </a:r>
            <a:endParaRPr sz="2800" b="1" i="0" u="none" strike="noStrike" cap="none">
              <a:solidFill>
                <a:srgbClr val="2D3956"/>
              </a:solidFill>
              <a:latin typeface="Tajawal Medium"/>
              <a:ea typeface="Tajawal Medium"/>
              <a:cs typeface="Tajawal Medium"/>
              <a:sym typeface="Tajawal Medium"/>
            </a:endParaRPr>
          </a:p>
        </p:txBody>
      </p:sp>
      <p:sp>
        <p:nvSpPr>
          <p:cNvPr id="127" name="Google Shape;127;p3"/>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28" name="Google Shape;128;p3"/>
          <p:cNvPicPr preferRelativeResize="0"/>
          <p:nvPr/>
        </p:nvPicPr>
        <p:blipFill rotWithShape="1">
          <a:blip r:embed="rId4">
            <a:alphaModFix/>
          </a:blip>
          <a:srcRect/>
          <a:stretch/>
        </p:blipFill>
        <p:spPr>
          <a:xfrm>
            <a:off x="9932264" y="-372928"/>
            <a:ext cx="2036258" cy="1800993"/>
          </a:xfrm>
          <a:prstGeom prst="rect">
            <a:avLst/>
          </a:prstGeom>
          <a:noFill/>
          <a:ln>
            <a:noFill/>
          </a:ln>
        </p:spPr>
      </p:pic>
      <p:sp>
        <p:nvSpPr>
          <p:cNvPr id="129" name="Google Shape;129;p3"/>
          <p:cNvSpPr txBox="1"/>
          <p:nvPr/>
        </p:nvSpPr>
        <p:spPr>
          <a:xfrm>
            <a:off x="2683336" y="2224672"/>
            <a:ext cx="8417320" cy="2123618"/>
          </a:xfrm>
          <a:prstGeom prst="rect">
            <a:avLst/>
          </a:prstGeom>
          <a:noFill/>
          <a:ln>
            <a:noFill/>
          </a:ln>
        </p:spPr>
        <p:txBody>
          <a:bodyPr spcFirstLastPara="1" wrap="square" lIns="91425" tIns="45700" rIns="91425" bIns="45700" anchor="t" anchorCtr="0">
            <a:spAutoFit/>
          </a:bodyPr>
          <a:lstStyle/>
          <a:p>
            <a:pPr marL="285750" marR="0" lvl="0" indent="-285750" algn="r" rtl="1">
              <a:lnSpc>
                <a:spcPct val="150000"/>
              </a:lnSpc>
              <a:spcBef>
                <a:spcPts val="0"/>
              </a:spcBef>
              <a:spcAft>
                <a:spcPts val="0"/>
              </a:spcAft>
              <a:buClr>
                <a:srgbClr val="1E4E79"/>
              </a:buClr>
              <a:buSzPts val="2200"/>
              <a:buFont typeface="Arial"/>
              <a:buChar char="•"/>
            </a:pPr>
            <a:r>
              <a:rPr lang="ar-EG" sz="2200" b="1" dirty="0">
                <a:solidFill>
                  <a:srgbClr val="1E4E79"/>
                </a:solidFill>
                <a:latin typeface="Calibri"/>
                <a:cs typeface="Calibri"/>
                <a:sym typeface="Tajawal ExtraBold"/>
              </a:rPr>
              <a:t>ما هو المزيج التسويقي؟</a:t>
            </a:r>
          </a:p>
          <a:p>
            <a:pPr marL="285750" marR="0" lvl="0" indent="-285750" algn="r" rtl="1">
              <a:lnSpc>
                <a:spcPct val="150000"/>
              </a:lnSpc>
              <a:spcBef>
                <a:spcPts val="0"/>
              </a:spcBef>
              <a:spcAft>
                <a:spcPts val="0"/>
              </a:spcAft>
              <a:buClr>
                <a:srgbClr val="1E4E79"/>
              </a:buClr>
              <a:buSzPts val="2200"/>
              <a:buFont typeface="Arial"/>
              <a:buChar char="•"/>
            </a:pPr>
            <a:r>
              <a:rPr lang="ar-EG" sz="2200" b="1" i="0" u="none" strike="noStrike" cap="none" dirty="0">
                <a:solidFill>
                  <a:srgbClr val="1E4E79"/>
                </a:solidFill>
                <a:latin typeface="Calibri"/>
                <a:ea typeface="Calibri"/>
                <a:cs typeface="Calibri"/>
                <a:sym typeface="Calibri"/>
              </a:rPr>
              <a:t>المنتج </a:t>
            </a:r>
            <a:endParaRPr sz="2200" b="1" i="0" u="none" strike="noStrike" cap="none" dirty="0">
              <a:solidFill>
                <a:srgbClr val="1E4E79"/>
              </a:solidFill>
              <a:latin typeface="Calibri"/>
              <a:ea typeface="Calibri"/>
              <a:cs typeface="Calibri"/>
              <a:sym typeface="Calibri"/>
            </a:endParaRPr>
          </a:p>
          <a:p>
            <a:pPr marL="285750" marR="0" lvl="0" indent="-285750" algn="r" rtl="1">
              <a:lnSpc>
                <a:spcPct val="150000"/>
              </a:lnSpc>
              <a:spcBef>
                <a:spcPts val="0"/>
              </a:spcBef>
              <a:spcAft>
                <a:spcPts val="0"/>
              </a:spcAft>
              <a:buClr>
                <a:srgbClr val="1E4E79"/>
              </a:buClr>
              <a:buSzPts val="2200"/>
              <a:buFont typeface="Arial"/>
              <a:buChar char="•"/>
            </a:pPr>
            <a:r>
              <a:rPr lang="ar-EG" sz="2200" b="1" i="0" u="none" strike="noStrike" cap="none" dirty="0">
                <a:solidFill>
                  <a:srgbClr val="1E4E79"/>
                </a:solidFill>
                <a:latin typeface="Calibri"/>
                <a:ea typeface="Calibri"/>
                <a:cs typeface="Calibri"/>
                <a:sym typeface="Calibri"/>
              </a:rPr>
              <a:t>السعر </a:t>
            </a:r>
            <a:endParaRPr lang="en-US" sz="2200" b="1" i="0" u="none" strike="noStrike" cap="none" dirty="0">
              <a:solidFill>
                <a:srgbClr val="1E4E79"/>
              </a:solidFill>
              <a:latin typeface="Calibri"/>
              <a:ea typeface="Calibri"/>
              <a:cs typeface="Calibri"/>
              <a:sym typeface="Calibri"/>
            </a:endParaRPr>
          </a:p>
          <a:p>
            <a:pPr marL="285750" marR="0" lvl="0" indent="-285750" algn="r" rtl="1">
              <a:lnSpc>
                <a:spcPct val="150000"/>
              </a:lnSpc>
              <a:spcBef>
                <a:spcPts val="0"/>
              </a:spcBef>
              <a:spcAft>
                <a:spcPts val="0"/>
              </a:spcAft>
              <a:buClr>
                <a:srgbClr val="1E4E79"/>
              </a:buClr>
              <a:buSzPts val="2200"/>
              <a:buFont typeface="Arial"/>
              <a:buChar char="•"/>
            </a:pPr>
            <a:endParaRPr lang="ar-EG" sz="2200" b="1" i="0" u="none" strike="noStrike" cap="none" dirty="0">
              <a:solidFill>
                <a:srgbClr val="1E4E79"/>
              </a:solidFill>
              <a:latin typeface="Calibri"/>
              <a:ea typeface="Calibri"/>
              <a:cs typeface="Calibri"/>
              <a:sym typeface="Calibri"/>
            </a:endParaRPr>
          </a:p>
        </p:txBody>
      </p:sp>
      <p:pic>
        <p:nvPicPr>
          <p:cNvPr id="130" name="Google Shape;130;p3"/>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131" name="Google Shape;131;p3"/>
          <p:cNvPicPr preferRelativeResize="0"/>
          <p:nvPr/>
        </p:nvPicPr>
        <p:blipFill rotWithShape="1">
          <a:blip r:embed="rId6">
            <a:alphaModFix/>
          </a:blip>
          <a:srcRect/>
          <a:stretch/>
        </p:blipFill>
        <p:spPr>
          <a:xfrm>
            <a:off x="9923145" y="6311380"/>
            <a:ext cx="1879649" cy="309233"/>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2000" advTm="45600"/>
    </mc:Choice>
    <mc:Fallback xmlns="">
      <p:transition spd="slow" advTm="456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rgbClr val="54813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2" y="976946"/>
            <a:ext cx="10460492"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lnSpc>
                <a:spcPct val="150000"/>
              </a:lnSpc>
            </a:pPr>
            <a:r>
              <a:rPr lang="ar-EG" sz="2400" b="0" i="0" dirty="0">
                <a:solidFill>
                  <a:srgbClr val="374151"/>
                </a:solidFill>
                <a:effectLst/>
                <a:latin typeface="Söhne"/>
              </a:rPr>
              <a:t>قام جيروم مكارثي في عام 1960 بعرض المزيج التسويقي الأصلي المعروف باسم(</a:t>
            </a:r>
            <a:r>
              <a:rPr lang="en-US" sz="2400" b="0" i="0" dirty="0">
                <a:solidFill>
                  <a:srgbClr val="374151"/>
                </a:solidFill>
                <a:effectLst/>
                <a:latin typeface="Söhne"/>
              </a:rPr>
              <a:t>4Ps</a:t>
            </a:r>
            <a:r>
              <a:rPr lang="ar-EG" sz="2400" b="0" i="0" dirty="0">
                <a:solidFill>
                  <a:srgbClr val="374151"/>
                </a:solidFill>
                <a:effectLst/>
                <a:latin typeface="Söhne"/>
              </a:rPr>
              <a:t>) لأول مرة. ويتكون المزيج الأصلي من أربعة عناصر رئيسية:</a:t>
            </a:r>
          </a:p>
          <a:p>
            <a:pPr algn="r" rtl="1">
              <a:lnSpc>
                <a:spcPct val="150000"/>
              </a:lnSpc>
              <a:buFont typeface="+mj-lt"/>
              <a:buAutoNum type="arabicPeriod"/>
            </a:pPr>
            <a:r>
              <a:rPr lang="ar-EG" sz="2400" b="0" i="0" dirty="0">
                <a:solidFill>
                  <a:srgbClr val="374151"/>
                </a:solidFill>
                <a:effectLst/>
                <a:latin typeface="Söhne"/>
              </a:rPr>
              <a:t>المنتج (</a:t>
            </a:r>
            <a:r>
              <a:rPr lang="en-US" sz="2400" b="0" i="0" dirty="0">
                <a:solidFill>
                  <a:srgbClr val="374151"/>
                </a:solidFill>
                <a:effectLst/>
                <a:latin typeface="Söhne"/>
              </a:rPr>
              <a:t>Product</a:t>
            </a:r>
            <a:r>
              <a:rPr lang="ar-EG" sz="2400" b="0" i="0" dirty="0">
                <a:solidFill>
                  <a:srgbClr val="374151"/>
                </a:solidFill>
                <a:effectLst/>
                <a:latin typeface="Söhne"/>
              </a:rPr>
              <a:t>) يُشير إلى المنتجات أو الخدمات التي تُقدم للعملاء والتي تلبي احتياجاتهم ورغباتهم.</a:t>
            </a:r>
          </a:p>
          <a:p>
            <a:pPr algn="r" rtl="1">
              <a:lnSpc>
                <a:spcPct val="150000"/>
              </a:lnSpc>
              <a:buFont typeface="+mj-lt"/>
              <a:buAutoNum type="arabicPeriod"/>
            </a:pPr>
            <a:r>
              <a:rPr lang="ar-EG" sz="2400" b="0" i="0" dirty="0">
                <a:solidFill>
                  <a:srgbClr val="374151"/>
                </a:solidFill>
                <a:effectLst/>
                <a:latin typeface="Söhne"/>
              </a:rPr>
              <a:t>السعر (</a:t>
            </a:r>
            <a:r>
              <a:rPr lang="en-US" sz="2400" b="0" i="0" dirty="0">
                <a:solidFill>
                  <a:srgbClr val="374151"/>
                </a:solidFill>
                <a:effectLst/>
                <a:latin typeface="Söhne"/>
              </a:rPr>
              <a:t>Price</a:t>
            </a:r>
            <a:r>
              <a:rPr lang="ar-EG" sz="2400" b="0" i="0" dirty="0">
                <a:solidFill>
                  <a:srgbClr val="374151"/>
                </a:solidFill>
                <a:effectLst/>
                <a:latin typeface="Söhne"/>
              </a:rPr>
              <a:t>) يُعبر عن قيمة المنتج أو الخدمة المقدمة والتسعير المناسب لجذب العملاء وتحقيق الأرباح.</a:t>
            </a:r>
          </a:p>
          <a:p>
            <a:pPr algn="r" rtl="1">
              <a:lnSpc>
                <a:spcPct val="150000"/>
              </a:lnSpc>
              <a:buFont typeface="+mj-lt"/>
              <a:buAutoNum type="arabicPeriod"/>
            </a:pPr>
            <a:r>
              <a:rPr lang="ar-EG" sz="2400" b="0" i="0" dirty="0">
                <a:solidFill>
                  <a:srgbClr val="374151"/>
                </a:solidFill>
                <a:effectLst/>
                <a:latin typeface="Söhne"/>
              </a:rPr>
              <a:t>المكان (</a:t>
            </a:r>
            <a:r>
              <a:rPr lang="en-US" sz="2400" b="0" i="0" dirty="0">
                <a:solidFill>
                  <a:srgbClr val="374151"/>
                </a:solidFill>
                <a:effectLst/>
                <a:latin typeface="Söhne"/>
              </a:rPr>
              <a:t>Place</a:t>
            </a:r>
            <a:r>
              <a:rPr lang="ar-EG" sz="2400" b="0" i="0" dirty="0">
                <a:solidFill>
                  <a:srgbClr val="374151"/>
                </a:solidFill>
                <a:effectLst/>
                <a:latin typeface="Söhne"/>
              </a:rPr>
              <a:t>) يشير إلى كيفية توزيع المنتج أو الخدمة للوصول إلى العملاء في الأسواق المستهدفة.</a:t>
            </a:r>
          </a:p>
          <a:p>
            <a:pPr algn="r" rtl="1">
              <a:lnSpc>
                <a:spcPct val="150000"/>
              </a:lnSpc>
              <a:buFont typeface="+mj-lt"/>
              <a:buAutoNum type="arabicPeriod"/>
            </a:pPr>
            <a:r>
              <a:rPr lang="ar-EG" sz="2400" b="0" i="0" dirty="0">
                <a:solidFill>
                  <a:srgbClr val="374151"/>
                </a:solidFill>
                <a:effectLst/>
                <a:latin typeface="Söhne"/>
              </a:rPr>
              <a:t>الترويج (</a:t>
            </a:r>
            <a:r>
              <a:rPr lang="en-US" sz="2400" b="0" i="0" dirty="0">
                <a:solidFill>
                  <a:srgbClr val="374151"/>
                </a:solidFill>
                <a:effectLst/>
                <a:latin typeface="Söhne"/>
              </a:rPr>
              <a:t>Promotion</a:t>
            </a:r>
            <a:r>
              <a:rPr lang="ar-EG" sz="2400" b="0" i="0" dirty="0">
                <a:solidFill>
                  <a:srgbClr val="374151"/>
                </a:solidFill>
                <a:effectLst/>
                <a:latin typeface="Söhne"/>
              </a:rPr>
              <a:t>) يتعلق بالجهود الإعلانية والتسويقية التي تهدف إلى الترويج للمنتج أو الخدمة وجذب الاهتمام والطلب من العملاء.</a:t>
            </a:r>
          </a:p>
        </p:txBody>
      </p:sp>
      <p:sp>
        <p:nvSpPr>
          <p:cNvPr id="138" name="Google Shape;138;p4"/>
          <p:cNvSpPr txBox="1"/>
          <p:nvPr/>
        </p:nvSpPr>
        <p:spPr>
          <a:xfrm>
            <a:off x="6462445" y="453726"/>
            <a:ext cx="4800945" cy="52322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ar-EG" sz="2800" b="1" i="0" u="none" strike="noStrike" cap="none" dirty="0">
                <a:solidFill>
                  <a:schemeClr val="lt1"/>
                </a:solidFill>
                <a:latin typeface="Tajawal Medium"/>
                <a:ea typeface="Tajawal Medium"/>
                <a:cs typeface="Tajawal Medium"/>
                <a:sym typeface="Tajawal Medium"/>
              </a:rPr>
              <a:t>ما هو المزيج التسويقي؟</a:t>
            </a:r>
            <a:endParaRPr sz="2800" b="1" dirty="0">
              <a:solidFill>
                <a:schemeClr val="lt1"/>
              </a:solidFill>
              <a:latin typeface="Tajawal Medium"/>
              <a:ea typeface="Tajawal Medium"/>
              <a:cs typeface="Tajawal Medium"/>
              <a:sym typeface="Tajawal Medium"/>
            </a:endParaRPr>
          </a:p>
        </p:txBody>
      </p:sp>
      <p:sp>
        <p:nvSpPr>
          <p:cNvPr id="139" name="Google Shape;139;p4"/>
          <p:cNvSpPr/>
          <p:nvPr/>
        </p:nvSpPr>
        <p:spPr>
          <a:xfrm>
            <a:off x="367466" y="78262"/>
            <a:ext cx="1404457" cy="1166000"/>
          </a:xfrm>
          <a:prstGeom prst="rect">
            <a:avLst/>
          </a:prstGeom>
          <a:solidFill>
            <a:srgbClr val="548135"/>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Tree>
    <p:extLst>
      <p:ext uri="{BB962C8B-B14F-4D97-AF65-F5344CB8AC3E}">
        <p14:creationId xmlns:p14="http://schemas.microsoft.com/office/powerpoint/2010/main" val="3194705320"/>
      </p:ext>
    </p:extLst>
  </p:cSld>
  <p:clrMapOvr>
    <a:masterClrMapping/>
  </p:clrMapOvr>
  <mc:AlternateContent xmlns:mc="http://schemas.openxmlformats.org/markup-compatibility/2006" xmlns:p14="http://schemas.microsoft.com/office/powerpoint/2010/main">
    <mc:Choice Requires="p14">
      <p:transition spd="slow" p14:dur="2000" advTm="99707"/>
    </mc:Choice>
    <mc:Fallback xmlns="">
      <p:transition spd="slow" advTm="99707"/>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rgbClr val="54813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2" y="976946"/>
            <a:ext cx="10460492"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400" b="0" i="0" dirty="0">
                <a:solidFill>
                  <a:srgbClr val="374151"/>
                </a:solidFill>
                <a:effectLst/>
                <a:latin typeface="Söhne"/>
              </a:rPr>
              <a:t>في فترة الثمانينيات ومع انتشار قطاع الخدمات، اعتُبر المزيج التسويقي الأصلي غير كافٍ لأنه لم يشر إلى أهمية خدمة العملاء، وأصبح من الصعب تطبيقه على قطاع الخدمات بنفس الفاعلية كما هو الحال في السلع المادية.</a:t>
            </a:r>
          </a:p>
          <a:p>
            <a:pPr algn="just" rtl="1"/>
            <a:r>
              <a:rPr lang="ar-EG" sz="2400" b="0" i="0" dirty="0">
                <a:solidFill>
                  <a:srgbClr val="374151"/>
                </a:solidFill>
                <a:effectLst/>
                <a:latin typeface="Söhne"/>
              </a:rPr>
              <a:t>لذلك، تم توسيع المزيج التسويقي إلى (</a:t>
            </a:r>
            <a:r>
              <a:rPr lang="en-US" sz="2400" b="0" i="0" dirty="0">
                <a:solidFill>
                  <a:srgbClr val="374151"/>
                </a:solidFill>
                <a:effectLst/>
                <a:latin typeface="Söhne"/>
              </a:rPr>
              <a:t>7Ps</a:t>
            </a:r>
            <a:r>
              <a:rPr lang="ar-EG" sz="2400" b="0" i="0" dirty="0">
                <a:solidFill>
                  <a:srgbClr val="374151"/>
                </a:solidFill>
                <a:effectLst/>
                <a:latin typeface="Söhne"/>
              </a:rPr>
              <a:t>) ليتضمن عناصر إضافية تركز على خدمة العملاء وتقديم الخدمات بشكل أفضل. وتم إضافة ثلاثة عناصر إلى المزيج الجديد:</a:t>
            </a:r>
          </a:p>
          <a:p>
            <a:pPr marL="342900" indent="-342900" algn="just" rtl="1">
              <a:buFont typeface="Arial" panose="020B0604020202020204" pitchFamily="34" charset="0"/>
              <a:buChar char="•"/>
            </a:pPr>
            <a:r>
              <a:rPr lang="ar-EG" sz="2400" b="0" i="0" dirty="0">
                <a:solidFill>
                  <a:srgbClr val="374151"/>
                </a:solidFill>
                <a:effectLst/>
                <a:latin typeface="Söhne"/>
              </a:rPr>
              <a:t>الأشخاص (</a:t>
            </a:r>
            <a:r>
              <a:rPr lang="en-US" sz="2400" b="0" i="0" dirty="0">
                <a:solidFill>
                  <a:srgbClr val="374151"/>
                </a:solidFill>
                <a:effectLst/>
                <a:latin typeface="Söhne"/>
              </a:rPr>
              <a:t>People</a:t>
            </a:r>
            <a:r>
              <a:rPr lang="ar-EG" sz="2400" b="0" i="0" dirty="0">
                <a:solidFill>
                  <a:srgbClr val="374151"/>
                </a:solidFill>
                <a:effectLst/>
                <a:latin typeface="Söhne"/>
              </a:rPr>
              <a:t>) يُشير إلى الموظفين والمتعاملين مع العملاء ودورهم في تقديم الخدمات وتجربة العملاء.</a:t>
            </a:r>
          </a:p>
          <a:p>
            <a:pPr marL="342900" indent="-342900" algn="just" rtl="1">
              <a:buFont typeface="Arial" panose="020B0604020202020204" pitchFamily="34" charset="0"/>
              <a:buChar char="•"/>
            </a:pPr>
            <a:r>
              <a:rPr lang="ar-EG" sz="2400" b="0" i="0" dirty="0">
                <a:solidFill>
                  <a:srgbClr val="374151"/>
                </a:solidFill>
                <a:effectLst/>
                <a:latin typeface="Söhne"/>
              </a:rPr>
              <a:t>العمليات (</a:t>
            </a:r>
            <a:r>
              <a:rPr lang="en-US" sz="2400" b="0" i="0" dirty="0">
                <a:solidFill>
                  <a:srgbClr val="374151"/>
                </a:solidFill>
                <a:effectLst/>
                <a:latin typeface="Söhne"/>
              </a:rPr>
              <a:t>Process</a:t>
            </a:r>
            <a:r>
              <a:rPr lang="ar-EG" sz="2400" b="0" i="0" dirty="0">
                <a:solidFill>
                  <a:srgbClr val="374151"/>
                </a:solidFill>
                <a:effectLst/>
                <a:latin typeface="Söhne"/>
              </a:rPr>
              <a:t>) يتعلق بعملية تقديم الخدمات والإجراءات التي يتم اتباعها لتحسين تجربة العملاء.</a:t>
            </a:r>
          </a:p>
          <a:p>
            <a:pPr marL="342900" indent="-342900" algn="just" rtl="1">
              <a:buFont typeface="Arial" panose="020B0604020202020204" pitchFamily="34" charset="0"/>
              <a:buChar char="•"/>
            </a:pPr>
            <a:r>
              <a:rPr lang="ar-EG" sz="2400" b="0" i="0" dirty="0">
                <a:solidFill>
                  <a:srgbClr val="374151"/>
                </a:solidFill>
                <a:effectLst/>
                <a:latin typeface="Söhne"/>
              </a:rPr>
              <a:t>البراهين المادية (</a:t>
            </a:r>
            <a:r>
              <a:rPr lang="en-US" sz="2400" b="0" i="0" dirty="0">
                <a:solidFill>
                  <a:srgbClr val="374151"/>
                </a:solidFill>
                <a:effectLst/>
                <a:latin typeface="Söhne"/>
              </a:rPr>
              <a:t>Physical Evidence</a:t>
            </a:r>
            <a:r>
              <a:rPr lang="ar-EG" sz="2400" b="0" i="0" dirty="0">
                <a:solidFill>
                  <a:srgbClr val="374151"/>
                </a:solidFill>
                <a:effectLst/>
                <a:latin typeface="Söhne"/>
              </a:rPr>
              <a:t>) يُشير إلى العناصر المادية التي تدعم وتؤكد جودة الخدمة، مثل البيئة المحيطة بمكان تقديم الخدمة أو العناصر الملموسة التي يمكن للعملاء مشاهدتها واستخدامها.</a:t>
            </a:r>
          </a:p>
        </p:txBody>
      </p:sp>
      <p:sp>
        <p:nvSpPr>
          <p:cNvPr id="138" name="Google Shape;138;p4"/>
          <p:cNvSpPr txBox="1"/>
          <p:nvPr/>
        </p:nvSpPr>
        <p:spPr>
          <a:xfrm>
            <a:off x="6462445" y="453726"/>
            <a:ext cx="4800945" cy="52322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ar-EG" sz="2800" b="1" i="0" u="none" strike="noStrike" cap="none" dirty="0">
                <a:solidFill>
                  <a:schemeClr val="lt1"/>
                </a:solidFill>
                <a:latin typeface="Tajawal Medium"/>
                <a:ea typeface="Tajawal Medium"/>
                <a:cs typeface="Tajawal Medium"/>
                <a:sym typeface="Tajawal Medium"/>
              </a:rPr>
              <a:t>ما هي المزيج التسويقي؟</a:t>
            </a:r>
            <a:endParaRPr sz="2800" b="1" dirty="0">
              <a:solidFill>
                <a:schemeClr val="lt1"/>
              </a:solidFill>
              <a:latin typeface="Tajawal Medium"/>
              <a:ea typeface="Tajawal Medium"/>
              <a:cs typeface="Tajawal Medium"/>
              <a:sym typeface="Tajawal Medium"/>
            </a:endParaRPr>
          </a:p>
        </p:txBody>
      </p:sp>
      <p:sp>
        <p:nvSpPr>
          <p:cNvPr id="139" name="Google Shape;139;p4"/>
          <p:cNvSpPr/>
          <p:nvPr/>
        </p:nvSpPr>
        <p:spPr>
          <a:xfrm>
            <a:off x="367466" y="78262"/>
            <a:ext cx="1404457" cy="1166000"/>
          </a:xfrm>
          <a:prstGeom prst="rect">
            <a:avLst/>
          </a:prstGeom>
          <a:solidFill>
            <a:srgbClr val="548135"/>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Tree>
    <p:extLst>
      <p:ext uri="{BB962C8B-B14F-4D97-AF65-F5344CB8AC3E}">
        <p14:creationId xmlns:p14="http://schemas.microsoft.com/office/powerpoint/2010/main" val="742399801"/>
      </p:ext>
    </p:extLst>
  </p:cSld>
  <p:clrMapOvr>
    <a:masterClrMapping/>
  </p:clrMapOvr>
  <mc:AlternateContent xmlns:mc="http://schemas.openxmlformats.org/markup-compatibility/2006" xmlns:p14="http://schemas.microsoft.com/office/powerpoint/2010/main">
    <mc:Choice Requires="p14">
      <p:transition spd="slow" p14:dur="2000" advTm="99707"/>
    </mc:Choice>
    <mc:Fallback xmlns="">
      <p:transition spd="slow" advTm="99707"/>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rgbClr val="54813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2" y="976946"/>
            <a:ext cx="10460492"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1">
              <a:lnSpc>
                <a:spcPct val="150000"/>
              </a:lnSpc>
              <a:spcBef>
                <a:spcPts val="0"/>
              </a:spcBef>
              <a:spcAft>
                <a:spcPts val="0"/>
              </a:spcAft>
              <a:buNone/>
            </a:pPr>
            <a:r>
              <a:rPr lang="ar-EG" sz="2400" b="1" u="sng" strike="noStrike" cap="none" dirty="0">
                <a:ea typeface="Calibri"/>
                <a:cs typeface="+mj-cs"/>
                <a:sym typeface="Calibri"/>
              </a:rPr>
              <a:t>المزيج التسويقي (</a:t>
            </a:r>
            <a:r>
              <a:rPr lang="en-US" sz="2400" b="1" u="sng" strike="noStrike" cap="none" dirty="0">
                <a:ea typeface="Calibri"/>
                <a:cs typeface="+mj-cs"/>
                <a:sym typeface="Calibri"/>
              </a:rPr>
              <a:t>Marketing Mix</a:t>
            </a:r>
            <a:r>
              <a:rPr lang="ar-EG" sz="2400" b="1" u="sng" strike="noStrike" cap="none" dirty="0">
                <a:ea typeface="Calibri"/>
                <a:cs typeface="+mj-cs"/>
                <a:sym typeface="Calibri"/>
              </a:rPr>
              <a:t>) </a:t>
            </a:r>
          </a:p>
          <a:p>
            <a:pPr marL="0" marR="0" lvl="0" indent="0" algn="just" rtl="1">
              <a:lnSpc>
                <a:spcPct val="150000"/>
              </a:lnSpc>
              <a:spcBef>
                <a:spcPts val="0"/>
              </a:spcBef>
              <a:spcAft>
                <a:spcPts val="0"/>
              </a:spcAft>
              <a:buNone/>
            </a:pPr>
            <a:r>
              <a:rPr lang="ar-EG" sz="2400" b="0" i="0" u="none" strike="noStrike" cap="none" dirty="0">
                <a:ea typeface="Calibri"/>
                <a:cs typeface="+mj-cs"/>
                <a:sym typeface="Calibri"/>
              </a:rPr>
              <a:t>هو مصطلح يستخدم لوصف مجموعة القرارات والعناصر التي يستخدمها المسوقون لتحديد استراتيجيات التسويق وتخطيط العروض المقدمة للعملاء. يتألف المزيج التسويقي من مجموعة من العوامل التي يتم التحكم فيها لتحقيق أهداف التسويق وجذب العملاء.</a:t>
            </a:r>
          </a:p>
          <a:p>
            <a:pPr marL="0" marR="0" lvl="0" indent="0" algn="just" rtl="1">
              <a:lnSpc>
                <a:spcPct val="150000"/>
              </a:lnSpc>
              <a:spcBef>
                <a:spcPts val="0"/>
              </a:spcBef>
              <a:spcAft>
                <a:spcPts val="0"/>
              </a:spcAft>
              <a:buNone/>
            </a:pPr>
            <a:r>
              <a:rPr lang="ar-EG" sz="2400" b="0" i="0" u="none" strike="noStrike" cap="none" dirty="0">
                <a:ea typeface="Calibri"/>
                <a:cs typeface="+mj-cs"/>
                <a:sym typeface="Calibri"/>
              </a:rPr>
              <a:t>باختصار، المزيج التسويقي هو سلسلة من العوامل التي يستخدمها المسوقون لتحديد عرض المنتج أو الخدمة للعملاء، وقد تم تطويره من الـ 4</a:t>
            </a:r>
            <a:r>
              <a:rPr lang="en-US" sz="2400" b="0" i="0" u="none" strike="noStrike" cap="none" dirty="0">
                <a:ea typeface="Calibri"/>
                <a:cs typeface="+mj-cs"/>
                <a:sym typeface="Calibri"/>
              </a:rPr>
              <a:t>P </a:t>
            </a:r>
            <a:r>
              <a:rPr lang="ar-EG" sz="2400" b="0" i="0" u="none" strike="noStrike" cap="none" dirty="0">
                <a:ea typeface="Calibri"/>
                <a:cs typeface="+mj-cs"/>
                <a:sym typeface="Calibri"/>
              </a:rPr>
              <a:t> الأصلية إلى 7</a:t>
            </a:r>
            <a:r>
              <a:rPr lang="en-US" sz="2400" b="0" i="0" u="none" strike="noStrike" cap="none" dirty="0">
                <a:ea typeface="Calibri"/>
                <a:cs typeface="+mj-cs"/>
                <a:sym typeface="Calibri"/>
              </a:rPr>
              <a:t>P </a:t>
            </a:r>
            <a:r>
              <a:rPr lang="ar-EG" sz="2400" b="0" i="0" u="none" strike="noStrike" cap="none" dirty="0">
                <a:ea typeface="Calibri"/>
                <a:cs typeface="+mj-cs"/>
                <a:sym typeface="Calibri"/>
              </a:rPr>
              <a:t> لتركيز أكبر على خدمة العملاء وتقديم الخدمات بشكل أفضل.</a:t>
            </a:r>
          </a:p>
          <a:p>
            <a:pPr marL="0" marR="0" lvl="0" indent="0" algn="just" rtl="1">
              <a:lnSpc>
                <a:spcPct val="150000"/>
              </a:lnSpc>
              <a:spcBef>
                <a:spcPts val="0"/>
              </a:spcBef>
              <a:spcAft>
                <a:spcPts val="0"/>
              </a:spcAft>
              <a:buNone/>
            </a:pPr>
            <a:endParaRPr lang="ar-EG" sz="2400" b="0" i="0" u="none" strike="noStrike" cap="none" dirty="0">
              <a:ea typeface="Calibri"/>
              <a:cs typeface="+mj-cs"/>
              <a:sym typeface="Calibri"/>
            </a:endParaRPr>
          </a:p>
        </p:txBody>
      </p:sp>
      <p:sp>
        <p:nvSpPr>
          <p:cNvPr id="138" name="Google Shape;138;p4"/>
          <p:cNvSpPr txBox="1"/>
          <p:nvPr/>
        </p:nvSpPr>
        <p:spPr>
          <a:xfrm>
            <a:off x="6462445" y="453726"/>
            <a:ext cx="4800945" cy="52322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ar-EG" sz="2800" b="1" i="0" u="none" strike="noStrike" cap="none" dirty="0">
                <a:solidFill>
                  <a:schemeClr val="lt1"/>
                </a:solidFill>
                <a:latin typeface="Tajawal Medium"/>
                <a:ea typeface="Tajawal Medium"/>
                <a:cs typeface="Tajawal Medium"/>
                <a:sym typeface="Tajawal Medium"/>
              </a:rPr>
              <a:t>ما هي المزيج التسويقي؟</a:t>
            </a:r>
            <a:endParaRPr sz="2800" b="1" dirty="0">
              <a:solidFill>
                <a:schemeClr val="lt1"/>
              </a:solidFill>
              <a:latin typeface="Tajawal Medium"/>
              <a:ea typeface="Tajawal Medium"/>
              <a:cs typeface="Tajawal Medium"/>
              <a:sym typeface="Tajawal Medium"/>
            </a:endParaRPr>
          </a:p>
        </p:txBody>
      </p:sp>
      <p:sp>
        <p:nvSpPr>
          <p:cNvPr id="139" name="Google Shape;139;p4"/>
          <p:cNvSpPr/>
          <p:nvPr/>
        </p:nvSpPr>
        <p:spPr>
          <a:xfrm>
            <a:off x="367466" y="78262"/>
            <a:ext cx="1404457" cy="1166000"/>
          </a:xfrm>
          <a:prstGeom prst="rect">
            <a:avLst/>
          </a:prstGeom>
          <a:solidFill>
            <a:srgbClr val="548135"/>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Tree>
    <p:extLst>
      <p:ext uri="{BB962C8B-B14F-4D97-AF65-F5344CB8AC3E}">
        <p14:creationId xmlns:p14="http://schemas.microsoft.com/office/powerpoint/2010/main" val="3319445913"/>
      </p:ext>
    </p:extLst>
  </p:cSld>
  <p:clrMapOvr>
    <a:masterClrMapping/>
  </p:clrMapOvr>
  <mc:AlternateContent xmlns:mc="http://schemas.openxmlformats.org/markup-compatibility/2006" xmlns:p14="http://schemas.microsoft.com/office/powerpoint/2010/main">
    <mc:Choice Requires="p14">
      <p:transition spd="slow" p14:dur="2000" advTm="99707"/>
    </mc:Choice>
    <mc:Fallback xmlns="">
      <p:transition spd="slow" advTm="9970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rgbClr val="54813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2" y="976946"/>
            <a:ext cx="10460492"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lnSpc>
                <a:spcPct val="150000"/>
              </a:lnSpc>
            </a:pPr>
            <a:r>
              <a:rPr lang="ar-EG" sz="2400" b="0" i="0" dirty="0">
                <a:solidFill>
                  <a:srgbClr val="374151"/>
                </a:solidFill>
                <a:effectLst/>
                <a:latin typeface="Söhne"/>
              </a:rPr>
              <a:t>تطور المزيج التسويقي في تسعينات القرن الماضي نحو بناء العلاقات. حيث ظهر إطار ال</a:t>
            </a:r>
            <a:r>
              <a:rPr lang="ar-EG" sz="2400" dirty="0">
                <a:solidFill>
                  <a:srgbClr val="374151"/>
                </a:solidFill>
                <a:latin typeface="Söhne"/>
              </a:rPr>
              <a:t>ـ (</a:t>
            </a:r>
            <a:r>
              <a:rPr lang="en-US" sz="2400" dirty="0">
                <a:solidFill>
                  <a:srgbClr val="374151"/>
                </a:solidFill>
                <a:latin typeface="Söhne"/>
              </a:rPr>
              <a:t>4Cs</a:t>
            </a:r>
            <a:r>
              <a:rPr lang="ar-EG" sz="2400" dirty="0">
                <a:solidFill>
                  <a:srgbClr val="374151"/>
                </a:solidFill>
                <a:latin typeface="Söhne"/>
              </a:rPr>
              <a:t>) </a:t>
            </a:r>
            <a:r>
              <a:rPr lang="ar-EG" sz="2400" b="0" i="0" dirty="0">
                <a:solidFill>
                  <a:srgbClr val="374151"/>
                </a:solidFill>
                <a:effectLst/>
                <a:latin typeface="Söhne"/>
              </a:rPr>
              <a:t>الذي ينظر إلى الـ (</a:t>
            </a:r>
            <a:r>
              <a:rPr lang="en-US" sz="2400" b="0" i="0" dirty="0">
                <a:solidFill>
                  <a:srgbClr val="374151"/>
                </a:solidFill>
                <a:effectLst/>
                <a:latin typeface="Söhne"/>
              </a:rPr>
              <a:t>4Ps</a:t>
            </a:r>
            <a:r>
              <a:rPr lang="ar-EG" sz="2400" b="0" i="0" dirty="0">
                <a:solidFill>
                  <a:srgbClr val="374151"/>
                </a:solidFill>
                <a:effectLst/>
                <a:latin typeface="Söhne"/>
              </a:rPr>
              <a:t>) من وجهة نظر العملاء. بإيجاز، الـ </a:t>
            </a:r>
            <a:r>
              <a:rPr lang="ar-EG" sz="2400" dirty="0">
                <a:solidFill>
                  <a:srgbClr val="374151"/>
                </a:solidFill>
                <a:latin typeface="Söhne"/>
              </a:rPr>
              <a:t>(</a:t>
            </a:r>
            <a:r>
              <a:rPr lang="en-US" sz="2400" dirty="0">
                <a:solidFill>
                  <a:srgbClr val="374151"/>
                </a:solidFill>
                <a:latin typeface="Söhne"/>
              </a:rPr>
              <a:t>4Cs</a:t>
            </a:r>
            <a:r>
              <a:rPr lang="ar-EG" sz="2400" dirty="0">
                <a:solidFill>
                  <a:srgbClr val="374151"/>
                </a:solidFill>
                <a:latin typeface="Söhne"/>
              </a:rPr>
              <a:t>)</a:t>
            </a:r>
            <a:r>
              <a:rPr lang="en-US" sz="2400" b="0" i="0" dirty="0">
                <a:solidFill>
                  <a:srgbClr val="374151"/>
                </a:solidFill>
                <a:effectLst/>
                <a:latin typeface="Söhne"/>
              </a:rPr>
              <a:t> </a:t>
            </a:r>
            <a:r>
              <a:rPr lang="ar-EG" sz="2400" b="0" i="0" dirty="0">
                <a:solidFill>
                  <a:srgbClr val="374151"/>
                </a:solidFill>
                <a:effectLst/>
                <a:latin typeface="Söhne"/>
              </a:rPr>
              <a:t>هي:</a:t>
            </a:r>
          </a:p>
          <a:p>
            <a:pPr algn="r" rtl="1">
              <a:lnSpc>
                <a:spcPct val="150000"/>
              </a:lnSpc>
              <a:buFont typeface="+mj-lt"/>
              <a:buAutoNum type="arabicPeriod"/>
            </a:pPr>
            <a:r>
              <a:rPr lang="ar-EG" sz="2400" b="0" i="0" dirty="0">
                <a:solidFill>
                  <a:srgbClr val="374151"/>
                </a:solidFill>
                <a:effectLst/>
                <a:latin typeface="Söhne"/>
              </a:rPr>
              <a:t>احتياجات ورغبات العملاء (من المنتج).</a:t>
            </a:r>
            <a:r>
              <a:rPr lang="en-GB" sz="2800" dirty="0"/>
              <a:t> Customer needs and wants </a:t>
            </a:r>
            <a:endParaRPr lang="ar-EG" sz="2400" b="0" i="0" dirty="0">
              <a:solidFill>
                <a:srgbClr val="374151"/>
              </a:solidFill>
              <a:effectLst/>
              <a:latin typeface="Söhne"/>
            </a:endParaRPr>
          </a:p>
          <a:p>
            <a:pPr algn="r" rtl="1">
              <a:lnSpc>
                <a:spcPct val="150000"/>
              </a:lnSpc>
              <a:buFont typeface="+mj-lt"/>
              <a:buAutoNum type="arabicPeriod"/>
            </a:pPr>
            <a:r>
              <a:rPr lang="ar-EG" sz="2400" b="0" i="0" dirty="0">
                <a:solidFill>
                  <a:srgbClr val="374151"/>
                </a:solidFill>
                <a:effectLst/>
                <a:latin typeface="Söhne"/>
              </a:rPr>
              <a:t>التكلفة على العميل (السعر).</a:t>
            </a:r>
            <a:r>
              <a:rPr lang="en-GB" sz="2800" dirty="0"/>
              <a:t> Cost to the customer </a:t>
            </a:r>
            <a:endParaRPr lang="ar-EG" sz="2400" b="0" i="0" dirty="0">
              <a:solidFill>
                <a:srgbClr val="374151"/>
              </a:solidFill>
              <a:effectLst/>
              <a:latin typeface="Söhne"/>
            </a:endParaRPr>
          </a:p>
          <a:p>
            <a:pPr algn="r" rtl="1">
              <a:lnSpc>
                <a:spcPct val="150000"/>
              </a:lnSpc>
              <a:buFont typeface="+mj-lt"/>
              <a:buAutoNum type="arabicPeriod"/>
            </a:pPr>
            <a:r>
              <a:rPr lang="ar-EG" sz="2400" b="0" i="0" dirty="0">
                <a:solidFill>
                  <a:srgbClr val="374151"/>
                </a:solidFill>
                <a:effectLst/>
                <a:latin typeface="Söhne"/>
              </a:rPr>
              <a:t>السهولة والملاءمة (نسبةً إلى المكان).</a:t>
            </a:r>
            <a:r>
              <a:rPr lang="en-GB" sz="2800" dirty="0"/>
              <a:t> Convenience</a:t>
            </a:r>
            <a:endParaRPr lang="ar-EG" sz="2400" b="0" i="0" dirty="0">
              <a:solidFill>
                <a:srgbClr val="374151"/>
              </a:solidFill>
              <a:effectLst/>
              <a:latin typeface="Söhne"/>
            </a:endParaRPr>
          </a:p>
          <a:p>
            <a:pPr algn="r" rtl="1">
              <a:lnSpc>
                <a:spcPct val="150000"/>
              </a:lnSpc>
              <a:buFont typeface="+mj-lt"/>
              <a:buAutoNum type="arabicPeriod"/>
            </a:pPr>
            <a:r>
              <a:rPr lang="ar-EG" sz="2400" b="0" i="0" dirty="0">
                <a:solidFill>
                  <a:srgbClr val="374151"/>
                </a:solidFill>
                <a:effectLst/>
                <a:latin typeface="Söhne"/>
              </a:rPr>
              <a:t>التواصل (الترويج).</a:t>
            </a:r>
            <a:r>
              <a:rPr lang="en-GB" sz="2800" dirty="0"/>
              <a:t> Communication</a:t>
            </a:r>
            <a:endParaRPr lang="ar-EG" sz="2400" b="0" i="0" dirty="0">
              <a:solidFill>
                <a:srgbClr val="374151"/>
              </a:solidFill>
              <a:effectLst/>
              <a:latin typeface="Söhne"/>
            </a:endParaRPr>
          </a:p>
        </p:txBody>
      </p:sp>
      <p:sp>
        <p:nvSpPr>
          <p:cNvPr id="138" name="Google Shape;138;p4"/>
          <p:cNvSpPr txBox="1"/>
          <p:nvPr/>
        </p:nvSpPr>
        <p:spPr>
          <a:xfrm>
            <a:off x="6462445" y="453726"/>
            <a:ext cx="4800945" cy="52322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ar-EG" sz="2800" b="1" i="0" u="none" strike="noStrike" cap="none" dirty="0">
                <a:solidFill>
                  <a:schemeClr val="lt1"/>
                </a:solidFill>
                <a:latin typeface="Tajawal Medium"/>
                <a:ea typeface="Tajawal Medium"/>
                <a:cs typeface="Tajawal Medium"/>
                <a:sym typeface="Tajawal Medium"/>
              </a:rPr>
              <a:t>ما هي المزيج التسويقي؟</a:t>
            </a:r>
            <a:endParaRPr sz="2800" b="1" dirty="0">
              <a:solidFill>
                <a:schemeClr val="lt1"/>
              </a:solidFill>
              <a:latin typeface="Tajawal Medium"/>
              <a:ea typeface="Tajawal Medium"/>
              <a:cs typeface="Tajawal Medium"/>
              <a:sym typeface="Tajawal Medium"/>
            </a:endParaRPr>
          </a:p>
        </p:txBody>
      </p:sp>
      <p:sp>
        <p:nvSpPr>
          <p:cNvPr id="139" name="Google Shape;139;p4"/>
          <p:cNvSpPr/>
          <p:nvPr/>
        </p:nvSpPr>
        <p:spPr>
          <a:xfrm>
            <a:off x="367466" y="78262"/>
            <a:ext cx="1404457" cy="1166000"/>
          </a:xfrm>
          <a:prstGeom prst="rect">
            <a:avLst/>
          </a:prstGeom>
          <a:solidFill>
            <a:srgbClr val="548135"/>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pic>
        <p:nvPicPr>
          <p:cNvPr id="2" name="Picture 1" descr="A picture containing ball, game&#10;&#10;Description automatically generated">
            <a:extLst>
              <a:ext uri="{FF2B5EF4-FFF2-40B4-BE49-F238E27FC236}">
                <a16:creationId xmlns:a16="http://schemas.microsoft.com/office/drawing/2014/main" id="{FDEF81AA-551F-F392-C54A-DAA8BA9502E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01328" y="3756979"/>
            <a:ext cx="2152650" cy="2124075"/>
          </a:xfrm>
          <a:prstGeom prst="rect">
            <a:avLst/>
          </a:prstGeom>
        </p:spPr>
      </p:pic>
    </p:spTree>
    <p:extLst>
      <p:ext uri="{BB962C8B-B14F-4D97-AF65-F5344CB8AC3E}">
        <p14:creationId xmlns:p14="http://schemas.microsoft.com/office/powerpoint/2010/main" val="342534527"/>
      </p:ext>
    </p:extLst>
  </p:cSld>
  <p:clrMapOvr>
    <a:masterClrMapping/>
  </p:clrMapOvr>
  <mc:AlternateContent xmlns:mc="http://schemas.openxmlformats.org/markup-compatibility/2006" xmlns:p14="http://schemas.microsoft.com/office/powerpoint/2010/main">
    <mc:Choice Requires="p14">
      <p:transition spd="slow" p14:dur="2000" advTm="99707"/>
    </mc:Choice>
    <mc:Fallback xmlns="">
      <p:transition spd="slow" advTm="99707"/>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rgbClr val="54813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2" y="976946"/>
            <a:ext cx="10460492"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lnSpc>
                <a:spcPct val="150000"/>
              </a:lnSpc>
            </a:pPr>
            <a:r>
              <a:rPr lang="ar-EG" sz="2400" b="0" i="0" dirty="0">
                <a:solidFill>
                  <a:srgbClr val="374151"/>
                </a:solidFill>
                <a:effectLst/>
                <a:latin typeface="Söhne"/>
              </a:rPr>
              <a:t>وفقًا لهذا الإطار</a:t>
            </a:r>
            <a:r>
              <a:rPr lang="en-US" sz="2400" dirty="0">
                <a:solidFill>
                  <a:srgbClr val="374151"/>
                </a:solidFill>
                <a:latin typeface="Söhne"/>
              </a:rPr>
              <a:t>(4Cs)</a:t>
            </a:r>
            <a:r>
              <a:rPr lang="en-US" sz="2400" b="0" i="0" dirty="0">
                <a:solidFill>
                  <a:srgbClr val="374151"/>
                </a:solidFill>
                <a:effectLst/>
                <a:latin typeface="Söhne"/>
              </a:rPr>
              <a:t> </a:t>
            </a:r>
            <a:r>
              <a:rPr lang="ar-EG" sz="2400" b="0" i="0" dirty="0">
                <a:solidFill>
                  <a:srgbClr val="374151"/>
                </a:solidFill>
                <a:effectLst/>
                <a:latin typeface="Söhne"/>
              </a:rPr>
              <a:t>، يتم التركيز على فهم احتياجات العملاء وتلبية رغباتهم بشكل أفضل. يُعتبر العميل مركز التفكير والتخطيط التسويقي، ويُعتبر التواصل الفعال مع العملاء جزءًا هامًا لبناء العلاقات المستدامة والناجحة معهم.</a:t>
            </a:r>
          </a:p>
          <a:p>
            <a:pPr algn="just" rtl="1">
              <a:lnSpc>
                <a:spcPct val="150000"/>
              </a:lnSpc>
            </a:pPr>
            <a:r>
              <a:rPr lang="ar-EG" sz="2400" b="0" i="0" dirty="0">
                <a:solidFill>
                  <a:srgbClr val="374151"/>
                </a:solidFill>
                <a:effectLst/>
                <a:latin typeface="Söhne"/>
              </a:rPr>
              <a:t>هذا الإطار يسلط الضوء على أهمية العميل وتلبية احتياجاته، ويعكس التحول في التفكير التسويقي نحو التركيز على بناء العلاقات وتحقيق الرضا والولاء لدى العملاء بدلاً من التركيز الحصري على المنتج والتسعير والترويج والمكان.</a:t>
            </a:r>
          </a:p>
        </p:txBody>
      </p:sp>
      <p:sp>
        <p:nvSpPr>
          <p:cNvPr id="138" name="Google Shape;138;p4"/>
          <p:cNvSpPr txBox="1"/>
          <p:nvPr/>
        </p:nvSpPr>
        <p:spPr>
          <a:xfrm>
            <a:off x="6462445" y="453726"/>
            <a:ext cx="4800945" cy="52322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ar-EG" sz="2800" b="1" i="0" u="none" strike="noStrike" cap="none" dirty="0">
                <a:solidFill>
                  <a:schemeClr val="lt1"/>
                </a:solidFill>
                <a:latin typeface="Tajawal Medium"/>
                <a:ea typeface="Tajawal Medium"/>
                <a:cs typeface="Tajawal Medium"/>
                <a:sym typeface="Tajawal Medium"/>
              </a:rPr>
              <a:t>ما هي المزيج التسويقي؟</a:t>
            </a:r>
            <a:endParaRPr sz="2800" b="1" dirty="0">
              <a:solidFill>
                <a:schemeClr val="lt1"/>
              </a:solidFill>
              <a:latin typeface="Tajawal Medium"/>
              <a:ea typeface="Tajawal Medium"/>
              <a:cs typeface="Tajawal Medium"/>
              <a:sym typeface="Tajawal Medium"/>
            </a:endParaRPr>
          </a:p>
        </p:txBody>
      </p:sp>
      <p:sp>
        <p:nvSpPr>
          <p:cNvPr id="139" name="Google Shape;139;p4"/>
          <p:cNvSpPr/>
          <p:nvPr/>
        </p:nvSpPr>
        <p:spPr>
          <a:xfrm>
            <a:off x="367466" y="78262"/>
            <a:ext cx="1404457" cy="1166000"/>
          </a:xfrm>
          <a:prstGeom prst="rect">
            <a:avLst/>
          </a:prstGeom>
          <a:solidFill>
            <a:srgbClr val="548135"/>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Tree>
    <p:extLst>
      <p:ext uri="{BB962C8B-B14F-4D97-AF65-F5344CB8AC3E}">
        <p14:creationId xmlns:p14="http://schemas.microsoft.com/office/powerpoint/2010/main" val="1335351661"/>
      </p:ext>
    </p:extLst>
  </p:cSld>
  <p:clrMapOvr>
    <a:masterClrMapping/>
  </p:clrMapOvr>
  <mc:AlternateContent xmlns:mc="http://schemas.openxmlformats.org/markup-compatibility/2006" xmlns:p14="http://schemas.microsoft.com/office/powerpoint/2010/main">
    <mc:Choice Requires="p14">
      <p:transition spd="slow" p14:dur="2000" advTm="99707"/>
    </mc:Choice>
    <mc:Fallback xmlns="">
      <p:transition spd="slow" advTm="9970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088059"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المنتج  </a:t>
            </a:r>
            <a:r>
              <a:rPr lang="en-US" sz="2800" b="1" dirty="0">
                <a:solidFill>
                  <a:schemeClr val="bg1"/>
                </a:solidFill>
                <a:latin typeface="Tajawal Medium" panose="00000600000000000000" pitchFamily="2" charset="-78"/>
                <a:cs typeface="+mj-cs"/>
              </a:rPr>
              <a:t>Product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48427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3903954"/>
          </a:xfrm>
          <a:prstGeom prst="rect">
            <a:avLst/>
          </a:prstGeom>
          <a:noFill/>
        </p:spPr>
        <p:txBody>
          <a:bodyPr wrap="square" rtlCol="0">
            <a:spAutoFit/>
          </a:bodyPr>
          <a:lstStyle/>
          <a:p>
            <a:pPr algn="just" rtl="1">
              <a:lnSpc>
                <a:spcPct val="150000"/>
              </a:lnSpc>
            </a:pPr>
            <a:r>
              <a:rPr lang="ar-EG" sz="2400" dirty="0">
                <a:latin typeface="Tajawal ExtraBold" panose="00000800000000000000" pitchFamily="2" charset="-78"/>
                <a:cs typeface="+mj-cs"/>
              </a:rPr>
              <a:t>يُشير </a:t>
            </a:r>
            <a:r>
              <a:rPr lang="ar-EG" sz="2400" b="1" u="sng" dirty="0">
                <a:latin typeface="Tajawal ExtraBold" panose="00000800000000000000" pitchFamily="2" charset="-78"/>
                <a:cs typeface="+mj-cs"/>
              </a:rPr>
              <a:t>المنتج</a:t>
            </a:r>
            <a:r>
              <a:rPr lang="ar-EG" sz="2400" dirty="0">
                <a:latin typeface="Tajawal ExtraBold" panose="00000800000000000000" pitchFamily="2" charset="-78"/>
                <a:cs typeface="+mj-cs"/>
              </a:rPr>
              <a:t> في المزيج التسويقي إلى الخصائص والمميزات التي يتم تقديمها في المنتج أو الخدمة التي تُعرض للعملاء. وهو يتأثر بشكل كبير بطريقة الإنتاج في السلعة أو عمليات إنتاج الخدمة.</a:t>
            </a:r>
          </a:p>
          <a:p>
            <a:pPr algn="just" rtl="1">
              <a:lnSpc>
                <a:spcPct val="150000"/>
              </a:lnSpc>
            </a:pPr>
            <a:r>
              <a:rPr lang="ar-EG" sz="2400" dirty="0">
                <a:latin typeface="Tajawal ExtraBold" panose="00000800000000000000" pitchFamily="2" charset="-78"/>
                <a:cs typeface="+mj-cs"/>
              </a:rPr>
              <a:t>إن اتخاذ قرارات المنتج يجب أن يكون مبنيًا على بحوث السوق حيث يتم تقييم احتياجات العملاء وفهم رغباتهم ومتطلباتهم من المنتج. بناءً على هذه البحوث، يتم استخدام الملاحظات والمعلومات الناتجة لتحسين المنتجات الحالية أو تطوير منتجات جديدة تلبي احتياجات العملاء.</a:t>
            </a:r>
          </a:p>
          <a:p>
            <a:pPr algn="just" rtl="1">
              <a:lnSpc>
                <a:spcPct val="150000"/>
              </a:lnSpc>
            </a:pPr>
            <a:r>
              <a:rPr lang="ar-EG" sz="2400" dirty="0">
                <a:latin typeface="Tajawal ExtraBold" panose="00000800000000000000" pitchFamily="2" charset="-78"/>
                <a:cs typeface="+mj-cs"/>
              </a:rPr>
              <a:t>باختصار، متغير المنتج هو جزء هام من المزيج التسويقي ويتعلق بفهم احتياجات العملاء وتطوير منتجات مناسبة وتسويقها بشكل فعال لتلبية رغبات العملاء وتحقيق النجاح في السوق. </a:t>
            </a:r>
          </a:p>
        </p:txBody>
      </p:sp>
    </p:spTree>
    <p:extLst>
      <p:ext uri="{BB962C8B-B14F-4D97-AF65-F5344CB8AC3E}">
        <p14:creationId xmlns:p14="http://schemas.microsoft.com/office/powerpoint/2010/main" val="3408554401"/>
      </p:ext>
    </p:extLst>
  </p:cSld>
  <p:clrMapOvr>
    <a:masterClrMapping/>
  </p:clrMapOvr>
  <mc:AlternateContent xmlns:mc="http://schemas.openxmlformats.org/markup-compatibility/2006" xmlns:p14="http://schemas.microsoft.com/office/powerpoint/2010/main">
    <mc:Choice Requires="p14">
      <p:transition p14:dur="10" advTm="85081"/>
    </mc:Choice>
    <mc:Fallback xmlns="">
      <p:transition advTm="8508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088059"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المنتج  </a:t>
            </a:r>
            <a:r>
              <a:rPr lang="en-US" sz="2800" b="1" dirty="0">
                <a:solidFill>
                  <a:schemeClr val="bg1"/>
                </a:solidFill>
                <a:latin typeface="Tajawal Medium" panose="00000600000000000000" pitchFamily="2" charset="-78"/>
                <a:cs typeface="+mj-cs"/>
              </a:rPr>
              <a:t>Product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48427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3903954"/>
          </a:xfrm>
          <a:prstGeom prst="rect">
            <a:avLst/>
          </a:prstGeom>
          <a:noFill/>
        </p:spPr>
        <p:txBody>
          <a:bodyPr wrap="square" rtlCol="0">
            <a:spAutoFit/>
          </a:bodyPr>
          <a:lstStyle/>
          <a:p>
            <a:pPr algn="just" rtl="1">
              <a:lnSpc>
                <a:spcPct val="150000"/>
              </a:lnSpc>
            </a:pPr>
            <a:r>
              <a:rPr lang="ar-EG" sz="2400" dirty="0">
                <a:latin typeface="Tajawal ExtraBold" panose="00000800000000000000" pitchFamily="2" charset="-78"/>
                <a:cs typeface="+mj-cs"/>
              </a:rPr>
              <a:t>هناك العديد من البدائل لتغيير المنتج في السياق الرقمي عندما تقوم الشركة بتطوير استراتيجيتها الرقمية؛ حيث يمكن تقسيم قرارات المنتج بشكل مفيد إلى قرارات تؤثر على المنتج الأساسي والمنتج الموسع.</a:t>
            </a:r>
          </a:p>
          <a:p>
            <a:pPr marL="342900" indent="-342900" algn="just" rtl="1">
              <a:lnSpc>
                <a:spcPct val="150000"/>
              </a:lnSpc>
              <a:buFont typeface="Wingdings" panose="05000000000000000000" pitchFamily="2" charset="2"/>
              <a:buChar char="v"/>
            </a:pPr>
            <a:r>
              <a:rPr lang="ar-EG" sz="2400" dirty="0">
                <a:latin typeface="Tajawal ExtraBold" panose="00000800000000000000" pitchFamily="2" charset="-78"/>
                <a:cs typeface="+mj-cs"/>
              </a:rPr>
              <a:t>المنتج الأساسي (</a:t>
            </a:r>
            <a:r>
              <a:rPr lang="en-US" sz="2400" dirty="0">
                <a:latin typeface="Tajawal ExtraBold" panose="00000800000000000000" pitchFamily="2" charset="-78"/>
                <a:cs typeface="+mj-cs"/>
              </a:rPr>
              <a:t>Core product</a:t>
            </a:r>
            <a:r>
              <a:rPr lang="ar-EG" sz="2400" dirty="0">
                <a:latin typeface="Tajawal ExtraBold" panose="00000800000000000000" pitchFamily="2" charset="-78"/>
                <a:cs typeface="+mj-cs"/>
              </a:rPr>
              <a:t>) </a:t>
            </a:r>
          </a:p>
          <a:p>
            <a:pPr algn="just" rtl="1">
              <a:lnSpc>
                <a:spcPct val="150000"/>
              </a:lnSpc>
            </a:pPr>
            <a:r>
              <a:rPr lang="ar-EG" sz="2400" dirty="0">
                <a:latin typeface="Tajawal ExtraBold" panose="00000800000000000000" pitchFamily="2" charset="-78"/>
                <a:cs typeface="+mj-cs"/>
              </a:rPr>
              <a:t>هو الجزء الأساسي والرئيسي من المنتج الذي يلبي احتياجات المستخدم. عند شراء منتج ما، يكون المنتج الأساسي هو الفائدة الأساسية التي يحصل عليها المستهلك من استخدام المنتج. على سبيل المثال، إذا كان المنتج هو هاتف ذكي، فإن المنتج الأساسي سيكون الوسيلة للاتصال وتلقي الرسائل. </a:t>
            </a:r>
          </a:p>
        </p:txBody>
      </p:sp>
    </p:spTree>
    <p:extLst>
      <p:ext uri="{BB962C8B-B14F-4D97-AF65-F5344CB8AC3E}">
        <p14:creationId xmlns:p14="http://schemas.microsoft.com/office/powerpoint/2010/main" val="690969758"/>
      </p:ext>
    </p:extLst>
  </p:cSld>
  <p:clrMapOvr>
    <a:masterClrMapping/>
  </p:clrMapOvr>
  <mc:AlternateContent xmlns:mc="http://schemas.openxmlformats.org/markup-compatibility/2006" xmlns:p14="http://schemas.microsoft.com/office/powerpoint/2010/main">
    <mc:Choice Requires="p14">
      <p:transition p14:dur="10" advTm="85081"/>
    </mc:Choice>
    <mc:Fallback xmlns="">
      <p:transition advTm="8508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088059"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المنتج  </a:t>
            </a:r>
            <a:r>
              <a:rPr lang="en-US" sz="2800" b="1" dirty="0">
                <a:solidFill>
                  <a:schemeClr val="bg1"/>
                </a:solidFill>
                <a:latin typeface="Tajawal Medium" panose="00000600000000000000" pitchFamily="2" charset="-78"/>
                <a:cs typeface="+mj-cs"/>
              </a:rPr>
              <a:t>Product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48427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3903569"/>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v"/>
            </a:pPr>
            <a:r>
              <a:rPr lang="ar-EG" sz="2400" dirty="0">
                <a:latin typeface="Tajawal ExtraBold" panose="00000800000000000000" pitchFamily="2" charset="-78"/>
                <a:cs typeface="+mj-cs"/>
              </a:rPr>
              <a:t>المنتج الموسع (</a:t>
            </a:r>
            <a:r>
              <a:rPr lang="en-US" sz="2400" dirty="0">
                <a:latin typeface="Tajawal ExtraBold" panose="00000800000000000000" pitchFamily="2" charset="-78"/>
                <a:cs typeface="+mj-cs"/>
              </a:rPr>
              <a:t>Extended product</a:t>
            </a:r>
            <a:r>
              <a:rPr lang="ar-EG" sz="2400" dirty="0">
                <a:latin typeface="Tajawal ExtraBold" panose="00000800000000000000" pitchFamily="2" charset="-78"/>
                <a:cs typeface="+mj-cs"/>
              </a:rPr>
              <a:t>) </a:t>
            </a:r>
          </a:p>
          <a:p>
            <a:pPr algn="just" rtl="1">
              <a:lnSpc>
                <a:spcPct val="150000"/>
              </a:lnSpc>
            </a:pPr>
            <a:r>
              <a:rPr lang="ar-EG" sz="2400" dirty="0">
                <a:latin typeface="Tajawal ExtraBold" panose="00000800000000000000" pitchFamily="2" charset="-78"/>
                <a:cs typeface="+mj-cs"/>
              </a:rPr>
              <a:t>يشمل الميزات والفوائد الإضافية التي تتجاوز المنتج الأساسي وتعزز تجربة المستخدم. يُعرف المنتج الموسع أحيانًا بالمستوى الإضافي للمنتج. في المثال السابق للهاتف الذكي، المنتج الموسع يمكن أن يكون الكاميرا الجيدة، التصميم الأنيق، الذاكرة الإضافية، الشحن السريع، إلخ.</a:t>
            </a:r>
          </a:p>
          <a:p>
            <a:pPr algn="just" rtl="1">
              <a:lnSpc>
                <a:spcPct val="150000"/>
              </a:lnSpc>
            </a:pPr>
            <a:endParaRPr lang="ar-EG" sz="2400" dirty="0">
              <a:latin typeface="Tajawal ExtraBold" panose="00000800000000000000" pitchFamily="2" charset="-78"/>
              <a:cs typeface="+mj-cs"/>
            </a:endParaRPr>
          </a:p>
          <a:p>
            <a:pPr algn="just" rtl="1">
              <a:lnSpc>
                <a:spcPct val="150000"/>
              </a:lnSpc>
            </a:pPr>
            <a:r>
              <a:rPr lang="ar-EG" sz="2400" b="0" i="0" dirty="0">
                <a:solidFill>
                  <a:srgbClr val="374151"/>
                </a:solidFill>
                <a:effectLst/>
                <a:latin typeface="Söhne"/>
              </a:rPr>
              <a:t>يجب تحقيق التوازن بين المنتج الأساسي والمنتج الموسع لتحسين تجربة العملاء وتلبية متطلباتهم بشكل أفضل في السوق الرقمي. </a:t>
            </a:r>
            <a:endParaRPr lang="ar-EG" sz="2400" dirty="0">
              <a:latin typeface="Tajawal ExtraBold" panose="00000800000000000000" pitchFamily="2" charset="-78"/>
              <a:cs typeface="+mj-cs"/>
            </a:endParaRPr>
          </a:p>
        </p:txBody>
      </p:sp>
    </p:spTree>
    <p:extLst>
      <p:ext uri="{BB962C8B-B14F-4D97-AF65-F5344CB8AC3E}">
        <p14:creationId xmlns:p14="http://schemas.microsoft.com/office/powerpoint/2010/main" val="523077526"/>
      </p:ext>
    </p:extLst>
  </p:cSld>
  <p:clrMapOvr>
    <a:masterClrMapping/>
  </p:clrMapOvr>
  <mc:AlternateContent xmlns:mc="http://schemas.openxmlformats.org/markup-compatibility/2006" xmlns:p14="http://schemas.microsoft.com/office/powerpoint/2010/main">
    <mc:Choice Requires="p14">
      <p:transition p14:dur="10" advTm="85081"/>
    </mc:Choice>
    <mc:Fallback xmlns="">
      <p:transition advTm="8508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088059"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المنتج  </a:t>
            </a:r>
            <a:r>
              <a:rPr lang="en-US" sz="2800" b="1" dirty="0">
                <a:solidFill>
                  <a:schemeClr val="bg1"/>
                </a:solidFill>
                <a:latin typeface="Tajawal Medium" panose="00000600000000000000" pitchFamily="2" charset="-78"/>
                <a:cs typeface="+mj-cs"/>
              </a:rPr>
              <a:t>Product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48427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3903954"/>
          </a:xfrm>
          <a:prstGeom prst="rect">
            <a:avLst/>
          </a:prstGeom>
          <a:noFill/>
        </p:spPr>
        <p:txBody>
          <a:bodyPr wrap="square" rtlCol="0">
            <a:spAutoFit/>
          </a:bodyPr>
          <a:lstStyle/>
          <a:p>
            <a:pPr algn="just" rtl="1">
              <a:lnSpc>
                <a:spcPct val="150000"/>
              </a:lnSpc>
            </a:pPr>
            <a:r>
              <a:rPr lang="ar-EG" sz="2400" dirty="0">
                <a:latin typeface="Tajawal ExtraBold" panose="00000800000000000000" pitchFamily="2" charset="-78"/>
                <a:cs typeface="+mj-cs"/>
              </a:rPr>
              <a:t>ويمكن أن تؤثر التكنولوجيا الرقمية على عنصر المنتج في المزيج التسويقي من خلال:</a:t>
            </a:r>
          </a:p>
          <a:p>
            <a:pPr algn="just" rtl="1">
              <a:lnSpc>
                <a:spcPct val="150000"/>
              </a:lnSpc>
            </a:pPr>
            <a:r>
              <a:rPr lang="ar-EG" sz="2400" dirty="0">
                <a:latin typeface="Tajawal ExtraBold" panose="00000800000000000000" pitchFamily="2" charset="-78"/>
                <a:cs typeface="+mj-cs"/>
              </a:rPr>
              <a:t>1) خيارات لتغيير المنتج الأساسي</a:t>
            </a:r>
          </a:p>
          <a:p>
            <a:pPr algn="just" rtl="1">
              <a:lnSpc>
                <a:spcPct val="150000"/>
              </a:lnSpc>
            </a:pPr>
            <a:r>
              <a:rPr lang="ar-EG" sz="2400" dirty="0">
                <a:latin typeface="Tajawal ExtraBold" panose="00000800000000000000" pitchFamily="2" charset="-78"/>
                <a:cs typeface="+mj-cs"/>
              </a:rPr>
              <a:t>2) خيارات لتقديم المنتجات الرقمية</a:t>
            </a:r>
          </a:p>
          <a:p>
            <a:pPr algn="just" rtl="1">
              <a:lnSpc>
                <a:spcPct val="150000"/>
              </a:lnSpc>
            </a:pPr>
            <a:r>
              <a:rPr lang="ar-EG" sz="2400" dirty="0">
                <a:latin typeface="Tajawal ExtraBold" panose="00000800000000000000" pitchFamily="2" charset="-78"/>
                <a:cs typeface="+mj-cs"/>
              </a:rPr>
              <a:t>3) خيارات لتغيير المنتج الموسع</a:t>
            </a:r>
          </a:p>
          <a:p>
            <a:pPr algn="just" rtl="1">
              <a:lnSpc>
                <a:spcPct val="150000"/>
              </a:lnSpc>
            </a:pPr>
            <a:r>
              <a:rPr lang="ar-EG" sz="2400" dirty="0">
                <a:latin typeface="Tajawal ExtraBold" panose="00000800000000000000" pitchFamily="2" charset="-78"/>
                <a:cs typeface="+mj-cs"/>
              </a:rPr>
              <a:t>4) إجراء البحوث عبر الإنترنت</a:t>
            </a:r>
          </a:p>
          <a:p>
            <a:pPr algn="just" rtl="1">
              <a:lnSpc>
                <a:spcPct val="150000"/>
              </a:lnSpc>
            </a:pPr>
            <a:r>
              <a:rPr lang="ar-EG" sz="2400" dirty="0">
                <a:latin typeface="Tajawal ExtraBold" panose="00000800000000000000" pitchFamily="2" charset="-78"/>
                <a:cs typeface="+mj-cs"/>
              </a:rPr>
              <a:t>5) سرعة تطوير المنتجات الجديدة</a:t>
            </a:r>
          </a:p>
          <a:p>
            <a:pPr algn="just" rtl="1">
              <a:lnSpc>
                <a:spcPct val="150000"/>
              </a:lnSpc>
            </a:pPr>
            <a:r>
              <a:rPr lang="ar-EG" sz="2400" dirty="0">
                <a:latin typeface="Tajawal ExtraBold" panose="00000800000000000000" pitchFamily="2" charset="-78"/>
                <a:cs typeface="+mj-cs"/>
              </a:rPr>
              <a:t>6) سرعة انتشار المنتجات الجديدة</a:t>
            </a:r>
          </a:p>
        </p:txBody>
      </p:sp>
    </p:spTree>
    <p:extLst>
      <p:ext uri="{BB962C8B-B14F-4D97-AF65-F5344CB8AC3E}">
        <p14:creationId xmlns:p14="http://schemas.microsoft.com/office/powerpoint/2010/main" val="474956488"/>
      </p:ext>
    </p:extLst>
  </p:cSld>
  <p:clrMapOvr>
    <a:masterClrMapping/>
  </p:clrMapOvr>
  <mc:AlternateContent xmlns:mc="http://schemas.openxmlformats.org/markup-compatibility/2006" xmlns:p14="http://schemas.microsoft.com/office/powerpoint/2010/main">
    <mc:Choice Requires="p14">
      <p:transition p14:dur="10" advTm="85081"/>
    </mc:Choice>
    <mc:Fallback xmlns="">
      <p:transition advTm="8508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088059"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المنتج  </a:t>
            </a:r>
            <a:r>
              <a:rPr lang="en-US" sz="2800" b="1" dirty="0">
                <a:solidFill>
                  <a:schemeClr val="bg1"/>
                </a:solidFill>
                <a:latin typeface="Tajawal Medium" panose="00000600000000000000" pitchFamily="2" charset="-78"/>
                <a:cs typeface="+mj-cs"/>
              </a:rPr>
              <a:t>Product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48427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3349956"/>
          </a:xfrm>
          <a:prstGeom prst="rect">
            <a:avLst/>
          </a:prstGeom>
          <a:noFill/>
        </p:spPr>
        <p:txBody>
          <a:bodyPr wrap="square" rtlCol="0">
            <a:spAutoFit/>
          </a:bodyPr>
          <a:lstStyle/>
          <a:p>
            <a:pPr algn="just" rtl="1">
              <a:lnSpc>
                <a:spcPct val="150000"/>
              </a:lnSpc>
            </a:pPr>
            <a:r>
              <a:rPr lang="ar-EG" sz="2400" b="1" u="sng" dirty="0">
                <a:latin typeface="Tajawal ExtraBold" panose="00000800000000000000" pitchFamily="2" charset="-78"/>
                <a:cs typeface="+mj-cs"/>
              </a:rPr>
              <a:t>1) خيارات لتغيير المنتج الأساسي </a:t>
            </a:r>
            <a:r>
              <a:rPr lang="en-US" sz="2400" dirty="0">
                <a:latin typeface="Tajawal ExtraBold" panose="00000800000000000000" pitchFamily="2" charset="-78"/>
                <a:cs typeface="+mj-cs"/>
              </a:rPr>
              <a:t>Core product</a:t>
            </a:r>
            <a:r>
              <a:rPr lang="ar-EG" sz="2400" dirty="0">
                <a:latin typeface="Tajawal ExtraBold" panose="00000800000000000000" pitchFamily="2" charset="-78"/>
                <a:cs typeface="+mj-cs"/>
              </a:rPr>
              <a:t>   </a:t>
            </a:r>
            <a:endParaRPr lang="ar-EG" sz="2400" b="1" u="sng" dirty="0">
              <a:latin typeface="Tajawal ExtraBold" panose="00000800000000000000" pitchFamily="2" charset="-78"/>
              <a:cs typeface="+mj-cs"/>
            </a:endParaRPr>
          </a:p>
          <a:p>
            <a:pPr algn="just" rtl="1">
              <a:lnSpc>
                <a:spcPct val="150000"/>
              </a:lnSpc>
            </a:pPr>
            <a:r>
              <a:rPr lang="ar-EG" sz="2400" dirty="0">
                <a:latin typeface="Tajawal ExtraBold" panose="00000800000000000000" pitchFamily="2" charset="-78"/>
                <a:cs typeface="+mj-cs"/>
              </a:rPr>
              <a:t>بعض الأسواق التي شهدت تحولات كبيرة بفضل الإنترنت هي تلك التي يمكن تحويل المنتجات فيها إلى خدمات رقمية، مثل المنتجات الموسيقية والكتب والأفلام.</a:t>
            </a:r>
          </a:p>
          <a:p>
            <a:pPr algn="just" rtl="1">
              <a:lnSpc>
                <a:spcPct val="150000"/>
              </a:lnSpc>
            </a:pPr>
            <a:r>
              <a:rPr lang="ar-EG" sz="2400" dirty="0">
                <a:latin typeface="Tajawal ExtraBold" panose="00000800000000000000" pitchFamily="2" charset="-78"/>
                <a:cs typeface="+mj-cs"/>
              </a:rPr>
              <a:t>تقدم التكنولوجيا الرقمية أيضًا خيارات لتحقيق التخصيص الجماعي للمنتجات، ويُقصد بذلك تقديم نسخ مخصصة من المنتجات للعملاء الفرديين أو لمجموعات من العملاء، وخاصة المنتجات الرقمية أو المنتجات التي يمكن تحديدها عبر الإنترنت.</a:t>
            </a:r>
          </a:p>
        </p:txBody>
      </p:sp>
    </p:spTree>
    <p:extLst>
      <p:ext uri="{BB962C8B-B14F-4D97-AF65-F5344CB8AC3E}">
        <p14:creationId xmlns:p14="http://schemas.microsoft.com/office/powerpoint/2010/main" val="2466744041"/>
      </p:ext>
    </p:extLst>
  </p:cSld>
  <p:clrMapOvr>
    <a:masterClrMapping/>
  </p:clrMapOvr>
  <mc:AlternateContent xmlns:mc="http://schemas.openxmlformats.org/markup-compatibility/2006" xmlns:p14="http://schemas.microsoft.com/office/powerpoint/2010/main">
    <mc:Choice Requires="p14">
      <p:transition p14:dur="10" advTm="85081"/>
    </mc:Choice>
    <mc:Fallback xmlns="">
      <p:transition advTm="8508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088059"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المنتج  </a:t>
            </a:r>
            <a:r>
              <a:rPr lang="en-US" sz="2800" b="1" dirty="0">
                <a:solidFill>
                  <a:schemeClr val="bg1"/>
                </a:solidFill>
                <a:latin typeface="Tajawal Medium" panose="00000600000000000000" pitchFamily="2" charset="-78"/>
                <a:cs typeface="+mj-cs"/>
              </a:rPr>
              <a:t>Product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48427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4457952"/>
          </a:xfrm>
          <a:prstGeom prst="rect">
            <a:avLst/>
          </a:prstGeom>
          <a:noFill/>
        </p:spPr>
        <p:txBody>
          <a:bodyPr wrap="square" rtlCol="0">
            <a:spAutoFit/>
          </a:bodyPr>
          <a:lstStyle/>
          <a:p>
            <a:pPr algn="just" rtl="1">
              <a:lnSpc>
                <a:spcPct val="150000"/>
              </a:lnSpc>
            </a:pPr>
            <a:r>
              <a:rPr lang="ar-EG" sz="2400" b="1" u="sng" dirty="0">
                <a:latin typeface="Tajawal ExtraBold" panose="00000800000000000000" pitchFamily="2" charset="-78"/>
                <a:cs typeface="+mj-cs"/>
              </a:rPr>
              <a:t>1) خيارات لتغيير المنتج الأساسي </a:t>
            </a:r>
            <a:r>
              <a:rPr lang="en-US" sz="2400" dirty="0">
                <a:latin typeface="Tajawal ExtraBold" panose="00000800000000000000" pitchFamily="2" charset="-78"/>
                <a:cs typeface="+mj-cs"/>
              </a:rPr>
              <a:t>Core product</a:t>
            </a:r>
            <a:r>
              <a:rPr lang="ar-EG" sz="2400" dirty="0">
                <a:latin typeface="Tajawal ExtraBold" panose="00000800000000000000" pitchFamily="2" charset="-78"/>
                <a:cs typeface="+mj-cs"/>
              </a:rPr>
              <a:t>   </a:t>
            </a:r>
            <a:endParaRPr lang="ar-EG" sz="2400" b="1" u="sng" dirty="0">
              <a:latin typeface="Tajawal ExtraBold" panose="00000800000000000000" pitchFamily="2" charset="-78"/>
              <a:cs typeface="+mj-cs"/>
            </a:endParaRPr>
          </a:p>
          <a:p>
            <a:pPr algn="just" rtl="1">
              <a:lnSpc>
                <a:spcPct val="150000"/>
              </a:lnSpc>
            </a:pPr>
            <a:r>
              <a:rPr lang="ar-EG" sz="2400" dirty="0">
                <a:latin typeface="Tajawal ExtraBold" panose="00000800000000000000" pitchFamily="2" charset="-78"/>
                <a:cs typeface="+mj-cs"/>
              </a:rPr>
              <a:t>أمثلة على الأسواق التي تحولت بفضل الإنترنت وتحولت منتجاتها إلى خدمات رقمية:</a:t>
            </a:r>
          </a:p>
          <a:p>
            <a:pPr marL="342900" indent="-342900" algn="just" rtl="1">
              <a:lnSpc>
                <a:spcPct val="150000"/>
              </a:lnSpc>
              <a:buFont typeface="Arial" panose="020B0604020202020204" pitchFamily="34" charset="0"/>
              <a:buChar char="•"/>
            </a:pPr>
            <a:r>
              <a:rPr lang="ar-EG" sz="2400" dirty="0">
                <a:latin typeface="Tajawal ExtraBold" panose="00000800000000000000" pitchFamily="2" charset="-78"/>
                <a:cs typeface="+mj-cs"/>
              </a:rPr>
              <a:t>صناعة الموسيقى: بفضل الإنترنت، أصبحت الموسيقى تُعرض بشكل رقمي عبر المنصات الموسيقية المثل </a:t>
            </a:r>
            <a:r>
              <a:rPr lang="en-US" sz="2400" dirty="0">
                <a:latin typeface="Tajawal ExtraBold" panose="00000800000000000000" pitchFamily="2" charset="-78"/>
                <a:cs typeface="+mj-cs"/>
              </a:rPr>
              <a:t>Spotify </a:t>
            </a:r>
            <a:r>
              <a:rPr lang="ar-EG" sz="2400" dirty="0">
                <a:latin typeface="Tajawal ExtraBold" panose="00000800000000000000" pitchFamily="2" charset="-78"/>
                <a:cs typeface="+mj-cs"/>
              </a:rPr>
              <a:t>و</a:t>
            </a:r>
            <a:r>
              <a:rPr lang="en-US" sz="2400" dirty="0">
                <a:latin typeface="Tajawal ExtraBold" panose="00000800000000000000" pitchFamily="2" charset="-78"/>
                <a:cs typeface="+mj-cs"/>
              </a:rPr>
              <a:t>Apple Music </a:t>
            </a:r>
            <a:r>
              <a:rPr lang="ar-EG" sz="2400" dirty="0">
                <a:latin typeface="Tajawal ExtraBold" panose="00000800000000000000" pitchFamily="2" charset="-78"/>
                <a:cs typeface="+mj-cs"/>
              </a:rPr>
              <a:t> بدلاً من الأقراص المدمجة التقليدية.</a:t>
            </a:r>
          </a:p>
          <a:p>
            <a:pPr marL="342900" indent="-342900" algn="just" rtl="1">
              <a:lnSpc>
                <a:spcPct val="150000"/>
              </a:lnSpc>
              <a:buFont typeface="Arial" panose="020B0604020202020204" pitchFamily="34" charset="0"/>
              <a:buChar char="•"/>
            </a:pPr>
            <a:r>
              <a:rPr lang="ar-EG" sz="2400" dirty="0">
                <a:latin typeface="Tajawal ExtraBold" panose="00000800000000000000" pitchFamily="2" charset="-78"/>
                <a:cs typeface="+mj-cs"/>
              </a:rPr>
              <a:t>صناعة الكتب: انتشرت الكتب الإلكترونية (الكتب الرقمية) بشكل كبير عبر منصات مثل </a:t>
            </a:r>
            <a:r>
              <a:rPr lang="en-US" sz="2400" dirty="0">
                <a:latin typeface="Tajawal ExtraBold" panose="00000800000000000000" pitchFamily="2" charset="-78"/>
                <a:cs typeface="+mj-cs"/>
              </a:rPr>
              <a:t>Kindle </a:t>
            </a:r>
            <a:r>
              <a:rPr lang="ar-EG" sz="2400" dirty="0">
                <a:latin typeface="Tajawal ExtraBold" panose="00000800000000000000" pitchFamily="2" charset="-78"/>
                <a:cs typeface="+mj-cs"/>
              </a:rPr>
              <a:t>و</a:t>
            </a:r>
            <a:r>
              <a:rPr lang="en-US" sz="2400" dirty="0">
                <a:latin typeface="Tajawal ExtraBold" panose="00000800000000000000" pitchFamily="2" charset="-78"/>
                <a:cs typeface="+mj-cs"/>
              </a:rPr>
              <a:t>Google Books، </a:t>
            </a:r>
            <a:r>
              <a:rPr lang="ar-EG" sz="2400" dirty="0">
                <a:latin typeface="Tajawal ExtraBold" panose="00000800000000000000" pitchFamily="2" charset="-78"/>
                <a:cs typeface="+mj-cs"/>
              </a:rPr>
              <a:t>مما جعل القراءة تجربة رقمية.</a:t>
            </a:r>
          </a:p>
          <a:p>
            <a:pPr marL="342900" indent="-342900" algn="just" rtl="1">
              <a:lnSpc>
                <a:spcPct val="150000"/>
              </a:lnSpc>
              <a:buFont typeface="Arial" panose="020B0604020202020204" pitchFamily="34" charset="0"/>
              <a:buChar char="•"/>
            </a:pPr>
            <a:r>
              <a:rPr lang="ar-EG" sz="2400" dirty="0">
                <a:latin typeface="Tajawal ExtraBold" panose="00000800000000000000" pitchFamily="2" charset="-78"/>
                <a:cs typeface="+mj-cs"/>
              </a:rPr>
              <a:t>صناعة الأفلام والمسلسلات: ظهرت منصات البث الرقمي مثل </a:t>
            </a:r>
            <a:r>
              <a:rPr lang="en-US" sz="2400" dirty="0">
                <a:latin typeface="Tajawal ExtraBold" panose="00000800000000000000" pitchFamily="2" charset="-78"/>
                <a:cs typeface="+mj-cs"/>
              </a:rPr>
              <a:t>Netflix </a:t>
            </a:r>
            <a:r>
              <a:rPr lang="ar-EG" sz="2400" dirty="0">
                <a:latin typeface="Tajawal ExtraBold" panose="00000800000000000000" pitchFamily="2" charset="-78"/>
                <a:cs typeface="+mj-cs"/>
              </a:rPr>
              <a:t>و</a:t>
            </a:r>
            <a:r>
              <a:rPr lang="en-US" sz="2400" dirty="0">
                <a:latin typeface="Tajawal ExtraBold" panose="00000800000000000000" pitchFamily="2" charset="-78"/>
                <a:cs typeface="+mj-cs"/>
              </a:rPr>
              <a:t>Disney+ </a:t>
            </a:r>
            <a:r>
              <a:rPr lang="ar-EG" sz="2400" dirty="0">
                <a:latin typeface="Tajawal ExtraBold" panose="00000800000000000000" pitchFamily="2" charset="-78"/>
                <a:cs typeface="+mj-cs"/>
              </a:rPr>
              <a:t>وغيرها، مما جعل الأفلام والمسلسلات متاحة عبر الإنترنت بدلاً من الأقراص الفيديو.</a:t>
            </a:r>
          </a:p>
        </p:txBody>
      </p:sp>
    </p:spTree>
    <p:extLst>
      <p:ext uri="{BB962C8B-B14F-4D97-AF65-F5344CB8AC3E}">
        <p14:creationId xmlns:p14="http://schemas.microsoft.com/office/powerpoint/2010/main" val="3357314351"/>
      </p:ext>
    </p:extLst>
  </p:cSld>
  <p:clrMapOvr>
    <a:masterClrMapping/>
  </p:clrMapOvr>
  <mc:AlternateContent xmlns:mc="http://schemas.openxmlformats.org/markup-compatibility/2006" xmlns:p14="http://schemas.microsoft.com/office/powerpoint/2010/main">
    <mc:Choice Requires="p14">
      <p:transition p14:dur="10" advTm="85081"/>
    </mc:Choice>
    <mc:Fallback xmlns="">
      <p:transition advTm="8508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088059"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المنتج  </a:t>
            </a:r>
            <a:r>
              <a:rPr lang="en-US" sz="2800" b="1" dirty="0">
                <a:solidFill>
                  <a:schemeClr val="bg1"/>
                </a:solidFill>
                <a:latin typeface="Tajawal Medium" panose="00000600000000000000" pitchFamily="2" charset="-78"/>
                <a:cs typeface="+mj-cs"/>
              </a:rPr>
              <a:t>Product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48427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2795573"/>
          </a:xfrm>
          <a:prstGeom prst="rect">
            <a:avLst/>
          </a:prstGeom>
          <a:noFill/>
        </p:spPr>
        <p:txBody>
          <a:bodyPr wrap="square" rtlCol="0">
            <a:spAutoFit/>
          </a:bodyPr>
          <a:lstStyle/>
          <a:p>
            <a:pPr algn="just" rtl="1">
              <a:lnSpc>
                <a:spcPct val="150000"/>
              </a:lnSpc>
            </a:pPr>
            <a:r>
              <a:rPr lang="ar-EG" sz="2400" b="1" u="sng" dirty="0">
                <a:latin typeface="Tajawal ExtraBold" panose="00000800000000000000" pitchFamily="2" charset="-78"/>
                <a:cs typeface="+mj-cs"/>
              </a:rPr>
              <a:t>1) خيارات لتغيير المنتج الأساسي </a:t>
            </a:r>
            <a:r>
              <a:rPr lang="en-US" sz="2400" dirty="0">
                <a:latin typeface="Tajawal ExtraBold" panose="00000800000000000000" pitchFamily="2" charset="-78"/>
                <a:cs typeface="+mj-cs"/>
              </a:rPr>
              <a:t>Core product</a:t>
            </a:r>
            <a:r>
              <a:rPr lang="ar-EG" sz="2400" dirty="0">
                <a:latin typeface="Tajawal ExtraBold" panose="00000800000000000000" pitchFamily="2" charset="-78"/>
                <a:cs typeface="+mj-cs"/>
              </a:rPr>
              <a:t>   </a:t>
            </a:r>
            <a:endParaRPr lang="ar-EG" sz="2400" b="1" u="sng" dirty="0">
              <a:latin typeface="Tajawal ExtraBold" panose="00000800000000000000" pitchFamily="2" charset="-78"/>
              <a:cs typeface="+mj-cs"/>
            </a:endParaRPr>
          </a:p>
          <a:p>
            <a:pPr algn="just" rtl="1">
              <a:lnSpc>
                <a:spcPct val="150000"/>
              </a:lnSpc>
            </a:pPr>
            <a:r>
              <a:rPr lang="ar-EG" sz="2400" b="1" dirty="0">
                <a:latin typeface="Tajawal ExtraBold" panose="00000800000000000000" pitchFamily="2" charset="-78"/>
                <a:cs typeface="+mj-cs"/>
              </a:rPr>
              <a:t>التخصيص الجماعي</a:t>
            </a:r>
            <a:r>
              <a:rPr lang="en-US" sz="2400" b="1" dirty="0">
                <a:latin typeface="Tajawal ExtraBold" panose="00000800000000000000" pitchFamily="2" charset="-78"/>
                <a:cs typeface="+mj-cs"/>
              </a:rPr>
              <a:t>Mass </a:t>
            </a:r>
            <a:r>
              <a:rPr lang="en-US" sz="2400" b="1" dirty="0" err="1">
                <a:latin typeface="Tajawal ExtraBold" panose="00000800000000000000" pitchFamily="2" charset="-78"/>
                <a:cs typeface="+mj-cs"/>
              </a:rPr>
              <a:t>customisation</a:t>
            </a:r>
            <a:r>
              <a:rPr lang="en-US" sz="2400" b="1" dirty="0">
                <a:latin typeface="Tajawal ExtraBold" panose="00000800000000000000" pitchFamily="2" charset="-78"/>
                <a:cs typeface="+mj-cs"/>
              </a:rPr>
              <a:t> </a:t>
            </a:r>
            <a:r>
              <a:rPr lang="ar-EG" sz="2400" b="1" dirty="0">
                <a:latin typeface="Tajawal ExtraBold" panose="00000800000000000000" pitchFamily="2" charset="-78"/>
                <a:cs typeface="+mj-cs"/>
              </a:rPr>
              <a:t>: </a:t>
            </a:r>
            <a:r>
              <a:rPr lang="ar-EG" sz="2400" dirty="0">
                <a:latin typeface="Tajawal ExtraBold" panose="00000800000000000000" pitchFamily="2" charset="-78"/>
                <a:cs typeface="+mj-cs"/>
              </a:rPr>
              <a:t>تعنى استخدام التكنولوجيا لتقديم نسخ مخصصة من المنتجات للعملاء الفرديين أو لمجموعات من العملاء.</a:t>
            </a:r>
          </a:p>
          <a:p>
            <a:pPr algn="just" rtl="1">
              <a:lnSpc>
                <a:spcPct val="150000"/>
              </a:lnSpc>
            </a:pPr>
            <a:r>
              <a:rPr lang="ar-EG" sz="2400" dirty="0">
                <a:latin typeface="Tajawal ExtraBold" panose="00000800000000000000" pitchFamily="2" charset="-78"/>
                <a:cs typeface="+mj-cs"/>
              </a:rPr>
              <a:t>الإنترنت قدم قناة تُمكن الشركات المصنعة من بيع المنتجات المخصصة للعملاء واستخدام الإنترنت كمصدر للمعلومات لتطوير منتجات مستهدفة بدقة للعملاء. </a:t>
            </a:r>
            <a:endParaRPr lang="en-US" sz="2400" dirty="0">
              <a:latin typeface="Tajawal ExtraBold" panose="00000800000000000000" pitchFamily="2" charset="-78"/>
              <a:cs typeface="+mj-cs"/>
            </a:endParaRPr>
          </a:p>
        </p:txBody>
      </p:sp>
    </p:spTree>
    <p:extLst>
      <p:ext uri="{BB962C8B-B14F-4D97-AF65-F5344CB8AC3E}">
        <p14:creationId xmlns:p14="http://schemas.microsoft.com/office/powerpoint/2010/main" val="818364251"/>
      </p:ext>
    </p:extLst>
  </p:cSld>
  <p:clrMapOvr>
    <a:masterClrMapping/>
  </p:clrMapOvr>
  <mc:AlternateContent xmlns:mc="http://schemas.openxmlformats.org/markup-compatibility/2006" xmlns:p14="http://schemas.microsoft.com/office/powerpoint/2010/main">
    <mc:Choice Requires="p14">
      <p:transition p14:dur="10" advTm="85081"/>
    </mc:Choice>
    <mc:Fallback xmlns="">
      <p:transition advTm="8508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088059"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المنتج  </a:t>
            </a:r>
            <a:r>
              <a:rPr lang="en-US" sz="2800" b="1" dirty="0">
                <a:solidFill>
                  <a:schemeClr val="bg1"/>
                </a:solidFill>
                <a:latin typeface="Tajawal Medium" panose="00000600000000000000" pitchFamily="2" charset="-78"/>
                <a:cs typeface="+mj-cs"/>
              </a:rPr>
              <a:t>Product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48427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3903954"/>
          </a:xfrm>
          <a:prstGeom prst="rect">
            <a:avLst/>
          </a:prstGeom>
          <a:noFill/>
        </p:spPr>
        <p:txBody>
          <a:bodyPr wrap="square" rtlCol="0">
            <a:spAutoFit/>
          </a:bodyPr>
          <a:lstStyle/>
          <a:p>
            <a:pPr algn="just" rtl="1">
              <a:lnSpc>
                <a:spcPct val="150000"/>
              </a:lnSpc>
            </a:pPr>
            <a:r>
              <a:rPr lang="ar-EG" sz="2400" b="1" u="sng" dirty="0">
                <a:latin typeface="Tajawal ExtraBold" panose="00000800000000000000" pitchFamily="2" charset="-78"/>
                <a:cs typeface="+mj-cs"/>
              </a:rPr>
              <a:t>1) خيارات لتغيير المنتج الأساسي </a:t>
            </a:r>
            <a:r>
              <a:rPr lang="en-US" sz="2400" dirty="0">
                <a:latin typeface="Tajawal ExtraBold" panose="00000800000000000000" pitchFamily="2" charset="-78"/>
                <a:cs typeface="+mj-cs"/>
              </a:rPr>
              <a:t>Core product</a:t>
            </a:r>
            <a:r>
              <a:rPr lang="ar-EG" sz="2400" dirty="0">
                <a:latin typeface="Tajawal ExtraBold" panose="00000800000000000000" pitchFamily="2" charset="-78"/>
                <a:cs typeface="+mj-cs"/>
              </a:rPr>
              <a:t>   </a:t>
            </a:r>
            <a:endParaRPr lang="ar-EG" sz="2400" b="1" u="sng" dirty="0">
              <a:latin typeface="Tajawal ExtraBold" panose="00000800000000000000" pitchFamily="2" charset="-78"/>
              <a:cs typeface="+mj-cs"/>
            </a:endParaRPr>
          </a:p>
          <a:p>
            <a:pPr algn="just" rtl="1">
              <a:lnSpc>
                <a:spcPct val="150000"/>
              </a:lnSpc>
            </a:pPr>
            <a:r>
              <a:rPr lang="ar-EG" sz="2400" dirty="0">
                <a:latin typeface="Tajawal ExtraBold" panose="00000800000000000000" pitchFamily="2" charset="-78"/>
                <a:cs typeface="+mj-cs"/>
              </a:rPr>
              <a:t>على سبيل المثال:</a:t>
            </a:r>
          </a:p>
          <a:p>
            <a:pPr marL="342900" indent="-342900" algn="just" rtl="1">
              <a:lnSpc>
                <a:spcPct val="150000"/>
              </a:lnSpc>
              <a:buFont typeface="Arial" panose="020B0604020202020204" pitchFamily="34" charset="0"/>
              <a:buChar char="•"/>
            </a:pPr>
            <a:r>
              <a:rPr lang="ar-EG" sz="2400" dirty="0">
                <a:latin typeface="Tajawal ExtraBold" panose="00000800000000000000" pitchFamily="2" charset="-78"/>
                <a:cs typeface="+mj-cs"/>
              </a:rPr>
              <a:t>شركة </a:t>
            </a:r>
            <a:r>
              <a:rPr lang="en-US" sz="2400" dirty="0">
                <a:latin typeface="Tajawal ExtraBold" panose="00000800000000000000" pitchFamily="2" charset="-78"/>
                <a:cs typeface="+mj-cs"/>
              </a:rPr>
              <a:t>ASOS</a:t>
            </a:r>
            <a:r>
              <a:rPr lang="ar-EG" sz="2400" dirty="0">
                <a:latin typeface="Tajawal ExtraBold" panose="00000800000000000000" pitchFamily="2" charset="-78"/>
                <a:cs typeface="+mj-cs"/>
              </a:rPr>
              <a:t> للأزياء وصناعة الموضة تستخدم بيانات العملاء ومعلوماتهم المستمدة من الموقع لفهم احتياجات العملاء وتحديد اتجاهات الموضة الحالية، مما يساعدها في تطوير مجموعات منتجات مستهدفة ومناسبة للجمهور المستهدف.</a:t>
            </a:r>
          </a:p>
          <a:p>
            <a:pPr marL="342900" indent="-342900" algn="just" rtl="1">
              <a:lnSpc>
                <a:spcPct val="150000"/>
              </a:lnSpc>
              <a:buFont typeface="Arial" panose="020B0604020202020204" pitchFamily="34" charset="0"/>
              <a:buChar char="•"/>
            </a:pPr>
            <a:r>
              <a:rPr lang="ar-EG" sz="2400" dirty="0">
                <a:latin typeface="Tajawal ExtraBold" panose="00000800000000000000" pitchFamily="2" charset="-78"/>
                <a:cs typeface="+mj-cs"/>
              </a:rPr>
              <a:t>المنتجات المخصصة عبر الإنترنت: هناك العديد من الشركات التي تتيح للعملاء تصميم منتجاتهم المخصصة عبر الإنترنت، مثل الأحذية والملابس والأدوات المنزلية.</a:t>
            </a:r>
          </a:p>
        </p:txBody>
      </p:sp>
    </p:spTree>
    <p:extLst>
      <p:ext uri="{BB962C8B-B14F-4D97-AF65-F5344CB8AC3E}">
        <p14:creationId xmlns:p14="http://schemas.microsoft.com/office/powerpoint/2010/main" val="3961813016"/>
      </p:ext>
    </p:extLst>
  </p:cSld>
  <p:clrMapOvr>
    <a:masterClrMapping/>
  </p:clrMapOvr>
  <mc:AlternateContent xmlns:mc="http://schemas.openxmlformats.org/markup-compatibility/2006" xmlns:p14="http://schemas.microsoft.com/office/powerpoint/2010/main">
    <mc:Choice Requires="p14">
      <p:transition p14:dur="10" advTm="85081"/>
    </mc:Choice>
    <mc:Fallback xmlns="">
      <p:transition advTm="8508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088059"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المنتج  </a:t>
            </a:r>
            <a:r>
              <a:rPr lang="en-US" sz="2800" b="1" dirty="0">
                <a:solidFill>
                  <a:schemeClr val="bg1"/>
                </a:solidFill>
                <a:latin typeface="Tajawal Medium" panose="00000600000000000000" pitchFamily="2" charset="-78"/>
                <a:cs typeface="+mj-cs"/>
              </a:rPr>
              <a:t>Product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48427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3903954"/>
          </a:xfrm>
          <a:prstGeom prst="rect">
            <a:avLst/>
          </a:prstGeom>
          <a:noFill/>
        </p:spPr>
        <p:txBody>
          <a:bodyPr wrap="square" rtlCol="0">
            <a:spAutoFit/>
          </a:bodyPr>
          <a:lstStyle/>
          <a:p>
            <a:pPr algn="just" rtl="1">
              <a:lnSpc>
                <a:spcPct val="150000"/>
              </a:lnSpc>
            </a:pPr>
            <a:r>
              <a:rPr lang="ar-EG" sz="2400" b="1" u="sng" dirty="0">
                <a:latin typeface="Tajawal ExtraBold" panose="00000800000000000000" pitchFamily="2" charset="-78"/>
                <a:cs typeface="+mj-cs"/>
              </a:rPr>
              <a:t>1) خيارات لتغيير المنتج الأساسي </a:t>
            </a:r>
            <a:r>
              <a:rPr lang="en-US" sz="2400" dirty="0">
                <a:latin typeface="Tajawal ExtraBold" panose="00000800000000000000" pitchFamily="2" charset="-78"/>
                <a:cs typeface="+mj-cs"/>
              </a:rPr>
              <a:t>Core product</a:t>
            </a:r>
            <a:r>
              <a:rPr lang="ar-EG" sz="2400" dirty="0">
                <a:latin typeface="Tajawal ExtraBold" panose="00000800000000000000" pitchFamily="2" charset="-78"/>
                <a:cs typeface="+mj-cs"/>
              </a:rPr>
              <a:t>   </a:t>
            </a:r>
          </a:p>
          <a:p>
            <a:pPr algn="just" rtl="1">
              <a:lnSpc>
                <a:spcPct val="150000"/>
              </a:lnSpc>
            </a:pPr>
            <a:r>
              <a:rPr lang="ar-EG" sz="2400" dirty="0">
                <a:latin typeface="Tajawal ExtraBold" panose="00000800000000000000" pitchFamily="2" charset="-78"/>
                <a:cs typeface="+mj-cs"/>
              </a:rPr>
              <a:t>يمكن للشركات أيضًا استخدام الإنترنت لتغيير مجموعة المنتجات المعروضة أو تركيبة هذه المجموعة.</a:t>
            </a:r>
          </a:p>
          <a:p>
            <a:pPr algn="just" rtl="1">
              <a:lnSpc>
                <a:spcPct val="150000"/>
              </a:lnSpc>
            </a:pPr>
            <a:r>
              <a:rPr lang="ar-EG" sz="2400" dirty="0">
                <a:latin typeface="Tajawal ExtraBold" panose="00000800000000000000" pitchFamily="2" charset="-78"/>
                <a:cs typeface="+mj-cs"/>
              </a:rPr>
              <a:t>قد تقدم بعض الشركات (مثل بائعي الملابس والأزياء) مجموعة فرعية من المنتجات عبر الإنترنت، بينما قد تستخدم بائعي الأثاث موقعهم على الويب لتوسيع مجموعاتهم واختيار العملاء.</a:t>
            </a:r>
          </a:p>
          <a:p>
            <a:pPr algn="just" rtl="1">
              <a:lnSpc>
                <a:spcPct val="150000"/>
              </a:lnSpc>
            </a:pPr>
            <a:r>
              <a:rPr lang="ar-EG" sz="2400" dirty="0">
                <a:latin typeface="Tajawal ExtraBold" panose="00000800000000000000" pitchFamily="2" charset="-78"/>
                <a:cs typeface="+mj-cs"/>
              </a:rPr>
              <a:t>التجميع هو بديل آخر ، حيث يجمع مجموعة من المنتجات مع بعضها.</a:t>
            </a:r>
          </a:p>
          <a:p>
            <a:pPr algn="just" rtl="1">
              <a:lnSpc>
                <a:spcPct val="150000"/>
              </a:lnSpc>
            </a:pPr>
            <a:r>
              <a:rPr lang="ar-EG" sz="2400" b="1" dirty="0">
                <a:latin typeface="Tajawal ExtraBold" panose="00000800000000000000" pitchFamily="2" charset="-78"/>
                <a:cs typeface="+mj-cs"/>
              </a:rPr>
              <a:t>التجميع </a:t>
            </a:r>
            <a:r>
              <a:rPr lang="en-US" sz="2400" b="1" i="0" dirty="0">
                <a:solidFill>
                  <a:srgbClr val="343541"/>
                </a:solidFill>
                <a:effectLst/>
                <a:latin typeface="Söhne"/>
              </a:rPr>
              <a:t>Bundling</a:t>
            </a:r>
            <a:r>
              <a:rPr lang="ar-EG" sz="2400" b="1" dirty="0">
                <a:latin typeface="Tajawal ExtraBold" panose="00000800000000000000" pitchFamily="2" charset="-78"/>
                <a:cs typeface="+mj-cs"/>
              </a:rPr>
              <a:t>: </a:t>
            </a:r>
            <a:r>
              <a:rPr lang="ar-EG" sz="2400" dirty="0">
                <a:latin typeface="Tajawal ExtraBold" panose="00000800000000000000" pitchFamily="2" charset="-78"/>
                <a:cs typeface="+mj-cs"/>
              </a:rPr>
              <a:t>يقوم التجميع بدمج عدة خيارات للمنتج أو الخدمة في حزمة من الخدمات ، عادة بسعر مخفض.</a:t>
            </a:r>
          </a:p>
        </p:txBody>
      </p:sp>
    </p:spTree>
    <p:extLst>
      <p:ext uri="{BB962C8B-B14F-4D97-AF65-F5344CB8AC3E}">
        <p14:creationId xmlns:p14="http://schemas.microsoft.com/office/powerpoint/2010/main" val="2102234560"/>
      </p:ext>
    </p:extLst>
  </p:cSld>
  <p:clrMapOvr>
    <a:masterClrMapping/>
  </p:clrMapOvr>
  <mc:AlternateContent xmlns:mc="http://schemas.openxmlformats.org/markup-compatibility/2006" xmlns:p14="http://schemas.microsoft.com/office/powerpoint/2010/main">
    <mc:Choice Requires="p14">
      <p:transition p14:dur="10" advTm="85081"/>
    </mc:Choice>
    <mc:Fallback xmlns="">
      <p:transition advTm="8508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088059"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المنتج  </a:t>
            </a:r>
            <a:r>
              <a:rPr lang="en-US" sz="2800" b="1" dirty="0">
                <a:solidFill>
                  <a:schemeClr val="bg1"/>
                </a:solidFill>
                <a:latin typeface="Tajawal Medium" panose="00000600000000000000" pitchFamily="2" charset="-78"/>
                <a:cs typeface="+mj-cs"/>
              </a:rPr>
              <a:t>Product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5"/>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547558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5156027"/>
          </a:xfrm>
          <a:prstGeom prst="rect">
            <a:avLst/>
          </a:prstGeom>
          <a:noFill/>
        </p:spPr>
        <p:txBody>
          <a:bodyPr wrap="square" rtlCol="0">
            <a:spAutoFit/>
          </a:bodyPr>
          <a:lstStyle/>
          <a:p>
            <a:pPr algn="just" rtl="1">
              <a:lnSpc>
                <a:spcPct val="150000"/>
              </a:lnSpc>
            </a:pPr>
            <a:r>
              <a:rPr lang="ar-EG" sz="2400" b="1" u="sng" dirty="0">
                <a:latin typeface="Tajawal ExtraBold" panose="00000800000000000000" pitchFamily="2" charset="-78"/>
                <a:cs typeface="+mj-cs"/>
              </a:rPr>
              <a:t>1) خيارات لتغيير المنتج الأساسي </a:t>
            </a:r>
            <a:r>
              <a:rPr lang="en-US" sz="2400" dirty="0">
                <a:latin typeface="Tajawal ExtraBold" panose="00000800000000000000" pitchFamily="2" charset="-78"/>
                <a:cs typeface="+mj-cs"/>
              </a:rPr>
              <a:t>Core product</a:t>
            </a:r>
            <a:r>
              <a:rPr lang="ar-EG" sz="2400" dirty="0">
                <a:latin typeface="Tajawal ExtraBold" panose="00000800000000000000" pitchFamily="2" charset="-78"/>
                <a:cs typeface="+mj-cs"/>
              </a:rPr>
              <a:t>   </a:t>
            </a:r>
          </a:p>
          <a:p>
            <a:pPr algn="just" rtl="1">
              <a:lnSpc>
                <a:spcPct val="150000"/>
              </a:lnSpc>
            </a:pPr>
            <a:r>
              <a:rPr lang="ar-EG" sz="2200" dirty="0">
                <a:latin typeface="Tajawal ExtraBold" panose="00000800000000000000" pitchFamily="2" charset="-78"/>
                <a:cs typeface="+mj-cs"/>
              </a:rPr>
              <a:t>مثال للتجميع:</a:t>
            </a:r>
          </a:p>
          <a:p>
            <a:pPr algn="just" rtl="1">
              <a:lnSpc>
                <a:spcPct val="150000"/>
              </a:lnSpc>
            </a:pPr>
            <a:r>
              <a:rPr lang="ar-EG" sz="2200" dirty="0">
                <a:latin typeface="Tajawal ExtraBold" panose="00000800000000000000" pitchFamily="2" charset="-78"/>
                <a:cs typeface="+mj-cs"/>
              </a:rPr>
              <a:t>لنفترض أن لدينا شركة تقدم خدمات الإنترنت وتلفزيون الكابل والهاتف الثابت. تقوم الشركة بتقديم هذه الخدمات عادة بشكل منفصل ولكل خدمة سعرها الخاص. التجميع في هذه الحالة يعني دمج هذه الخدمات معًا في حزمة واحدة وتقديمها للعملاء بسعر مخفض مقارنة بالحصول على الخدمات بشكل منفصل.</a:t>
            </a:r>
          </a:p>
          <a:p>
            <a:pPr algn="just" rtl="1">
              <a:lnSpc>
                <a:spcPct val="150000"/>
              </a:lnSpc>
            </a:pPr>
            <a:r>
              <a:rPr lang="ar-EG" sz="2200" dirty="0">
                <a:latin typeface="Tajawal ExtraBold" panose="00000800000000000000" pitchFamily="2" charset="-78"/>
                <a:cs typeface="+mj-cs"/>
              </a:rPr>
              <a:t>"حزمة الاتصالات الكاملة":</a:t>
            </a:r>
          </a:p>
          <a:p>
            <a:pPr algn="just" rtl="1">
              <a:lnSpc>
                <a:spcPct val="150000"/>
              </a:lnSpc>
            </a:pPr>
            <a:r>
              <a:rPr lang="ar-EG" sz="2200" dirty="0">
                <a:latin typeface="Tajawal ExtraBold" panose="00000800000000000000" pitchFamily="2" charset="-78"/>
                <a:cs typeface="+mj-cs"/>
              </a:rPr>
              <a:t>تشمل الحزمة الخدمات الثلاثة: خدمة الإنترنت فائق السرعة، وخدمة تلفزيون الكابل التي توفر مجموعة واسعة من القنوات، وخدمة الهاتف الثابت التي تتيح المكالمات غير المحدودة إلى الأرقام المحلية والدولية. وبدلاً من دفع مبالغ فردية لكل خدمة، يمكن للعملاء الحصول على الحزمة الكاملة بسعر مجموعة أقل من الأسعار الفردية للخدمات. </a:t>
            </a:r>
          </a:p>
        </p:txBody>
      </p:sp>
    </p:spTree>
    <p:extLst>
      <p:ext uri="{BB962C8B-B14F-4D97-AF65-F5344CB8AC3E}">
        <p14:creationId xmlns:p14="http://schemas.microsoft.com/office/powerpoint/2010/main" val="2714281647"/>
      </p:ext>
    </p:extLst>
  </p:cSld>
  <p:clrMapOvr>
    <a:masterClrMapping/>
  </p:clrMapOvr>
  <mc:AlternateContent xmlns:mc="http://schemas.openxmlformats.org/markup-compatibility/2006" xmlns:p14="http://schemas.microsoft.com/office/powerpoint/2010/main">
    <mc:Choice Requires="p14">
      <p:transition p14:dur="10" advTm="85081"/>
    </mc:Choice>
    <mc:Fallback xmlns="">
      <p:transition advTm="8508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088059"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المنتج  </a:t>
            </a:r>
            <a:r>
              <a:rPr lang="en-US" sz="2800" b="1" dirty="0">
                <a:solidFill>
                  <a:schemeClr val="bg1"/>
                </a:solidFill>
                <a:latin typeface="Tajawal Medium" panose="00000600000000000000" pitchFamily="2" charset="-78"/>
                <a:cs typeface="+mj-cs"/>
              </a:rPr>
              <a:t>Product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48427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025236" y="1631636"/>
            <a:ext cx="9859265" cy="3078535"/>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1) خيارات لتغيير المنتج الأساسي </a:t>
            </a:r>
            <a:r>
              <a:rPr lang="en-US" sz="2200" dirty="0">
                <a:latin typeface="Tajawal ExtraBold" panose="00000800000000000000" pitchFamily="2" charset="-78"/>
                <a:cs typeface="+mj-cs"/>
              </a:rPr>
              <a:t>Core product</a:t>
            </a:r>
            <a:r>
              <a:rPr lang="ar-EG" sz="2200" dirty="0">
                <a:latin typeface="Tajawal ExtraBold" panose="00000800000000000000" pitchFamily="2" charset="-78"/>
                <a:cs typeface="+mj-cs"/>
              </a:rPr>
              <a:t>   </a:t>
            </a:r>
          </a:p>
          <a:p>
            <a:pPr algn="just" rtl="1">
              <a:lnSpc>
                <a:spcPct val="150000"/>
              </a:lnSpc>
            </a:pPr>
            <a:r>
              <a:rPr lang="ar-EG" sz="2200" dirty="0">
                <a:latin typeface="Tajawal ExtraBold" panose="00000800000000000000" pitchFamily="2" charset="-78"/>
                <a:cs typeface="+mj-cs"/>
              </a:rPr>
              <a:t>شجع الإنترنت على دمج المنتجات التي تعتمد على المعلومات، مثل الصحف والكتب ومقاطع الفيديو الموسيقية، في صيغ فعلية (مطبوعة) ورقمية. على سبيل المثال، تُقدم شركة ديزني حزم منتجات تجمع بين الصيغتين.</a:t>
            </a:r>
          </a:p>
          <a:p>
            <a:pPr algn="just" rtl="1">
              <a:lnSpc>
                <a:spcPct val="150000"/>
              </a:lnSpc>
            </a:pPr>
            <a:r>
              <a:rPr lang="ar-EG" sz="2200" dirty="0">
                <a:latin typeface="Tajawal ExtraBold" panose="00000800000000000000" pitchFamily="2" charset="-78"/>
                <a:cs typeface="+mj-cs"/>
              </a:rPr>
              <a:t>تكمن المنفعة للبائعين في أن المنتجات الرقمية توفر فرصًا للاستفادة من الميزة التنافسية، حيث تكلف النسخ الرقمية تكاليف هامشية وتوفر بشكل كبير في التكاليف إذا قرر العملاء الانتقال إلى العرض الرقمي. لذلك، فإن إدخال حزم المنتجات الفعلية والرقمية يوفر أساليب جديدة في تسليم المنتجات واستراتيجيات التسعير.</a:t>
            </a:r>
          </a:p>
        </p:txBody>
      </p:sp>
    </p:spTree>
    <p:extLst>
      <p:ext uri="{BB962C8B-B14F-4D97-AF65-F5344CB8AC3E}">
        <p14:creationId xmlns:p14="http://schemas.microsoft.com/office/powerpoint/2010/main" val="2673996898"/>
      </p:ext>
    </p:extLst>
  </p:cSld>
  <p:clrMapOvr>
    <a:masterClrMapping/>
  </p:clrMapOvr>
  <mc:AlternateContent xmlns:mc="http://schemas.openxmlformats.org/markup-compatibility/2006" xmlns:p14="http://schemas.microsoft.com/office/powerpoint/2010/main">
    <mc:Choice Requires="p14">
      <p:transition p14:dur="10" advTm="85081"/>
    </mc:Choice>
    <mc:Fallback xmlns="">
      <p:transition advTm="8508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088059"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المنتج  </a:t>
            </a:r>
            <a:r>
              <a:rPr lang="en-US" sz="2800" b="1" dirty="0">
                <a:solidFill>
                  <a:schemeClr val="bg1"/>
                </a:solidFill>
                <a:latin typeface="Tajawal Medium" panose="00000600000000000000" pitchFamily="2" charset="-78"/>
                <a:cs typeface="+mj-cs"/>
              </a:rPr>
              <a:t>Product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547558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025236" y="1631636"/>
            <a:ext cx="9859265" cy="4602029"/>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2) خيارات تقديم المنتجات الرقمية </a:t>
            </a:r>
            <a:r>
              <a:rPr lang="en-US" sz="2200" dirty="0">
                <a:latin typeface="Tajawal ExtraBold" panose="00000800000000000000" pitchFamily="2" charset="-78"/>
                <a:cs typeface="+mj-cs"/>
              </a:rPr>
              <a:t>Digital product</a:t>
            </a:r>
            <a:r>
              <a:rPr lang="ar-EG" sz="2200" dirty="0">
                <a:latin typeface="Tajawal ExtraBold" panose="00000800000000000000" pitchFamily="2" charset="-78"/>
                <a:cs typeface="+mj-cs"/>
              </a:rPr>
              <a:t>   </a:t>
            </a:r>
          </a:p>
          <a:p>
            <a:pPr algn="just" rtl="1">
              <a:lnSpc>
                <a:spcPct val="150000"/>
              </a:lnSpc>
            </a:pPr>
            <a:r>
              <a:rPr lang="ar-EG" sz="2200" dirty="0">
                <a:latin typeface="Tajawal ExtraBold" panose="00000800000000000000" pitchFamily="2" charset="-78"/>
                <a:cs typeface="+mj-cs"/>
              </a:rPr>
              <a:t>يمتلك الناشرون وقنوات التلفزيون ووسائل الإعلام والعديد من الشركات الأخرى فرصة تقديم المنتجات الرقمية مثل المحتوى المنشور، وذلك من خلال المرونة الكبيرة التي يتيحها الإنترنت لتقديم مجموعة من خيارات شراء المنتجات بأسعار مختلفة، بما في ذلك:</a:t>
            </a:r>
          </a:p>
          <a:p>
            <a:pPr algn="just" rtl="1">
              <a:lnSpc>
                <a:spcPct val="150000"/>
              </a:lnSpc>
            </a:pPr>
            <a:r>
              <a:rPr lang="ar-EG" sz="2200" dirty="0">
                <a:latin typeface="Tajawal ExtraBold" panose="00000800000000000000" pitchFamily="2" charset="-78"/>
                <a:cs typeface="+mj-cs"/>
              </a:rPr>
              <a:t>1- </a:t>
            </a:r>
            <a:r>
              <a:rPr lang="ar-EG" sz="2200" b="1" dirty="0">
                <a:latin typeface="Tajawal ExtraBold" panose="00000800000000000000" pitchFamily="2" charset="-78"/>
                <a:cs typeface="+mj-cs"/>
              </a:rPr>
              <a:t>الاشتراك </a:t>
            </a:r>
            <a:r>
              <a:rPr lang="en-US" sz="2200" b="1" dirty="0">
                <a:latin typeface="Tajawal ExtraBold" panose="00000800000000000000" pitchFamily="2" charset="-78"/>
                <a:cs typeface="+mj-cs"/>
              </a:rPr>
              <a:t>Subscription</a:t>
            </a:r>
            <a:r>
              <a:rPr lang="ar-EG" sz="2200" b="1" dirty="0">
                <a:latin typeface="Tajawal ExtraBold" panose="00000800000000000000" pitchFamily="2" charset="-78"/>
                <a:cs typeface="+mj-cs"/>
              </a:rPr>
              <a:t>: </a:t>
            </a:r>
            <a:r>
              <a:rPr lang="ar-EG" sz="2200" dirty="0">
                <a:latin typeface="Tajawal ExtraBold" panose="00000800000000000000" pitchFamily="2" charset="-78"/>
                <a:cs typeface="+mj-cs"/>
              </a:rPr>
              <a:t>هذا هو نموذج تقدير الإيرادات التقليدي للناشرين، ولكن يمكن تقديم الاشتراك بمدد زمنية مختلفة وبأسعار مختلفة.</a:t>
            </a:r>
          </a:p>
          <a:p>
            <a:pPr algn="just" rtl="1">
              <a:lnSpc>
                <a:spcPct val="150000"/>
              </a:lnSpc>
            </a:pPr>
            <a:r>
              <a:rPr lang="ar-EG" sz="2200" dirty="0">
                <a:latin typeface="Tajawal ExtraBold" panose="00000800000000000000" pitchFamily="2" charset="-78"/>
                <a:cs typeface="+mj-cs"/>
              </a:rPr>
              <a:t>مثال: خدمة</a:t>
            </a:r>
            <a:r>
              <a:rPr lang="en-US" sz="2200" dirty="0">
                <a:latin typeface="Tajawal ExtraBold" panose="00000800000000000000" pitchFamily="2" charset="-78"/>
                <a:cs typeface="+mj-cs"/>
              </a:rPr>
              <a:t>Spotify Premium </a:t>
            </a:r>
            <a:r>
              <a:rPr lang="ar-EG" sz="2200" dirty="0">
                <a:latin typeface="Tajawal ExtraBold" panose="00000800000000000000" pitchFamily="2" charset="-78"/>
                <a:cs typeface="+mj-cs"/>
              </a:rPr>
              <a:t> هي خدمة اشتراك شهرية تُقدم من قبل شركة </a:t>
            </a:r>
            <a:r>
              <a:rPr lang="en-US" sz="2200" dirty="0">
                <a:latin typeface="Tajawal ExtraBold" panose="00000800000000000000" pitchFamily="2" charset="-78"/>
                <a:cs typeface="+mj-cs"/>
              </a:rPr>
              <a:t>Spotify، </a:t>
            </a:r>
            <a:r>
              <a:rPr lang="ar-EG" sz="2200" dirty="0">
                <a:latin typeface="Tajawal ExtraBold" panose="00000800000000000000" pitchFamily="2" charset="-78"/>
                <a:cs typeface="+mj-cs"/>
              </a:rPr>
              <a:t>وهي خدمة بث الموسيقى عبر الإنترنت. عند الاشتراك في خدمة </a:t>
            </a:r>
            <a:r>
              <a:rPr lang="en-US" sz="2200" dirty="0">
                <a:latin typeface="Tajawal ExtraBold" panose="00000800000000000000" pitchFamily="2" charset="-78"/>
                <a:cs typeface="+mj-cs"/>
              </a:rPr>
              <a:t>Spotify Premium، </a:t>
            </a:r>
            <a:r>
              <a:rPr lang="ar-EG" sz="2200" dirty="0">
                <a:latin typeface="Tajawal ExtraBold" panose="00000800000000000000" pitchFamily="2" charset="-78"/>
                <a:cs typeface="+mj-cs"/>
              </a:rPr>
              <a:t>يدفع المشترك رسوم اشتراك شهرية ثابتة، وبالمقابل يحصل على العديد من المزايا المميزة. </a:t>
            </a:r>
          </a:p>
        </p:txBody>
      </p:sp>
    </p:spTree>
    <p:extLst>
      <p:ext uri="{BB962C8B-B14F-4D97-AF65-F5344CB8AC3E}">
        <p14:creationId xmlns:p14="http://schemas.microsoft.com/office/powerpoint/2010/main" val="2795322640"/>
      </p:ext>
    </p:extLst>
  </p:cSld>
  <p:clrMapOvr>
    <a:masterClrMapping/>
  </p:clrMapOvr>
  <mc:AlternateContent xmlns:mc="http://schemas.openxmlformats.org/markup-compatibility/2006" xmlns:p14="http://schemas.microsoft.com/office/powerpoint/2010/main">
    <mc:Choice Requires="p14">
      <p:transition p14:dur="10" advTm="85081"/>
    </mc:Choice>
    <mc:Fallback xmlns="">
      <p:transition advTm="8508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088059"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المنتج  </a:t>
            </a:r>
            <a:r>
              <a:rPr lang="en-US" sz="2800" b="1" dirty="0">
                <a:solidFill>
                  <a:schemeClr val="bg1"/>
                </a:solidFill>
                <a:latin typeface="Tajawal Medium" panose="00000600000000000000" pitchFamily="2" charset="-78"/>
                <a:cs typeface="+mj-cs"/>
              </a:rPr>
              <a:t>Product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547558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025236" y="1631636"/>
            <a:ext cx="9859265" cy="4094198"/>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2) خيارات تقديم المنتجات الرقمية </a:t>
            </a:r>
            <a:r>
              <a:rPr lang="en-US" sz="2200" dirty="0">
                <a:latin typeface="Tajawal ExtraBold" panose="00000800000000000000" pitchFamily="2" charset="-78"/>
                <a:cs typeface="+mj-cs"/>
              </a:rPr>
              <a:t>Digital product</a:t>
            </a:r>
            <a:r>
              <a:rPr lang="ar-EG" sz="2200" dirty="0">
                <a:latin typeface="Tajawal ExtraBold" panose="00000800000000000000" pitchFamily="2" charset="-78"/>
                <a:cs typeface="+mj-cs"/>
              </a:rPr>
              <a:t>   </a:t>
            </a:r>
          </a:p>
          <a:p>
            <a:pPr algn="just" rtl="1">
              <a:lnSpc>
                <a:spcPct val="150000"/>
              </a:lnSpc>
            </a:pPr>
            <a:r>
              <a:rPr lang="ar-EG" sz="2200" dirty="0">
                <a:latin typeface="Tajawal ExtraBold" panose="00000800000000000000" pitchFamily="2" charset="-78"/>
                <a:cs typeface="+mj-cs"/>
              </a:rPr>
              <a:t>2- </a:t>
            </a:r>
            <a:r>
              <a:rPr lang="ar-EG" sz="2200" b="1" dirty="0">
                <a:latin typeface="Tajawal ExtraBold" panose="00000800000000000000" pitchFamily="2" charset="-78"/>
                <a:cs typeface="+mj-cs"/>
              </a:rPr>
              <a:t>الدفع لكل مشاهدة </a:t>
            </a:r>
            <a:r>
              <a:rPr lang="en-US" sz="2200" b="1" dirty="0">
                <a:latin typeface="Tajawal ExtraBold" panose="00000800000000000000" pitchFamily="2" charset="-78"/>
                <a:cs typeface="+mj-cs"/>
              </a:rPr>
              <a:t>Pay-per-view</a:t>
            </a:r>
            <a:r>
              <a:rPr lang="ar-EG" sz="2200" b="1" dirty="0">
                <a:latin typeface="Tajawal ExtraBold" panose="00000800000000000000" pitchFamily="2" charset="-78"/>
                <a:cs typeface="+mj-cs"/>
              </a:rPr>
              <a:t>: </a:t>
            </a:r>
            <a:r>
              <a:rPr lang="ar-EG" sz="2200" dirty="0">
                <a:latin typeface="Tajawal ExtraBold" panose="00000800000000000000" pitchFamily="2" charset="-78"/>
                <a:cs typeface="+mj-cs"/>
              </a:rPr>
              <a:t>رسوم مقابل تنزيل مادة أو جلسة مشاهدة واحدة بسعر نسبي أعلى من خدمة الاشتراك.</a:t>
            </a:r>
          </a:p>
          <a:p>
            <a:pPr algn="just" rtl="1">
              <a:lnSpc>
                <a:spcPct val="150000"/>
              </a:lnSpc>
            </a:pPr>
            <a:r>
              <a:rPr lang="ar-EG" sz="2200" dirty="0">
                <a:latin typeface="Tajawal ExtraBold" panose="00000800000000000000" pitchFamily="2" charset="-78"/>
                <a:cs typeface="+mj-cs"/>
              </a:rPr>
              <a:t>مثال: لنفترض أن هناك بطولة رياضية مهمة أو حدثًا ترفيهيًا، مثل مباراة كرة قدم أو حفل موسيقي، وتقدم شركة تلفزيونية أو منصة بث رقمية هذا الحدث كخدمة </a:t>
            </a:r>
            <a:r>
              <a:rPr lang="en-US" sz="2200" dirty="0">
                <a:latin typeface="Tajawal ExtraBold" panose="00000800000000000000" pitchFamily="2" charset="-78"/>
                <a:cs typeface="+mj-cs"/>
              </a:rPr>
              <a:t>Pay-per-view</a:t>
            </a:r>
            <a:r>
              <a:rPr lang="ar-EG" sz="2200" dirty="0">
                <a:latin typeface="Tajawal ExtraBold" panose="00000800000000000000" pitchFamily="2" charset="-78"/>
                <a:cs typeface="+mj-cs"/>
              </a:rPr>
              <a:t>. </a:t>
            </a:r>
            <a:endParaRPr lang="en-US" sz="2200" dirty="0">
              <a:latin typeface="Tajawal ExtraBold" panose="00000800000000000000" pitchFamily="2" charset="-78"/>
              <a:cs typeface="+mj-cs"/>
            </a:endParaRPr>
          </a:p>
          <a:p>
            <a:pPr algn="just" rtl="1">
              <a:lnSpc>
                <a:spcPct val="150000"/>
              </a:lnSpc>
            </a:pPr>
            <a:r>
              <a:rPr lang="ar-EG" sz="2200" dirty="0">
                <a:latin typeface="Tajawal ExtraBold" panose="00000800000000000000" pitchFamily="2" charset="-78"/>
                <a:cs typeface="+mj-cs"/>
              </a:rPr>
              <a:t>عندما يرغب المشاهدون في مشاهدة هذا الحدث، يجب عليهم دفع مبلغ محدد للحصول على تصريح للمشاهدة لمرة واحدة فقط. هذا يعني أنه يمكن للمشاهدين دفع رسوم مقابل المشاهدة الواحدة للحدث المحدد، وبعد انتهاء الحدث لا يمكنهم مشاهدته مرة أخرى ما لم يدفعوا رسوم جديدة.</a:t>
            </a:r>
          </a:p>
        </p:txBody>
      </p:sp>
    </p:spTree>
    <p:extLst>
      <p:ext uri="{BB962C8B-B14F-4D97-AF65-F5344CB8AC3E}">
        <p14:creationId xmlns:p14="http://schemas.microsoft.com/office/powerpoint/2010/main" val="1886632552"/>
      </p:ext>
    </p:extLst>
  </p:cSld>
  <p:clrMapOvr>
    <a:masterClrMapping/>
  </p:clrMapOvr>
  <mc:AlternateContent xmlns:mc="http://schemas.openxmlformats.org/markup-compatibility/2006" xmlns:p14="http://schemas.microsoft.com/office/powerpoint/2010/main">
    <mc:Choice Requires="p14">
      <p:transition p14:dur="10" advTm="85081"/>
    </mc:Choice>
    <mc:Fallback xmlns="">
      <p:transition advTm="8508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088059"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المنتج  </a:t>
            </a:r>
            <a:r>
              <a:rPr lang="en-US" sz="2800" b="1" dirty="0">
                <a:solidFill>
                  <a:schemeClr val="bg1"/>
                </a:solidFill>
                <a:latin typeface="Tajawal Medium" panose="00000600000000000000" pitchFamily="2" charset="-78"/>
                <a:cs typeface="+mj-cs"/>
              </a:rPr>
              <a:t>Product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48427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025236" y="1631636"/>
            <a:ext cx="9859265" cy="3078535"/>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2) خيارات تقديم المنتجات الرقمية </a:t>
            </a:r>
            <a:r>
              <a:rPr lang="en-US" sz="2200" dirty="0">
                <a:latin typeface="Tajawal ExtraBold" panose="00000800000000000000" pitchFamily="2" charset="-78"/>
                <a:cs typeface="+mj-cs"/>
              </a:rPr>
              <a:t>Digital product</a:t>
            </a:r>
            <a:r>
              <a:rPr lang="ar-EG" sz="2200" dirty="0">
                <a:latin typeface="Tajawal ExtraBold" panose="00000800000000000000" pitchFamily="2" charset="-78"/>
                <a:cs typeface="+mj-cs"/>
              </a:rPr>
              <a:t>   </a:t>
            </a:r>
          </a:p>
          <a:p>
            <a:pPr algn="just" rtl="1">
              <a:lnSpc>
                <a:spcPct val="150000"/>
              </a:lnSpc>
            </a:pPr>
            <a:r>
              <a:rPr lang="ar-EG" sz="2200" dirty="0">
                <a:latin typeface="Tajawal ExtraBold" panose="00000800000000000000" pitchFamily="2" charset="-78"/>
                <a:cs typeface="+mj-cs"/>
              </a:rPr>
              <a:t>3- </a:t>
            </a:r>
            <a:r>
              <a:rPr lang="ar-EG" sz="2200" b="1" dirty="0">
                <a:latin typeface="Tajawal ExtraBold" panose="00000800000000000000" pitchFamily="2" charset="-78"/>
                <a:cs typeface="+mj-cs"/>
              </a:rPr>
              <a:t>التجميع </a:t>
            </a:r>
            <a:r>
              <a:rPr lang="en-US" sz="2200" b="1" dirty="0">
                <a:latin typeface="Tajawal ExtraBold" panose="00000800000000000000" pitchFamily="2" charset="-78"/>
                <a:cs typeface="+mj-cs"/>
              </a:rPr>
              <a:t>Bundling</a:t>
            </a:r>
            <a:r>
              <a:rPr lang="ar-EG" sz="2200" b="1" dirty="0">
                <a:latin typeface="Tajawal ExtraBold" panose="00000800000000000000" pitchFamily="2" charset="-78"/>
                <a:cs typeface="+mj-cs"/>
              </a:rPr>
              <a:t>: </a:t>
            </a:r>
            <a:r>
              <a:rPr lang="ar-EG" sz="2200" dirty="0">
                <a:latin typeface="Tajawal ExtraBold" panose="00000800000000000000" pitchFamily="2" charset="-78"/>
                <a:cs typeface="+mj-cs"/>
              </a:rPr>
              <a:t>يمكن تقديم مجموعة قنوات أو محتوى مختلف على شكل منتجات فردية أو مجمعة بسعر مخفض مقارنة بدفع لكل مشاهدة.</a:t>
            </a:r>
          </a:p>
          <a:p>
            <a:pPr algn="just" rtl="1">
              <a:lnSpc>
                <a:spcPct val="150000"/>
              </a:lnSpc>
            </a:pPr>
            <a:r>
              <a:rPr lang="ar-EG" sz="2200" dirty="0">
                <a:latin typeface="Tajawal ExtraBold" panose="00000800000000000000" pitchFamily="2" charset="-78"/>
                <a:cs typeface="+mj-cs"/>
              </a:rPr>
              <a:t>على عكس الدفع لكل مشاهدة، يمكن استخدام التجميع لتقديم حزمة "الأسبوع الرياضي" التي تشمل مشاهدة أحدث فيلم رياضي ومباراتين مباشرتين من دوري كرة القدم بسعر أقل مما سيدفعه العميل لكل منها على حدة.</a:t>
            </a:r>
          </a:p>
          <a:p>
            <a:pPr algn="just" rtl="1">
              <a:lnSpc>
                <a:spcPct val="150000"/>
              </a:lnSpc>
            </a:pPr>
            <a:endParaRPr lang="ar-EG" sz="2200" dirty="0">
              <a:latin typeface="Tajawal ExtraBold" panose="00000800000000000000" pitchFamily="2" charset="-78"/>
              <a:cs typeface="+mj-cs"/>
            </a:endParaRPr>
          </a:p>
        </p:txBody>
      </p:sp>
    </p:spTree>
    <p:extLst>
      <p:ext uri="{BB962C8B-B14F-4D97-AF65-F5344CB8AC3E}">
        <p14:creationId xmlns:p14="http://schemas.microsoft.com/office/powerpoint/2010/main" val="3918440463"/>
      </p:ext>
    </p:extLst>
  </p:cSld>
  <p:clrMapOvr>
    <a:masterClrMapping/>
  </p:clrMapOvr>
  <mc:AlternateContent xmlns:mc="http://schemas.openxmlformats.org/markup-compatibility/2006" xmlns:p14="http://schemas.microsoft.com/office/powerpoint/2010/main">
    <mc:Choice Requires="p14">
      <p:transition p14:dur="10" advTm="85081"/>
    </mc:Choice>
    <mc:Fallback xmlns="">
      <p:transition advTm="8508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088059"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المنتج  </a:t>
            </a:r>
            <a:r>
              <a:rPr lang="en-US" sz="2800" b="1" dirty="0">
                <a:solidFill>
                  <a:schemeClr val="bg1"/>
                </a:solidFill>
                <a:latin typeface="Tajawal Medium" panose="00000600000000000000" pitchFamily="2" charset="-78"/>
                <a:cs typeface="+mj-cs"/>
              </a:rPr>
              <a:t>Product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48427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025236" y="1631636"/>
            <a:ext cx="9859265" cy="4092211"/>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2) خيارات تقديم المنتجات الرقمية </a:t>
            </a:r>
            <a:r>
              <a:rPr lang="en-US" sz="2200" dirty="0">
                <a:latin typeface="Tajawal ExtraBold" panose="00000800000000000000" pitchFamily="2" charset="-78"/>
                <a:cs typeface="+mj-cs"/>
              </a:rPr>
              <a:t>Digital product</a:t>
            </a:r>
            <a:r>
              <a:rPr lang="ar-EG" sz="2200" dirty="0">
                <a:latin typeface="Tajawal ExtraBold" panose="00000800000000000000" pitchFamily="2" charset="-78"/>
                <a:cs typeface="+mj-cs"/>
              </a:rPr>
              <a:t>   </a:t>
            </a:r>
          </a:p>
          <a:p>
            <a:pPr algn="just" rtl="1">
              <a:lnSpc>
                <a:spcPct val="150000"/>
              </a:lnSpc>
            </a:pPr>
            <a:r>
              <a:rPr lang="ar-EG" sz="2200" dirty="0">
                <a:latin typeface="Tajawal ExtraBold" panose="00000800000000000000" pitchFamily="2" charset="-78"/>
                <a:cs typeface="+mj-cs"/>
              </a:rPr>
              <a:t>4- </a:t>
            </a:r>
            <a:r>
              <a:rPr lang="ar-EG" sz="2200" b="1" dirty="0">
                <a:latin typeface="Tajawal ExtraBold" panose="00000800000000000000" pitchFamily="2" charset="-78"/>
                <a:cs typeface="+mj-cs"/>
              </a:rPr>
              <a:t>المحتوى المدعوم بالإعلانات </a:t>
            </a:r>
            <a:r>
              <a:rPr lang="en-US" sz="2200" b="1" dirty="0">
                <a:latin typeface="Tajawal ExtraBold" panose="00000800000000000000" pitchFamily="2" charset="-78"/>
                <a:cs typeface="+mj-cs"/>
              </a:rPr>
              <a:t>Ad-supported content</a:t>
            </a:r>
            <a:r>
              <a:rPr lang="ar-EG" sz="2200" b="1" dirty="0">
                <a:latin typeface="Tajawal ExtraBold" panose="00000800000000000000" pitchFamily="2" charset="-78"/>
                <a:cs typeface="+mj-cs"/>
              </a:rPr>
              <a:t>: </a:t>
            </a:r>
            <a:r>
              <a:rPr lang="ar-EG" sz="2200" dirty="0">
                <a:latin typeface="Tajawal ExtraBold" panose="00000800000000000000" pitchFamily="2" charset="-78"/>
                <a:cs typeface="+mj-cs"/>
              </a:rPr>
              <a:t>لا يتم تحديد سعر مباشر هنا. بدلاً من ذلك، يكون المصدر الرئيسي لإيرادات الناشر من خلال الإعلانات الموجودة على الموقع. </a:t>
            </a:r>
            <a:endParaRPr lang="en-US" sz="2200" dirty="0">
              <a:latin typeface="Tajawal ExtraBold" panose="00000800000000000000" pitchFamily="2" charset="-78"/>
              <a:cs typeface="+mj-cs"/>
            </a:endParaRPr>
          </a:p>
          <a:p>
            <a:pPr algn="just" rtl="1">
              <a:lnSpc>
                <a:spcPct val="150000"/>
              </a:lnSpc>
            </a:pPr>
            <a:r>
              <a:rPr lang="ar-EG" sz="2200" dirty="0">
                <a:latin typeface="Tajawal ExtraBold" panose="00000800000000000000" pitchFamily="2" charset="-78"/>
                <a:cs typeface="+mj-cs"/>
              </a:rPr>
              <a:t>لنفترض أن لدينا تطبيقًا مجانيًا لتعلم اللغات يقدم دروسًا تفاعلية للمستخدمين. سيكون هذا التطبيق مثالًا على المحتوى المدعوم بالإعلانات في سياق تسويق المنتجات الرقمية.</a:t>
            </a:r>
          </a:p>
          <a:p>
            <a:pPr algn="just" rtl="1">
              <a:lnSpc>
                <a:spcPct val="150000"/>
              </a:lnSpc>
            </a:pPr>
            <a:r>
              <a:rPr lang="ar-EG" sz="2200" dirty="0">
                <a:latin typeface="Tajawal ExtraBold" panose="00000800000000000000" pitchFamily="2" charset="-78"/>
                <a:cs typeface="+mj-cs"/>
              </a:rPr>
              <a:t>في هذا السيناريو، سيتمكن المستخدمون من تنزيل واستخدام التطبيق مجانًا. لكنهم سيرون إعلانات بين الدروس أو في أماكن استراحة معينة داخل التطبيق. يتم عرض الإعلانات من خلال خدمات إعلانية مثل </a:t>
            </a:r>
            <a:r>
              <a:rPr lang="en-US" sz="2200" dirty="0">
                <a:latin typeface="Tajawal ExtraBold" panose="00000800000000000000" pitchFamily="2" charset="-78"/>
                <a:cs typeface="+mj-cs"/>
              </a:rPr>
              <a:t>Google AdSense.</a:t>
            </a:r>
          </a:p>
        </p:txBody>
      </p:sp>
    </p:spTree>
    <p:extLst>
      <p:ext uri="{BB962C8B-B14F-4D97-AF65-F5344CB8AC3E}">
        <p14:creationId xmlns:p14="http://schemas.microsoft.com/office/powerpoint/2010/main" val="4163349748"/>
      </p:ext>
    </p:extLst>
  </p:cSld>
  <p:clrMapOvr>
    <a:masterClrMapping/>
  </p:clrMapOvr>
  <mc:AlternateContent xmlns:mc="http://schemas.openxmlformats.org/markup-compatibility/2006" xmlns:p14="http://schemas.microsoft.com/office/powerpoint/2010/main">
    <mc:Choice Requires="p14">
      <p:transition p14:dur="10" advTm="85081"/>
    </mc:Choice>
    <mc:Fallback xmlns="">
      <p:transition advTm="8508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088059"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المنتج  </a:t>
            </a:r>
            <a:r>
              <a:rPr lang="en-US" sz="2800" b="1" dirty="0">
                <a:solidFill>
                  <a:schemeClr val="bg1"/>
                </a:solidFill>
                <a:latin typeface="Tajawal Medium" panose="00000600000000000000" pitchFamily="2" charset="-78"/>
                <a:cs typeface="+mj-cs"/>
              </a:rPr>
              <a:t>Product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48427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025236" y="1631636"/>
            <a:ext cx="9859265" cy="2570704"/>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2) خيارات تقديم المنتجات الرقمية </a:t>
            </a:r>
            <a:r>
              <a:rPr lang="en-US" sz="2200" dirty="0">
                <a:latin typeface="Tajawal ExtraBold" panose="00000800000000000000" pitchFamily="2" charset="-78"/>
                <a:cs typeface="+mj-cs"/>
              </a:rPr>
              <a:t>Digital product</a:t>
            </a:r>
            <a:r>
              <a:rPr lang="ar-EG" sz="2200" dirty="0">
                <a:latin typeface="Tajawal ExtraBold" panose="00000800000000000000" pitchFamily="2" charset="-78"/>
                <a:cs typeface="+mj-cs"/>
              </a:rPr>
              <a:t>   </a:t>
            </a:r>
          </a:p>
          <a:p>
            <a:pPr algn="just" rtl="1">
              <a:lnSpc>
                <a:spcPct val="150000"/>
              </a:lnSpc>
            </a:pPr>
            <a:r>
              <a:rPr lang="ar-EG" sz="2200" dirty="0">
                <a:latin typeface="Tajawal ExtraBold" panose="00000800000000000000" pitchFamily="2" charset="-78"/>
                <a:cs typeface="+mj-cs"/>
              </a:rPr>
              <a:t>باستخدام هذه الخيارات، يمكن للشركات الاستفادة من المرونة في تلبية تفضيلات واحتياجات العملاء وتحسين إيراداتها من المنتجات الرقمية.</a:t>
            </a:r>
          </a:p>
          <a:p>
            <a:pPr algn="just" rtl="1">
              <a:lnSpc>
                <a:spcPct val="150000"/>
              </a:lnSpc>
            </a:pPr>
            <a:r>
              <a:rPr lang="ar-EG" sz="2200" dirty="0">
                <a:latin typeface="Tajawal ExtraBold" panose="00000800000000000000" pitchFamily="2" charset="-78"/>
                <a:cs typeface="+mj-cs"/>
              </a:rPr>
              <a:t>تحويل المنتجات إلى الشكل الرقمي (</a:t>
            </a:r>
            <a:r>
              <a:rPr lang="ar-EG" sz="2200" b="1" u="sng" dirty="0" err="1">
                <a:latin typeface="Tajawal ExtraBold" panose="00000800000000000000" pitchFamily="2" charset="-78"/>
                <a:cs typeface="+mj-cs"/>
              </a:rPr>
              <a:t>رقمنة</a:t>
            </a:r>
            <a:r>
              <a:rPr lang="ar-EG" sz="2200" b="1" u="sng" dirty="0">
                <a:latin typeface="Tajawal ExtraBold" panose="00000800000000000000" pitchFamily="2" charset="-78"/>
                <a:cs typeface="+mj-cs"/>
              </a:rPr>
              <a:t> المنتجات</a:t>
            </a:r>
            <a:r>
              <a:rPr lang="ar-EG" sz="2200" dirty="0">
                <a:latin typeface="Tajawal ExtraBold" panose="00000800000000000000" pitchFamily="2" charset="-78"/>
                <a:cs typeface="+mj-cs"/>
              </a:rPr>
              <a:t>) يقدم فرصًا لبعض الصناعات وتهديدات للصناعات الأخرى. على سبيل المثال، الصحف.</a:t>
            </a:r>
          </a:p>
        </p:txBody>
      </p:sp>
    </p:spTree>
    <p:extLst>
      <p:ext uri="{BB962C8B-B14F-4D97-AF65-F5344CB8AC3E}">
        <p14:creationId xmlns:p14="http://schemas.microsoft.com/office/powerpoint/2010/main" val="640349712"/>
      </p:ext>
    </p:extLst>
  </p:cSld>
  <p:clrMapOvr>
    <a:masterClrMapping/>
  </p:clrMapOvr>
  <mc:AlternateContent xmlns:mc="http://schemas.openxmlformats.org/markup-compatibility/2006" xmlns:p14="http://schemas.microsoft.com/office/powerpoint/2010/main">
    <mc:Choice Requires="p14">
      <p:transition p14:dur="10" advTm="85081"/>
    </mc:Choice>
    <mc:Fallback xmlns="">
      <p:transition advTm="8508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088059"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المنتج  </a:t>
            </a:r>
            <a:r>
              <a:rPr lang="en-US" sz="2800" b="1" dirty="0">
                <a:solidFill>
                  <a:schemeClr val="bg1"/>
                </a:solidFill>
                <a:latin typeface="Tajawal Medium" panose="00000600000000000000" pitchFamily="2" charset="-78"/>
                <a:cs typeface="+mj-cs"/>
              </a:rPr>
              <a:t>Product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48427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025236" y="1631636"/>
            <a:ext cx="9859265" cy="3586366"/>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3) خيارات لتغيير المنتج الموسّع </a:t>
            </a:r>
            <a:r>
              <a:rPr lang="en-US" sz="2200" dirty="0">
                <a:latin typeface="Tajawal ExtraBold" panose="00000800000000000000" pitchFamily="2" charset="-78"/>
                <a:cs typeface="+mj-cs"/>
              </a:rPr>
              <a:t>Extended product</a:t>
            </a:r>
            <a:r>
              <a:rPr lang="ar-EG" sz="2200" dirty="0">
                <a:latin typeface="Tajawal ExtraBold" panose="00000800000000000000" pitchFamily="2" charset="-78"/>
                <a:cs typeface="+mj-cs"/>
              </a:rPr>
              <a:t>   </a:t>
            </a:r>
          </a:p>
          <a:p>
            <a:pPr algn="just" rtl="1">
              <a:lnSpc>
                <a:spcPct val="150000"/>
              </a:lnSpc>
            </a:pPr>
            <a:r>
              <a:rPr lang="ar-EG" sz="2200" dirty="0">
                <a:latin typeface="Tajawal ExtraBold" panose="00000800000000000000" pitchFamily="2" charset="-78"/>
                <a:cs typeface="+mj-cs"/>
              </a:rPr>
              <a:t>عندما يشتري العميل حاسوبًا جديدًا أو هاتفًا محمولًا، فإنه لا يتكون فقط من المنتج الملموس</a:t>
            </a:r>
            <a:r>
              <a:rPr lang="en-US" sz="2200" dirty="0">
                <a:latin typeface="Tajawal ExtraBold" panose="00000800000000000000" pitchFamily="2" charset="-78"/>
                <a:cs typeface="+mj-cs"/>
              </a:rPr>
              <a:t>/</a:t>
            </a:r>
            <a:r>
              <a:rPr lang="ar-EG" sz="2200" dirty="0">
                <a:latin typeface="Tajawal ExtraBold" panose="00000800000000000000" pitchFamily="2" charset="-78"/>
                <a:cs typeface="+mj-cs"/>
              </a:rPr>
              <a:t>الرئيسي</a:t>
            </a:r>
            <a:r>
              <a:rPr lang="en-US" sz="2200" dirty="0">
                <a:latin typeface="Tajawal ExtraBold" panose="00000800000000000000" pitchFamily="2" charset="-78"/>
                <a:cs typeface="+mj-cs"/>
              </a:rPr>
              <a:t> </a:t>
            </a:r>
            <a:r>
              <a:rPr lang="ar-EG" sz="2200" dirty="0">
                <a:latin typeface="Tajawal ExtraBold" panose="00000800000000000000" pitchFamily="2" charset="-78"/>
                <a:cs typeface="+mj-cs"/>
              </a:rPr>
              <a:t> والأجهزة الطرفية، بل يتضمن أيضًا عناصر المنتج الموسع مثل: المعلومات التي يقدمها البائع، ودليل التعليمات، والتغليف، والضمان، وخدمة المتابعة والدعم الفني.</a:t>
            </a:r>
          </a:p>
          <a:p>
            <a:pPr algn="just" rtl="1">
              <a:lnSpc>
                <a:spcPct val="150000"/>
              </a:lnSpc>
            </a:pPr>
            <a:r>
              <a:rPr lang="ar-EG" sz="2200" dirty="0">
                <a:latin typeface="Tajawal ExtraBold" panose="00000800000000000000" pitchFamily="2" charset="-78"/>
                <a:cs typeface="+mj-cs"/>
              </a:rPr>
              <a:t>يمكن استخدام الإنترنت لتغيير المنتج الموسع من خلال العديد من العناصر. على سبيل المثال، لنفترض أن لدينا شركة تقوم ببيع منتجات إلكترونية، مثل الأجهزة الذكية والأدوات الإلكترونية. من خلال التسويق الرقمي، يمكننا تحسين خدمة العملاء بشكل كبير من خلال توفير الدعم الفني والمساعدة عبر الإنترنت.</a:t>
            </a:r>
          </a:p>
        </p:txBody>
      </p:sp>
    </p:spTree>
    <p:extLst>
      <p:ext uri="{BB962C8B-B14F-4D97-AF65-F5344CB8AC3E}">
        <p14:creationId xmlns:p14="http://schemas.microsoft.com/office/powerpoint/2010/main" val="620287876"/>
      </p:ext>
    </p:extLst>
  </p:cSld>
  <p:clrMapOvr>
    <a:masterClrMapping/>
  </p:clrMapOvr>
  <mc:AlternateContent xmlns:mc="http://schemas.openxmlformats.org/markup-compatibility/2006" xmlns:p14="http://schemas.microsoft.com/office/powerpoint/2010/main">
    <mc:Choice Requires="p14">
      <p:transition p14:dur="10" advTm="85081"/>
    </mc:Choice>
    <mc:Fallback xmlns="">
      <p:transition advTm="8508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088059"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المنتج  </a:t>
            </a:r>
            <a:r>
              <a:rPr lang="en-US" sz="2800" b="1" dirty="0">
                <a:solidFill>
                  <a:schemeClr val="bg1"/>
                </a:solidFill>
                <a:latin typeface="Tajawal Medium" panose="00000600000000000000" pitchFamily="2" charset="-78"/>
                <a:cs typeface="+mj-cs"/>
              </a:rPr>
              <a:t>Product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570647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025236" y="942836"/>
            <a:ext cx="9859265" cy="5617692"/>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4) إجراء البحوث عبر الإنترنت</a:t>
            </a:r>
            <a:r>
              <a:rPr lang="ar-EG" sz="2200" dirty="0">
                <a:latin typeface="Tajawal ExtraBold" panose="00000800000000000000" pitchFamily="2" charset="-78"/>
                <a:cs typeface="+mj-cs"/>
              </a:rPr>
              <a:t> </a:t>
            </a:r>
            <a:r>
              <a:rPr lang="en-US" sz="2200" dirty="0">
                <a:latin typeface="Tajawal ExtraBold" panose="00000800000000000000" pitchFamily="2" charset="-78"/>
                <a:cs typeface="+mj-cs"/>
              </a:rPr>
              <a:t>Conducting online research </a:t>
            </a:r>
            <a:endParaRPr lang="ar-EG" sz="2200" dirty="0">
              <a:latin typeface="Tajawal ExtraBold" panose="00000800000000000000" pitchFamily="2" charset="-78"/>
              <a:cs typeface="+mj-cs"/>
            </a:endParaRPr>
          </a:p>
          <a:p>
            <a:pPr algn="just" rtl="1">
              <a:lnSpc>
                <a:spcPct val="150000"/>
              </a:lnSpc>
            </a:pPr>
            <a:r>
              <a:rPr lang="ar-EG" sz="2200" dirty="0">
                <a:latin typeface="Tajawal ExtraBold" panose="00000800000000000000" pitchFamily="2" charset="-78"/>
                <a:cs typeface="+mj-cs"/>
              </a:rPr>
              <a:t>توفر القنوات الرقمية العديد من الخيارات لمعرفة تفضيلات المنتج ويمكن استخدامها كطريقة ذات تكلفة منخفضة لإجراء البحوث التسويقية، وخاصة عند محاولة اكتشاف إدراك العملاء للمنتجات والخدمات.</a:t>
            </a:r>
          </a:p>
          <a:p>
            <a:pPr algn="just" rtl="1">
              <a:lnSpc>
                <a:spcPct val="150000"/>
              </a:lnSpc>
            </a:pPr>
            <a:r>
              <a:rPr lang="ar-EG" sz="2200" dirty="0">
                <a:latin typeface="Tajawal ExtraBold" panose="00000800000000000000" pitchFamily="2" charset="-78"/>
                <a:cs typeface="+mj-cs"/>
              </a:rPr>
              <a:t>تشمل الخيارات لأداء بحوث تطوير منتجات جديدة عبر الإنترنت ما يلي:</a:t>
            </a:r>
          </a:p>
          <a:p>
            <a:pPr marL="342900" indent="-342900" algn="just" rtl="1">
              <a:lnSpc>
                <a:spcPct val="150000"/>
              </a:lnSpc>
              <a:buFont typeface="Arial" panose="020B0604020202020204" pitchFamily="34" charset="0"/>
              <a:buChar char="•"/>
            </a:pPr>
            <a:r>
              <a:rPr lang="ar-EG" sz="2200" dirty="0">
                <a:latin typeface="Tajawal ExtraBold" panose="00000800000000000000" pitchFamily="2" charset="-78"/>
                <a:cs typeface="+mj-cs"/>
              </a:rPr>
              <a:t>مجموعات النقاش عبر الإنترنت.</a:t>
            </a:r>
          </a:p>
          <a:p>
            <a:pPr marL="342900" indent="-342900" algn="just" rtl="1">
              <a:lnSpc>
                <a:spcPct val="150000"/>
              </a:lnSpc>
              <a:buFont typeface="Arial" panose="020B0604020202020204" pitchFamily="34" charset="0"/>
              <a:buChar char="•"/>
            </a:pPr>
            <a:r>
              <a:rPr lang="ar-EG" sz="2200" dirty="0">
                <a:latin typeface="Tajawal ExtraBold" panose="00000800000000000000" pitchFamily="2" charset="-78"/>
                <a:cs typeface="+mj-cs"/>
              </a:rPr>
              <a:t>الاستبيان عبر الإنترنت.</a:t>
            </a:r>
          </a:p>
          <a:p>
            <a:pPr marL="342900" indent="-342900" algn="just" rtl="1">
              <a:lnSpc>
                <a:spcPct val="150000"/>
              </a:lnSpc>
              <a:buFont typeface="Arial" panose="020B0604020202020204" pitchFamily="34" charset="0"/>
              <a:buChar char="•"/>
            </a:pPr>
            <a:r>
              <a:rPr lang="ar-EG" sz="2200" dirty="0">
                <a:latin typeface="Tajawal ExtraBold" panose="00000800000000000000" pitchFamily="2" charset="-78"/>
                <a:cs typeface="+mj-cs"/>
              </a:rPr>
              <a:t>مراقبة وسائل التواصل الاجتماعي.</a:t>
            </a:r>
          </a:p>
          <a:p>
            <a:pPr marL="342900" indent="-342900" algn="just" rtl="1">
              <a:lnSpc>
                <a:spcPct val="150000"/>
              </a:lnSpc>
              <a:buFont typeface="Arial" panose="020B0604020202020204" pitchFamily="34" charset="0"/>
              <a:buChar char="•"/>
            </a:pPr>
            <a:r>
              <a:rPr lang="ar-EG" sz="2200" dirty="0">
                <a:latin typeface="Tajawal ExtraBold" panose="00000800000000000000" pitchFamily="2" charset="-78"/>
                <a:cs typeface="+mj-cs"/>
              </a:rPr>
              <a:t>منتديات ملاحظات العملاء أو الدعم: قد تعطي التعليقات المنشورة على هذه المواقع أو المواقع المستقلة اقتراحات حول الابتكار في المنتجات المستقبلية.</a:t>
            </a:r>
          </a:p>
          <a:p>
            <a:pPr marL="342900" indent="-342900" algn="just" rtl="1">
              <a:lnSpc>
                <a:spcPct val="150000"/>
              </a:lnSpc>
              <a:buFont typeface="Arial" panose="020B0604020202020204" pitchFamily="34" charset="0"/>
              <a:buChar char="•"/>
            </a:pPr>
            <a:r>
              <a:rPr lang="ar-EG" sz="2200" dirty="0">
                <a:latin typeface="Tajawal ExtraBold" panose="00000800000000000000" pitchFamily="2" charset="-78"/>
                <a:cs typeface="+mj-cs"/>
              </a:rPr>
              <a:t>تحليل الويب: تتوفر أيضًا ثروة من معلومات البحوث التسويقية من بيانات الاستجابة من حملات البريد الإلكتروني والبحث والموقع الإلكتروني نفسه.</a:t>
            </a:r>
          </a:p>
        </p:txBody>
      </p:sp>
    </p:spTree>
    <p:extLst>
      <p:ext uri="{BB962C8B-B14F-4D97-AF65-F5344CB8AC3E}">
        <p14:creationId xmlns:p14="http://schemas.microsoft.com/office/powerpoint/2010/main" val="2029730688"/>
      </p:ext>
    </p:extLst>
  </p:cSld>
  <p:clrMapOvr>
    <a:masterClrMapping/>
  </p:clrMapOvr>
  <mc:AlternateContent xmlns:mc="http://schemas.openxmlformats.org/markup-compatibility/2006" xmlns:p14="http://schemas.microsoft.com/office/powerpoint/2010/main">
    <mc:Choice Requires="p14">
      <p:transition p14:dur="10" advTm="85081"/>
    </mc:Choice>
    <mc:Fallback xmlns="">
      <p:transition advTm="8508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088059"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المنتج  </a:t>
            </a:r>
            <a:r>
              <a:rPr lang="en-US" sz="2800" b="1" dirty="0">
                <a:solidFill>
                  <a:schemeClr val="bg1"/>
                </a:solidFill>
                <a:latin typeface="Tajawal Medium" panose="00000600000000000000" pitchFamily="2" charset="-78"/>
                <a:cs typeface="+mj-cs"/>
              </a:rPr>
              <a:t>Product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506771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025236" y="942836"/>
            <a:ext cx="9859265" cy="4094198"/>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5) سرعة تطوير المنتجات الجديدة </a:t>
            </a:r>
            <a:r>
              <a:rPr lang="en-US" sz="2200" dirty="0">
                <a:latin typeface="Tajawal ExtraBold" panose="00000800000000000000" pitchFamily="2" charset="-78"/>
                <a:cs typeface="+mj-cs"/>
              </a:rPr>
              <a:t>Speed of new product development</a:t>
            </a:r>
            <a:r>
              <a:rPr lang="ar-EG" sz="2200" dirty="0">
                <a:latin typeface="Tajawal ExtraBold" panose="00000800000000000000" pitchFamily="2" charset="-78"/>
                <a:cs typeface="+mj-cs"/>
              </a:rPr>
              <a:t> </a:t>
            </a:r>
          </a:p>
          <a:p>
            <a:pPr algn="just" rtl="1">
              <a:lnSpc>
                <a:spcPct val="150000"/>
              </a:lnSpc>
            </a:pPr>
            <a:r>
              <a:rPr lang="ar-EG" sz="2200" dirty="0">
                <a:latin typeface="Tajawal ExtraBold" panose="00000800000000000000" pitchFamily="2" charset="-78"/>
                <a:cs typeface="+mj-cs"/>
              </a:rPr>
              <a:t>تمنح القنوات الرقمية وصولًا فوريًا إلى الأسواق المستهدفة وتوفر منصات تسمح بتطوير المنتجات الجديدة بشكل أسرع، حيث يُمكن اختبار الأفكار والمفاهيم الجديدة واستكشاف خيارات المنتج المختلفة من خلال البحوث التسويقية عبر الإنترنت.</a:t>
            </a:r>
          </a:p>
          <a:p>
            <a:pPr algn="just" rtl="1">
              <a:lnSpc>
                <a:spcPct val="150000"/>
              </a:lnSpc>
            </a:pPr>
            <a:r>
              <a:rPr lang="ar-EG" sz="2200" dirty="0">
                <a:latin typeface="Tajawal ExtraBold" panose="00000800000000000000" pitchFamily="2" charset="-78"/>
                <a:cs typeface="+mj-cs"/>
              </a:rPr>
              <a:t>يمكن للشركات استخدام </a:t>
            </a:r>
            <a:r>
              <a:rPr lang="ar-EG" sz="2200" u="sng" dirty="0">
                <a:latin typeface="Tajawal ExtraBold" panose="00000800000000000000" pitchFamily="2" charset="-78"/>
                <a:cs typeface="+mj-cs"/>
              </a:rPr>
              <a:t>عينات خاصة من المستهلكين </a:t>
            </a:r>
            <a:r>
              <a:rPr lang="ar-EG" sz="2200" dirty="0">
                <a:latin typeface="Tajawal ExtraBold" panose="00000800000000000000" pitchFamily="2" charset="-78"/>
                <a:cs typeface="+mj-cs"/>
              </a:rPr>
              <a:t>لاختبار الآراء بشكل أسرع عبر الإنترنت، وكثيرًا ما تكون بتكلفة أقل مما هو مطلوب في البحوث التقليدية للسوق.</a:t>
            </a:r>
          </a:p>
          <a:p>
            <a:pPr algn="just" rtl="1">
              <a:lnSpc>
                <a:spcPct val="150000"/>
              </a:lnSpc>
            </a:pPr>
            <a:r>
              <a:rPr lang="ar-EG" sz="2200" dirty="0">
                <a:latin typeface="Tajawal ExtraBold" panose="00000800000000000000" pitchFamily="2" charset="-78"/>
                <a:cs typeface="+mj-cs"/>
              </a:rPr>
              <a:t>جانب آخر من سرعة تطوير المنتجات الجديدة هو أن الإنترنت يمكن الشركات من تشكيل شراكات بسهولة لإطلاق منتجات جديدة.</a:t>
            </a:r>
          </a:p>
        </p:txBody>
      </p:sp>
    </p:spTree>
    <p:extLst>
      <p:ext uri="{BB962C8B-B14F-4D97-AF65-F5344CB8AC3E}">
        <p14:creationId xmlns:p14="http://schemas.microsoft.com/office/powerpoint/2010/main" val="1916308846"/>
      </p:ext>
    </p:extLst>
  </p:cSld>
  <p:clrMapOvr>
    <a:masterClrMapping/>
  </p:clrMapOvr>
  <mc:AlternateContent xmlns:mc="http://schemas.openxmlformats.org/markup-compatibility/2006" xmlns:p14="http://schemas.microsoft.com/office/powerpoint/2010/main">
    <mc:Choice Requires="p14">
      <p:transition p14:dur="10" advTm="85081"/>
    </mc:Choice>
    <mc:Fallback xmlns="">
      <p:transition advTm="8508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088059"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المنتج  </a:t>
            </a:r>
            <a:r>
              <a:rPr lang="en-US" sz="2800" b="1" dirty="0">
                <a:solidFill>
                  <a:schemeClr val="bg1"/>
                </a:solidFill>
                <a:latin typeface="Tajawal Medium" panose="00000600000000000000" pitchFamily="2" charset="-78"/>
                <a:cs typeface="+mj-cs"/>
              </a:rPr>
              <a:t>Product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506771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025236" y="942836"/>
            <a:ext cx="9859265" cy="5156027"/>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6) سرعة انتشار المنتجات الجديدة </a:t>
            </a:r>
            <a:r>
              <a:rPr lang="en-US" sz="2200" dirty="0">
                <a:latin typeface="Tajawal ExtraBold" panose="00000800000000000000" pitchFamily="2" charset="-78"/>
                <a:cs typeface="+mj-cs"/>
              </a:rPr>
              <a:t>Speed of new product diffusion</a:t>
            </a:r>
            <a:endParaRPr lang="ar-EG" sz="2200" dirty="0">
              <a:latin typeface="Tajawal ExtraBold" panose="00000800000000000000" pitchFamily="2" charset="-78"/>
              <a:cs typeface="+mj-cs"/>
            </a:endParaRPr>
          </a:p>
          <a:p>
            <a:pPr algn="just" rtl="1">
              <a:lnSpc>
                <a:spcPct val="150000"/>
              </a:lnSpc>
            </a:pPr>
            <a:r>
              <a:rPr lang="ar-EG" sz="2200" dirty="0">
                <a:latin typeface="Tajawal ExtraBold" panose="00000800000000000000" pitchFamily="2" charset="-78"/>
                <a:cs typeface="+mj-cs"/>
              </a:rPr>
              <a:t>هناك ثلاثة قوانين رئيسية ذات صلة بسرعة انتشار المنتجات الجديدة عبر الإنترنت، وهي:</a:t>
            </a:r>
          </a:p>
          <a:p>
            <a:pPr marL="342900" indent="-342900" algn="just" rtl="1">
              <a:lnSpc>
                <a:spcPct val="150000"/>
              </a:lnSpc>
              <a:buFont typeface="Arial" panose="020B0604020202020204" pitchFamily="34" charset="0"/>
              <a:buChar char="•"/>
            </a:pPr>
            <a:r>
              <a:rPr lang="ar-EG" sz="2200" b="1" dirty="0">
                <a:latin typeface="Tajawal ExtraBold" panose="00000800000000000000" pitchFamily="2" charset="-78"/>
                <a:cs typeface="+mj-cs"/>
              </a:rPr>
              <a:t>قانون القلة </a:t>
            </a:r>
            <a:r>
              <a:rPr lang="en-US" sz="2200" b="1" dirty="0">
                <a:latin typeface="Tajawal ExtraBold" panose="00000800000000000000" pitchFamily="2" charset="-78"/>
                <a:cs typeface="+mj-cs"/>
              </a:rPr>
              <a:t>The law of the few</a:t>
            </a:r>
            <a:endParaRPr lang="ar-EG" sz="2200" b="1" dirty="0">
              <a:latin typeface="Tajawal ExtraBold" panose="00000800000000000000" pitchFamily="2" charset="-78"/>
              <a:cs typeface="+mj-cs"/>
            </a:endParaRPr>
          </a:p>
          <a:p>
            <a:pPr algn="just" rtl="1">
              <a:lnSpc>
                <a:spcPct val="150000"/>
              </a:lnSpc>
            </a:pPr>
            <a:r>
              <a:rPr lang="ar-EG" sz="2200" dirty="0">
                <a:latin typeface="Tajawal ExtraBold" panose="00000800000000000000" pitchFamily="2" charset="-78"/>
                <a:cs typeface="+mj-cs"/>
              </a:rPr>
              <a:t>يشير إلى أن انتشار أي منتج أو خدمة جديدة يقوم على اعتمادها الأولي من قبل "المتصلين</a:t>
            </a:r>
            <a:r>
              <a:rPr lang="en-US" sz="2400" b="0" i="0" dirty="0">
                <a:solidFill>
                  <a:srgbClr val="343541"/>
                </a:solidFill>
                <a:effectLst/>
                <a:latin typeface="Söhne"/>
              </a:rPr>
              <a:t>connectors</a:t>
            </a:r>
            <a:r>
              <a:rPr lang="en-US" sz="2200" dirty="0">
                <a:solidFill>
                  <a:srgbClr val="343541"/>
                </a:solidFill>
                <a:latin typeface="Söhne"/>
                <a:cs typeface="+mj-cs"/>
              </a:rPr>
              <a:t>/</a:t>
            </a:r>
            <a:r>
              <a:rPr lang="ar-EG" sz="2200" dirty="0">
                <a:latin typeface="Tajawal ExtraBold" panose="00000800000000000000" pitchFamily="2" charset="-78"/>
                <a:cs typeface="+mj-cs"/>
              </a:rPr>
              <a:t>" الذين يكونون متصلين اجتماعيًا والذين يشجعون على اعتماد المنتج عن طريق التواصل الشفهي والتقليد.</a:t>
            </a:r>
          </a:p>
          <a:p>
            <a:pPr algn="just" rtl="1">
              <a:lnSpc>
                <a:spcPct val="150000"/>
              </a:lnSpc>
            </a:pPr>
            <a:r>
              <a:rPr lang="ar-EG" sz="2200" dirty="0">
                <a:latin typeface="Tajawal ExtraBold" panose="00000800000000000000" pitchFamily="2" charset="-78"/>
                <a:cs typeface="+mj-cs"/>
              </a:rPr>
              <a:t>في مثال لقانون القلة، لنفترض أن لدينا شركة تطوير تطبيقات جديدة. عند إطلاق تطبيقنا، نقوم بالتركيز على إقناع بعض المستخدمين المؤثرين (</a:t>
            </a:r>
            <a:r>
              <a:rPr lang="en-US" sz="2200" dirty="0">
                <a:latin typeface="Tajawal ExtraBold" panose="00000800000000000000" pitchFamily="2" charset="-78"/>
                <a:cs typeface="+mj-cs"/>
              </a:rPr>
              <a:t>Connectors</a:t>
            </a:r>
            <a:r>
              <a:rPr lang="ar-EG" sz="2200" dirty="0">
                <a:latin typeface="Tajawal ExtraBold" panose="00000800000000000000" pitchFamily="2" charset="-78"/>
                <a:cs typeface="+mj-cs"/>
              </a:rPr>
              <a:t>) الذين لديهم شبكة واسعة من الاتصالات الاجتماعية. هؤلاء المستخدمين المؤثرين سيكونون الناشطين الذين يقومون بتجربة التطبيق الجديد والحديث عنه بإيجابية بين أصدقائهم ومتابعيهم عبر وسائل التواصل الاجتماعي. بهذه الطريقة، ينتشر التطبيق بسرعة بفضل تأثير هؤلاء المستخدمين المؤثرين.</a:t>
            </a:r>
          </a:p>
        </p:txBody>
      </p:sp>
    </p:spTree>
    <p:extLst>
      <p:ext uri="{BB962C8B-B14F-4D97-AF65-F5344CB8AC3E}">
        <p14:creationId xmlns:p14="http://schemas.microsoft.com/office/powerpoint/2010/main" val="630409728"/>
      </p:ext>
    </p:extLst>
  </p:cSld>
  <p:clrMapOvr>
    <a:masterClrMapping/>
  </p:clrMapOvr>
  <mc:AlternateContent xmlns:mc="http://schemas.openxmlformats.org/markup-compatibility/2006" xmlns:p14="http://schemas.microsoft.com/office/powerpoint/2010/main">
    <mc:Choice Requires="p14">
      <p:transition p14:dur="10" advTm="85081"/>
    </mc:Choice>
    <mc:Fallback xmlns="">
      <p:transition advTm="8508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088059"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المنتج  </a:t>
            </a:r>
            <a:r>
              <a:rPr lang="en-US" sz="2800" b="1" dirty="0">
                <a:solidFill>
                  <a:schemeClr val="bg1"/>
                </a:solidFill>
                <a:latin typeface="Tajawal Medium" panose="00000600000000000000" pitchFamily="2" charset="-78"/>
                <a:cs typeface="+mj-cs"/>
              </a:rPr>
              <a:t>Product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506771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025236" y="942836"/>
            <a:ext cx="9859265" cy="4602029"/>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6) سرعة انتشار المنتجات الجديدة </a:t>
            </a:r>
            <a:r>
              <a:rPr lang="en-US" sz="2200" dirty="0">
                <a:latin typeface="Tajawal ExtraBold" panose="00000800000000000000" pitchFamily="2" charset="-78"/>
                <a:cs typeface="+mj-cs"/>
              </a:rPr>
              <a:t>Speed of new product diffusion</a:t>
            </a:r>
            <a:endParaRPr lang="ar-EG" sz="2200" dirty="0">
              <a:latin typeface="Tajawal ExtraBold" panose="00000800000000000000" pitchFamily="2" charset="-78"/>
              <a:cs typeface="+mj-cs"/>
            </a:endParaRPr>
          </a:p>
          <a:p>
            <a:pPr algn="just" rtl="1">
              <a:lnSpc>
                <a:spcPct val="150000"/>
              </a:lnSpc>
            </a:pPr>
            <a:r>
              <a:rPr lang="ar-EG" sz="2200" dirty="0">
                <a:latin typeface="Tajawal ExtraBold" panose="00000800000000000000" pitchFamily="2" charset="-78"/>
                <a:cs typeface="+mj-cs"/>
              </a:rPr>
              <a:t>هناك ثلاثة قوانين رئيسية ذات صلة بسرعة انتشار المنتجات الجديدة عبر الإنترنت، وهي:</a:t>
            </a:r>
          </a:p>
          <a:p>
            <a:pPr marL="342900" indent="-342900" algn="just" rtl="1">
              <a:lnSpc>
                <a:spcPct val="150000"/>
              </a:lnSpc>
              <a:buFont typeface="Arial" panose="020B0604020202020204" pitchFamily="34" charset="0"/>
              <a:buChar char="•"/>
            </a:pPr>
            <a:r>
              <a:rPr lang="ar-EG" sz="2200" b="1" dirty="0">
                <a:latin typeface="Tajawal ExtraBold" panose="00000800000000000000" pitchFamily="2" charset="-78"/>
                <a:cs typeface="+mj-cs"/>
              </a:rPr>
              <a:t>قانون التصاق المنتج </a:t>
            </a:r>
            <a:r>
              <a:rPr lang="en-US" sz="2200" b="1" dirty="0">
                <a:latin typeface="Tajawal ExtraBold" panose="00000800000000000000" pitchFamily="2" charset="-78"/>
                <a:cs typeface="+mj-cs"/>
              </a:rPr>
              <a:t>The stickiness factor</a:t>
            </a:r>
          </a:p>
          <a:p>
            <a:pPr algn="just" rtl="1">
              <a:lnSpc>
                <a:spcPct val="150000"/>
              </a:lnSpc>
            </a:pPr>
            <a:r>
              <a:rPr lang="ar-EG" sz="2200" dirty="0">
                <a:latin typeface="Tajawal ExtraBold" panose="00000800000000000000" pitchFamily="2" charset="-78"/>
                <a:cs typeface="+mj-cs"/>
              </a:rPr>
              <a:t>يشير إلى الترابط بصفات وسمات منتج أو علامة تجارية معينة.</a:t>
            </a:r>
          </a:p>
          <a:p>
            <a:pPr algn="just" rtl="1">
              <a:lnSpc>
                <a:spcPct val="150000"/>
              </a:lnSpc>
            </a:pPr>
            <a:r>
              <a:rPr lang="ar-EG" sz="2200" dirty="0">
                <a:latin typeface="Tajawal ExtraBold" panose="00000800000000000000" pitchFamily="2" charset="-78"/>
                <a:cs typeface="+mj-cs"/>
              </a:rPr>
              <a:t>لنفترض أن لدينا منصة تداول إلكترونية للأسهم. يمكن أن يكون عامل التصاق المنتج هنا هو سهولة الاستخدام وتجربة المستخدم المريحة. إذا كان المنصة سهلة الاستخدام وتوفر أدوات ومعلومات مفيدة للمستثمرين، فإنه يزيد من ارتباط المستثمرين بالمنصة ويرفع مستوى رضاهم. بالتالي، سيكون المستثمرون أكثر عرضة للاستمرار في استخدام هذه المنصة على المدى الطويل.</a:t>
            </a:r>
          </a:p>
          <a:p>
            <a:pPr algn="just" rtl="1">
              <a:lnSpc>
                <a:spcPct val="150000"/>
              </a:lnSpc>
            </a:pPr>
            <a:endParaRPr lang="ar-EG" sz="2200" dirty="0">
              <a:latin typeface="Tajawal ExtraBold" panose="00000800000000000000" pitchFamily="2" charset="-78"/>
              <a:cs typeface="+mj-cs"/>
            </a:endParaRPr>
          </a:p>
        </p:txBody>
      </p:sp>
    </p:spTree>
    <p:extLst>
      <p:ext uri="{BB962C8B-B14F-4D97-AF65-F5344CB8AC3E}">
        <p14:creationId xmlns:p14="http://schemas.microsoft.com/office/powerpoint/2010/main" val="21285801"/>
      </p:ext>
    </p:extLst>
  </p:cSld>
  <p:clrMapOvr>
    <a:masterClrMapping/>
  </p:clrMapOvr>
  <mc:AlternateContent xmlns:mc="http://schemas.openxmlformats.org/markup-compatibility/2006" xmlns:p14="http://schemas.microsoft.com/office/powerpoint/2010/main">
    <mc:Choice Requires="p14">
      <p:transition p14:dur="10" advTm="85081"/>
    </mc:Choice>
    <mc:Fallback xmlns="">
      <p:transition advTm="8508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088059"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المنتج  </a:t>
            </a:r>
            <a:r>
              <a:rPr lang="en-US" sz="2800" b="1" dirty="0">
                <a:solidFill>
                  <a:schemeClr val="bg1"/>
                </a:solidFill>
                <a:latin typeface="Tajawal Medium" panose="00000600000000000000" pitchFamily="2" charset="-78"/>
                <a:cs typeface="+mj-cs"/>
              </a:rPr>
              <a:t>Product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506771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025236" y="942836"/>
            <a:ext cx="9859265" cy="4600042"/>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6) سرعة انتشار المنتجات الجديدة </a:t>
            </a:r>
            <a:r>
              <a:rPr lang="en-US" sz="2200" dirty="0">
                <a:latin typeface="Tajawal ExtraBold" panose="00000800000000000000" pitchFamily="2" charset="-78"/>
                <a:cs typeface="+mj-cs"/>
              </a:rPr>
              <a:t>Speed of new product diffusion</a:t>
            </a:r>
            <a:endParaRPr lang="ar-EG" sz="2200" dirty="0">
              <a:latin typeface="Tajawal ExtraBold" panose="00000800000000000000" pitchFamily="2" charset="-78"/>
              <a:cs typeface="+mj-cs"/>
            </a:endParaRPr>
          </a:p>
          <a:p>
            <a:pPr algn="just" rtl="1">
              <a:lnSpc>
                <a:spcPct val="150000"/>
              </a:lnSpc>
            </a:pPr>
            <a:r>
              <a:rPr lang="ar-EG" sz="2200" dirty="0">
                <a:latin typeface="Tajawal ExtraBold" panose="00000800000000000000" pitchFamily="2" charset="-78"/>
                <a:cs typeface="+mj-cs"/>
              </a:rPr>
              <a:t>هناك ثلاثة قوانين رئيسية ذات صلة بسرعة انتشار المنتجات الجديدة عبر الإنترنت، وهي:</a:t>
            </a:r>
          </a:p>
          <a:p>
            <a:pPr marL="342900" indent="-342900" algn="just" rtl="1">
              <a:lnSpc>
                <a:spcPct val="150000"/>
              </a:lnSpc>
              <a:buFont typeface="Arial" panose="020B0604020202020204" pitchFamily="34" charset="0"/>
              <a:buChar char="•"/>
            </a:pPr>
            <a:r>
              <a:rPr lang="ar-EG" sz="2200" b="1" dirty="0">
                <a:latin typeface="Tajawal ExtraBold" panose="00000800000000000000" pitchFamily="2" charset="-78"/>
                <a:cs typeface="+mj-cs"/>
              </a:rPr>
              <a:t>قوة السياق </a:t>
            </a:r>
            <a:r>
              <a:rPr lang="en-US" sz="2200" b="1" dirty="0">
                <a:latin typeface="Tajawal ExtraBold" panose="00000800000000000000" pitchFamily="2" charset="-78"/>
                <a:cs typeface="+mj-cs"/>
              </a:rPr>
              <a:t>The power of context</a:t>
            </a:r>
          </a:p>
          <a:p>
            <a:pPr algn="just" rtl="1">
              <a:lnSpc>
                <a:spcPct val="150000"/>
              </a:lnSpc>
            </a:pPr>
            <a:r>
              <a:rPr lang="ar-SA" altLang="en-US" sz="2200" dirty="0">
                <a:latin typeface="Söhne"/>
              </a:rPr>
              <a:t>تنتشر المنتجات</a:t>
            </a:r>
            <a:r>
              <a:rPr lang="ar-EG" altLang="en-US" sz="2200" dirty="0">
                <a:latin typeface="Söhne"/>
              </a:rPr>
              <a:t> الجديدة</a:t>
            </a:r>
            <a:r>
              <a:rPr lang="ar-SA" altLang="en-US" sz="2200" dirty="0">
                <a:latin typeface="Söhne"/>
              </a:rPr>
              <a:t> والسلوكيات</a:t>
            </a:r>
            <a:r>
              <a:rPr lang="ar-EG" altLang="en-US" sz="2200" dirty="0">
                <a:latin typeface="Söhne"/>
              </a:rPr>
              <a:t> بين العملاء</a:t>
            </a:r>
            <a:r>
              <a:rPr lang="ar-SA" altLang="en-US" sz="2200" dirty="0">
                <a:latin typeface="Söhne"/>
              </a:rPr>
              <a:t> </a:t>
            </a:r>
            <a:r>
              <a:rPr lang="ar-EG" altLang="en-US" sz="2200" dirty="0">
                <a:latin typeface="Söhne"/>
              </a:rPr>
              <a:t>بشكل كبير</a:t>
            </a:r>
            <a:r>
              <a:rPr lang="ar-SA" altLang="en-US" sz="2200" dirty="0">
                <a:latin typeface="Söhne"/>
              </a:rPr>
              <a:t> عندما يتماشى وجودها مع السياق الاجتماعي والعقلي الذي يتم إطلاقها فيه</a:t>
            </a:r>
            <a:r>
              <a:rPr lang="ar-EG" altLang="en-US" sz="2200" dirty="0">
                <a:latin typeface="Söhne"/>
              </a:rPr>
              <a:t>، </a:t>
            </a:r>
            <a:r>
              <a:rPr lang="ar-SA" altLang="en-US" sz="2200" dirty="0">
                <a:latin typeface="Söhne"/>
              </a:rPr>
              <a:t>مثل الأمراض المعدية</a:t>
            </a:r>
            <a:r>
              <a:rPr lang="ar-EG" altLang="en-US" sz="2200" dirty="0">
                <a:latin typeface="Söhne"/>
              </a:rPr>
              <a:t>.</a:t>
            </a:r>
          </a:p>
          <a:p>
            <a:pPr algn="just" rtl="1">
              <a:lnSpc>
                <a:spcPct val="150000"/>
              </a:lnSpc>
            </a:pPr>
            <a:r>
              <a:rPr lang="ar-EG" altLang="en-US" sz="2200" dirty="0">
                <a:latin typeface="Söhne"/>
                <a:cs typeface="Arial" panose="020B0604020202020204" pitchFamily="34" charset="0"/>
              </a:rPr>
              <a:t>لنفترض أن هناك شركة تقوم ببيع منتجات عضوية صديقة للبيئة. ستكون قوة السياق هنا هي توافر وزيادة الوعي بالحفاظ على البيئة. إذا تزايد الوعي البيئي بين الجمهور، سيكون هناك طلب متزايد على المنتجات العضوية والصديقة للبيئة. بالتالي، سيكون انتشار هذه المنتجات أكبر في الأوساط الاجتماعية والجغرافية التي تهتم بالبيئة وتفضل استخدام المنتجات البيئية.</a:t>
            </a:r>
          </a:p>
        </p:txBody>
      </p:sp>
      <p:sp>
        <p:nvSpPr>
          <p:cNvPr id="6" name="Rectangle 2">
            <a:extLst>
              <a:ext uri="{FF2B5EF4-FFF2-40B4-BE49-F238E27FC236}">
                <a16:creationId xmlns:a16="http://schemas.microsoft.com/office/drawing/2014/main" id="{C3B224BF-0AE6-8F28-58E4-94C44E27FAC1}"/>
              </a:ext>
            </a:extLst>
          </p:cNvPr>
          <p:cNvSpPr>
            <a:spLocks noChangeArrowheads="1"/>
          </p:cNvSpPr>
          <p:nvPr/>
        </p:nvSpPr>
        <p:spPr bwMode="auto">
          <a:xfrm>
            <a:off x="0" y="-392544"/>
            <a:ext cx="65" cy="785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98375"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chemeClr val="tx1"/>
              </a:solidFill>
              <a:effectLst/>
              <a:latin typeface="Söhne"/>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000" b="0" i="0" u="none" strike="noStrike" cap="none" normalizeH="0" baseline="0" dirty="0">
                <a:ln>
                  <a:noFill/>
                </a:ln>
                <a:solidFill>
                  <a:schemeClr val="tx1"/>
                </a:solidFill>
                <a:effectLst/>
                <a:latin typeface="Söhne"/>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7" name="Rectangle 3">
            <a:extLst>
              <a:ext uri="{FF2B5EF4-FFF2-40B4-BE49-F238E27FC236}">
                <a16:creationId xmlns:a16="http://schemas.microsoft.com/office/drawing/2014/main" id="{01D48C07-EB5D-456E-3854-A2665D6ACB3E}"/>
              </a:ext>
            </a:extLst>
          </p:cNvPr>
          <p:cNvSpPr>
            <a:spLocks noChangeArrowheads="1"/>
          </p:cNvSpPr>
          <p:nvPr/>
        </p:nvSpPr>
        <p:spPr bwMode="auto">
          <a:xfrm>
            <a:off x="0" y="-377155"/>
            <a:ext cx="65" cy="7543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98375"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chemeClr val="tx1"/>
              </a:solidFill>
              <a:effectLst/>
              <a:latin typeface="Söhne"/>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800" b="0" i="0" u="none" strike="noStrike" cap="none" normalizeH="0" baseline="0" dirty="0">
                <a:ln>
                  <a:noFill/>
                </a:ln>
                <a:solidFill>
                  <a:schemeClr val="tx1"/>
                </a:solidFill>
                <a:effectLst/>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234007333"/>
      </p:ext>
    </p:extLst>
  </p:cSld>
  <p:clrMapOvr>
    <a:masterClrMapping/>
  </p:clrMapOvr>
  <mc:AlternateContent xmlns:mc="http://schemas.openxmlformats.org/markup-compatibility/2006" xmlns:p14="http://schemas.microsoft.com/office/powerpoint/2010/main">
    <mc:Choice Requires="p14">
      <p:transition p14:dur="10" advTm="85081"/>
    </mc:Choice>
    <mc:Fallback xmlns="">
      <p:transition advTm="8508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976196"/>
            <a:ext cx="9345750" cy="538350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771923" y="1188407"/>
            <a:ext cx="8715895" cy="4094198"/>
          </a:xfrm>
          <a:prstGeom prst="rect">
            <a:avLst/>
          </a:prstGeom>
          <a:noFill/>
        </p:spPr>
        <p:txBody>
          <a:bodyPr wrap="square" rtlCol="0">
            <a:spAutoFit/>
          </a:bodyPr>
          <a:lstStyle/>
          <a:p>
            <a:pPr algn="just" rtl="1">
              <a:lnSpc>
                <a:spcPct val="150000"/>
              </a:lnSpc>
            </a:pPr>
            <a:r>
              <a:rPr lang="ar-EG" sz="2200" dirty="0">
                <a:latin typeface="Tajawal ExtraBold" panose="00000800000000000000" pitchFamily="2" charset="-78"/>
                <a:cs typeface="+mj-cs"/>
              </a:rPr>
              <a:t>متغير </a:t>
            </a:r>
            <a:r>
              <a:rPr lang="ar-EG" sz="2200" b="1" u="sng" dirty="0">
                <a:latin typeface="Tajawal ExtraBold" panose="00000800000000000000" pitchFamily="2" charset="-78"/>
                <a:cs typeface="+mj-cs"/>
              </a:rPr>
              <a:t>السعر</a:t>
            </a:r>
            <a:r>
              <a:rPr lang="ar-EG" sz="2200" dirty="0">
                <a:latin typeface="Tajawal ExtraBold" panose="00000800000000000000" pitchFamily="2" charset="-78"/>
                <a:cs typeface="+mj-cs"/>
              </a:rPr>
              <a:t> هو عنصر من عناصر المزيج التسويقي يتضمن تحديد أسعار المنتج ونماذج التسعير التي تميز منتجات الشركة.</a:t>
            </a:r>
          </a:p>
          <a:p>
            <a:pPr algn="just" rtl="1">
              <a:lnSpc>
                <a:spcPct val="150000"/>
              </a:lnSpc>
            </a:pPr>
            <a:r>
              <a:rPr lang="ar-EG" sz="2200" dirty="0">
                <a:latin typeface="Tajawal ExtraBold" panose="00000800000000000000" pitchFamily="2" charset="-78"/>
                <a:cs typeface="+mj-cs"/>
              </a:rPr>
              <a:t>نماذج التسعير: تصف شكل الدفع، مثل المزاد، الإيجار، الشراء الكامل، شراء كميات كبيرة، وشروط الائتمان، وغيرها. </a:t>
            </a:r>
          </a:p>
          <a:p>
            <a:pPr algn="just" rtl="1">
              <a:lnSpc>
                <a:spcPct val="150000"/>
              </a:lnSpc>
            </a:pPr>
            <a:r>
              <a:rPr lang="ar-EG" sz="2200" dirty="0">
                <a:latin typeface="Tajawal ExtraBold" panose="00000800000000000000" pitchFamily="2" charset="-78"/>
                <a:cs typeface="+mj-cs"/>
              </a:rPr>
              <a:t>للإنترنت تأثيرات على التسعير في العديد من القطاعات.</a:t>
            </a:r>
          </a:p>
          <a:p>
            <a:pPr algn="just" rtl="1">
              <a:lnSpc>
                <a:spcPct val="150000"/>
              </a:lnSpc>
            </a:pPr>
            <a:r>
              <a:rPr lang="ar-EG" sz="2200" dirty="0">
                <a:latin typeface="Tajawal ExtraBold" panose="00000800000000000000" pitchFamily="2" charset="-78"/>
                <a:cs typeface="+mj-cs"/>
              </a:rPr>
              <a:t>أشارت الدراسات إلى نهجين يتم اعتمادهما بشكل شائع للتسعير عبر الإنترنت: </a:t>
            </a:r>
          </a:p>
          <a:p>
            <a:pPr marL="342900" indent="-342900" algn="just" rtl="1">
              <a:lnSpc>
                <a:spcPct val="150000"/>
              </a:lnSpc>
              <a:buFont typeface="Arial" panose="020B0604020202020204" pitchFamily="34" charset="0"/>
              <a:buChar char="•"/>
            </a:pPr>
            <a:r>
              <a:rPr lang="ar-EG" sz="2200" dirty="0">
                <a:latin typeface="Tajawal ExtraBold" panose="00000800000000000000" pitchFamily="2" charset="-78"/>
                <a:cs typeface="+mj-cs"/>
              </a:rPr>
              <a:t>الشركات الناشئة: غالبًا ما تستخدم أسعارًا منخفضة لكسب قاعدة عملاء</a:t>
            </a:r>
          </a:p>
          <a:p>
            <a:pPr marL="342900" indent="-342900" algn="just" rtl="1">
              <a:lnSpc>
                <a:spcPct val="150000"/>
              </a:lnSpc>
              <a:buFont typeface="Arial" panose="020B0604020202020204" pitchFamily="34" charset="0"/>
              <a:buChar char="•"/>
            </a:pPr>
            <a:r>
              <a:rPr lang="ar-EG" sz="2200" dirty="0">
                <a:latin typeface="Tajawal ExtraBold" panose="00000800000000000000" pitchFamily="2" charset="-78"/>
                <a:cs typeface="+mj-cs"/>
              </a:rPr>
              <a:t>الشركات القائمة: تقوم بنقل أسعارها الحالية إلى الويب.</a:t>
            </a: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السعر    </a:t>
            </a:r>
            <a:r>
              <a:rPr lang="en-US" sz="2800" b="1" dirty="0">
                <a:solidFill>
                  <a:schemeClr val="bg1"/>
                </a:solidFill>
                <a:latin typeface="Tajawal Medium" panose="00000600000000000000" pitchFamily="2" charset="-78"/>
                <a:cs typeface="+mj-cs"/>
              </a:rPr>
              <a:t>Price </a:t>
            </a:r>
          </a:p>
        </p:txBody>
      </p:sp>
    </p:spTree>
    <p:extLst>
      <p:ext uri="{BB962C8B-B14F-4D97-AF65-F5344CB8AC3E}">
        <p14:creationId xmlns:p14="http://schemas.microsoft.com/office/powerpoint/2010/main" val="2531719879"/>
      </p:ext>
    </p:extLst>
  </p:cSld>
  <p:clrMapOvr>
    <a:masterClrMapping/>
  </p:clrMapOvr>
  <mc:AlternateContent xmlns:mc="http://schemas.openxmlformats.org/markup-compatibility/2006" xmlns:p14="http://schemas.microsoft.com/office/powerpoint/2010/main">
    <mc:Choice Requires="p14">
      <p:transition p14:dur="10" advTm="98115"/>
    </mc:Choice>
    <mc:Fallback xmlns="">
      <p:transition advTm="98115"/>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120033"/>
            <a:ext cx="9345750" cy="4479382"/>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771923" y="1342517"/>
            <a:ext cx="8715895" cy="4094198"/>
          </a:xfrm>
          <a:prstGeom prst="rect">
            <a:avLst/>
          </a:prstGeom>
          <a:noFill/>
        </p:spPr>
        <p:txBody>
          <a:bodyPr wrap="square" rtlCol="0">
            <a:spAutoFit/>
          </a:bodyPr>
          <a:lstStyle/>
          <a:p>
            <a:pPr algn="just" rtl="1">
              <a:lnSpc>
                <a:spcPct val="150000"/>
              </a:lnSpc>
            </a:pPr>
            <a:r>
              <a:rPr lang="ar-EG" sz="2200" dirty="0">
                <a:latin typeface="Tajawal ExtraBold" panose="00000800000000000000" pitchFamily="2" charset="-78"/>
                <a:cs typeface="+mj-cs"/>
              </a:rPr>
              <a:t>مع تزايد تطوير الشركات لاستراتيجيات متعددة القنوات من أجل منح عملائها فرصًا أكثر للتفاعل مع العلامات التجارية، يصبح من الصعب تبرير سياسات التسعير عبر الإنترنت وخارجها، خاصة في أسواق المستهلكين.</a:t>
            </a:r>
          </a:p>
          <a:p>
            <a:pPr algn="just" rtl="1">
              <a:lnSpc>
                <a:spcPct val="150000"/>
              </a:lnSpc>
            </a:pPr>
            <a:r>
              <a:rPr lang="ar-EG" sz="2200" dirty="0">
                <a:latin typeface="Tajawal ExtraBold" panose="00000800000000000000" pitchFamily="2" charset="-78"/>
                <a:cs typeface="+mj-cs"/>
              </a:rPr>
              <a:t>بالنسبة للشركات التي تبيع السلع والخدمات، يصبح من الصعب تبرير الاختلافات في التسعير عبر الإنترنت، حيث يمكن أن يقلل ذلك من ثقة المشتري وثقته.</a:t>
            </a:r>
          </a:p>
          <a:p>
            <a:pPr algn="just" rtl="1">
              <a:lnSpc>
                <a:spcPct val="150000"/>
              </a:lnSpc>
            </a:pPr>
            <a:r>
              <a:rPr lang="ar-EG" sz="2200" dirty="0">
                <a:latin typeface="Tajawal ExtraBold" panose="00000800000000000000" pitchFamily="2" charset="-78"/>
                <a:cs typeface="+mj-cs"/>
              </a:rPr>
              <a:t>يرتبط عنصر التسعير في المزيج بشكل لا يتجزأ بعنصر المنتج (حتى عندما يكون المنتج خدمة)، حيث يعتمد التسعير عبر الإنترنت على نطاق المنتجات المقدمة ونقطة التطور التي يصل إليها المنتج في دورة حياته.</a:t>
            </a: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السعر    </a:t>
            </a:r>
            <a:r>
              <a:rPr lang="en-US" sz="2800" b="1" dirty="0">
                <a:solidFill>
                  <a:schemeClr val="bg1"/>
                </a:solidFill>
                <a:latin typeface="Tajawal Medium" panose="00000600000000000000" pitchFamily="2" charset="-78"/>
                <a:cs typeface="+mj-cs"/>
              </a:rPr>
              <a:t>Price </a:t>
            </a:r>
          </a:p>
        </p:txBody>
      </p:sp>
    </p:spTree>
    <p:extLst>
      <p:ext uri="{BB962C8B-B14F-4D97-AF65-F5344CB8AC3E}">
        <p14:creationId xmlns:p14="http://schemas.microsoft.com/office/powerpoint/2010/main" val="2471673807"/>
      </p:ext>
    </p:extLst>
  </p:cSld>
  <p:clrMapOvr>
    <a:masterClrMapping/>
  </p:clrMapOvr>
  <mc:AlternateContent xmlns:mc="http://schemas.openxmlformats.org/markup-compatibility/2006" xmlns:p14="http://schemas.microsoft.com/office/powerpoint/2010/main">
    <mc:Choice Requires="p14">
      <p:transition p14:dur="10" advTm="98115"/>
    </mc:Choice>
    <mc:Fallback xmlns="">
      <p:transition advTm="98115"/>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120033"/>
            <a:ext cx="9345750" cy="4479382"/>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771923" y="1342517"/>
            <a:ext cx="8715895" cy="3078535"/>
          </a:xfrm>
          <a:prstGeom prst="rect">
            <a:avLst/>
          </a:prstGeom>
          <a:noFill/>
        </p:spPr>
        <p:txBody>
          <a:bodyPr wrap="square" rtlCol="0">
            <a:spAutoFit/>
          </a:bodyPr>
          <a:lstStyle/>
          <a:p>
            <a:pPr algn="just" rtl="1">
              <a:lnSpc>
                <a:spcPct val="150000"/>
              </a:lnSpc>
            </a:pPr>
            <a:r>
              <a:rPr lang="ar-EG" sz="2200" dirty="0">
                <a:latin typeface="Tajawal ExtraBold" panose="00000800000000000000" pitchFamily="2" charset="-78"/>
                <a:cs typeface="+mj-cs"/>
              </a:rPr>
              <a:t>ويمكن أن يؤثر الإنترنت على التسعير من خلال عدة نقاط، وهي:</a:t>
            </a:r>
          </a:p>
          <a:p>
            <a:pPr marL="342900" indent="-342900" algn="just" rtl="1">
              <a:lnSpc>
                <a:spcPct val="150000"/>
              </a:lnSpc>
              <a:buFont typeface="Arial" panose="020B0604020202020204" pitchFamily="34" charset="0"/>
              <a:buChar char="•"/>
            </a:pPr>
            <a:r>
              <a:rPr lang="ar-EG" sz="2200" dirty="0">
                <a:latin typeface="Tajawal ExtraBold" panose="00000800000000000000" pitchFamily="2" charset="-78"/>
                <a:cs typeface="+mj-cs"/>
              </a:rPr>
              <a:t>زيادة شفافية الأسعار</a:t>
            </a:r>
          </a:p>
          <a:p>
            <a:pPr marL="342900" indent="-342900" algn="just" rtl="1">
              <a:lnSpc>
                <a:spcPct val="150000"/>
              </a:lnSpc>
              <a:buFont typeface="Arial" panose="020B0604020202020204" pitchFamily="34" charset="0"/>
              <a:buChar char="•"/>
            </a:pPr>
            <a:r>
              <a:rPr lang="ar-EG" sz="2200" dirty="0">
                <a:latin typeface="Tajawal ExtraBold" panose="00000800000000000000" pitchFamily="2" charset="-78"/>
                <a:cs typeface="+mj-cs"/>
              </a:rPr>
              <a:t>الضغط على الأسعار</a:t>
            </a:r>
          </a:p>
          <a:p>
            <a:pPr marL="342900" indent="-342900" algn="just" rtl="1">
              <a:lnSpc>
                <a:spcPct val="150000"/>
              </a:lnSpc>
              <a:buFont typeface="Arial" panose="020B0604020202020204" pitchFamily="34" charset="0"/>
              <a:buChar char="•"/>
            </a:pPr>
            <a:r>
              <a:rPr lang="ar-EG" sz="2200" dirty="0">
                <a:latin typeface="Tajawal ExtraBold" panose="00000800000000000000" pitchFamily="2" charset="-78"/>
                <a:cs typeface="+mj-cs"/>
              </a:rPr>
              <a:t>نهج التسعير الابتكاري</a:t>
            </a:r>
          </a:p>
          <a:p>
            <a:pPr marL="342900" indent="-342900" algn="just" rtl="1">
              <a:lnSpc>
                <a:spcPct val="150000"/>
              </a:lnSpc>
              <a:buFont typeface="Arial" panose="020B0604020202020204" pitchFamily="34" charset="0"/>
              <a:buChar char="•"/>
            </a:pPr>
            <a:r>
              <a:rPr lang="ar-EG" sz="2200" dirty="0">
                <a:latin typeface="Tajawal ExtraBold" panose="00000800000000000000" pitchFamily="2" charset="-78"/>
                <a:cs typeface="+mj-cs"/>
              </a:rPr>
              <a:t>هياكل الأسعار وسياسات التسعير البديلة</a:t>
            </a:r>
          </a:p>
          <a:p>
            <a:pPr algn="just" rtl="1">
              <a:lnSpc>
                <a:spcPct val="150000"/>
              </a:lnSpc>
            </a:pPr>
            <a:endParaRPr lang="ar-EG" sz="2200" dirty="0">
              <a:latin typeface="Tajawal ExtraBold" panose="00000800000000000000" pitchFamily="2" charset="-78"/>
              <a:cs typeface="+mj-cs"/>
            </a:endParaRP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السعر    </a:t>
            </a:r>
            <a:r>
              <a:rPr lang="en-US" sz="2800" b="1" dirty="0">
                <a:solidFill>
                  <a:schemeClr val="bg1"/>
                </a:solidFill>
                <a:latin typeface="Tajawal Medium" panose="00000600000000000000" pitchFamily="2" charset="-78"/>
                <a:cs typeface="+mj-cs"/>
              </a:rPr>
              <a:t>Price </a:t>
            </a:r>
          </a:p>
        </p:txBody>
      </p:sp>
    </p:spTree>
    <p:extLst>
      <p:ext uri="{BB962C8B-B14F-4D97-AF65-F5344CB8AC3E}">
        <p14:creationId xmlns:p14="http://schemas.microsoft.com/office/powerpoint/2010/main" val="1664020410"/>
      </p:ext>
    </p:extLst>
  </p:cSld>
  <p:clrMapOvr>
    <a:masterClrMapping/>
  </p:clrMapOvr>
  <mc:AlternateContent xmlns:mc="http://schemas.openxmlformats.org/markup-compatibility/2006" xmlns:p14="http://schemas.microsoft.com/office/powerpoint/2010/main">
    <mc:Choice Requires="p14">
      <p:transition p14:dur="10" advTm="98115"/>
    </mc:Choice>
    <mc:Fallback xmlns="">
      <p:transition advTm="98115"/>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120032"/>
            <a:ext cx="9345750" cy="518086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771923" y="1342517"/>
            <a:ext cx="8715895" cy="4694362"/>
          </a:xfrm>
          <a:prstGeom prst="rect">
            <a:avLst/>
          </a:prstGeom>
          <a:noFill/>
        </p:spPr>
        <p:txBody>
          <a:bodyPr wrap="square" rtlCol="0">
            <a:spAutoFit/>
          </a:bodyPr>
          <a:lstStyle/>
          <a:p>
            <a:pPr marL="457200" indent="-457200" algn="just" rtl="1">
              <a:lnSpc>
                <a:spcPct val="150000"/>
              </a:lnSpc>
              <a:buAutoNum type="arabicParenR"/>
            </a:pPr>
            <a:r>
              <a:rPr lang="ar-EG" sz="2400" b="1" u="sng" dirty="0">
                <a:latin typeface="Tajawal ExtraBold" panose="00000800000000000000" pitchFamily="2" charset="-78"/>
                <a:cs typeface="+mj-cs"/>
              </a:rPr>
              <a:t>زيادة شفافية الأسعار</a:t>
            </a:r>
            <a:r>
              <a:rPr lang="ar-EG" sz="2400" dirty="0">
                <a:latin typeface="Tajawal ExtraBold" panose="00000800000000000000" pitchFamily="2" charset="-78"/>
                <a:cs typeface="+mj-cs"/>
              </a:rPr>
              <a:t>          </a:t>
            </a:r>
            <a:r>
              <a:rPr lang="en-US" sz="2400" b="0" i="0" dirty="0">
                <a:solidFill>
                  <a:srgbClr val="343541"/>
                </a:solidFill>
                <a:effectLst/>
                <a:latin typeface="Söhne"/>
              </a:rPr>
              <a:t>Price transparency </a:t>
            </a:r>
            <a:endParaRPr lang="ar-EG" sz="2400" dirty="0">
              <a:solidFill>
                <a:srgbClr val="343541"/>
              </a:solidFill>
              <a:latin typeface="Söhne"/>
            </a:endParaRPr>
          </a:p>
          <a:p>
            <a:pPr algn="just" rtl="1">
              <a:lnSpc>
                <a:spcPct val="150000"/>
              </a:lnSpc>
            </a:pPr>
            <a:r>
              <a:rPr lang="ar-EG" sz="2200" b="1" u="sng" dirty="0">
                <a:latin typeface="Tajawal ExtraBold" panose="00000800000000000000" pitchFamily="2" charset="-78"/>
                <a:cs typeface="+mj-cs"/>
              </a:rPr>
              <a:t>شفافية الأسعار</a:t>
            </a:r>
            <a:r>
              <a:rPr lang="ar-EG" sz="2200" dirty="0">
                <a:latin typeface="Tajawal ExtraBold" panose="00000800000000000000" pitchFamily="2" charset="-78"/>
                <a:cs typeface="+mj-cs"/>
              </a:rPr>
              <a:t>: تعني زيادة معرفة العملاء بالأسعار بسبب زيادة توافر معلومات التسعير.</a:t>
            </a:r>
          </a:p>
          <a:p>
            <a:pPr marL="342900" indent="-342900" algn="just" rtl="1">
              <a:lnSpc>
                <a:spcPct val="150000"/>
              </a:lnSpc>
              <a:buFont typeface="Wingdings" panose="05000000000000000000" pitchFamily="2" charset="2"/>
              <a:buChar char="Ø"/>
            </a:pPr>
            <a:r>
              <a:rPr lang="ar-EG" sz="2200" dirty="0">
                <a:latin typeface="Tajawal ExtraBold" panose="00000800000000000000" pitchFamily="2" charset="-78"/>
                <a:cs typeface="+mj-cs"/>
              </a:rPr>
              <a:t>وصف الباحثون تأثيرين متناقضين للإنترنت على الأسعار يتعلقان بشفافية الأسعار، وهما:</a:t>
            </a:r>
          </a:p>
          <a:p>
            <a:pPr algn="just" rtl="1">
              <a:lnSpc>
                <a:spcPct val="150000"/>
              </a:lnSpc>
            </a:pPr>
            <a:r>
              <a:rPr lang="ar-EG" sz="2200" b="1" dirty="0">
                <a:latin typeface="Tajawal ExtraBold" panose="00000800000000000000" pitchFamily="2" charset="-78"/>
                <a:cs typeface="+mj-cs"/>
              </a:rPr>
              <a:t>أولاً: التسعير التفاضلي </a:t>
            </a:r>
            <a:r>
              <a:rPr lang="en-US" sz="2400" b="1" i="0" dirty="0">
                <a:solidFill>
                  <a:srgbClr val="343541"/>
                </a:solidFill>
                <a:effectLst/>
                <a:latin typeface="Söhne"/>
              </a:rPr>
              <a:t>Differential pricing</a:t>
            </a:r>
            <a:endParaRPr lang="ar-EG" sz="2200" b="1" i="0" dirty="0">
              <a:solidFill>
                <a:srgbClr val="343541"/>
              </a:solidFill>
              <a:effectLst/>
              <a:latin typeface="Söhne"/>
              <a:cs typeface="+mj-cs"/>
            </a:endParaRPr>
          </a:p>
          <a:p>
            <a:pPr algn="just" rtl="1">
              <a:lnSpc>
                <a:spcPct val="150000"/>
              </a:lnSpc>
            </a:pPr>
            <a:r>
              <a:rPr lang="ar-EG" sz="2200" dirty="0">
                <a:latin typeface="Tajawal ExtraBold" panose="00000800000000000000" pitchFamily="2" charset="-78"/>
                <a:cs typeface="+mj-cs"/>
              </a:rPr>
              <a:t> تسعر المنتجات المتطابقة بأسعار مختلفة لأنواع مختلفة من العملاء أو الأسواق أو الحالات الشرائية.</a:t>
            </a:r>
          </a:p>
          <a:p>
            <a:pPr algn="just" rtl="1">
              <a:lnSpc>
                <a:spcPct val="150000"/>
              </a:lnSpc>
            </a:pPr>
            <a:r>
              <a:rPr lang="ar-EG" sz="2200" dirty="0">
                <a:latin typeface="Tajawal ExtraBold" panose="00000800000000000000" pitchFamily="2" charset="-78"/>
                <a:cs typeface="+mj-cs"/>
              </a:rPr>
              <a:t>أولاً، يمكن للمورد استخدام التكنولوجيا للتسعير التفاضلي. ومع ذلك، إذا لم تُتخذ احتياطات بشأن السعر، فقد يكون بإمكان العملاء معرفة التمييز في الأسعار بسرعة من خلال مقارنة الأسعار وسيعارضون ذلك.</a:t>
            </a: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السعر    </a:t>
            </a:r>
            <a:r>
              <a:rPr lang="en-US" sz="2800" b="1" dirty="0">
                <a:solidFill>
                  <a:schemeClr val="bg1"/>
                </a:solidFill>
                <a:latin typeface="Tajawal Medium" panose="00000600000000000000" pitchFamily="2" charset="-78"/>
                <a:cs typeface="+mj-cs"/>
              </a:rPr>
              <a:t>Price </a:t>
            </a:r>
          </a:p>
        </p:txBody>
      </p:sp>
    </p:spTree>
    <p:extLst>
      <p:ext uri="{BB962C8B-B14F-4D97-AF65-F5344CB8AC3E}">
        <p14:creationId xmlns:p14="http://schemas.microsoft.com/office/powerpoint/2010/main" val="33579744"/>
      </p:ext>
    </p:extLst>
  </p:cSld>
  <p:clrMapOvr>
    <a:masterClrMapping/>
  </p:clrMapOvr>
  <mc:AlternateContent xmlns:mc="http://schemas.openxmlformats.org/markup-compatibility/2006" xmlns:p14="http://schemas.microsoft.com/office/powerpoint/2010/main">
    <mc:Choice Requires="p14">
      <p:transition p14:dur="10" advTm="98115"/>
    </mc:Choice>
    <mc:Fallback xmlns="">
      <p:transition advTm="9811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2" y="1120032"/>
            <a:ext cx="9854563" cy="518086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5"/>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482207" y="1342517"/>
            <a:ext cx="9562512" cy="4694362"/>
          </a:xfrm>
          <a:prstGeom prst="rect">
            <a:avLst/>
          </a:prstGeom>
          <a:noFill/>
        </p:spPr>
        <p:txBody>
          <a:bodyPr wrap="square" rtlCol="0">
            <a:spAutoFit/>
          </a:bodyPr>
          <a:lstStyle/>
          <a:p>
            <a:pPr marL="457200" indent="-457200" algn="just" rtl="1">
              <a:lnSpc>
                <a:spcPct val="150000"/>
              </a:lnSpc>
              <a:buAutoNum type="arabicParenR"/>
            </a:pPr>
            <a:r>
              <a:rPr lang="ar-EG" sz="2400" b="1" u="sng" dirty="0">
                <a:latin typeface="Tajawal ExtraBold" panose="00000800000000000000" pitchFamily="2" charset="-78"/>
                <a:cs typeface="+mj-cs"/>
              </a:rPr>
              <a:t>زيادة شفافية الأسعار</a:t>
            </a:r>
            <a:r>
              <a:rPr lang="ar-EG" sz="2400" dirty="0">
                <a:latin typeface="Tajawal ExtraBold" panose="00000800000000000000" pitchFamily="2" charset="-78"/>
                <a:cs typeface="+mj-cs"/>
              </a:rPr>
              <a:t>          </a:t>
            </a:r>
            <a:r>
              <a:rPr lang="en-US" sz="2400" b="0" i="0" dirty="0">
                <a:solidFill>
                  <a:srgbClr val="343541"/>
                </a:solidFill>
                <a:effectLst/>
                <a:latin typeface="Söhne"/>
              </a:rPr>
              <a:t>Price transparency </a:t>
            </a:r>
            <a:endParaRPr lang="ar-EG" sz="2400" dirty="0">
              <a:solidFill>
                <a:srgbClr val="343541"/>
              </a:solidFill>
              <a:latin typeface="Söhne"/>
            </a:endParaRPr>
          </a:p>
          <a:p>
            <a:pPr algn="just" rtl="1">
              <a:lnSpc>
                <a:spcPct val="150000"/>
              </a:lnSpc>
            </a:pPr>
            <a:r>
              <a:rPr lang="ar-EG" sz="2200" b="1" dirty="0">
                <a:latin typeface="Tajawal ExtraBold" panose="00000800000000000000" pitchFamily="2" charset="-78"/>
                <a:cs typeface="+mj-cs"/>
              </a:rPr>
              <a:t>أولاً: التسعير التفاضلي </a:t>
            </a:r>
            <a:r>
              <a:rPr lang="en-US" sz="2400" b="1" i="0" dirty="0">
                <a:solidFill>
                  <a:srgbClr val="343541"/>
                </a:solidFill>
                <a:effectLst/>
                <a:latin typeface="Söhne"/>
              </a:rPr>
              <a:t>Differential pricing</a:t>
            </a:r>
            <a:endParaRPr lang="ar-EG" sz="2200" b="1" i="0" dirty="0">
              <a:solidFill>
                <a:srgbClr val="343541"/>
              </a:solidFill>
              <a:effectLst/>
              <a:latin typeface="Söhne"/>
              <a:cs typeface="+mj-cs"/>
            </a:endParaRPr>
          </a:p>
          <a:p>
            <a:pPr marL="342900" indent="-342900" algn="just" rtl="1">
              <a:lnSpc>
                <a:spcPct val="150000"/>
              </a:lnSpc>
              <a:buFont typeface="Arial" panose="020B0604020202020204" pitchFamily="34" charset="0"/>
              <a:buChar char="•"/>
            </a:pPr>
            <a:r>
              <a:rPr lang="ar-EG" sz="2200" dirty="0">
                <a:latin typeface="Tajawal ExtraBold" panose="00000800000000000000" pitchFamily="2" charset="-78"/>
                <a:cs typeface="+mj-cs"/>
              </a:rPr>
              <a:t>عروض خاصة لعملاء جدد: قد تقدم الشركة خصومات أو تخفيضات للعملاء الجدد الذين يقومون بشراء أول منتج لهم من الموقع. هذا يعمل على جذب عملاء جدد وتشجيعهم على الشراء لأول مرة.</a:t>
            </a:r>
          </a:p>
          <a:p>
            <a:pPr marL="342900" indent="-342900" algn="just" rtl="1">
              <a:lnSpc>
                <a:spcPct val="150000"/>
              </a:lnSpc>
              <a:buFont typeface="Arial" panose="020B0604020202020204" pitchFamily="34" charset="0"/>
              <a:buChar char="•"/>
            </a:pPr>
            <a:r>
              <a:rPr lang="ar-EG" sz="2200" dirty="0">
                <a:latin typeface="Tajawal ExtraBold" panose="00000800000000000000" pitchFamily="2" charset="-78"/>
                <a:cs typeface="+mj-cs"/>
              </a:rPr>
              <a:t>تسعير حسب الإقليم: قد تقوم الشركة بتحديد أسعار مختلفة للمنتجات بناءً على المنطقة الجغرافية للعملاء. فقد تكون الأسعار مختلفة للعملاء في دول مختلفة بسبب الاختلافات في القوانين والضرائب وتكاليف الشحن.</a:t>
            </a:r>
          </a:p>
          <a:p>
            <a:pPr marL="342900" indent="-342900" algn="just" rtl="1">
              <a:lnSpc>
                <a:spcPct val="150000"/>
              </a:lnSpc>
              <a:buFont typeface="Arial" panose="020B0604020202020204" pitchFamily="34" charset="0"/>
              <a:buChar char="•"/>
            </a:pPr>
            <a:r>
              <a:rPr lang="ar-EG" sz="2200" dirty="0">
                <a:latin typeface="Tajawal ExtraBold" panose="00000800000000000000" pitchFamily="2" charset="-78"/>
                <a:cs typeface="+mj-cs"/>
              </a:rPr>
              <a:t>بناءً على تاريخ الشراء: يمكن للشركة تقديم عروض خاصة أو تخفيضات للعملاء الذين قاموا بشراء منتجات منها في السابق، مما يشجعهم على الشراء مرة أخرى.</a:t>
            </a: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السعر    </a:t>
            </a:r>
            <a:r>
              <a:rPr lang="en-US" sz="2800" b="1" dirty="0">
                <a:solidFill>
                  <a:schemeClr val="bg1"/>
                </a:solidFill>
                <a:latin typeface="Tajawal Medium" panose="00000600000000000000" pitchFamily="2" charset="-78"/>
                <a:cs typeface="+mj-cs"/>
              </a:rPr>
              <a:t>Price </a:t>
            </a:r>
          </a:p>
        </p:txBody>
      </p:sp>
    </p:spTree>
    <p:extLst>
      <p:ext uri="{BB962C8B-B14F-4D97-AF65-F5344CB8AC3E}">
        <p14:creationId xmlns:p14="http://schemas.microsoft.com/office/powerpoint/2010/main" val="2082252730"/>
      </p:ext>
    </p:extLst>
  </p:cSld>
  <p:clrMapOvr>
    <a:masterClrMapping/>
  </p:clrMapOvr>
  <mc:AlternateContent xmlns:mc="http://schemas.openxmlformats.org/markup-compatibility/2006" xmlns:p14="http://schemas.microsoft.com/office/powerpoint/2010/main">
    <mc:Choice Requires="p14">
      <p:transition p14:dur="10" advTm="98115"/>
    </mc:Choice>
    <mc:Fallback xmlns="">
      <p:transition advTm="98115"/>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47282" y="1120032"/>
            <a:ext cx="10071324" cy="518086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5"/>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147282" y="1342517"/>
            <a:ext cx="9897437" cy="5294526"/>
          </a:xfrm>
          <a:prstGeom prst="rect">
            <a:avLst/>
          </a:prstGeom>
          <a:noFill/>
        </p:spPr>
        <p:txBody>
          <a:bodyPr wrap="square" rtlCol="0">
            <a:spAutoFit/>
          </a:bodyPr>
          <a:lstStyle/>
          <a:p>
            <a:pPr marL="457200" indent="-457200" algn="just" rtl="1">
              <a:lnSpc>
                <a:spcPct val="150000"/>
              </a:lnSpc>
              <a:buAutoNum type="arabicParenR"/>
            </a:pPr>
            <a:r>
              <a:rPr lang="ar-EG" sz="2400" b="1" u="sng" dirty="0">
                <a:latin typeface="Tajawal ExtraBold" panose="00000800000000000000" pitchFamily="2" charset="-78"/>
                <a:cs typeface="+mj-cs"/>
              </a:rPr>
              <a:t>زيادة شفافية الأسعار</a:t>
            </a:r>
            <a:r>
              <a:rPr lang="ar-EG" sz="2400" dirty="0">
                <a:latin typeface="Tajawal ExtraBold" panose="00000800000000000000" pitchFamily="2" charset="-78"/>
                <a:cs typeface="+mj-cs"/>
              </a:rPr>
              <a:t>          </a:t>
            </a:r>
            <a:r>
              <a:rPr lang="en-US" sz="2400" b="0" i="0" dirty="0">
                <a:solidFill>
                  <a:srgbClr val="343541"/>
                </a:solidFill>
                <a:effectLst/>
                <a:latin typeface="Söhne"/>
              </a:rPr>
              <a:t>Price transparency </a:t>
            </a:r>
            <a:endParaRPr lang="ar-EG" sz="2400" dirty="0">
              <a:solidFill>
                <a:srgbClr val="343541"/>
              </a:solidFill>
              <a:latin typeface="Söhne"/>
            </a:endParaRPr>
          </a:p>
          <a:p>
            <a:pPr algn="just" rtl="1">
              <a:lnSpc>
                <a:spcPct val="150000"/>
              </a:lnSpc>
            </a:pPr>
            <a:r>
              <a:rPr lang="ar-EG" sz="2200" b="1" dirty="0">
                <a:latin typeface="Tajawal ExtraBold" panose="00000800000000000000" pitchFamily="2" charset="-78"/>
                <a:cs typeface="+mj-cs"/>
              </a:rPr>
              <a:t>ثانياً: مرونة سعر الطلب  </a:t>
            </a:r>
            <a:r>
              <a:rPr lang="en-US" sz="2400" b="1" i="0" dirty="0">
                <a:solidFill>
                  <a:srgbClr val="343541"/>
                </a:solidFill>
                <a:effectLst/>
                <a:latin typeface="Söhne"/>
              </a:rPr>
              <a:t>Price elasticity of demand </a:t>
            </a:r>
          </a:p>
          <a:p>
            <a:pPr algn="just" rtl="1">
              <a:lnSpc>
                <a:spcPct val="150000"/>
              </a:lnSpc>
            </a:pPr>
            <a:r>
              <a:rPr lang="ar-EG" sz="2200" dirty="0">
                <a:latin typeface="Tajawal ExtraBold" panose="00000800000000000000" pitchFamily="2" charset="-78"/>
                <a:cs typeface="+mj-cs"/>
              </a:rPr>
              <a:t>تعبر عن تأثير أي تغيير في سعر سلعة ما (سواء كان انخفاض أو زيادة) في الكمية المطلوبة من المنتج. ويسمى هذا المقياس لاستجابة الكمية المطلوبة عندما يكون هناك تغيير في السعر بمرونة سعر الطلب. </a:t>
            </a:r>
          </a:p>
          <a:p>
            <a:pPr marL="342900" indent="-342900" algn="just" rtl="1">
              <a:lnSpc>
                <a:spcPct val="150000"/>
              </a:lnSpc>
              <a:buFont typeface="Wingdings" panose="05000000000000000000" pitchFamily="2" charset="2"/>
              <a:buChar char="q"/>
            </a:pPr>
            <a:r>
              <a:rPr lang="ar-EG" sz="2200" dirty="0">
                <a:latin typeface="Tajawal ExtraBold" panose="00000800000000000000" pitchFamily="2" charset="-78"/>
                <a:cs typeface="+mj-cs"/>
              </a:rPr>
              <a:t>تحسب من خلال قسمة النسبة المئوية للتغير في الكمية المطلوبة على التغيير في السعر.</a:t>
            </a:r>
          </a:p>
          <a:p>
            <a:pPr marL="342900" indent="-342900" algn="just" rtl="1">
              <a:lnSpc>
                <a:spcPct val="150000"/>
              </a:lnSpc>
              <a:buFont typeface="Wingdings" panose="05000000000000000000" pitchFamily="2" charset="2"/>
              <a:buChar char="q"/>
            </a:pPr>
            <a:r>
              <a:rPr lang="ar-EG" sz="2200" dirty="0">
                <a:latin typeface="Tajawal ExtraBold" panose="00000800000000000000" pitchFamily="2" charset="-78"/>
                <a:cs typeface="+mj-cs"/>
              </a:rPr>
              <a:t>تُستخدم مرونة </a:t>
            </a:r>
            <a:r>
              <a:rPr lang="ar-EG" sz="2200">
                <a:latin typeface="Tajawal ExtraBold" panose="00000800000000000000" pitchFamily="2" charset="-78"/>
                <a:cs typeface="+mj-cs"/>
              </a:rPr>
              <a:t>سعر الطلب لتقييم </a:t>
            </a:r>
            <a:r>
              <a:rPr lang="ar-EG" sz="2200" dirty="0">
                <a:latin typeface="Tajawal ExtraBold" panose="00000800000000000000" pitchFamily="2" charset="-78"/>
                <a:cs typeface="+mj-cs"/>
              </a:rPr>
              <a:t>مدى تأثير تغيير السعر على الطلب على المنتج.</a:t>
            </a:r>
          </a:p>
          <a:p>
            <a:pPr marL="342900" indent="-342900" algn="just" rtl="1">
              <a:lnSpc>
                <a:spcPct val="150000"/>
              </a:lnSpc>
              <a:buFont typeface="Wingdings" panose="05000000000000000000" pitchFamily="2" charset="2"/>
              <a:buChar char="q"/>
            </a:pPr>
            <a:r>
              <a:rPr lang="ar-EG" sz="2200" dirty="0">
                <a:latin typeface="Tajawal ExtraBold" panose="00000800000000000000" pitchFamily="2" charset="-78"/>
                <a:cs typeface="+mj-cs"/>
              </a:rPr>
              <a:t>تُحدد مرونة سعر الطلب بسعر المنتج، وتوافر السلع البديلة من موردين بديلين، ودخل المستهلك.</a:t>
            </a:r>
          </a:p>
          <a:p>
            <a:pPr algn="just" rtl="1">
              <a:lnSpc>
                <a:spcPct val="150000"/>
              </a:lnSpc>
            </a:pPr>
            <a:r>
              <a:rPr lang="ar-EG" sz="2200" b="1" dirty="0">
                <a:latin typeface="Tajawal ExtraBold" panose="00000800000000000000" pitchFamily="2" charset="-78"/>
                <a:cs typeface="+mj-cs"/>
              </a:rPr>
              <a:t>يُقال إن المنتج "مرن</a:t>
            </a:r>
            <a:r>
              <a:rPr lang="en-US" sz="2400" b="1" i="0" dirty="0">
                <a:solidFill>
                  <a:srgbClr val="343541"/>
                </a:solidFill>
                <a:effectLst/>
                <a:latin typeface="Söhne"/>
              </a:rPr>
              <a:t>elastic </a:t>
            </a:r>
            <a:r>
              <a:rPr lang="en-US" sz="2200" b="1" i="0" dirty="0">
                <a:solidFill>
                  <a:srgbClr val="343541"/>
                </a:solidFill>
                <a:effectLst/>
                <a:latin typeface="Söhne"/>
                <a:cs typeface="+mj-cs"/>
              </a:rPr>
              <a:t>/</a:t>
            </a:r>
            <a:r>
              <a:rPr lang="ar-EG" sz="2200" b="1" dirty="0">
                <a:latin typeface="Tajawal ExtraBold" panose="00000800000000000000" pitchFamily="2" charset="-78"/>
                <a:cs typeface="+mj-cs"/>
              </a:rPr>
              <a:t>" </a:t>
            </a:r>
            <a:r>
              <a:rPr lang="ar-EG" sz="2200" dirty="0">
                <a:latin typeface="Tajawal ExtraBold" panose="00000800000000000000" pitchFamily="2" charset="-78"/>
                <a:cs typeface="+mj-cs"/>
              </a:rPr>
              <a:t>إذا كان التغيير الطفيف في السعر يزيد أو يقلل من الطلب بشكل كبير.</a:t>
            </a:r>
          </a:p>
          <a:p>
            <a:pPr algn="just" rtl="1">
              <a:lnSpc>
                <a:spcPct val="150000"/>
              </a:lnSpc>
            </a:pPr>
            <a:r>
              <a:rPr lang="ar-EG" sz="2200" b="1" dirty="0">
                <a:latin typeface="Tajawal ExtraBold" panose="00000800000000000000" pitchFamily="2" charset="-78"/>
                <a:cs typeface="+mj-cs"/>
              </a:rPr>
              <a:t>ويُقال إن المنتج "غير مرن</a:t>
            </a:r>
            <a:r>
              <a:rPr lang="en-US" sz="2400" b="1" i="0" dirty="0">
                <a:solidFill>
                  <a:srgbClr val="343541"/>
                </a:solidFill>
                <a:effectLst/>
                <a:latin typeface="Söhne"/>
              </a:rPr>
              <a:t>inelastic </a:t>
            </a:r>
            <a:r>
              <a:rPr lang="en-US" sz="2200" b="1" i="0" dirty="0">
                <a:solidFill>
                  <a:srgbClr val="343541"/>
                </a:solidFill>
                <a:effectLst/>
                <a:latin typeface="Söhne"/>
                <a:cs typeface="+mj-cs"/>
              </a:rPr>
              <a:t>/</a:t>
            </a:r>
            <a:r>
              <a:rPr lang="ar-EG" sz="2200" b="1" dirty="0">
                <a:latin typeface="Tajawal ExtraBold" panose="00000800000000000000" pitchFamily="2" charset="-78"/>
                <a:cs typeface="+mj-cs"/>
              </a:rPr>
              <a:t>" </a:t>
            </a:r>
            <a:r>
              <a:rPr lang="ar-EG" sz="2200" dirty="0">
                <a:latin typeface="Tajawal ExtraBold" panose="00000800000000000000" pitchFamily="2" charset="-78"/>
                <a:cs typeface="+mj-cs"/>
              </a:rPr>
              <a:t>إذا كان التغيير الكبير في السعر ينتج عنه تغيير ضئيل في الطلب.</a:t>
            </a:r>
          </a:p>
          <a:p>
            <a:pPr algn="just" rtl="1">
              <a:lnSpc>
                <a:spcPct val="150000"/>
              </a:lnSpc>
            </a:pPr>
            <a:endParaRPr lang="ar-EG" sz="2200" dirty="0">
              <a:latin typeface="Tajawal ExtraBold" panose="00000800000000000000" pitchFamily="2" charset="-78"/>
              <a:cs typeface="+mj-cs"/>
            </a:endParaRP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السعر    </a:t>
            </a:r>
            <a:r>
              <a:rPr lang="en-US" sz="2800" b="1" dirty="0">
                <a:solidFill>
                  <a:schemeClr val="bg1"/>
                </a:solidFill>
                <a:latin typeface="Tajawal Medium" panose="00000600000000000000" pitchFamily="2" charset="-78"/>
                <a:cs typeface="+mj-cs"/>
              </a:rPr>
              <a:t>Price </a:t>
            </a:r>
          </a:p>
        </p:txBody>
      </p:sp>
    </p:spTree>
    <p:extLst>
      <p:ext uri="{BB962C8B-B14F-4D97-AF65-F5344CB8AC3E}">
        <p14:creationId xmlns:p14="http://schemas.microsoft.com/office/powerpoint/2010/main" val="2635830651"/>
      </p:ext>
    </p:extLst>
  </p:cSld>
  <p:clrMapOvr>
    <a:masterClrMapping/>
  </p:clrMapOvr>
  <mc:AlternateContent xmlns:mc="http://schemas.openxmlformats.org/markup-compatibility/2006" xmlns:p14="http://schemas.microsoft.com/office/powerpoint/2010/main">
    <mc:Choice Requires="p14">
      <p:transition p14:dur="10" advTm="98115"/>
    </mc:Choice>
    <mc:Fallback xmlns="">
      <p:transition advTm="98115"/>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2" y="1120032"/>
            <a:ext cx="9854563" cy="518086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5"/>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482207" y="1342517"/>
            <a:ext cx="9562512" cy="4694362"/>
          </a:xfrm>
          <a:prstGeom prst="rect">
            <a:avLst/>
          </a:prstGeom>
          <a:noFill/>
        </p:spPr>
        <p:txBody>
          <a:bodyPr wrap="square" rtlCol="0">
            <a:spAutoFit/>
          </a:bodyPr>
          <a:lstStyle/>
          <a:p>
            <a:pPr marL="457200" indent="-457200" algn="just" rtl="1">
              <a:lnSpc>
                <a:spcPct val="150000"/>
              </a:lnSpc>
              <a:buAutoNum type="arabicParenR"/>
            </a:pPr>
            <a:r>
              <a:rPr lang="ar-EG" sz="2400" b="1" u="sng" dirty="0">
                <a:latin typeface="Tajawal ExtraBold" panose="00000800000000000000" pitchFamily="2" charset="-78"/>
                <a:cs typeface="+mj-cs"/>
              </a:rPr>
              <a:t>زيادة شفافية الأسعار</a:t>
            </a:r>
            <a:r>
              <a:rPr lang="ar-EG" sz="2400" dirty="0">
                <a:latin typeface="Tajawal ExtraBold" panose="00000800000000000000" pitchFamily="2" charset="-78"/>
                <a:cs typeface="+mj-cs"/>
              </a:rPr>
              <a:t>          </a:t>
            </a:r>
            <a:r>
              <a:rPr lang="en-US" sz="2400" b="0" i="0" dirty="0">
                <a:solidFill>
                  <a:srgbClr val="343541"/>
                </a:solidFill>
                <a:effectLst/>
                <a:latin typeface="Söhne"/>
              </a:rPr>
              <a:t>Price transparency </a:t>
            </a:r>
            <a:endParaRPr lang="ar-EG" sz="2400" dirty="0">
              <a:solidFill>
                <a:srgbClr val="343541"/>
              </a:solidFill>
              <a:latin typeface="Söhne"/>
            </a:endParaRPr>
          </a:p>
          <a:p>
            <a:pPr algn="just" rtl="1">
              <a:lnSpc>
                <a:spcPct val="150000"/>
              </a:lnSpc>
            </a:pPr>
            <a:r>
              <a:rPr lang="ar-EG" sz="2200" b="1" dirty="0">
                <a:latin typeface="Tajawal ExtraBold" panose="00000800000000000000" pitchFamily="2" charset="-78"/>
                <a:cs typeface="+mj-cs"/>
              </a:rPr>
              <a:t>ثانياً: مرونة سعر الطلب  </a:t>
            </a:r>
            <a:r>
              <a:rPr lang="en-US" sz="2400" b="1" i="0" dirty="0">
                <a:solidFill>
                  <a:srgbClr val="343541"/>
                </a:solidFill>
                <a:effectLst/>
                <a:latin typeface="Söhne"/>
              </a:rPr>
              <a:t>Price elasticity of demand </a:t>
            </a:r>
          </a:p>
          <a:p>
            <a:pPr algn="just" rtl="1">
              <a:lnSpc>
                <a:spcPct val="150000"/>
              </a:lnSpc>
            </a:pPr>
            <a:r>
              <a:rPr lang="ar-EG" sz="2200" dirty="0">
                <a:latin typeface="Tajawal ExtraBold" panose="00000800000000000000" pitchFamily="2" charset="-78"/>
                <a:cs typeface="+mj-cs"/>
              </a:rPr>
              <a:t>يتسم التسعير عبر الإنترنت بأنه غير مرن</a:t>
            </a:r>
            <a:r>
              <a:rPr lang="en-US" sz="2000" dirty="0">
                <a:latin typeface="Tajawal ExtraBold" panose="00000800000000000000" pitchFamily="2" charset="-78"/>
                <a:cs typeface="+mj-cs"/>
              </a:rPr>
              <a:t>inelastic</a:t>
            </a:r>
            <a:r>
              <a:rPr lang="en-US" sz="2200" dirty="0">
                <a:latin typeface="Tajawal ExtraBold" panose="00000800000000000000" pitchFamily="2" charset="-78"/>
                <a:cs typeface="+mj-cs"/>
              </a:rPr>
              <a:t>/</a:t>
            </a:r>
            <a:r>
              <a:rPr lang="ar-EG" sz="2200" dirty="0">
                <a:latin typeface="Tajawal ExtraBold" panose="00000800000000000000" pitchFamily="2" charset="-78"/>
                <a:cs typeface="+mj-cs"/>
              </a:rPr>
              <a:t> بشكل نسبي، وذلك يعني أن تغيير الأسعار لن يؤثر بشكل كبير على الطلب على المنتجات أو الخدمات عبر الإنترنت. وهناك سببان رئيسيان لهذه الظاهرة:</a:t>
            </a:r>
          </a:p>
          <a:p>
            <a:pPr marL="342900" indent="-342900" algn="just" rtl="1">
              <a:lnSpc>
                <a:spcPct val="150000"/>
              </a:lnSpc>
              <a:buFont typeface="Arial" panose="020B0604020202020204" pitchFamily="34" charset="0"/>
              <a:buChar char="•"/>
            </a:pPr>
            <a:r>
              <a:rPr lang="ar-EG" sz="2200" dirty="0">
                <a:latin typeface="Tajawal ExtraBold" panose="00000800000000000000" pitchFamily="2" charset="-78"/>
                <a:cs typeface="+mj-cs"/>
              </a:rPr>
              <a:t>عوامل أخرى تؤثر على اختيار المستهلكين: لا يعتمد اختيار المستهلكين فقط على السعر، بل يأخذون في الاعتبار أيضًا عوامل أخرى مثل الثقة في العلامة التجارية، ومدى التعرف عليها، ومستوى الخدمة المتوقع. على سبيل المثال، إذا كانت هناك علامة تجارية مشهورة وموثوقة تقدم منتجًا بسعر مرتفع، قد يكون المستهلكون على استعداد لدفع ذلك السعر لأنهم يثقون في جودة المنتج.</a:t>
            </a:r>
          </a:p>
          <a:p>
            <a:pPr algn="just" rtl="1">
              <a:lnSpc>
                <a:spcPct val="150000"/>
              </a:lnSpc>
            </a:pPr>
            <a:endParaRPr lang="ar-EG" sz="2200" dirty="0">
              <a:latin typeface="Tajawal ExtraBold" panose="00000800000000000000" pitchFamily="2" charset="-78"/>
              <a:cs typeface="+mj-cs"/>
            </a:endParaRP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السعر    </a:t>
            </a:r>
            <a:r>
              <a:rPr lang="en-US" sz="2800" b="1" dirty="0">
                <a:solidFill>
                  <a:schemeClr val="bg1"/>
                </a:solidFill>
                <a:latin typeface="Tajawal Medium" panose="00000600000000000000" pitchFamily="2" charset="-78"/>
                <a:cs typeface="+mj-cs"/>
              </a:rPr>
              <a:t>Price </a:t>
            </a:r>
          </a:p>
        </p:txBody>
      </p:sp>
    </p:spTree>
    <p:extLst>
      <p:ext uri="{BB962C8B-B14F-4D97-AF65-F5344CB8AC3E}">
        <p14:creationId xmlns:p14="http://schemas.microsoft.com/office/powerpoint/2010/main" val="1385620135"/>
      </p:ext>
    </p:extLst>
  </p:cSld>
  <p:clrMapOvr>
    <a:masterClrMapping/>
  </p:clrMapOvr>
  <mc:AlternateContent xmlns:mc="http://schemas.openxmlformats.org/markup-compatibility/2006" xmlns:p14="http://schemas.microsoft.com/office/powerpoint/2010/main">
    <mc:Choice Requires="p14">
      <p:transition p14:dur="10" advTm="98115"/>
    </mc:Choice>
    <mc:Fallback xmlns="">
      <p:transition advTm="98115"/>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2" y="1120032"/>
            <a:ext cx="9854563" cy="518086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5"/>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482207" y="1342517"/>
            <a:ext cx="9562512" cy="5202193"/>
          </a:xfrm>
          <a:prstGeom prst="rect">
            <a:avLst/>
          </a:prstGeom>
          <a:noFill/>
        </p:spPr>
        <p:txBody>
          <a:bodyPr wrap="square" rtlCol="0">
            <a:spAutoFit/>
          </a:bodyPr>
          <a:lstStyle/>
          <a:p>
            <a:pPr marL="457200" indent="-457200" algn="just" rtl="1">
              <a:lnSpc>
                <a:spcPct val="150000"/>
              </a:lnSpc>
              <a:buAutoNum type="arabicParenR"/>
            </a:pPr>
            <a:r>
              <a:rPr lang="ar-EG" sz="2400" b="1" u="sng" dirty="0">
                <a:latin typeface="Tajawal ExtraBold" panose="00000800000000000000" pitchFamily="2" charset="-78"/>
                <a:cs typeface="+mj-cs"/>
              </a:rPr>
              <a:t>زيادة شفافية الأسعار</a:t>
            </a:r>
            <a:r>
              <a:rPr lang="ar-EG" sz="2400" dirty="0">
                <a:latin typeface="Tajawal ExtraBold" panose="00000800000000000000" pitchFamily="2" charset="-78"/>
                <a:cs typeface="+mj-cs"/>
              </a:rPr>
              <a:t>          </a:t>
            </a:r>
            <a:r>
              <a:rPr lang="en-US" sz="2400" b="0" i="0" dirty="0">
                <a:solidFill>
                  <a:srgbClr val="343541"/>
                </a:solidFill>
                <a:effectLst/>
                <a:latin typeface="Söhne"/>
              </a:rPr>
              <a:t>Price transparency </a:t>
            </a:r>
            <a:endParaRPr lang="ar-EG" sz="2400" dirty="0">
              <a:solidFill>
                <a:srgbClr val="343541"/>
              </a:solidFill>
              <a:latin typeface="Söhne"/>
            </a:endParaRPr>
          </a:p>
          <a:p>
            <a:pPr algn="just" rtl="1">
              <a:lnSpc>
                <a:spcPct val="150000"/>
              </a:lnSpc>
            </a:pPr>
            <a:r>
              <a:rPr lang="ar-EG" sz="2200" b="1" dirty="0">
                <a:latin typeface="Tajawal ExtraBold" panose="00000800000000000000" pitchFamily="2" charset="-78"/>
                <a:cs typeface="+mj-cs"/>
              </a:rPr>
              <a:t>ثانياً: مرونة سعر الطلب  </a:t>
            </a:r>
            <a:r>
              <a:rPr lang="en-US" sz="2400" b="1" i="0" dirty="0">
                <a:solidFill>
                  <a:srgbClr val="343541"/>
                </a:solidFill>
                <a:effectLst/>
                <a:latin typeface="Söhne"/>
              </a:rPr>
              <a:t>Price elasticity of demand </a:t>
            </a:r>
          </a:p>
          <a:p>
            <a:pPr algn="just" rtl="1">
              <a:lnSpc>
                <a:spcPct val="150000"/>
              </a:lnSpc>
            </a:pPr>
            <a:r>
              <a:rPr lang="ar-EG" sz="2200" dirty="0">
                <a:latin typeface="Tajawal ExtraBold" panose="00000800000000000000" pitchFamily="2" charset="-78"/>
                <a:cs typeface="+mj-cs"/>
              </a:rPr>
              <a:t>يتسم التسعير عبر الإنترنت بأنه غير مرن</a:t>
            </a:r>
            <a:r>
              <a:rPr lang="en-US" sz="2000" dirty="0">
                <a:latin typeface="Tajawal ExtraBold" panose="00000800000000000000" pitchFamily="2" charset="-78"/>
                <a:cs typeface="+mj-cs"/>
              </a:rPr>
              <a:t>inelastic</a:t>
            </a:r>
            <a:r>
              <a:rPr lang="en-US" sz="2200" dirty="0">
                <a:latin typeface="Tajawal ExtraBold" panose="00000800000000000000" pitchFamily="2" charset="-78"/>
                <a:cs typeface="+mj-cs"/>
              </a:rPr>
              <a:t>/</a:t>
            </a:r>
            <a:r>
              <a:rPr lang="ar-EG" sz="2200" dirty="0">
                <a:latin typeface="Tajawal ExtraBold" panose="00000800000000000000" pitchFamily="2" charset="-78"/>
                <a:cs typeface="+mj-cs"/>
              </a:rPr>
              <a:t> بشكل نسبي، وذلك يعني أن تغيير الأسعار لن يؤثر بشكل كبير على الطلب على المنتجات أو الخدمات عبر الإنترنت. وهناك سببان رئيسيان لهذه الظاهرة:</a:t>
            </a:r>
          </a:p>
          <a:p>
            <a:pPr marL="342900" indent="-342900" algn="just" rtl="1">
              <a:lnSpc>
                <a:spcPct val="150000"/>
              </a:lnSpc>
              <a:buFont typeface="Arial" panose="020B0604020202020204" pitchFamily="34" charset="0"/>
              <a:buChar char="•"/>
            </a:pPr>
            <a:r>
              <a:rPr lang="ar-EG" sz="2200" dirty="0">
                <a:latin typeface="Tajawal ExtraBold" panose="00000800000000000000" pitchFamily="2" charset="-78"/>
                <a:cs typeface="+mj-cs"/>
              </a:rPr>
              <a:t>سلوك الرضا بالمتاح: المستهلكون لا يتصرفون بشكل تماماً منطقي عند اختيار المنتجات أو الموردين. فهم قد يقومون بالبحث عن بعض البدائل ومقارنتها، ولكن يمكن أن يتخذوا القرار النهائي بسرعة دون أن يدرسوا كل التفاصيل. على سبيل المثال، عندما يبحث المستهلك عن هاتف ذكي جديد، قد يقوم بمقارنة بعض العلامات التجارية الشهيرة والأسعار المتاحة ومن ثم يختار أحدها بناءً على توافر المعلومات البسيطة والمناسبة في ذلك الوقت.</a:t>
            </a:r>
          </a:p>
          <a:p>
            <a:pPr algn="just" rtl="1">
              <a:lnSpc>
                <a:spcPct val="150000"/>
              </a:lnSpc>
            </a:pPr>
            <a:endParaRPr lang="ar-EG" sz="2200" dirty="0">
              <a:latin typeface="Tajawal ExtraBold" panose="00000800000000000000" pitchFamily="2" charset="-78"/>
              <a:cs typeface="+mj-cs"/>
            </a:endParaRP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السعر    </a:t>
            </a:r>
            <a:r>
              <a:rPr lang="en-US" sz="2800" b="1" dirty="0">
                <a:solidFill>
                  <a:schemeClr val="bg1"/>
                </a:solidFill>
                <a:latin typeface="Tajawal Medium" panose="00000600000000000000" pitchFamily="2" charset="-78"/>
                <a:cs typeface="+mj-cs"/>
              </a:rPr>
              <a:t>Price </a:t>
            </a:r>
          </a:p>
        </p:txBody>
      </p:sp>
    </p:spTree>
    <p:extLst>
      <p:ext uri="{BB962C8B-B14F-4D97-AF65-F5344CB8AC3E}">
        <p14:creationId xmlns:p14="http://schemas.microsoft.com/office/powerpoint/2010/main" val="2665524324"/>
      </p:ext>
    </p:extLst>
  </p:cSld>
  <p:clrMapOvr>
    <a:masterClrMapping/>
  </p:clrMapOvr>
  <mc:AlternateContent xmlns:mc="http://schemas.openxmlformats.org/markup-compatibility/2006" xmlns:p14="http://schemas.microsoft.com/office/powerpoint/2010/main">
    <mc:Choice Requires="p14">
      <p:transition p14:dur="10" advTm="98115"/>
    </mc:Choice>
    <mc:Fallback xmlns="">
      <p:transition advTm="9811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2" y="1120032"/>
            <a:ext cx="9854563" cy="518086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5"/>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482207" y="1342517"/>
            <a:ext cx="9562512" cy="3177024"/>
          </a:xfrm>
          <a:prstGeom prst="rect">
            <a:avLst/>
          </a:prstGeom>
          <a:noFill/>
        </p:spPr>
        <p:txBody>
          <a:bodyPr wrap="square" rtlCol="0">
            <a:spAutoFit/>
          </a:bodyPr>
          <a:lstStyle/>
          <a:p>
            <a:pPr marL="457200" indent="-457200" algn="just" rtl="1">
              <a:lnSpc>
                <a:spcPct val="150000"/>
              </a:lnSpc>
              <a:buAutoNum type="arabicParenR"/>
            </a:pPr>
            <a:r>
              <a:rPr lang="ar-EG" sz="2400" b="1" u="sng" dirty="0">
                <a:latin typeface="Tajawal ExtraBold" panose="00000800000000000000" pitchFamily="2" charset="-78"/>
                <a:cs typeface="+mj-cs"/>
              </a:rPr>
              <a:t>زيادة شفافية الأسعار</a:t>
            </a:r>
            <a:r>
              <a:rPr lang="ar-EG" sz="2400" dirty="0">
                <a:latin typeface="Tajawal ExtraBold" panose="00000800000000000000" pitchFamily="2" charset="-78"/>
                <a:cs typeface="+mj-cs"/>
              </a:rPr>
              <a:t>          </a:t>
            </a:r>
            <a:r>
              <a:rPr lang="en-US" sz="2400" b="0" i="0" dirty="0">
                <a:solidFill>
                  <a:srgbClr val="343541"/>
                </a:solidFill>
                <a:effectLst/>
                <a:latin typeface="Söhne"/>
              </a:rPr>
              <a:t>Price transparency </a:t>
            </a:r>
            <a:endParaRPr lang="ar-EG" sz="2400" dirty="0">
              <a:solidFill>
                <a:srgbClr val="343541"/>
              </a:solidFill>
              <a:latin typeface="Söhne"/>
            </a:endParaRPr>
          </a:p>
          <a:p>
            <a:pPr algn="just" rtl="1">
              <a:lnSpc>
                <a:spcPct val="150000"/>
              </a:lnSpc>
            </a:pPr>
            <a:r>
              <a:rPr lang="ar-EG" sz="2200" b="1" dirty="0">
                <a:latin typeface="Tajawal ExtraBold" panose="00000800000000000000" pitchFamily="2" charset="-78"/>
                <a:cs typeface="+mj-cs"/>
              </a:rPr>
              <a:t>ثانياً: مرونة سعر الطلب  </a:t>
            </a:r>
            <a:r>
              <a:rPr lang="en-US" sz="2400" b="1" i="0" dirty="0">
                <a:solidFill>
                  <a:srgbClr val="343541"/>
                </a:solidFill>
                <a:effectLst/>
                <a:latin typeface="Söhne"/>
              </a:rPr>
              <a:t>Price elasticity of demand </a:t>
            </a:r>
          </a:p>
          <a:p>
            <a:pPr algn="just" rtl="1">
              <a:lnSpc>
                <a:spcPct val="150000"/>
              </a:lnSpc>
            </a:pPr>
            <a:r>
              <a:rPr lang="ar-EG" sz="2200" dirty="0">
                <a:latin typeface="Tajawal ExtraBold" panose="00000800000000000000" pitchFamily="2" charset="-78"/>
                <a:cs typeface="+mj-cs"/>
              </a:rPr>
              <a:t>النقاط المذكورة أعلاه توضح أن التسعير عبر الإنترنت يتأثر بعوامل مختلفة وأن المستهلكين قد يتصرفون بشكل مختلف عند اتخاذ قرارات الشراء، وهذا يجعل التسعير عبر الإنترنت غير مرن.</a:t>
            </a:r>
          </a:p>
          <a:p>
            <a:pPr algn="just" rtl="1">
              <a:lnSpc>
                <a:spcPct val="150000"/>
              </a:lnSpc>
            </a:pPr>
            <a:r>
              <a:rPr lang="ar-EG" sz="2200" dirty="0">
                <a:latin typeface="Tajawal ExtraBold" panose="00000800000000000000" pitchFamily="2" charset="-78"/>
                <a:cs typeface="+mj-cs"/>
              </a:rPr>
              <a:t>بمعنى أنه </a:t>
            </a:r>
            <a:r>
              <a:rPr kumimoji="0" lang="ar-SA" altLang="en-US" sz="2200" b="0" i="0" u="none" strike="noStrike" cap="none" normalizeH="0" baseline="0" dirty="0">
                <a:ln>
                  <a:noFill/>
                </a:ln>
                <a:solidFill>
                  <a:schemeClr val="tx1"/>
                </a:solidFill>
                <a:effectLst/>
                <a:latin typeface="Söhne"/>
                <a:cs typeface="Arial" panose="020B0604020202020204" pitchFamily="34" charset="0"/>
              </a:rPr>
              <a:t>على الرغم من أن المستهلكين</a:t>
            </a:r>
            <a:r>
              <a:rPr kumimoji="0" lang="ar-EG" altLang="en-US" sz="2200" b="0" i="0" u="none" strike="noStrike" cap="none" normalizeH="0" baseline="0" dirty="0">
                <a:ln>
                  <a:noFill/>
                </a:ln>
                <a:solidFill>
                  <a:schemeClr val="tx1"/>
                </a:solidFill>
                <a:effectLst/>
                <a:latin typeface="Söhne"/>
                <a:cs typeface="Arial" panose="020B0604020202020204" pitchFamily="34" charset="0"/>
              </a:rPr>
              <a:t> عبر الإنترنت</a:t>
            </a:r>
            <a:r>
              <a:rPr kumimoji="0" lang="ar-SA" altLang="en-US" sz="2200" b="0" i="0" u="none" strike="noStrike" cap="none" normalizeH="0" baseline="0" dirty="0">
                <a:ln>
                  <a:noFill/>
                </a:ln>
                <a:solidFill>
                  <a:schemeClr val="tx1"/>
                </a:solidFill>
                <a:effectLst/>
                <a:latin typeface="Söhne"/>
                <a:cs typeface="Arial" panose="020B0604020202020204" pitchFamily="34" charset="0"/>
              </a:rPr>
              <a:t> قد </a:t>
            </a:r>
            <a:r>
              <a:rPr kumimoji="0" lang="ar-EG" altLang="en-US" sz="2200" b="0" i="0" u="none" strike="noStrike" cap="none" normalizeH="0" baseline="0" dirty="0">
                <a:ln>
                  <a:noFill/>
                </a:ln>
                <a:solidFill>
                  <a:schemeClr val="tx1"/>
                </a:solidFill>
                <a:effectLst/>
                <a:latin typeface="Söhne"/>
                <a:cs typeface="Arial" panose="020B0604020202020204" pitchFamily="34" charset="0"/>
              </a:rPr>
              <a:t>يبحثون عن السعر الأقل </a:t>
            </a:r>
            <a:r>
              <a:rPr kumimoji="0" lang="ar-SA" altLang="en-US" sz="2200" b="0" i="0" u="none" strike="noStrike" cap="none" normalizeH="0" baseline="0" dirty="0">
                <a:ln>
                  <a:noFill/>
                </a:ln>
                <a:solidFill>
                  <a:schemeClr val="tx1"/>
                </a:solidFill>
                <a:effectLst/>
                <a:latin typeface="Söhne"/>
                <a:cs typeface="Arial" panose="020B0604020202020204" pitchFamily="34" charset="0"/>
              </a:rPr>
              <a:t>عند اتخاذ قرار بشأن المنتج أو المورد، فإن معظمهم قد لا يبذلون جهدًا كبيرًا في ذلك</a:t>
            </a:r>
            <a:r>
              <a:rPr kumimoji="0" lang="en-US" altLang="en-US" sz="2200" b="0" i="0" u="none" strike="noStrike" cap="none" normalizeH="0" baseline="0" dirty="0">
                <a:ln>
                  <a:noFill/>
                </a:ln>
                <a:solidFill>
                  <a:schemeClr val="tx1"/>
                </a:solidFill>
                <a:effectLst/>
                <a:latin typeface="Söhne"/>
                <a:cs typeface="Arial" panose="020B0604020202020204" pitchFamily="34" charset="0"/>
              </a:rPr>
              <a:t>.</a:t>
            </a:r>
            <a:endParaRPr kumimoji="0" lang="en-US" altLang="en-US" sz="2200" b="0" i="0" u="none" strike="noStrike" cap="none" normalizeH="0" baseline="0" dirty="0">
              <a:ln>
                <a:noFill/>
              </a:ln>
              <a:solidFill>
                <a:schemeClr val="tx1"/>
              </a:solidFill>
              <a:effectLst/>
              <a:latin typeface="Söhne"/>
            </a:endParaRP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السعر    </a:t>
            </a:r>
            <a:r>
              <a:rPr lang="en-US" sz="2800" b="1" dirty="0">
                <a:solidFill>
                  <a:schemeClr val="bg1"/>
                </a:solidFill>
                <a:latin typeface="Tajawal Medium" panose="00000600000000000000" pitchFamily="2" charset="-78"/>
                <a:cs typeface="+mj-cs"/>
              </a:rPr>
              <a:t>Price </a:t>
            </a:r>
          </a:p>
        </p:txBody>
      </p:sp>
    </p:spTree>
    <p:extLst>
      <p:ext uri="{BB962C8B-B14F-4D97-AF65-F5344CB8AC3E}">
        <p14:creationId xmlns:p14="http://schemas.microsoft.com/office/powerpoint/2010/main" val="2505414711"/>
      </p:ext>
    </p:extLst>
  </p:cSld>
  <p:clrMapOvr>
    <a:masterClrMapping/>
  </p:clrMapOvr>
  <mc:AlternateContent xmlns:mc="http://schemas.openxmlformats.org/markup-compatibility/2006" xmlns:p14="http://schemas.microsoft.com/office/powerpoint/2010/main">
    <mc:Choice Requires="p14">
      <p:transition p14:dur="10" advTm="98115"/>
    </mc:Choice>
    <mc:Fallback xmlns="">
      <p:transition advTm="98115"/>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2" y="974090"/>
            <a:ext cx="10173016" cy="580564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stretch>
            <a:fillRect/>
          </a:stretch>
        </p:blipFill>
        <p:spPr>
          <a:xfrm>
            <a:off x="-10635" y="6057769"/>
            <a:ext cx="1782558"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5"/>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482206" y="900735"/>
            <a:ext cx="10040481" cy="5663858"/>
          </a:xfrm>
          <a:prstGeom prst="rect">
            <a:avLst/>
          </a:prstGeom>
          <a:noFill/>
        </p:spPr>
        <p:txBody>
          <a:bodyPr wrap="square" rtlCol="0">
            <a:spAutoFit/>
          </a:bodyPr>
          <a:lstStyle/>
          <a:p>
            <a:pPr marL="457200" indent="-457200" algn="just" rtl="1">
              <a:lnSpc>
                <a:spcPct val="150000"/>
              </a:lnSpc>
              <a:buAutoNum type="arabicParenR"/>
            </a:pPr>
            <a:r>
              <a:rPr lang="ar-EG" sz="2200" b="1" u="sng" dirty="0">
                <a:latin typeface="Tajawal ExtraBold" panose="00000800000000000000" pitchFamily="2" charset="-78"/>
                <a:cs typeface="+mj-cs"/>
              </a:rPr>
              <a:t>زيادة شفافية الأسعار</a:t>
            </a:r>
            <a:r>
              <a:rPr lang="ar-EG" sz="2200" dirty="0">
                <a:latin typeface="Tajawal ExtraBold" panose="00000800000000000000" pitchFamily="2" charset="-78"/>
                <a:cs typeface="+mj-cs"/>
              </a:rPr>
              <a:t>          </a:t>
            </a:r>
            <a:r>
              <a:rPr lang="en-US" sz="2200" b="0" i="0" dirty="0">
                <a:solidFill>
                  <a:srgbClr val="343541"/>
                </a:solidFill>
                <a:effectLst/>
                <a:latin typeface="Söhne"/>
              </a:rPr>
              <a:t>Price transparency </a:t>
            </a:r>
            <a:endParaRPr lang="ar-EG" sz="2200" dirty="0">
              <a:solidFill>
                <a:srgbClr val="343541"/>
              </a:solidFill>
              <a:latin typeface="Söhne"/>
            </a:endParaRPr>
          </a:p>
          <a:p>
            <a:pPr algn="just" rtl="1">
              <a:lnSpc>
                <a:spcPct val="150000"/>
              </a:lnSpc>
            </a:pPr>
            <a:r>
              <a:rPr lang="ar-EG" sz="2200" dirty="0">
                <a:latin typeface="Tajawal ExtraBold" panose="00000800000000000000" pitchFamily="2" charset="-78"/>
                <a:cs typeface="+mj-cs"/>
              </a:rPr>
              <a:t>تواجه شركات التجزئة والتجارة الإلكترونية في الأسواق الرقمية تحديات كبيرة بسبب شفافية الأسعار حيث يتم مراجعة منتجاتهم عبر الإنترنت بسهولة. هذا يعني أن المستهلكين يمكنهم بسهولة مقارنة الأسعار بين منتجات مختلفة من خلال المجمعين (مواقع مقارنة الأسعار). </a:t>
            </a:r>
          </a:p>
          <a:p>
            <a:pPr algn="just" rtl="1">
              <a:lnSpc>
                <a:spcPct val="150000"/>
              </a:lnSpc>
            </a:pPr>
            <a:r>
              <a:rPr lang="ar-EG" sz="2200" dirty="0">
                <a:latin typeface="Tajawal ExtraBold" panose="00000800000000000000" pitchFamily="2" charset="-78"/>
                <a:cs typeface="+mj-cs"/>
              </a:rPr>
              <a:t>في هذا السياق، يتم ذكر استراتيجيتين يمكن للشركات اعتمادهما للتعامل مع هذا التحدي:</a:t>
            </a:r>
          </a:p>
          <a:p>
            <a:pPr marL="342900" indent="-342900" algn="just" rtl="1">
              <a:lnSpc>
                <a:spcPct val="150000"/>
              </a:lnSpc>
              <a:buFont typeface="Arial" panose="020B0604020202020204" pitchFamily="34" charset="0"/>
              <a:buChar char="•"/>
            </a:pPr>
            <a:r>
              <a:rPr lang="ar-EG" sz="2200" dirty="0">
                <a:latin typeface="Tajawal ExtraBold" panose="00000800000000000000" pitchFamily="2" charset="-78"/>
                <a:cs typeface="+mj-cs"/>
              </a:rPr>
              <a:t>التركيز على مزايا العلامة التجارية الأخرى (المزايا غير السعرية): بدلاً من التنافس على السعر فقط، يمكن للشركات التجارية أن تركز على عوامل أخرى تجعلها فريدة وتميزها عن المنافسين. على سبيل المثال، يمكن لشركة التجزئة تسليط الضوء على جودة تجربة التسوق في متجرها، وتوفير خيارات متنوعة لتنفيذ الطلبات مثل التوصيل السريع أو الاستلام من الفرع، أو تحسين مستوى خدمة العملاء.</a:t>
            </a:r>
          </a:p>
          <a:p>
            <a:pPr algn="just" rtl="1">
              <a:lnSpc>
                <a:spcPct val="150000"/>
              </a:lnSpc>
            </a:pPr>
            <a:r>
              <a:rPr lang="ar-EG" sz="2200" dirty="0">
                <a:latin typeface="Tajawal ExtraBold" panose="00000800000000000000" pitchFamily="2" charset="-78"/>
                <a:cs typeface="+mj-cs"/>
              </a:rPr>
              <a:t>مثال: شركة لبيع الأحذية عبر الإنترنت قد تبرز تجربة التسوق المبتكرة على موقعها مع إمكانية تجربة الأحذية عن بُعد واسترجاعها بسهولة، مما يجعل تجربة التسوق معها مميزة حتى إذا كانت الأسعار مماثلة للمنافسين.</a:t>
            </a: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السعر    </a:t>
            </a:r>
            <a:r>
              <a:rPr lang="en-US" sz="2800" b="1" dirty="0">
                <a:solidFill>
                  <a:schemeClr val="bg1"/>
                </a:solidFill>
                <a:latin typeface="Tajawal Medium" panose="00000600000000000000" pitchFamily="2" charset="-78"/>
                <a:cs typeface="+mj-cs"/>
              </a:rPr>
              <a:t>Price </a:t>
            </a:r>
          </a:p>
        </p:txBody>
      </p:sp>
    </p:spTree>
    <p:extLst>
      <p:ext uri="{BB962C8B-B14F-4D97-AF65-F5344CB8AC3E}">
        <p14:creationId xmlns:p14="http://schemas.microsoft.com/office/powerpoint/2010/main" val="1238302278"/>
      </p:ext>
    </p:extLst>
  </p:cSld>
  <p:clrMapOvr>
    <a:masterClrMapping/>
  </p:clrMapOvr>
  <mc:AlternateContent xmlns:mc="http://schemas.openxmlformats.org/markup-compatibility/2006" xmlns:p14="http://schemas.microsoft.com/office/powerpoint/2010/main">
    <mc:Choice Requires="p14">
      <p:transition p14:dur="10" advTm="98115"/>
    </mc:Choice>
    <mc:Fallback xmlns="">
      <p:transition advTm="98115"/>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2" y="1120032"/>
            <a:ext cx="10460492" cy="518086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5"/>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482207" y="1126763"/>
            <a:ext cx="10230332" cy="5156027"/>
          </a:xfrm>
          <a:prstGeom prst="rect">
            <a:avLst/>
          </a:prstGeom>
          <a:noFill/>
        </p:spPr>
        <p:txBody>
          <a:bodyPr wrap="square" rtlCol="0">
            <a:spAutoFit/>
          </a:bodyPr>
          <a:lstStyle/>
          <a:p>
            <a:pPr marL="457200" indent="-457200" algn="just" rtl="1">
              <a:lnSpc>
                <a:spcPct val="150000"/>
              </a:lnSpc>
              <a:buAutoNum type="arabicParenR"/>
            </a:pPr>
            <a:r>
              <a:rPr lang="ar-EG" sz="2200" b="1" u="sng" dirty="0">
                <a:latin typeface="Tajawal ExtraBold" panose="00000800000000000000" pitchFamily="2" charset="-78"/>
                <a:cs typeface="+mj-cs"/>
              </a:rPr>
              <a:t>زيادة شفافية الأسعار</a:t>
            </a:r>
            <a:r>
              <a:rPr lang="ar-EG" sz="2200" dirty="0">
                <a:latin typeface="Tajawal ExtraBold" panose="00000800000000000000" pitchFamily="2" charset="-78"/>
                <a:cs typeface="+mj-cs"/>
              </a:rPr>
              <a:t>          </a:t>
            </a:r>
            <a:r>
              <a:rPr lang="en-US" sz="2200" b="0" i="0" dirty="0">
                <a:solidFill>
                  <a:srgbClr val="343541"/>
                </a:solidFill>
                <a:effectLst/>
                <a:latin typeface="Söhne"/>
              </a:rPr>
              <a:t>Price transparency </a:t>
            </a:r>
            <a:endParaRPr lang="ar-EG" sz="2200" dirty="0">
              <a:solidFill>
                <a:srgbClr val="343541"/>
              </a:solidFill>
              <a:latin typeface="Söhne"/>
            </a:endParaRPr>
          </a:p>
          <a:p>
            <a:pPr marL="342900" indent="-342900" algn="just" rtl="1">
              <a:lnSpc>
                <a:spcPct val="150000"/>
              </a:lnSpc>
              <a:buFont typeface="Arial" panose="020B0604020202020204" pitchFamily="34" charset="0"/>
              <a:buChar char="•"/>
            </a:pPr>
            <a:r>
              <a:rPr lang="ar-EG" sz="2200" dirty="0">
                <a:latin typeface="Tajawal ExtraBold" panose="00000800000000000000" pitchFamily="2" charset="-78"/>
                <a:cs typeface="+mj-cs"/>
              </a:rPr>
              <a:t>التوعية بقيود المجمعين: يمكن للشركات التجارية أن تعلم العملاء بالقيود أو النقاط الضعيفة في استخدام مواقع المجمعين لمقارنة الأسعار. قد تقوم الشركة بتوضيح أن بعض المجمعين لا يقدمون تغطية شاملة للمنتجات أو أن بعض المعلومات محدودة، وبالتالي قد تفتقد إلى بعض العروض الحصرية أو التفاصيل الهامة حول التوصيل ومستوى الخدمة.</a:t>
            </a:r>
          </a:p>
          <a:p>
            <a:pPr algn="just" rtl="1">
              <a:lnSpc>
                <a:spcPct val="150000"/>
              </a:lnSpc>
            </a:pPr>
            <a:r>
              <a:rPr lang="ar-EG" sz="2200" dirty="0">
                <a:latin typeface="Tajawal ExtraBold" panose="00000800000000000000" pitchFamily="2" charset="-78"/>
                <a:cs typeface="+mj-cs"/>
              </a:rPr>
              <a:t>مثال: شركة تأجير السيارات عبر الإنترنت قد تقوم بتوعية العملاء بأنه عند استخدام مواقع المجمعين قد يفتقدون إلى بعض العروض الخاصة التي يقدمها موقعها الرسمي، مثل عروض تأجير السيارات لفترات طويلة بأسعار تفضيلية أو خدمات الدعم على مدار الساعة.</a:t>
            </a:r>
          </a:p>
          <a:p>
            <a:pPr algn="just" rtl="1">
              <a:lnSpc>
                <a:spcPct val="150000"/>
              </a:lnSpc>
            </a:pPr>
            <a:r>
              <a:rPr lang="ar-EG" sz="2200" dirty="0">
                <a:latin typeface="Tajawal ExtraBold" panose="00000800000000000000" pitchFamily="2" charset="-78"/>
                <a:cs typeface="+mj-cs"/>
              </a:rPr>
              <a:t>تتيح هذه الاستراتيجيات لشركات التجزئة والتجارة الإلكترونية التغلب على تحدي الشفافية في الأسعار وتوجيه انتباه العملاء إلى العوامل الأخرى التي تميز علامتهم التجارية وتزيد من جاذبيتها للعملاء.</a:t>
            </a: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السعر    </a:t>
            </a:r>
            <a:r>
              <a:rPr lang="en-US" sz="2800" b="1" dirty="0">
                <a:solidFill>
                  <a:schemeClr val="bg1"/>
                </a:solidFill>
                <a:latin typeface="Tajawal Medium" panose="00000600000000000000" pitchFamily="2" charset="-78"/>
                <a:cs typeface="+mj-cs"/>
              </a:rPr>
              <a:t>Price </a:t>
            </a:r>
          </a:p>
        </p:txBody>
      </p:sp>
    </p:spTree>
    <p:extLst>
      <p:ext uri="{BB962C8B-B14F-4D97-AF65-F5344CB8AC3E}">
        <p14:creationId xmlns:p14="http://schemas.microsoft.com/office/powerpoint/2010/main" val="1957366074"/>
      </p:ext>
    </p:extLst>
  </p:cSld>
  <p:clrMapOvr>
    <a:masterClrMapping/>
  </p:clrMapOvr>
  <mc:AlternateContent xmlns:mc="http://schemas.openxmlformats.org/markup-compatibility/2006" xmlns:p14="http://schemas.microsoft.com/office/powerpoint/2010/main">
    <mc:Choice Requires="p14">
      <p:transition p14:dur="10" advTm="98115"/>
    </mc:Choice>
    <mc:Fallback xmlns="">
      <p:transition advTm="98115"/>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4" name="Google Shape;124;p3"/>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25" name="Google Shape;125;p3"/>
          <p:cNvSpPr/>
          <p:nvPr/>
        </p:nvSpPr>
        <p:spPr>
          <a:xfrm rot="5400000" flipH="1">
            <a:off x="-652714" y="369617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669BBC"/>
              </a:solidFill>
              <a:latin typeface="Calibri"/>
              <a:ea typeface="Calibri"/>
              <a:cs typeface="Calibri"/>
              <a:sym typeface="Calibri"/>
            </a:endParaRPr>
          </a:p>
        </p:txBody>
      </p:sp>
      <p:sp>
        <p:nvSpPr>
          <p:cNvPr id="126" name="Google Shape;126;p3"/>
          <p:cNvSpPr txBox="1"/>
          <p:nvPr/>
        </p:nvSpPr>
        <p:spPr>
          <a:xfrm>
            <a:off x="4906966" y="1303149"/>
            <a:ext cx="4113898"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rgbClr val="2D3956"/>
                </a:solidFill>
                <a:latin typeface="Tajawal Medium"/>
                <a:ea typeface="Tajawal Medium"/>
                <a:cs typeface="Tajawal Medium"/>
                <a:sym typeface="Tajawal Medium"/>
              </a:rPr>
              <a:t>تحدثنا اليوم عن:</a:t>
            </a:r>
            <a:endParaRPr sz="2800" b="1" i="0" u="none" strike="noStrike" cap="none" dirty="0">
              <a:solidFill>
                <a:srgbClr val="2D3956"/>
              </a:solidFill>
              <a:latin typeface="Tajawal Medium"/>
              <a:ea typeface="Tajawal Medium"/>
              <a:cs typeface="Tajawal Medium"/>
              <a:sym typeface="Tajawal Medium"/>
            </a:endParaRPr>
          </a:p>
        </p:txBody>
      </p:sp>
      <p:sp>
        <p:nvSpPr>
          <p:cNvPr id="127" name="Google Shape;127;p3"/>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28" name="Google Shape;128;p3"/>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29" name="Google Shape;129;p3"/>
          <p:cNvSpPr txBox="1"/>
          <p:nvPr/>
        </p:nvSpPr>
        <p:spPr>
          <a:xfrm>
            <a:off x="1972638" y="2224672"/>
            <a:ext cx="9128018" cy="3139281"/>
          </a:xfrm>
          <a:prstGeom prst="rect">
            <a:avLst/>
          </a:prstGeom>
          <a:noFill/>
          <a:ln>
            <a:noFill/>
          </a:ln>
        </p:spPr>
        <p:txBody>
          <a:bodyPr spcFirstLastPara="1" wrap="square" lIns="91425" tIns="45700" rIns="91425" bIns="45700" anchor="t" anchorCtr="0">
            <a:spAutoFit/>
          </a:bodyPr>
          <a:lstStyle/>
          <a:p>
            <a:pPr marL="342900" marR="0" lvl="0" indent="-342900" algn="r" rtl="1">
              <a:lnSpc>
                <a:spcPct val="150000"/>
              </a:lnSpc>
              <a:spcBef>
                <a:spcPts val="0"/>
              </a:spcBef>
              <a:spcAft>
                <a:spcPts val="0"/>
              </a:spcAft>
              <a:buClr>
                <a:srgbClr val="1E4E79"/>
              </a:buClr>
              <a:buSzPts val="2200"/>
              <a:buFont typeface="Wingdings" panose="05000000000000000000" pitchFamily="2" charset="2"/>
              <a:buChar char="Ø"/>
            </a:pPr>
            <a:r>
              <a:rPr lang="ar-EG" sz="2200" b="1" dirty="0">
                <a:solidFill>
                  <a:srgbClr val="1E4E79"/>
                </a:solidFill>
                <a:latin typeface="Calibri"/>
                <a:cs typeface="Calibri"/>
                <a:sym typeface="Tajawal ExtraBold"/>
              </a:rPr>
              <a:t>ما هو المزيج التسويقي؟</a:t>
            </a:r>
          </a:p>
          <a:p>
            <a:pPr marR="0" lvl="0" algn="r" rtl="1">
              <a:lnSpc>
                <a:spcPct val="150000"/>
              </a:lnSpc>
              <a:spcBef>
                <a:spcPts val="0"/>
              </a:spcBef>
              <a:spcAft>
                <a:spcPts val="0"/>
              </a:spcAft>
              <a:buClr>
                <a:srgbClr val="1E4E79"/>
              </a:buClr>
              <a:buSzPts val="2200"/>
            </a:pPr>
            <a:r>
              <a:rPr lang="ar-EG" sz="2200" b="1" i="0" u="none" strike="noStrike" cap="none" dirty="0">
                <a:solidFill>
                  <a:srgbClr val="1E4E79"/>
                </a:solidFill>
                <a:latin typeface="Calibri"/>
                <a:ea typeface="Calibri"/>
                <a:cs typeface="Calibri"/>
                <a:sym typeface="Calibri"/>
              </a:rPr>
              <a:t>تعريفه  -  عناصره  - </a:t>
            </a:r>
            <a:r>
              <a:rPr lang="en-US" sz="2200" b="1" i="0" u="none" strike="noStrike" cap="none" dirty="0">
                <a:solidFill>
                  <a:srgbClr val="1E4E79"/>
                </a:solidFill>
                <a:latin typeface="Calibri"/>
                <a:ea typeface="Calibri"/>
                <a:cs typeface="Calibri"/>
                <a:sym typeface="Calibri"/>
              </a:rPr>
              <a:t>4Ps </a:t>
            </a:r>
            <a:r>
              <a:rPr lang="ar-EG" sz="2200" b="1" i="0" u="none" strike="noStrike" cap="none" dirty="0">
                <a:solidFill>
                  <a:srgbClr val="1E4E79"/>
                </a:solidFill>
                <a:latin typeface="Calibri"/>
                <a:ea typeface="Calibri"/>
                <a:cs typeface="Calibri"/>
                <a:sym typeface="Calibri"/>
              </a:rPr>
              <a:t>  - </a:t>
            </a:r>
            <a:r>
              <a:rPr lang="en-US" sz="2200" b="1" i="0" u="none" strike="noStrike" cap="none" dirty="0">
                <a:solidFill>
                  <a:srgbClr val="1E4E79"/>
                </a:solidFill>
                <a:latin typeface="Calibri"/>
                <a:ea typeface="Calibri"/>
                <a:cs typeface="Calibri"/>
                <a:sym typeface="Calibri"/>
              </a:rPr>
              <a:t>7Ps</a:t>
            </a:r>
            <a:r>
              <a:rPr lang="ar-EG" sz="2200" b="1" i="0" u="none" strike="noStrike" cap="none" dirty="0">
                <a:solidFill>
                  <a:srgbClr val="1E4E79"/>
                </a:solidFill>
                <a:latin typeface="Calibri"/>
                <a:ea typeface="Calibri"/>
                <a:cs typeface="Calibri"/>
                <a:sym typeface="Calibri"/>
              </a:rPr>
              <a:t> </a:t>
            </a:r>
            <a:r>
              <a:rPr lang="en-US" sz="2200" b="1" i="0" u="none" strike="noStrike" cap="none" dirty="0">
                <a:solidFill>
                  <a:srgbClr val="1E4E79"/>
                </a:solidFill>
                <a:latin typeface="Calibri"/>
                <a:ea typeface="Calibri"/>
                <a:cs typeface="Calibri"/>
                <a:sym typeface="Calibri"/>
              </a:rPr>
              <a:t> -</a:t>
            </a:r>
            <a:r>
              <a:rPr lang="ar-EG" sz="2200" b="1" i="0" u="none" strike="noStrike" cap="none" dirty="0">
                <a:solidFill>
                  <a:srgbClr val="1E4E79"/>
                </a:solidFill>
                <a:latin typeface="Calibri"/>
                <a:ea typeface="Calibri"/>
                <a:cs typeface="Calibri"/>
                <a:sym typeface="Calibri"/>
              </a:rPr>
              <a:t> </a:t>
            </a:r>
            <a:r>
              <a:rPr lang="en-US" sz="2200" b="1" i="0" u="none" strike="noStrike" cap="none" dirty="0">
                <a:solidFill>
                  <a:srgbClr val="1E4E79"/>
                </a:solidFill>
                <a:latin typeface="Calibri"/>
                <a:ea typeface="Calibri"/>
                <a:cs typeface="Calibri"/>
                <a:sym typeface="Calibri"/>
              </a:rPr>
              <a:t>4Cs</a:t>
            </a:r>
            <a:r>
              <a:rPr lang="ar-EG" sz="2200" b="1" i="0" u="none" strike="noStrike" cap="none" dirty="0">
                <a:solidFill>
                  <a:srgbClr val="1E4E79"/>
                </a:solidFill>
                <a:latin typeface="Calibri"/>
                <a:ea typeface="Calibri"/>
                <a:cs typeface="Calibri"/>
                <a:sym typeface="Calibri"/>
              </a:rPr>
              <a:t>       </a:t>
            </a:r>
            <a:endParaRPr sz="2200" b="1" i="0" u="none" strike="noStrike" cap="none" dirty="0">
              <a:solidFill>
                <a:srgbClr val="1E4E79"/>
              </a:solidFill>
              <a:latin typeface="Calibri"/>
              <a:ea typeface="Calibri"/>
              <a:cs typeface="Calibri"/>
              <a:sym typeface="Calibri"/>
            </a:endParaRPr>
          </a:p>
          <a:p>
            <a:pPr marL="342900" marR="0" lvl="0" indent="-342900" algn="r" rtl="1">
              <a:lnSpc>
                <a:spcPct val="150000"/>
              </a:lnSpc>
              <a:spcBef>
                <a:spcPts val="0"/>
              </a:spcBef>
              <a:spcAft>
                <a:spcPts val="0"/>
              </a:spcAft>
              <a:buClr>
                <a:srgbClr val="1E4E79"/>
              </a:buClr>
              <a:buSzPts val="2200"/>
              <a:buFont typeface="Wingdings" panose="05000000000000000000" pitchFamily="2" charset="2"/>
              <a:buChar char="Ø"/>
            </a:pPr>
            <a:r>
              <a:rPr lang="ar-EG" sz="2200" b="1" dirty="0">
                <a:solidFill>
                  <a:srgbClr val="1E4E79"/>
                </a:solidFill>
                <a:latin typeface="Calibri"/>
                <a:ea typeface="Calibri"/>
                <a:cs typeface="Calibri"/>
                <a:sym typeface="Calibri"/>
              </a:rPr>
              <a:t>المنتج </a:t>
            </a:r>
          </a:p>
          <a:p>
            <a:pPr marR="0" lvl="0" algn="r" rtl="1">
              <a:lnSpc>
                <a:spcPct val="150000"/>
              </a:lnSpc>
              <a:spcBef>
                <a:spcPts val="0"/>
              </a:spcBef>
              <a:spcAft>
                <a:spcPts val="0"/>
              </a:spcAft>
              <a:buClr>
                <a:srgbClr val="1E4E79"/>
              </a:buClr>
              <a:buSzPts val="2200"/>
            </a:pPr>
            <a:r>
              <a:rPr lang="ar-EG" sz="2200" b="1" i="0" u="none" strike="noStrike" cap="none" dirty="0">
                <a:solidFill>
                  <a:srgbClr val="1E4E79"/>
                </a:solidFill>
                <a:latin typeface="Calibri"/>
                <a:ea typeface="Calibri"/>
                <a:cs typeface="Calibri"/>
                <a:sym typeface="Calibri"/>
              </a:rPr>
              <a:t>الفرق بين المنتج الأساسي والمنتج الموسع – التأثيرات الستة للتكنولوجيا الرقمية على المنتج</a:t>
            </a:r>
          </a:p>
          <a:p>
            <a:pPr marL="342900" marR="0" lvl="0" indent="-342900" algn="r" rtl="1">
              <a:lnSpc>
                <a:spcPct val="150000"/>
              </a:lnSpc>
              <a:spcBef>
                <a:spcPts val="0"/>
              </a:spcBef>
              <a:spcAft>
                <a:spcPts val="0"/>
              </a:spcAft>
              <a:buClr>
                <a:srgbClr val="1E4E79"/>
              </a:buClr>
              <a:buSzPts val="2200"/>
              <a:buFont typeface="Wingdings" panose="05000000000000000000" pitchFamily="2" charset="2"/>
              <a:buChar char="Ø"/>
            </a:pPr>
            <a:r>
              <a:rPr lang="ar-EG" sz="2200" b="1" dirty="0">
                <a:solidFill>
                  <a:srgbClr val="1E4E79"/>
                </a:solidFill>
                <a:latin typeface="Calibri"/>
                <a:ea typeface="Calibri"/>
                <a:cs typeface="Calibri"/>
                <a:sym typeface="Calibri"/>
              </a:rPr>
              <a:t>السعر</a:t>
            </a:r>
          </a:p>
          <a:p>
            <a:pPr marR="0" lvl="0" algn="r" rtl="1">
              <a:lnSpc>
                <a:spcPct val="150000"/>
              </a:lnSpc>
              <a:spcBef>
                <a:spcPts val="0"/>
              </a:spcBef>
              <a:spcAft>
                <a:spcPts val="0"/>
              </a:spcAft>
              <a:buClr>
                <a:srgbClr val="1E4E79"/>
              </a:buClr>
              <a:buSzPts val="2200"/>
            </a:pPr>
            <a:r>
              <a:rPr lang="ar-EG" sz="2200" b="1" i="0" u="none" strike="noStrike" cap="none" dirty="0">
                <a:solidFill>
                  <a:srgbClr val="1E4E79"/>
                </a:solidFill>
                <a:latin typeface="Calibri"/>
                <a:ea typeface="Calibri"/>
                <a:cs typeface="Calibri"/>
                <a:sym typeface="Calibri"/>
              </a:rPr>
              <a:t>زيادة شفافية الأسعار في الإنترنت – التسعير التفاضلي – مرونة سعر الطلب </a:t>
            </a:r>
          </a:p>
        </p:txBody>
      </p:sp>
      <p:pic>
        <p:nvPicPr>
          <p:cNvPr id="130" name="Google Shape;130;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31" name="Google Shape;131;p3"/>
          <p:cNvPicPr preferRelativeResize="0"/>
          <p:nvPr/>
        </p:nvPicPr>
        <p:blipFill rotWithShape="1">
          <a:blip r:embed="rId5">
            <a:alphaModFix/>
          </a:blip>
          <a:srcRect/>
          <a:stretch/>
        </p:blipFill>
        <p:spPr>
          <a:xfrm>
            <a:off x="9923145" y="6311380"/>
            <a:ext cx="1879649" cy="309233"/>
          </a:xfrm>
          <a:prstGeom prst="rect">
            <a:avLst/>
          </a:prstGeom>
          <a:noFill/>
          <a:ln>
            <a:noFill/>
          </a:ln>
        </p:spPr>
      </p:pic>
    </p:spTree>
    <p:extLst>
      <p:ext uri="{BB962C8B-B14F-4D97-AF65-F5344CB8AC3E}">
        <p14:creationId xmlns:p14="http://schemas.microsoft.com/office/powerpoint/2010/main" val="3286809014"/>
      </p:ext>
    </p:extLst>
  </p:cSld>
  <p:clrMapOvr>
    <a:masterClrMapping/>
  </p:clrMapOvr>
  <mc:AlternateContent xmlns:mc="http://schemas.openxmlformats.org/markup-compatibility/2006" xmlns:p14="http://schemas.microsoft.com/office/powerpoint/2010/main">
    <mc:Choice Requires="p14">
      <p:transition spd="slow" p14:dur="2000" advTm="80516"/>
    </mc:Choice>
    <mc:Fallback xmlns="">
      <p:transition spd="slow" advTm="80516"/>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4"/>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stretch>
            <a:fillRect/>
          </a:stretch>
        </p:blipFill>
        <p:spPr>
          <a:xfrm>
            <a:off x="367466" y="542565"/>
            <a:ext cx="2758843" cy="753090"/>
          </a:xfrm>
          <a:prstGeom prst="rect">
            <a:avLst/>
          </a:prstGeom>
        </p:spPr>
      </p:pic>
      <p:sp>
        <p:nvSpPr>
          <p:cNvPr id="3" name="Rounded Rectangle 2"/>
          <p:cNvSpPr/>
          <p:nvPr/>
        </p:nvSpPr>
        <p:spPr>
          <a:xfrm>
            <a:off x="1399308" y="2272145"/>
            <a:ext cx="7054653" cy="285403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ar-EG" sz="4200" b="1" dirty="0">
                <a:cs typeface="+mj-cs"/>
              </a:rPr>
              <a:t>شكراً</a:t>
            </a:r>
            <a:endParaRPr lang="en-US" sz="4200" b="1" dirty="0">
              <a:cs typeface="+mj-cs"/>
            </a:endParaRPr>
          </a:p>
        </p:txBody>
      </p:sp>
    </p:spTree>
    <p:extLst>
      <p:ext uri="{BB962C8B-B14F-4D97-AF65-F5344CB8AC3E}">
        <p14:creationId xmlns:p14="http://schemas.microsoft.com/office/powerpoint/2010/main" val="2653274303"/>
      </p:ext>
    </p:extLst>
  </p:cSld>
  <p:clrMapOvr>
    <a:masterClrMapping/>
  </p:clrMapOvr>
  <mc:AlternateContent xmlns:mc="http://schemas.openxmlformats.org/markup-compatibility/2006" xmlns:p14="http://schemas.microsoft.com/office/powerpoint/2010/main">
    <mc:Choice Requires="p14">
      <p:transition spd="slow" p14:dur="2000" advTm="7929"/>
    </mc:Choice>
    <mc:Fallback xmlns="">
      <p:transition spd="slow" advTm="7929"/>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8838</TotalTime>
  <Words>3785</Words>
  <Application>Microsoft Office PowerPoint</Application>
  <PresentationFormat>Widescreen</PresentationFormat>
  <Paragraphs>240</Paragraphs>
  <Slides>43</Slides>
  <Notes>17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Arial</vt:lpstr>
      <vt:lpstr>Calibri</vt:lpstr>
      <vt:lpstr>Calibri Light</vt:lpstr>
      <vt:lpstr>Söhne</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138</cp:revision>
  <dcterms:created xsi:type="dcterms:W3CDTF">2023-04-29T09:08:23Z</dcterms:created>
  <dcterms:modified xsi:type="dcterms:W3CDTF">2023-07-20T12:14:27Z</dcterms:modified>
</cp:coreProperties>
</file>